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78" r:id="rId2"/>
    <p:sldMasterId id="2147483803" r:id="rId3"/>
    <p:sldMasterId id="2147483839" r:id="rId4"/>
    <p:sldMasterId id="2147483852" r:id="rId5"/>
  </p:sldMasterIdLst>
  <p:notesMasterIdLst>
    <p:notesMasterId r:id="rId119"/>
  </p:notesMasterIdLst>
  <p:sldIdLst>
    <p:sldId id="422" r:id="rId6"/>
    <p:sldId id="511" r:id="rId7"/>
    <p:sldId id="434" r:id="rId8"/>
    <p:sldId id="514" r:id="rId9"/>
    <p:sldId id="513" r:id="rId10"/>
    <p:sldId id="515" r:id="rId11"/>
    <p:sldId id="517" r:id="rId12"/>
    <p:sldId id="516" r:id="rId13"/>
    <p:sldId id="467" r:id="rId14"/>
    <p:sldId id="471" r:id="rId15"/>
    <p:sldId id="468" r:id="rId16"/>
    <p:sldId id="469" r:id="rId17"/>
    <p:sldId id="465" r:id="rId18"/>
    <p:sldId id="466" r:id="rId19"/>
    <p:sldId id="470" r:id="rId20"/>
    <p:sldId id="437" r:id="rId21"/>
    <p:sldId id="458" r:id="rId22"/>
    <p:sldId id="475" r:id="rId23"/>
    <p:sldId id="460" r:id="rId24"/>
    <p:sldId id="461" r:id="rId25"/>
    <p:sldId id="462" r:id="rId26"/>
    <p:sldId id="463" r:id="rId27"/>
    <p:sldId id="464" r:id="rId28"/>
    <p:sldId id="512" r:id="rId29"/>
    <p:sldId id="423" r:id="rId30"/>
    <p:sldId id="393" r:id="rId31"/>
    <p:sldId id="446" r:id="rId32"/>
    <p:sldId id="447" r:id="rId33"/>
    <p:sldId id="395" r:id="rId34"/>
    <p:sldId id="483" r:id="rId35"/>
    <p:sldId id="484" r:id="rId36"/>
    <p:sldId id="396" r:id="rId37"/>
    <p:sldId id="486" r:id="rId38"/>
    <p:sldId id="488" r:id="rId39"/>
    <p:sldId id="397" r:id="rId40"/>
    <p:sldId id="399" r:id="rId41"/>
    <p:sldId id="489" r:id="rId42"/>
    <p:sldId id="432" r:id="rId43"/>
    <p:sldId id="433" r:id="rId44"/>
    <p:sldId id="415" r:id="rId45"/>
    <p:sldId id="336" r:id="rId46"/>
    <p:sldId id="337" r:id="rId47"/>
    <p:sldId id="338" r:id="rId48"/>
    <p:sldId id="311" r:id="rId49"/>
    <p:sldId id="292" r:id="rId50"/>
    <p:sldId id="340" r:id="rId51"/>
    <p:sldId id="312" r:id="rId52"/>
    <p:sldId id="409" r:id="rId53"/>
    <p:sldId id="341" r:id="rId54"/>
    <p:sldId id="342" r:id="rId55"/>
    <p:sldId id="490" r:id="rId56"/>
    <p:sldId id="491" r:id="rId57"/>
    <p:sldId id="492" r:id="rId58"/>
    <p:sldId id="493" r:id="rId59"/>
    <p:sldId id="494" r:id="rId60"/>
    <p:sldId id="495" r:id="rId61"/>
    <p:sldId id="496" r:id="rId62"/>
    <p:sldId id="501" r:id="rId63"/>
    <p:sldId id="497" r:id="rId64"/>
    <p:sldId id="498" r:id="rId65"/>
    <p:sldId id="412" r:id="rId66"/>
    <p:sldId id="503" r:id="rId67"/>
    <p:sldId id="502" r:id="rId68"/>
    <p:sldId id="413" r:id="rId69"/>
    <p:sldId id="504" r:id="rId70"/>
    <p:sldId id="320" r:id="rId71"/>
    <p:sldId id="505" r:id="rId72"/>
    <p:sldId id="506" r:id="rId73"/>
    <p:sldId id="507" r:id="rId74"/>
    <p:sldId id="508" r:id="rId75"/>
    <p:sldId id="509" r:id="rId76"/>
    <p:sldId id="510" r:id="rId77"/>
    <p:sldId id="401" r:id="rId78"/>
    <p:sldId id="402" r:id="rId79"/>
    <p:sldId id="379" r:id="rId80"/>
    <p:sldId id="380" r:id="rId81"/>
    <p:sldId id="381" r:id="rId82"/>
    <p:sldId id="382" r:id="rId83"/>
    <p:sldId id="383" r:id="rId84"/>
    <p:sldId id="384" r:id="rId85"/>
    <p:sldId id="326" r:id="rId86"/>
    <p:sldId id="476" r:id="rId87"/>
    <p:sldId id="477" r:id="rId88"/>
    <p:sldId id="478" r:id="rId89"/>
    <p:sldId id="479" r:id="rId90"/>
    <p:sldId id="480" r:id="rId91"/>
    <p:sldId id="389" r:id="rId92"/>
    <p:sldId id="481" r:id="rId93"/>
    <p:sldId id="357" r:id="rId94"/>
    <p:sldId id="358" r:id="rId95"/>
    <p:sldId id="359" r:id="rId96"/>
    <p:sldId id="367" r:id="rId97"/>
    <p:sldId id="368" r:id="rId98"/>
    <p:sldId id="369" r:id="rId99"/>
    <p:sldId id="361" r:id="rId100"/>
    <p:sldId id="417" r:id="rId101"/>
    <p:sldId id="362" r:id="rId102"/>
    <p:sldId id="372" r:id="rId103"/>
    <p:sldId id="405" r:id="rId104"/>
    <p:sldId id="374" r:id="rId105"/>
    <p:sldId id="419" r:id="rId106"/>
    <p:sldId id="377" r:id="rId107"/>
    <p:sldId id="424" r:id="rId108"/>
    <p:sldId id="448" r:id="rId109"/>
    <p:sldId id="454" r:id="rId110"/>
    <p:sldId id="455" r:id="rId111"/>
    <p:sldId id="482" r:id="rId112"/>
    <p:sldId id="449" r:id="rId113"/>
    <p:sldId id="453" r:id="rId114"/>
    <p:sldId id="452" r:id="rId115"/>
    <p:sldId id="451" r:id="rId116"/>
    <p:sldId id="450" r:id="rId117"/>
    <p:sldId id="276" r:id="rId118"/>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a:srgbClr val="CC0066"/>
    <a:srgbClr val="FF0066"/>
    <a:srgbClr val="FF3300"/>
    <a:srgbClr val="000099"/>
    <a:srgbClr val="660066"/>
    <a:srgbClr val="996600"/>
    <a:srgbClr val="008000"/>
    <a:srgbClr val="006600"/>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54" d="100"/>
          <a:sy n="54" d="100"/>
        </p:scale>
        <p:origin x="-402"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117" Type="http://schemas.openxmlformats.org/officeDocument/2006/relationships/slide" Target="slides/slide112.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112" Type="http://schemas.openxmlformats.org/officeDocument/2006/relationships/slide" Target="slides/slide107.xml"/><Relationship Id="rId16" Type="http://schemas.openxmlformats.org/officeDocument/2006/relationships/slide" Target="slides/slide11.xml"/><Relationship Id="rId107" Type="http://schemas.openxmlformats.org/officeDocument/2006/relationships/slide" Target="slides/slide102.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102" Type="http://schemas.openxmlformats.org/officeDocument/2006/relationships/slide" Target="slides/slide97.xml"/><Relationship Id="rId123" Type="http://schemas.openxmlformats.org/officeDocument/2006/relationships/tableStyles" Target="tableStyles.xml"/><Relationship Id="rId5" Type="http://schemas.openxmlformats.org/officeDocument/2006/relationships/slideMaster" Target="slideMasters/slideMaster5.xml"/><Relationship Id="rId61" Type="http://schemas.openxmlformats.org/officeDocument/2006/relationships/slide" Target="slides/slide56.xml"/><Relationship Id="rId82" Type="http://schemas.openxmlformats.org/officeDocument/2006/relationships/slide" Target="slides/slide77.xml"/><Relationship Id="rId90" Type="http://schemas.openxmlformats.org/officeDocument/2006/relationships/slide" Target="slides/slide85.xml"/><Relationship Id="rId95" Type="http://schemas.openxmlformats.org/officeDocument/2006/relationships/slide" Target="slides/slide90.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100" Type="http://schemas.openxmlformats.org/officeDocument/2006/relationships/slide" Target="slides/slide95.xml"/><Relationship Id="rId105" Type="http://schemas.openxmlformats.org/officeDocument/2006/relationships/slide" Target="slides/slide100.xml"/><Relationship Id="rId113" Type="http://schemas.openxmlformats.org/officeDocument/2006/relationships/slide" Target="slides/slide108.xml"/><Relationship Id="rId118" Type="http://schemas.openxmlformats.org/officeDocument/2006/relationships/slide" Target="slides/slide113.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slide" Target="slides/slide80.xml"/><Relationship Id="rId93" Type="http://schemas.openxmlformats.org/officeDocument/2006/relationships/slide" Target="slides/slide88.xml"/><Relationship Id="rId98" Type="http://schemas.openxmlformats.org/officeDocument/2006/relationships/slide" Target="slides/slide93.xml"/><Relationship Id="rId121"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103" Type="http://schemas.openxmlformats.org/officeDocument/2006/relationships/slide" Target="slides/slide98.xml"/><Relationship Id="rId108" Type="http://schemas.openxmlformats.org/officeDocument/2006/relationships/slide" Target="slides/slide103.xml"/><Relationship Id="rId116" Type="http://schemas.openxmlformats.org/officeDocument/2006/relationships/slide" Target="slides/slide11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slide" Target="slides/slide83.xml"/><Relationship Id="rId91" Type="http://schemas.openxmlformats.org/officeDocument/2006/relationships/slide" Target="slides/slide86.xml"/><Relationship Id="rId96" Type="http://schemas.openxmlformats.org/officeDocument/2006/relationships/slide" Target="slides/slide91.xml"/><Relationship Id="rId111" Type="http://schemas.openxmlformats.org/officeDocument/2006/relationships/slide" Target="slides/slide106.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6" Type="http://schemas.openxmlformats.org/officeDocument/2006/relationships/slide" Target="slides/slide101.xml"/><Relationship Id="rId114" Type="http://schemas.openxmlformats.org/officeDocument/2006/relationships/slide" Target="slides/slide109.xml"/><Relationship Id="rId119" Type="http://schemas.openxmlformats.org/officeDocument/2006/relationships/notesMaster" Target="notesMasters/notesMaster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slide" Target="slides/slide89.xml"/><Relationship Id="rId99" Type="http://schemas.openxmlformats.org/officeDocument/2006/relationships/slide" Target="slides/slide94.xml"/><Relationship Id="rId101" Type="http://schemas.openxmlformats.org/officeDocument/2006/relationships/slide" Target="slides/slide96.xml"/><Relationship Id="rId122"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109" Type="http://schemas.openxmlformats.org/officeDocument/2006/relationships/slide" Target="slides/slide10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 Id="rId104" Type="http://schemas.openxmlformats.org/officeDocument/2006/relationships/slide" Target="slides/slide99.xml"/><Relationship Id="rId120" Type="http://schemas.openxmlformats.org/officeDocument/2006/relationships/presProps" Target="presProps.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110" Type="http://schemas.openxmlformats.org/officeDocument/2006/relationships/slide" Target="slides/slide105.xml"/><Relationship Id="rId115" Type="http://schemas.openxmlformats.org/officeDocument/2006/relationships/slide" Target="slides/slide11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351CA5-A753-4CD9-88EB-1D03171B4FB2}" type="doc">
      <dgm:prSet loTypeId="urn:microsoft.com/office/officeart/2011/layout/TabList" loCatId="list" qsTypeId="urn:microsoft.com/office/officeart/2005/8/quickstyle/simple1" qsCatId="simple" csTypeId="urn:microsoft.com/office/officeart/2005/8/colors/accent1_2" csCatId="accent1" phldr="1"/>
      <dgm:spPr/>
      <dgm:t>
        <a:bodyPr/>
        <a:lstStyle/>
        <a:p>
          <a:endParaRPr lang="en-US"/>
        </a:p>
      </dgm:t>
    </dgm:pt>
    <dgm:pt modelId="{D55B0F3D-64DA-41FC-9E99-97EF3A7F488D}">
      <dgm:prSet phldrT="[Text]"/>
      <dgm:spPr>
        <a:solidFill>
          <a:srgbClr val="FF0066"/>
        </a:solidFill>
      </dgm:spPr>
      <dgm:t>
        <a:bodyPr/>
        <a:lstStyle/>
        <a:p>
          <a:r>
            <a:rPr lang="en-US" b="1" smtClean="0"/>
            <a:t>CHƯƠNG 1</a:t>
          </a:r>
          <a:endParaRPr lang="en-US" b="1"/>
        </a:p>
      </dgm:t>
    </dgm:pt>
    <dgm:pt modelId="{1DE27A2F-E1AB-4257-AB4C-90374BB4BEFA}" type="parTrans" cxnId="{614E80E5-65FB-4CCA-A2F4-BC8AE15DBF82}">
      <dgm:prSet/>
      <dgm:spPr/>
      <dgm:t>
        <a:bodyPr/>
        <a:lstStyle/>
        <a:p>
          <a:endParaRPr lang="en-US"/>
        </a:p>
      </dgm:t>
    </dgm:pt>
    <dgm:pt modelId="{CBEB54C9-F217-4BBF-B669-9297FF283FDD}" type="sibTrans" cxnId="{614E80E5-65FB-4CCA-A2F4-BC8AE15DBF82}">
      <dgm:prSet/>
      <dgm:spPr/>
      <dgm:t>
        <a:bodyPr/>
        <a:lstStyle/>
        <a:p>
          <a:endParaRPr lang="en-US"/>
        </a:p>
      </dgm:t>
    </dgm:pt>
    <dgm:pt modelId="{5B2CCEA1-F946-420D-9344-90BA71E4027F}">
      <dgm:prSet phldrT="[Text]" custT="1"/>
      <dgm:spPr/>
      <dgm:t>
        <a:bodyPr/>
        <a:lstStyle/>
        <a:p>
          <a:pPr algn="just"/>
          <a:r>
            <a:rPr lang="vi-VN" sz="2800" b="1" smtClean="0">
              <a:solidFill>
                <a:srgbClr val="FF0066"/>
              </a:solidFill>
            </a:rPr>
            <a:t>Triết học </a:t>
          </a:r>
          <a:r>
            <a:rPr lang="en-US" sz="2800" b="1" smtClean="0">
              <a:solidFill>
                <a:srgbClr val="FF0066"/>
              </a:solidFill>
            </a:rPr>
            <a:t>và vai trò của triết học trong đời sống xã hội</a:t>
          </a:r>
          <a:endParaRPr lang="en-US" sz="2800">
            <a:solidFill>
              <a:srgbClr val="FF0066"/>
            </a:solidFill>
          </a:endParaRPr>
        </a:p>
      </dgm:t>
    </dgm:pt>
    <dgm:pt modelId="{468A6ACD-C447-4C6F-AE7D-55382DF04005}" type="parTrans" cxnId="{BFA43260-240E-40EE-A325-FE616462CF53}">
      <dgm:prSet/>
      <dgm:spPr/>
      <dgm:t>
        <a:bodyPr/>
        <a:lstStyle/>
        <a:p>
          <a:endParaRPr lang="en-US"/>
        </a:p>
      </dgm:t>
    </dgm:pt>
    <dgm:pt modelId="{B69E8B38-AAAE-4A36-BD2E-AE73B479D91F}" type="sibTrans" cxnId="{BFA43260-240E-40EE-A325-FE616462CF53}">
      <dgm:prSet/>
      <dgm:spPr/>
      <dgm:t>
        <a:bodyPr/>
        <a:lstStyle/>
        <a:p>
          <a:endParaRPr lang="en-US"/>
        </a:p>
      </dgm:t>
    </dgm:pt>
    <dgm:pt modelId="{A3CB54F7-BDAF-4CA4-8DE5-772BF08CDA76}">
      <dgm:prSet phldrT="[Text]" phldr="1"/>
      <dgm:spPr/>
      <dgm:t>
        <a:bodyPr/>
        <a:lstStyle/>
        <a:p>
          <a:endParaRPr lang="en-US"/>
        </a:p>
      </dgm:t>
    </dgm:pt>
    <dgm:pt modelId="{0724EEA9-FCDE-4886-A3E2-C34F41AA1272}" type="parTrans" cxnId="{44C8FF68-F121-4185-8EB9-C556DD770D89}">
      <dgm:prSet/>
      <dgm:spPr/>
      <dgm:t>
        <a:bodyPr/>
        <a:lstStyle/>
        <a:p>
          <a:endParaRPr lang="en-US"/>
        </a:p>
      </dgm:t>
    </dgm:pt>
    <dgm:pt modelId="{1B8A1458-8561-4083-90C1-6B6295D0B8C7}" type="sibTrans" cxnId="{44C8FF68-F121-4185-8EB9-C556DD770D89}">
      <dgm:prSet/>
      <dgm:spPr/>
      <dgm:t>
        <a:bodyPr/>
        <a:lstStyle/>
        <a:p>
          <a:endParaRPr lang="en-US"/>
        </a:p>
      </dgm:t>
    </dgm:pt>
    <dgm:pt modelId="{E2CEBB83-D824-45BE-8B74-290D554B6CE4}">
      <dgm:prSet phldrT="[Text]"/>
      <dgm:spPr>
        <a:solidFill>
          <a:srgbClr val="660066"/>
        </a:solidFill>
      </dgm:spPr>
      <dgm:t>
        <a:bodyPr/>
        <a:lstStyle/>
        <a:p>
          <a:r>
            <a:rPr lang="en-US" b="1" smtClean="0"/>
            <a:t>CHƯƠNG 2</a:t>
          </a:r>
          <a:endParaRPr lang="en-US" b="1"/>
        </a:p>
      </dgm:t>
    </dgm:pt>
    <dgm:pt modelId="{17AA943A-50D0-49D7-9A6E-9761A19BB76A}" type="parTrans" cxnId="{74A3C665-A0DA-4103-A69A-2F38DD456B14}">
      <dgm:prSet/>
      <dgm:spPr/>
      <dgm:t>
        <a:bodyPr/>
        <a:lstStyle/>
        <a:p>
          <a:endParaRPr lang="en-US"/>
        </a:p>
      </dgm:t>
    </dgm:pt>
    <dgm:pt modelId="{CDED6E21-5AC8-4F90-B116-BE1B9758E4FD}" type="sibTrans" cxnId="{74A3C665-A0DA-4103-A69A-2F38DD456B14}">
      <dgm:prSet/>
      <dgm:spPr/>
      <dgm:t>
        <a:bodyPr/>
        <a:lstStyle/>
        <a:p>
          <a:endParaRPr lang="en-US"/>
        </a:p>
      </dgm:t>
    </dgm:pt>
    <dgm:pt modelId="{8EDF5088-41D6-4A05-9BBE-DEB1A7FAADD5}">
      <dgm:prSet phldrT="[Text]" custT="1"/>
      <dgm:spPr/>
      <dgm:t>
        <a:bodyPr/>
        <a:lstStyle/>
        <a:p>
          <a:r>
            <a:rPr lang="en-US" sz="2800" b="1" smtClean="0">
              <a:solidFill>
                <a:srgbClr val="660066"/>
              </a:solidFill>
            </a:rPr>
            <a:t>Chủ nghĩa duy vật biện chứng</a:t>
          </a:r>
          <a:endParaRPr lang="en-US" sz="2800" b="1">
            <a:solidFill>
              <a:srgbClr val="660066"/>
            </a:solidFill>
          </a:endParaRPr>
        </a:p>
      </dgm:t>
    </dgm:pt>
    <dgm:pt modelId="{2AA576E3-D7D8-40DE-A824-3CE5DC8413A4}" type="parTrans" cxnId="{2A041B9D-93B0-4A89-B5C0-651FEA4F6583}">
      <dgm:prSet/>
      <dgm:spPr/>
      <dgm:t>
        <a:bodyPr/>
        <a:lstStyle/>
        <a:p>
          <a:endParaRPr lang="en-US"/>
        </a:p>
      </dgm:t>
    </dgm:pt>
    <dgm:pt modelId="{7567F6CB-2454-4E2B-8DD8-CDFE1BBC5C76}" type="sibTrans" cxnId="{2A041B9D-93B0-4A89-B5C0-651FEA4F6583}">
      <dgm:prSet/>
      <dgm:spPr/>
      <dgm:t>
        <a:bodyPr/>
        <a:lstStyle/>
        <a:p>
          <a:endParaRPr lang="en-US"/>
        </a:p>
      </dgm:t>
    </dgm:pt>
    <dgm:pt modelId="{0FC4F2F8-9F2A-4379-8BB8-0C2168454860}">
      <dgm:prSet phldrT="[Text]" phldr="1"/>
      <dgm:spPr/>
      <dgm:t>
        <a:bodyPr/>
        <a:lstStyle/>
        <a:p>
          <a:endParaRPr lang="en-US"/>
        </a:p>
      </dgm:t>
    </dgm:pt>
    <dgm:pt modelId="{B597D5DB-DD3D-4133-BA3D-790DE7C02B62}" type="parTrans" cxnId="{D862E52C-ADB9-4244-AC8A-55769DA75492}">
      <dgm:prSet/>
      <dgm:spPr/>
      <dgm:t>
        <a:bodyPr/>
        <a:lstStyle/>
        <a:p>
          <a:endParaRPr lang="en-US"/>
        </a:p>
      </dgm:t>
    </dgm:pt>
    <dgm:pt modelId="{00D6F6D8-E3A3-4C2D-B436-37A2F7B36856}" type="sibTrans" cxnId="{D862E52C-ADB9-4244-AC8A-55769DA75492}">
      <dgm:prSet/>
      <dgm:spPr/>
      <dgm:t>
        <a:bodyPr/>
        <a:lstStyle/>
        <a:p>
          <a:endParaRPr lang="en-US"/>
        </a:p>
      </dgm:t>
    </dgm:pt>
    <dgm:pt modelId="{07109330-FEB9-4498-9374-3829A1F25140}">
      <dgm:prSet phldrT="[Text]"/>
      <dgm:spPr>
        <a:solidFill>
          <a:srgbClr val="008000"/>
        </a:solidFill>
      </dgm:spPr>
      <dgm:t>
        <a:bodyPr/>
        <a:lstStyle/>
        <a:p>
          <a:r>
            <a:rPr lang="vi-VN" b="1" smtClean="0"/>
            <a:t>C</a:t>
          </a:r>
          <a:r>
            <a:rPr lang="en-US" b="1" smtClean="0"/>
            <a:t>HƯƠNG 3</a:t>
          </a:r>
          <a:endParaRPr lang="en-US" b="1"/>
        </a:p>
      </dgm:t>
    </dgm:pt>
    <dgm:pt modelId="{B6828938-376B-4FE8-BC47-BD57467D1835}" type="parTrans" cxnId="{17B05D1A-499F-41AF-AFBC-252C31127446}">
      <dgm:prSet/>
      <dgm:spPr/>
      <dgm:t>
        <a:bodyPr/>
        <a:lstStyle/>
        <a:p>
          <a:endParaRPr lang="en-US"/>
        </a:p>
      </dgm:t>
    </dgm:pt>
    <dgm:pt modelId="{D3B25C22-8235-4295-8147-F4C7976FAFB8}" type="sibTrans" cxnId="{17B05D1A-499F-41AF-AFBC-252C31127446}">
      <dgm:prSet/>
      <dgm:spPr/>
      <dgm:t>
        <a:bodyPr/>
        <a:lstStyle/>
        <a:p>
          <a:endParaRPr lang="en-US"/>
        </a:p>
      </dgm:t>
    </dgm:pt>
    <dgm:pt modelId="{ED8C9797-55E7-4533-94B5-74C3BB982D63}">
      <dgm:prSet phldrT="[Text]" custT="1"/>
      <dgm:spPr/>
      <dgm:t>
        <a:bodyPr/>
        <a:lstStyle/>
        <a:p>
          <a:r>
            <a:rPr lang="pt-BR" sz="2800" b="1" smtClean="0">
              <a:solidFill>
                <a:srgbClr val="008000"/>
              </a:solidFill>
            </a:rPr>
            <a:t>Chủ nghĩa duy vật lịch sử</a:t>
          </a:r>
          <a:endParaRPr lang="en-US" sz="2800" b="1">
            <a:solidFill>
              <a:srgbClr val="008000"/>
            </a:solidFill>
          </a:endParaRPr>
        </a:p>
      </dgm:t>
    </dgm:pt>
    <dgm:pt modelId="{47DF6AC3-0138-4307-A56A-44CC0373F14D}" type="parTrans" cxnId="{ACE27CFD-B376-408B-A1CC-AE797936D2A0}">
      <dgm:prSet/>
      <dgm:spPr/>
      <dgm:t>
        <a:bodyPr/>
        <a:lstStyle/>
        <a:p>
          <a:endParaRPr lang="en-US"/>
        </a:p>
      </dgm:t>
    </dgm:pt>
    <dgm:pt modelId="{3D43D9D2-F55E-4227-9AFE-265E0D0CAAC8}" type="sibTrans" cxnId="{ACE27CFD-B376-408B-A1CC-AE797936D2A0}">
      <dgm:prSet/>
      <dgm:spPr/>
      <dgm:t>
        <a:bodyPr/>
        <a:lstStyle/>
        <a:p>
          <a:endParaRPr lang="en-US"/>
        </a:p>
      </dgm:t>
    </dgm:pt>
    <dgm:pt modelId="{AAC7C810-D191-4119-9DB7-61C3F70E6F01}">
      <dgm:prSet phldrT="[Text]" phldr="1"/>
      <dgm:spPr/>
      <dgm:t>
        <a:bodyPr/>
        <a:lstStyle/>
        <a:p>
          <a:endParaRPr lang="en-US"/>
        </a:p>
      </dgm:t>
    </dgm:pt>
    <dgm:pt modelId="{55418D05-4A2A-4F65-BAF8-9BEE6CB8E5DA}" type="parTrans" cxnId="{796F2F36-8F4A-4DF7-9D9A-6E5A422E6A16}">
      <dgm:prSet/>
      <dgm:spPr/>
      <dgm:t>
        <a:bodyPr/>
        <a:lstStyle/>
        <a:p>
          <a:endParaRPr lang="en-US"/>
        </a:p>
      </dgm:t>
    </dgm:pt>
    <dgm:pt modelId="{F8B71976-9123-47AD-A4DB-9C78C7E2BB1B}" type="sibTrans" cxnId="{796F2F36-8F4A-4DF7-9D9A-6E5A422E6A16}">
      <dgm:prSet/>
      <dgm:spPr/>
      <dgm:t>
        <a:bodyPr/>
        <a:lstStyle/>
        <a:p>
          <a:endParaRPr lang="en-US"/>
        </a:p>
      </dgm:t>
    </dgm:pt>
    <dgm:pt modelId="{9E812708-296D-4322-ABF2-7001F193B45D}" type="pres">
      <dgm:prSet presAssocID="{88351CA5-A753-4CD9-88EB-1D03171B4FB2}" presName="Name0" presStyleCnt="0">
        <dgm:presLayoutVars>
          <dgm:chMax/>
          <dgm:chPref val="3"/>
          <dgm:dir/>
          <dgm:animOne val="branch"/>
          <dgm:animLvl val="lvl"/>
        </dgm:presLayoutVars>
      </dgm:prSet>
      <dgm:spPr/>
      <dgm:t>
        <a:bodyPr/>
        <a:lstStyle/>
        <a:p>
          <a:endParaRPr lang="en-US"/>
        </a:p>
      </dgm:t>
    </dgm:pt>
    <dgm:pt modelId="{2EEE1FAB-50BE-4FE0-9E9B-CB4291BB7E0E}" type="pres">
      <dgm:prSet presAssocID="{D55B0F3D-64DA-41FC-9E99-97EF3A7F488D}" presName="composite" presStyleCnt="0"/>
      <dgm:spPr/>
    </dgm:pt>
    <dgm:pt modelId="{6353BB9B-09FE-4E20-847B-2FB26D2CFFC7}" type="pres">
      <dgm:prSet presAssocID="{D55B0F3D-64DA-41FC-9E99-97EF3A7F488D}" presName="FirstChild" presStyleLbl="revTx" presStyleIdx="0" presStyleCnt="6" custScaleX="95199" custScaleY="189164" custLinFactNeighborX="-918" custLinFactNeighborY="33188">
        <dgm:presLayoutVars>
          <dgm:chMax val="0"/>
          <dgm:chPref val="0"/>
          <dgm:bulletEnabled val="1"/>
        </dgm:presLayoutVars>
      </dgm:prSet>
      <dgm:spPr/>
      <dgm:t>
        <a:bodyPr/>
        <a:lstStyle/>
        <a:p>
          <a:endParaRPr lang="en-US"/>
        </a:p>
      </dgm:t>
    </dgm:pt>
    <dgm:pt modelId="{16C9C471-A3BA-4DA9-B817-64B09E06A877}" type="pres">
      <dgm:prSet presAssocID="{D55B0F3D-64DA-41FC-9E99-97EF3A7F488D}" presName="Parent" presStyleLbl="alignNode1" presStyleIdx="0" presStyleCnt="3" custScaleY="276818">
        <dgm:presLayoutVars>
          <dgm:chMax val="3"/>
          <dgm:chPref val="3"/>
          <dgm:bulletEnabled val="1"/>
        </dgm:presLayoutVars>
      </dgm:prSet>
      <dgm:spPr/>
      <dgm:t>
        <a:bodyPr/>
        <a:lstStyle/>
        <a:p>
          <a:endParaRPr lang="en-US"/>
        </a:p>
      </dgm:t>
    </dgm:pt>
    <dgm:pt modelId="{296FFD1B-E1A3-496D-B8D1-63B6D4B79197}" type="pres">
      <dgm:prSet presAssocID="{D55B0F3D-64DA-41FC-9E99-97EF3A7F488D}" presName="Accent" presStyleLbl="parChTrans1D1" presStyleIdx="0" presStyleCnt="3" custFlipVert="1" custSzY="65452" custScaleX="98906" custLinFactY="444225" custLinFactNeighborX="872" custLinFactNeighborY="500000"/>
      <dgm:spPr/>
    </dgm:pt>
    <dgm:pt modelId="{A413F520-AD03-4662-91AF-679F5034773D}" type="pres">
      <dgm:prSet presAssocID="{D55B0F3D-64DA-41FC-9E99-97EF3A7F488D}" presName="Child" presStyleLbl="revTx" presStyleIdx="1" presStyleCnt="6" custScaleX="99453" custScaleY="67522" custLinFactNeighborX="-623" custLinFactNeighborY="-50957">
        <dgm:presLayoutVars>
          <dgm:chMax val="0"/>
          <dgm:chPref val="0"/>
          <dgm:bulletEnabled val="1"/>
        </dgm:presLayoutVars>
      </dgm:prSet>
      <dgm:spPr/>
      <dgm:t>
        <a:bodyPr/>
        <a:lstStyle/>
        <a:p>
          <a:endParaRPr lang="en-US"/>
        </a:p>
      </dgm:t>
    </dgm:pt>
    <dgm:pt modelId="{5ACBB765-5B4F-48F4-BC44-857CBC1FA3C5}" type="pres">
      <dgm:prSet presAssocID="{CBEB54C9-F217-4BBF-B669-9297FF283FDD}" presName="sibTrans" presStyleCnt="0"/>
      <dgm:spPr/>
    </dgm:pt>
    <dgm:pt modelId="{FBB1223B-76A9-4710-8592-67D00F4EFB64}" type="pres">
      <dgm:prSet presAssocID="{E2CEBB83-D824-45BE-8B74-290D554B6CE4}" presName="composite" presStyleCnt="0"/>
      <dgm:spPr/>
    </dgm:pt>
    <dgm:pt modelId="{ABA4D377-9DD5-4D3E-B1FF-67644535EF36}" type="pres">
      <dgm:prSet presAssocID="{E2CEBB83-D824-45BE-8B74-290D554B6CE4}" presName="FirstChild" presStyleLbl="revTx" presStyleIdx="2" presStyleCnt="6" custScaleX="95356" custLinFactNeighborX="-1082" custLinFactNeighborY="58423">
        <dgm:presLayoutVars>
          <dgm:chMax val="0"/>
          <dgm:chPref val="0"/>
          <dgm:bulletEnabled val="1"/>
        </dgm:presLayoutVars>
      </dgm:prSet>
      <dgm:spPr/>
      <dgm:t>
        <a:bodyPr/>
        <a:lstStyle/>
        <a:p>
          <a:endParaRPr lang="en-US"/>
        </a:p>
      </dgm:t>
    </dgm:pt>
    <dgm:pt modelId="{55CBB550-5D1E-4E3B-ABEC-78A09C2B0D1F}" type="pres">
      <dgm:prSet presAssocID="{E2CEBB83-D824-45BE-8B74-290D554B6CE4}" presName="Parent" presStyleLbl="alignNode1" presStyleIdx="1" presStyleCnt="3" custScaleY="256895" custLinFactNeighborX="-1674" custLinFactNeighborY="52069">
        <dgm:presLayoutVars>
          <dgm:chMax val="3"/>
          <dgm:chPref val="3"/>
          <dgm:bulletEnabled val="1"/>
        </dgm:presLayoutVars>
      </dgm:prSet>
      <dgm:spPr/>
      <dgm:t>
        <a:bodyPr/>
        <a:lstStyle/>
        <a:p>
          <a:endParaRPr lang="en-US"/>
        </a:p>
      </dgm:t>
    </dgm:pt>
    <dgm:pt modelId="{BCBC01D7-3313-461F-BA0B-62A238F8FDF6}" type="pres">
      <dgm:prSet presAssocID="{E2CEBB83-D824-45BE-8B74-290D554B6CE4}" presName="Accent" presStyleLbl="parChTrans1D1" presStyleIdx="1" presStyleCnt="3" custLinFactY="743860" custLinFactNeighborX="-128" custLinFactNeighborY="800000"/>
      <dgm:spPr/>
    </dgm:pt>
    <dgm:pt modelId="{98987930-DFB1-4A31-8ADE-A6D4518B1A5D}" type="pres">
      <dgm:prSet presAssocID="{E2CEBB83-D824-45BE-8B74-290D554B6CE4}" presName="Child" presStyleLbl="revTx" presStyleIdx="3" presStyleCnt="6">
        <dgm:presLayoutVars>
          <dgm:chMax val="0"/>
          <dgm:chPref val="0"/>
          <dgm:bulletEnabled val="1"/>
        </dgm:presLayoutVars>
      </dgm:prSet>
      <dgm:spPr/>
      <dgm:t>
        <a:bodyPr/>
        <a:lstStyle/>
        <a:p>
          <a:endParaRPr lang="en-US"/>
        </a:p>
      </dgm:t>
    </dgm:pt>
    <dgm:pt modelId="{DC566318-DB3D-4803-9D6B-0FD0F831C973}" type="pres">
      <dgm:prSet presAssocID="{CDED6E21-5AC8-4F90-B116-BE1B9758E4FD}" presName="sibTrans" presStyleCnt="0"/>
      <dgm:spPr/>
    </dgm:pt>
    <dgm:pt modelId="{B8C16736-5EAB-49DD-B2AE-2819F65E5625}" type="pres">
      <dgm:prSet presAssocID="{07109330-FEB9-4498-9374-3829A1F25140}" presName="composite" presStyleCnt="0"/>
      <dgm:spPr/>
    </dgm:pt>
    <dgm:pt modelId="{6F302CEE-B15F-490A-AA04-A4F1A1EFC446}" type="pres">
      <dgm:prSet presAssocID="{07109330-FEB9-4498-9374-3829A1F25140}" presName="FirstChild" presStyleLbl="revTx" presStyleIdx="4" presStyleCnt="6" custScaleX="97521" custLinFactNeighborX="870" custLinFactNeighborY="16941">
        <dgm:presLayoutVars>
          <dgm:chMax val="0"/>
          <dgm:chPref val="0"/>
          <dgm:bulletEnabled val="1"/>
        </dgm:presLayoutVars>
      </dgm:prSet>
      <dgm:spPr/>
      <dgm:t>
        <a:bodyPr/>
        <a:lstStyle/>
        <a:p>
          <a:endParaRPr lang="en-US"/>
        </a:p>
      </dgm:t>
    </dgm:pt>
    <dgm:pt modelId="{EF71AF84-6A73-48B3-A193-7C22E839CCBB}" type="pres">
      <dgm:prSet presAssocID="{07109330-FEB9-4498-9374-3829A1F25140}" presName="Parent" presStyleLbl="alignNode1" presStyleIdx="2" presStyleCnt="3" custScaleY="229924" custLinFactNeighborX="-2811" custLinFactNeighborY="2620">
        <dgm:presLayoutVars>
          <dgm:chMax val="3"/>
          <dgm:chPref val="3"/>
          <dgm:bulletEnabled val="1"/>
        </dgm:presLayoutVars>
      </dgm:prSet>
      <dgm:spPr/>
      <dgm:t>
        <a:bodyPr/>
        <a:lstStyle/>
        <a:p>
          <a:endParaRPr lang="en-US"/>
        </a:p>
      </dgm:t>
    </dgm:pt>
    <dgm:pt modelId="{6A3D810E-C06F-47B6-81AF-E58DAAD84F16}" type="pres">
      <dgm:prSet presAssocID="{07109330-FEB9-4498-9374-3829A1F25140}" presName="Accent" presStyleLbl="parChTrans1D1" presStyleIdx="2" presStyleCnt="3" custLinFactY="400000" custLinFactNeighborX="290" custLinFactNeighborY="446572"/>
      <dgm:spPr/>
    </dgm:pt>
    <dgm:pt modelId="{B3E9A708-4CB4-4353-AD47-44DF0507B705}" type="pres">
      <dgm:prSet presAssocID="{07109330-FEB9-4498-9374-3829A1F25140}" presName="Child" presStyleLbl="revTx" presStyleIdx="5" presStyleCnt="6">
        <dgm:presLayoutVars>
          <dgm:chMax val="0"/>
          <dgm:chPref val="0"/>
          <dgm:bulletEnabled val="1"/>
        </dgm:presLayoutVars>
      </dgm:prSet>
      <dgm:spPr/>
      <dgm:t>
        <a:bodyPr/>
        <a:lstStyle/>
        <a:p>
          <a:endParaRPr lang="en-US"/>
        </a:p>
      </dgm:t>
    </dgm:pt>
  </dgm:ptLst>
  <dgm:cxnLst>
    <dgm:cxn modelId="{59F236C5-F21F-4FE1-B49D-8B4747CEE925}" type="presOf" srcId="{88351CA5-A753-4CD9-88EB-1D03171B4FB2}" destId="{9E812708-296D-4322-ABF2-7001F193B45D}" srcOrd="0" destOrd="0" presId="urn:microsoft.com/office/officeart/2011/layout/TabList"/>
    <dgm:cxn modelId="{ACE27CFD-B376-408B-A1CC-AE797936D2A0}" srcId="{07109330-FEB9-4498-9374-3829A1F25140}" destId="{ED8C9797-55E7-4533-94B5-74C3BB982D63}" srcOrd="0" destOrd="0" parTransId="{47DF6AC3-0138-4307-A56A-44CC0373F14D}" sibTransId="{3D43D9D2-F55E-4227-9AFE-265E0D0CAAC8}"/>
    <dgm:cxn modelId="{A73A14CE-B9E6-48F3-848F-BD81A24587C4}" type="presOf" srcId="{07109330-FEB9-4498-9374-3829A1F25140}" destId="{EF71AF84-6A73-48B3-A193-7C22E839CCBB}" srcOrd="0" destOrd="0" presId="urn:microsoft.com/office/officeart/2011/layout/TabList"/>
    <dgm:cxn modelId="{D862E52C-ADB9-4244-AC8A-55769DA75492}" srcId="{E2CEBB83-D824-45BE-8B74-290D554B6CE4}" destId="{0FC4F2F8-9F2A-4379-8BB8-0C2168454860}" srcOrd="1" destOrd="0" parTransId="{B597D5DB-DD3D-4133-BA3D-790DE7C02B62}" sibTransId="{00D6F6D8-E3A3-4C2D-B436-37A2F7B36856}"/>
    <dgm:cxn modelId="{47EA6B4C-DC98-410D-B3D8-03A8A6186BF4}" type="presOf" srcId="{8EDF5088-41D6-4A05-9BBE-DEB1A7FAADD5}" destId="{ABA4D377-9DD5-4D3E-B1FF-67644535EF36}" srcOrd="0" destOrd="0" presId="urn:microsoft.com/office/officeart/2011/layout/TabList"/>
    <dgm:cxn modelId="{17B05D1A-499F-41AF-AFBC-252C31127446}" srcId="{88351CA5-A753-4CD9-88EB-1D03171B4FB2}" destId="{07109330-FEB9-4498-9374-3829A1F25140}" srcOrd="2" destOrd="0" parTransId="{B6828938-376B-4FE8-BC47-BD57467D1835}" sibTransId="{D3B25C22-8235-4295-8147-F4C7976FAFB8}"/>
    <dgm:cxn modelId="{69482554-B638-4309-9E29-1E3F0D5C5513}" type="presOf" srcId="{0FC4F2F8-9F2A-4379-8BB8-0C2168454860}" destId="{98987930-DFB1-4A31-8ADE-A6D4518B1A5D}" srcOrd="0" destOrd="0" presId="urn:microsoft.com/office/officeart/2011/layout/TabList"/>
    <dgm:cxn modelId="{01138935-53DD-4123-A9A7-2E485723E2CC}" type="presOf" srcId="{5B2CCEA1-F946-420D-9344-90BA71E4027F}" destId="{6353BB9B-09FE-4E20-847B-2FB26D2CFFC7}" srcOrd="0" destOrd="0" presId="urn:microsoft.com/office/officeart/2011/layout/TabList"/>
    <dgm:cxn modelId="{1DCD5C58-5AFD-48DB-9EB8-2A7DEA98C925}" type="presOf" srcId="{ED8C9797-55E7-4533-94B5-74C3BB982D63}" destId="{6F302CEE-B15F-490A-AA04-A4F1A1EFC446}" srcOrd="0" destOrd="0" presId="urn:microsoft.com/office/officeart/2011/layout/TabList"/>
    <dgm:cxn modelId="{44C8FF68-F121-4185-8EB9-C556DD770D89}" srcId="{D55B0F3D-64DA-41FC-9E99-97EF3A7F488D}" destId="{A3CB54F7-BDAF-4CA4-8DE5-772BF08CDA76}" srcOrd="1" destOrd="0" parTransId="{0724EEA9-FCDE-4886-A3E2-C34F41AA1272}" sibTransId="{1B8A1458-8561-4083-90C1-6B6295D0B8C7}"/>
    <dgm:cxn modelId="{614E80E5-65FB-4CCA-A2F4-BC8AE15DBF82}" srcId="{88351CA5-A753-4CD9-88EB-1D03171B4FB2}" destId="{D55B0F3D-64DA-41FC-9E99-97EF3A7F488D}" srcOrd="0" destOrd="0" parTransId="{1DE27A2F-E1AB-4257-AB4C-90374BB4BEFA}" sibTransId="{CBEB54C9-F217-4BBF-B669-9297FF283FDD}"/>
    <dgm:cxn modelId="{BFA43260-240E-40EE-A325-FE616462CF53}" srcId="{D55B0F3D-64DA-41FC-9E99-97EF3A7F488D}" destId="{5B2CCEA1-F946-420D-9344-90BA71E4027F}" srcOrd="0" destOrd="0" parTransId="{468A6ACD-C447-4C6F-AE7D-55382DF04005}" sibTransId="{B69E8B38-AAAE-4A36-BD2E-AE73B479D91F}"/>
    <dgm:cxn modelId="{FFDA3DC9-4935-4E14-A913-86C9C026E0F0}" type="presOf" srcId="{AAC7C810-D191-4119-9DB7-61C3F70E6F01}" destId="{B3E9A708-4CB4-4353-AD47-44DF0507B705}" srcOrd="0" destOrd="0" presId="urn:microsoft.com/office/officeart/2011/layout/TabList"/>
    <dgm:cxn modelId="{74A3C665-A0DA-4103-A69A-2F38DD456B14}" srcId="{88351CA5-A753-4CD9-88EB-1D03171B4FB2}" destId="{E2CEBB83-D824-45BE-8B74-290D554B6CE4}" srcOrd="1" destOrd="0" parTransId="{17AA943A-50D0-49D7-9A6E-9761A19BB76A}" sibTransId="{CDED6E21-5AC8-4F90-B116-BE1B9758E4FD}"/>
    <dgm:cxn modelId="{97D3D1D5-9D3A-41D3-AB6C-141C58ABE150}" type="presOf" srcId="{D55B0F3D-64DA-41FC-9E99-97EF3A7F488D}" destId="{16C9C471-A3BA-4DA9-B817-64B09E06A877}" srcOrd="0" destOrd="0" presId="urn:microsoft.com/office/officeart/2011/layout/TabList"/>
    <dgm:cxn modelId="{CE39E2E7-B427-495B-B672-0C2C8651202C}" type="presOf" srcId="{E2CEBB83-D824-45BE-8B74-290D554B6CE4}" destId="{55CBB550-5D1E-4E3B-ABEC-78A09C2B0D1F}" srcOrd="0" destOrd="0" presId="urn:microsoft.com/office/officeart/2011/layout/TabList"/>
    <dgm:cxn modelId="{796F2F36-8F4A-4DF7-9D9A-6E5A422E6A16}" srcId="{07109330-FEB9-4498-9374-3829A1F25140}" destId="{AAC7C810-D191-4119-9DB7-61C3F70E6F01}" srcOrd="1" destOrd="0" parTransId="{55418D05-4A2A-4F65-BAF8-9BEE6CB8E5DA}" sibTransId="{F8B71976-9123-47AD-A4DB-9C78C7E2BB1B}"/>
    <dgm:cxn modelId="{04882BD7-C00F-44FE-9FEC-1608EA53ABBD}" type="presOf" srcId="{A3CB54F7-BDAF-4CA4-8DE5-772BF08CDA76}" destId="{A413F520-AD03-4662-91AF-679F5034773D}" srcOrd="0" destOrd="0" presId="urn:microsoft.com/office/officeart/2011/layout/TabList"/>
    <dgm:cxn modelId="{2A041B9D-93B0-4A89-B5C0-651FEA4F6583}" srcId="{E2CEBB83-D824-45BE-8B74-290D554B6CE4}" destId="{8EDF5088-41D6-4A05-9BBE-DEB1A7FAADD5}" srcOrd="0" destOrd="0" parTransId="{2AA576E3-D7D8-40DE-A824-3CE5DC8413A4}" sibTransId="{7567F6CB-2454-4E2B-8DD8-CDFE1BBC5C76}"/>
    <dgm:cxn modelId="{6AD5A53B-32B9-4619-80A7-7525BDAA8B7E}" type="presParOf" srcId="{9E812708-296D-4322-ABF2-7001F193B45D}" destId="{2EEE1FAB-50BE-4FE0-9E9B-CB4291BB7E0E}" srcOrd="0" destOrd="0" presId="urn:microsoft.com/office/officeart/2011/layout/TabList"/>
    <dgm:cxn modelId="{7E2A9E9C-9206-4F31-922A-2B9C1FC7604C}" type="presParOf" srcId="{2EEE1FAB-50BE-4FE0-9E9B-CB4291BB7E0E}" destId="{6353BB9B-09FE-4E20-847B-2FB26D2CFFC7}" srcOrd="0" destOrd="0" presId="urn:microsoft.com/office/officeart/2011/layout/TabList"/>
    <dgm:cxn modelId="{A5856109-70A8-491F-987F-A39F5394D29D}" type="presParOf" srcId="{2EEE1FAB-50BE-4FE0-9E9B-CB4291BB7E0E}" destId="{16C9C471-A3BA-4DA9-B817-64B09E06A877}" srcOrd="1" destOrd="0" presId="urn:microsoft.com/office/officeart/2011/layout/TabList"/>
    <dgm:cxn modelId="{795B926C-DA4A-4B02-BF79-78DB8BC1EEC7}" type="presParOf" srcId="{2EEE1FAB-50BE-4FE0-9E9B-CB4291BB7E0E}" destId="{296FFD1B-E1A3-496D-B8D1-63B6D4B79197}" srcOrd="2" destOrd="0" presId="urn:microsoft.com/office/officeart/2011/layout/TabList"/>
    <dgm:cxn modelId="{7154776A-EF6C-4258-88B3-5352D9DC96F8}" type="presParOf" srcId="{9E812708-296D-4322-ABF2-7001F193B45D}" destId="{A413F520-AD03-4662-91AF-679F5034773D}" srcOrd="1" destOrd="0" presId="urn:microsoft.com/office/officeart/2011/layout/TabList"/>
    <dgm:cxn modelId="{364272CE-42D5-4336-A776-1242AB8A0FC1}" type="presParOf" srcId="{9E812708-296D-4322-ABF2-7001F193B45D}" destId="{5ACBB765-5B4F-48F4-BC44-857CBC1FA3C5}" srcOrd="2" destOrd="0" presId="urn:microsoft.com/office/officeart/2011/layout/TabList"/>
    <dgm:cxn modelId="{C1A965D1-2247-4FC9-83F2-09C27A4548F6}" type="presParOf" srcId="{9E812708-296D-4322-ABF2-7001F193B45D}" destId="{FBB1223B-76A9-4710-8592-67D00F4EFB64}" srcOrd="3" destOrd="0" presId="urn:microsoft.com/office/officeart/2011/layout/TabList"/>
    <dgm:cxn modelId="{F195B514-3B2F-479B-A9A8-301ADCEE02A1}" type="presParOf" srcId="{FBB1223B-76A9-4710-8592-67D00F4EFB64}" destId="{ABA4D377-9DD5-4D3E-B1FF-67644535EF36}" srcOrd="0" destOrd="0" presId="urn:microsoft.com/office/officeart/2011/layout/TabList"/>
    <dgm:cxn modelId="{8BBF046F-982D-4E9C-8D1B-33FFDA501EE0}" type="presParOf" srcId="{FBB1223B-76A9-4710-8592-67D00F4EFB64}" destId="{55CBB550-5D1E-4E3B-ABEC-78A09C2B0D1F}" srcOrd="1" destOrd="0" presId="urn:microsoft.com/office/officeart/2011/layout/TabList"/>
    <dgm:cxn modelId="{FA6EB4B6-F01C-42E7-83A3-5C73C4CEEC2D}" type="presParOf" srcId="{FBB1223B-76A9-4710-8592-67D00F4EFB64}" destId="{BCBC01D7-3313-461F-BA0B-62A238F8FDF6}" srcOrd="2" destOrd="0" presId="urn:microsoft.com/office/officeart/2011/layout/TabList"/>
    <dgm:cxn modelId="{D153B8AD-024B-4378-A918-5CF41F71B4B0}" type="presParOf" srcId="{9E812708-296D-4322-ABF2-7001F193B45D}" destId="{98987930-DFB1-4A31-8ADE-A6D4518B1A5D}" srcOrd="4" destOrd="0" presId="urn:microsoft.com/office/officeart/2011/layout/TabList"/>
    <dgm:cxn modelId="{E214544C-9C19-4C7F-8888-CD189E511604}" type="presParOf" srcId="{9E812708-296D-4322-ABF2-7001F193B45D}" destId="{DC566318-DB3D-4803-9D6B-0FD0F831C973}" srcOrd="5" destOrd="0" presId="urn:microsoft.com/office/officeart/2011/layout/TabList"/>
    <dgm:cxn modelId="{9DEAE955-A10D-4D52-98CB-A33A08EF8495}" type="presParOf" srcId="{9E812708-296D-4322-ABF2-7001F193B45D}" destId="{B8C16736-5EAB-49DD-B2AE-2819F65E5625}" srcOrd="6" destOrd="0" presId="urn:microsoft.com/office/officeart/2011/layout/TabList"/>
    <dgm:cxn modelId="{146BCB81-DAB7-4415-8B12-5E3B59440CEE}" type="presParOf" srcId="{B8C16736-5EAB-49DD-B2AE-2819F65E5625}" destId="{6F302CEE-B15F-490A-AA04-A4F1A1EFC446}" srcOrd="0" destOrd="0" presId="urn:microsoft.com/office/officeart/2011/layout/TabList"/>
    <dgm:cxn modelId="{BFF0FB9B-AC71-49EE-B285-BB1BC2F3420A}" type="presParOf" srcId="{B8C16736-5EAB-49DD-B2AE-2819F65E5625}" destId="{EF71AF84-6A73-48B3-A193-7C22E839CCBB}" srcOrd="1" destOrd="0" presId="urn:microsoft.com/office/officeart/2011/layout/TabList"/>
    <dgm:cxn modelId="{86539414-F295-41B1-A957-9B54D4CDA1B4}" type="presParOf" srcId="{B8C16736-5EAB-49DD-B2AE-2819F65E5625}" destId="{6A3D810E-C06F-47B6-81AF-E58DAAD84F16}" srcOrd="2" destOrd="0" presId="urn:microsoft.com/office/officeart/2011/layout/TabList"/>
    <dgm:cxn modelId="{C5327947-B4B6-46CD-A163-623FFE250A02}" type="presParOf" srcId="{9E812708-296D-4322-ABF2-7001F193B45D}" destId="{B3E9A708-4CB4-4353-AD47-44DF0507B705}" srcOrd="7"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C2443E5-F515-4501-B201-3A434B26FCF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27968FC7-6CAE-4084-8D5A-9513D4D7D848}">
      <dgm:prSet phldrT="[Text]" custT="1">
        <dgm:style>
          <a:lnRef idx="2">
            <a:schemeClr val="accent2"/>
          </a:lnRef>
          <a:fillRef idx="1">
            <a:schemeClr val="lt1"/>
          </a:fillRef>
          <a:effectRef idx="0">
            <a:schemeClr val="accent2"/>
          </a:effectRef>
          <a:fontRef idx="minor">
            <a:schemeClr val="dk1"/>
          </a:fontRef>
        </dgm:style>
      </dgm:prSet>
      <dgm:spPr/>
      <dgm:t>
        <a:bodyPr/>
        <a:lstStyle/>
        <a:p>
          <a:pPr algn="just"/>
          <a:r>
            <a:rPr lang="en-US" sz="2800" b="1" dirty="0">
              <a:solidFill>
                <a:srgbClr val="990099"/>
              </a:solidFill>
              <a:latin typeface="+mn-lt"/>
              <a:cs typeface="Times New Roman" panose="02020603050405020304" pitchFamily="18" charset="0"/>
            </a:rPr>
            <a:t>TRIẾT HỌC VÀ VẤN ĐỀ CƠ BẢN CỦA TRIẾT HỌC</a:t>
          </a:r>
        </a:p>
      </dgm:t>
    </dgm:pt>
    <dgm:pt modelId="{E8762775-0A93-4E03-9CBC-7A8C7842CAE0}" type="parTrans" cxnId="{5CE7B879-DFBD-4EFD-80B6-452C13AC7EB6}">
      <dgm:prSet/>
      <dgm:spPr/>
      <dgm:t>
        <a:bodyPr/>
        <a:lstStyle/>
        <a:p>
          <a:endParaRPr lang="en-US"/>
        </a:p>
      </dgm:t>
    </dgm:pt>
    <dgm:pt modelId="{0F360431-8F7D-4257-85DA-79E09AAE1898}" type="sibTrans" cxnId="{5CE7B879-DFBD-4EFD-80B6-452C13AC7EB6}">
      <dgm:prSet/>
      <dgm:spPr/>
      <dgm:t>
        <a:bodyPr/>
        <a:lstStyle/>
        <a:p>
          <a:endParaRPr lang="en-US"/>
        </a:p>
      </dgm:t>
    </dgm:pt>
    <dgm:pt modelId="{43EF27E7-3554-44C9-904F-FC29F9329E0A}">
      <dgm:prSet phldrT="[Text]" custT="1">
        <dgm:style>
          <a:lnRef idx="2">
            <a:schemeClr val="accent2"/>
          </a:lnRef>
          <a:fillRef idx="1">
            <a:schemeClr val="lt1"/>
          </a:fillRef>
          <a:effectRef idx="0">
            <a:schemeClr val="accent2"/>
          </a:effectRef>
          <a:fontRef idx="minor">
            <a:schemeClr val="dk1"/>
          </a:fontRef>
        </dgm:style>
      </dgm:prSet>
      <dgm:spPr/>
      <dgm:t>
        <a:bodyPr/>
        <a:lstStyle/>
        <a:p>
          <a:pPr algn="ctr">
            <a:lnSpc>
              <a:spcPct val="100000"/>
            </a:lnSpc>
            <a:spcAft>
              <a:spcPts val="0"/>
            </a:spcAft>
          </a:pPr>
          <a:r>
            <a:rPr lang="en-US" sz="2800" b="1" dirty="0">
              <a:solidFill>
                <a:srgbClr val="FF0066"/>
              </a:solidFill>
              <a:latin typeface="+mn-lt"/>
              <a:cs typeface="Times New Roman" panose="02020603050405020304" pitchFamily="18" charset="0"/>
            </a:rPr>
            <a:t>TRIẾT HỌC MÁC - LÊNIN VÀ VAI TRÒ </a:t>
          </a:r>
          <a:r>
            <a:rPr lang="en-US" sz="2800" b="1">
              <a:solidFill>
                <a:srgbClr val="FF0066"/>
              </a:solidFill>
              <a:latin typeface="+mn-lt"/>
              <a:cs typeface="Times New Roman" panose="02020603050405020304" pitchFamily="18" charset="0"/>
            </a:rPr>
            <a:t>CỦA </a:t>
          </a:r>
          <a:r>
            <a:rPr lang="en-US" sz="2800" b="1" smtClean="0">
              <a:solidFill>
                <a:srgbClr val="FF0066"/>
              </a:solidFill>
              <a:latin typeface="+mn-lt"/>
              <a:cs typeface="Times New Roman" panose="02020603050405020304" pitchFamily="18" charset="0"/>
            </a:rPr>
            <a:t>TRIẾT HỌC MÁC - LÊNIN TRONG </a:t>
          </a:r>
          <a:r>
            <a:rPr lang="en-US" sz="2800" b="1" dirty="0">
              <a:solidFill>
                <a:srgbClr val="FF0066"/>
              </a:solidFill>
              <a:latin typeface="+mn-lt"/>
              <a:cs typeface="Times New Roman" panose="02020603050405020304" pitchFamily="18" charset="0"/>
            </a:rPr>
            <a:t>ĐỜI </a:t>
          </a:r>
          <a:r>
            <a:rPr lang="en-US" sz="2800" b="1">
              <a:solidFill>
                <a:srgbClr val="FF0066"/>
              </a:solidFill>
              <a:latin typeface="+mn-lt"/>
              <a:cs typeface="Times New Roman" panose="02020603050405020304" pitchFamily="18" charset="0"/>
            </a:rPr>
            <a:t>SỐNG </a:t>
          </a:r>
          <a:endParaRPr lang="en-US" sz="2800" b="1" smtClean="0">
            <a:solidFill>
              <a:srgbClr val="FF0066"/>
            </a:solidFill>
            <a:latin typeface="+mn-lt"/>
            <a:cs typeface="Times New Roman" panose="02020603050405020304" pitchFamily="18" charset="0"/>
          </a:endParaRPr>
        </a:p>
        <a:p>
          <a:pPr algn="ctr">
            <a:lnSpc>
              <a:spcPct val="100000"/>
            </a:lnSpc>
            <a:spcAft>
              <a:spcPts val="0"/>
            </a:spcAft>
          </a:pPr>
          <a:r>
            <a:rPr lang="en-US" sz="2800" b="1" smtClean="0">
              <a:solidFill>
                <a:srgbClr val="FF0066"/>
              </a:solidFill>
              <a:latin typeface="+mn-lt"/>
              <a:cs typeface="Times New Roman" panose="02020603050405020304" pitchFamily="18" charset="0"/>
            </a:rPr>
            <a:t>XÃ </a:t>
          </a:r>
          <a:r>
            <a:rPr lang="en-US" sz="2800" b="1" dirty="0">
              <a:solidFill>
                <a:srgbClr val="FF0066"/>
              </a:solidFill>
              <a:latin typeface="+mn-lt"/>
              <a:cs typeface="Times New Roman" panose="02020603050405020304" pitchFamily="18" charset="0"/>
            </a:rPr>
            <a:t>HỘ</a:t>
          </a:r>
          <a:r>
            <a:rPr lang="en-US" sz="2800" b="1" dirty="0">
              <a:solidFill>
                <a:srgbClr val="FF0066"/>
              </a:solidFill>
              <a:latin typeface="Times New Roman" panose="02020603050405020304" pitchFamily="18" charset="0"/>
              <a:cs typeface="Times New Roman" panose="02020603050405020304" pitchFamily="18" charset="0"/>
            </a:rPr>
            <a:t>I</a:t>
          </a:r>
        </a:p>
      </dgm:t>
    </dgm:pt>
    <dgm:pt modelId="{8AA01F3B-0EE5-45EF-A2E1-35004A9C5C54}" type="parTrans" cxnId="{271E4DC0-8CE4-49CF-907C-185013C64345}">
      <dgm:prSet/>
      <dgm:spPr/>
      <dgm:t>
        <a:bodyPr/>
        <a:lstStyle/>
        <a:p>
          <a:endParaRPr lang="en-US"/>
        </a:p>
      </dgm:t>
    </dgm:pt>
    <dgm:pt modelId="{7B2C1246-D560-4997-9EE6-32A618F20961}" type="sibTrans" cxnId="{271E4DC0-8CE4-49CF-907C-185013C64345}">
      <dgm:prSet/>
      <dgm:spPr/>
      <dgm:t>
        <a:bodyPr/>
        <a:lstStyle/>
        <a:p>
          <a:endParaRPr lang="en-US"/>
        </a:p>
      </dgm:t>
    </dgm:pt>
    <dgm:pt modelId="{E58B3043-4CAE-4803-AC3B-64E8BA6D427B}" type="pres">
      <dgm:prSet presAssocID="{9C2443E5-F515-4501-B201-3A434B26FCF1}" presName="Name0" presStyleCnt="0">
        <dgm:presLayoutVars>
          <dgm:chMax val="7"/>
          <dgm:chPref val="7"/>
          <dgm:dir/>
        </dgm:presLayoutVars>
      </dgm:prSet>
      <dgm:spPr/>
      <dgm:t>
        <a:bodyPr/>
        <a:lstStyle/>
        <a:p>
          <a:endParaRPr lang="en-US"/>
        </a:p>
      </dgm:t>
    </dgm:pt>
    <dgm:pt modelId="{2B586D0E-C993-4F97-AEAB-40027A2B6B57}" type="pres">
      <dgm:prSet presAssocID="{9C2443E5-F515-4501-B201-3A434B26FCF1}" presName="Name1" presStyleCnt="0"/>
      <dgm:spPr/>
    </dgm:pt>
    <dgm:pt modelId="{2087BD71-B953-46EB-8440-3EACAB4E8BE1}" type="pres">
      <dgm:prSet presAssocID="{9C2443E5-F515-4501-B201-3A434B26FCF1}" presName="cycle" presStyleCnt="0"/>
      <dgm:spPr/>
    </dgm:pt>
    <dgm:pt modelId="{47E3CCCD-3D0D-4205-8996-8FB4F0B625A3}" type="pres">
      <dgm:prSet presAssocID="{9C2443E5-F515-4501-B201-3A434B26FCF1}" presName="srcNode" presStyleLbl="node1" presStyleIdx="0" presStyleCnt="2"/>
      <dgm:spPr/>
    </dgm:pt>
    <dgm:pt modelId="{347BFC91-1736-4F27-B261-EC74F6A8C976}" type="pres">
      <dgm:prSet presAssocID="{9C2443E5-F515-4501-B201-3A434B26FCF1}" presName="conn" presStyleLbl="parChTrans1D2" presStyleIdx="0" presStyleCnt="1"/>
      <dgm:spPr/>
      <dgm:t>
        <a:bodyPr/>
        <a:lstStyle/>
        <a:p>
          <a:endParaRPr lang="en-US"/>
        </a:p>
      </dgm:t>
    </dgm:pt>
    <dgm:pt modelId="{C214DE82-8876-4BD9-BDC7-B734B36DF906}" type="pres">
      <dgm:prSet presAssocID="{9C2443E5-F515-4501-B201-3A434B26FCF1}" presName="extraNode" presStyleLbl="node1" presStyleIdx="0" presStyleCnt="2"/>
      <dgm:spPr/>
    </dgm:pt>
    <dgm:pt modelId="{DCD02F95-7C6E-4484-8782-C37D932915F2}" type="pres">
      <dgm:prSet presAssocID="{9C2443E5-F515-4501-B201-3A434B26FCF1}" presName="dstNode" presStyleLbl="node1" presStyleIdx="0" presStyleCnt="2"/>
      <dgm:spPr/>
    </dgm:pt>
    <dgm:pt modelId="{68B1C590-FA4C-4521-BA21-CDBA602483C1}" type="pres">
      <dgm:prSet presAssocID="{27968FC7-6CAE-4084-8D5A-9513D4D7D848}" presName="text_1" presStyleLbl="node1" presStyleIdx="0" presStyleCnt="2">
        <dgm:presLayoutVars>
          <dgm:bulletEnabled val="1"/>
        </dgm:presLayoutVars>
      </dgm:prSet>
      <dgm:spPr/>
      <dgm:t>
        <a:bodyPr/>
        <a:lstStyle/>
        <a:p>
          <a:endParaRPr lang="en-US"/>
        </a:p>
      </dgm:t>
    </dgm:pt>
    <dgm:pt modelId="{E92C7AA3-FD03-48AE-A429-C87CB62EA195}" type="pres">
      <dgm:prSet presAssocID="{27968FC7-6CAE-4084-8D5A-9513D4D7D848}" presName="accent_1" presStyleCnt="0"/>
      <dgm:spPr/>
    </dgm:pt>
    <dgm:pt modelId="{7BCC4E72-2343-4576-9F52-53C9BDC6C950}" type="pres">
      <dgm:prSet presAssocID="{27968FC7-6CAE-4084-8D5A-9513D4D7D848}" presName="accentRepeatNode" presStyleLbl="solidFgAcc1" presStyleIdx="0" presStyleCnt="2"/>
      <dgm:spPr>
        <a:solidFill>
          <a:srgbClr val="CCCC00"/>
        </a:solidFill>
      </dgm:spPr>
      <dgm:t>
        <a:bodyPr/>
        <a:lstStyle/>
        <a:p>
          <a:endParaRPr lang="en-US"/>
        </a:p>
      </dgm:t>
    </dgm:pt>
    <dgm:pt modelId="{BEA5D8E4-C348-4056-86BD-D367D7260C0D}" type="pres">
      <dgm:prSet presAssocID="{43EF27E7-3554-44C9-904F-FC29F9329E0A}" presName="text_2" presStyleLbl="node1" presStyleIdx="1" presStyleCnt="2" custScaleY="146977">
        <dgm:presLayoutVars>
          <dgm:bulletEnabled val="1"/>
        </dgm:presLayoutVars>
      </dgm:prSet>
      <dgm:spPr/>
      <dgm:t>
        <a:bodyPr/>
        <a:lstStyle/>
        <a:p>
          <a:endParaRPr lang="en-US"/>
        </a:p>
      </dgm:t>
    </dgm:pt>
    <dgm:pt modelId="{B8792A63-59FA-44F6-BD9F-16E50993FB4F}" type="pres">
      <dgm:prSet presAssocID="{43EF27E7-3554-44C9-904F-FC29F9329E0A}" presName="accent_2" presStyleCnt="0"/>
      <dgm:spPr/>
    </dgm:pt>
    <dgm:pt modelId="{65E977BA-81D1-4B94-A176-DF1D02B96AAB}" type="pres">
      <dgm:prSet presAssocID="{43EF27E7-3554-44C9-904F-FC29F9329E0A}" presName="accentRepeatNode" presStyleLbl="solidFgAcc1" presStyleIdx="1" presStyleCnt="2"/>
      <dgm:spPr>
        <a:solidFill>
          <a:srgbClr val="3333FF"/>
        </a:solidFill>
      </dgm:spPr>
      <dgm:t>
        <a:bodyPr/>
        <a:lstStyle/>
        <a:p>
          <a:endParaRPr lang="en-US"/>
        </a:p>
      </dgm:t>
    </dgm:pt>
  </dgm:ptLst>
  <dgm:cxnLst>
    <dgm:cxn modelId="{E1E6ECC7-403F-47CC-B32D-07CEEE417D0C}" type="presOf" srcId="{0F360431-8F7D-4257-85DA-79E09AAE1898}" destId="{347BFC91-1736-4F27-B261-EC74F6A8C976}" srcOrd="0" destOrd="0" presId="urn:microsoft.com/office/officeart/2008/layout/VerticalCurvedList"/>
    <dgm:cxn modelId="{9B23E643-0779-46D3-9C20-CDFD7BADBE65}" type="presOf" srcId="{9C2443E5-F515-4501-B201-3A434B26FCF1}" destId="{E58B3043-4CAE-4803-AC3B-64E8BA6D427B}" srcOrd="0" destOrd="0" presId="urn:microsoft.com/office/officeart/2008/layout/VerticalCurvedList"/>
    <dgm:cxn modelId="{271E4DC0-8CE4-49CF-907C-185013C64345}" srcId="{9C2443E5-F515-4501-B201-3A434B26FCF1}" destId="{43EF27E7-3554-44C9-904F-FC29F9329E0A}" srcOrd="1" destOrd="0" parTransId="{8AA01F3B-0EE5-45EF-A2E1-35004A9C5C54}" sibTransId="{7B2C1246-D560-4997-9EE6-32A618F20961}"/>
    <dgm:cxn modelId="{D3225CD6-F142-499D-BCBC-09E5BD0107A7}" type="presOf" srcId="{43EF27E7-3554-44C9-904F-FC29F9329E0A}" destId="{BEA5D8E4-C348-4056-86BD-D367D7260C0D}" srcOrd="0" destOrd="0" presId="urn:microsoft.com/office/officeart/2008/layout/VerticalCurvedList"/>
    <dgm:cxn modelId="{5CE7B879-DFBD-4EFD-80B6-452C13AC7EB6}" srcId="{9C2443E5-F515-4501-B201-3A434B26FCF1}" destId="{27968FC7-6CAE-4084-8D5A-9513D4D7D848}" srcOrd="0" destOrd="0" parTransId="{E8762775-0A93-4E03-9CBC-7A8C7842CAE0}" sibTransId="{0F360431-8F7D-4257-85DA-79E09AAE1898}"/>
    <dgm:cxn modelId="{F46B5B16-C5EB-478B-9B0C-71F7E1E47871}" type="presOf" srcId="{27968FC7-6CAE-4084-8D5A-9513D4D7D848}" destId="{68B1C590-FA4C-4521-BA21-CDBA602483C1}" srcOrd="0" destOrd="0" presId="urn:microsoft.com/office/officeart/2008/layout/VerticalCurvedList"/>
    <dgm:cxn modelId="{C3E5BFC5-DD5C-4934-9A97-C36681E37CDD}" type="presParOf" srcId="{E58B3043-4CAE-4803-AC3B-64E8BA6D427B}" destId="{2B586D0E-C993-4F97-AEAB-40027A2B6B57}" srcOrd="0" destOrd="0" presId="urn:microsoft.com/office/officeart/2008/layout/VerticalCurvedList"/>
    <dgm:cxn modelId="{CE146D3C-7AFD-4F1D-87DC-E39079E3F7A6}" type="presParOf" srcId="{2B586D0E-C993-4F97-AEAB-40027A2B6B57}" destId="{2087BD71-B953-46EB-8440-3EACAB4E8BE1}" srcOrd="0" destOrd="0" presId="urn:microsoft.com/office/officeart/2008/layout/VerticalCurvedList"/>
    <dgm:cxn modelId="{04F6D9D6-09DB-42D9-8BAF-0D02EFFCCFAB}" type="presParOf" srcId="{2087BD71-B953-46EB-8440-3EACAB4E8BE1}" destId="{47E3CCCD-3D0D-4205-8996-8FB4F0B625A3}" srcOrd="0" destOrd="0" presId="urn:microsoft.com/office/officeart/2008/layout/VerticalCurvedList"/>
    <dgm:cxn modelId="{675AE7EA-E9E2-4831-83D0-2520471B4B28}" type="presParOf" srcId="{2087BD71-B953-46EB-8440-3EACAB4E8BE1}" destId="{347BFC91-1736-4F27-B261-EC74F6A8C976}" srcOrd="1" destOrd="0" presId="urn:microsoft.com/office/officeart/2008/layout/VerticalCurvedList"/>
    <dgm:cxn modelId="{D364EE52-0863-42E7-A859-4F7F7B2A9369}" type="presParOf" srcId="{2087BD71-B953-46EB-8440-3EACAB4E8BE1}" destId="{C214DE82-8876-4BD9-BDC7-B734B36DF906}" srcOrd="2" destOrd="0" presId="urn:microsoft.com/office/officeart/2008/layout/VerticalCurvedList"/>
    <dgm:cxn modelId="{82EB971A-448B-47FC-879F-57585A2EE9C8}" type="presParOf" srcId="{2087BD71-B953-46EB-8440-3EACAB4E8BE1}" destId="{DCD02F95-7C6E-4484-8782-C37D932915F2}" srcOrd="3" destOrd="0" presId="urn:microsoft.com/office/officeart/2008/layout/VerticalCurvedList"/>
    <dgm:cxn modelId="{42947964-8810-4ED8-8BBA-985DDF336BEA}" type="presParOf" srcId="{2B586D0E-C993-4F97-AEAB-40027A2B6B57}" destId="{68B1C590-FA4C-4521-BA21-CDBA602483C1}" srcOrd="1" destOrd="0" presId="urn:microsoft.com/office/officeart/2008/layout/VerticalCurvedList"/>
    <dgm:cxn modelId="{E6C9DD67-8929-4410-9306-71A86D364AAD}" type="presParOf" srcId="{2B586D0E-C993-4F97-AEAB-40027A2B6B57}" destId="{E92C7AA3-FD03-48AE-A429-C87CB62EA195}" srcOrd="2" destOrd="0" presId="urn:microsoft.com/office/officeart/2008/layout/VerticalCurvedList"/>
    <dgm:cxn modelId="{5B9AF746-097C-4494-81A2-E0851493EBD3}" type="presParOf" srcId="{E92C7AA3-FD03-48AE-A429-C87CB62EA195}" destId="{7BCC4E72-2343-4576-9F52-53C9BDC6C950}" srcOrd="0" destOrd="0" presId="urn:microsoft.com/office/officeart/2008/layout/VerticalCurvedList"/>
    <dgm:cxn modelId="{E0A6206D-5119-4A84-A717-A0E79011A82B}" type="presParOf" srcId="{2B586D0E-C993-4F97-AEAB-40027A2B6B57}" destId="{BEA5D8E4-C348-4056-86BD-D367D7260C0D}" srcOrd="3" destOrd="0" presId="urn:microsoft.com/office/officeart/2008/layout/VerticalCurvedList"/>
    <dgm:cxn modelId="{34CB03D3-B45D-4B2E-B166-A03863F88299}" type="presParOf" srcId="{2B586D0E-C993-4F97-AEAB-40027A2B6B57}" destId="{B8792A63-59FA-44F6-BD9F-16E50993FB4F}" srcOrd="4" destOrd="0" presId="urn:microsoft.com/office/officeart/2008/layout/VerticalCurvedList"/>
    <dgm:cxn modelId="{9BF84812-B36D-4F73-98B8-321B6C6AFCDB}" type="presParOf" srcId="{B8792A63-59FA-44F6-BD9F-16E50993FB4F}" destId="{65E977BA-81D1-4B94-A176-DF1D02B96AAB}"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52AA29C-74EE-4972-BFEC-9B304AA71072}" type="doc">
      <dgm:prSet loTypeId="urn:microsoft.com/office/officeart/2011/layout/RadialPictureList" loCatId="officeonline" qsTypeId="urn:microsoft.com/office/officeart/2005/8/quickstyle/simple1" qsCatId="simple" csTypeId="urn:microsoft.com/office/officeart/2005/8/colors/accent1_2" csCatId="accent1" phldr="1"/>
      <dgm:spPr/>
      <dgm:t>
        <a:bodyPr/>
        <a:lstStyle/>
        <a:p>
          <a:endParaRPr lang="en-US"/>
        </a:p>
      </dgm:t>
    </dgm:pt>
    <dgm:pt modelId="{073AD901-0C10-4AA4-96FE-CCEF59E36933}">
      <dgm:prSet phldrT="[Text]" custT="1"/>
      <dgm:spPr>
        <a:solidFill>
          <a:srgbClr val="000099"/>
        </a:solidFill>
      </dgm:spPr>
      <dgm:t>
        <a:bodyPr/>
        <a:lstStyle/>
        <a:p>
          <a:r>
            <a:rPr lang="en-US" sz="3200" b="1" smtClean="0"/>
            <a:t>Mục đích chương 1</a:t>
          </a:r>
          <a:endParaRPr lang="en-US" sz="3200" b="1"/>
        </a:p>
      </dgm:t>
    </dgm:pt>
    <dgm:pt modelId="{98CB0ABD-BF7B-4568-9D48-545E5B6E045C}" type="parTrans" cxnId="{F1C265E6-039A-49A4-B305-419EB2A2ED7D}">
      <dgm:prSet/>
      <dgm:spPr/>
      <dgm:t>
        <a:bodyPr/>
        <a:lstStyle/>
        <a:p>
          <a:endParaRPr lang="en-US"/>
        </a:p>
      </dgm:t>
    </dgm:pt>
    <dgm:pt modelId="{B08A839C-18AE-4B38-B30B-D3E013700ED8}" type="sibTrans" cxnId="{F1C265E6-039A-49A4-B305-419EB2A2ED7D}">
      <dgm:prSet/>
      <dgm:spPr/>
      <dgm:t>
        <a:bodyPr/>
        <a:lstStyle/>
        <a:p>
          <a:endParaRPr lang="en-US"/>
        </a:p>
      </dgm:t>
    </dgm:pt>
    <dgm:pt modelId="{D075839E-A957-4782-922D-B213D89D9744}">
      <dgm:prSet phldrT="[Text]" custT="1"/>
      <dgm:spPr/>
      <dgm:t>
        <a:bodyPr/>
        <a:lstStyle/>
        <a:p>
          <a:pPr algn="just"/>
          <a:r>
            <a:rPr lang="en-US" sz="2800" b="1" u="sng" smtClean="0">
              <a:solidFill>
                <a:srgbClr val="660066"/>
              </a:solidFill>
            </a:rPr>
            <a:t>Nắm bắt</a:t>
          </a:r>
          <a:r>
            <a:rPr lang="en-US" sz="2800" b="0" u="none" smtClean="0">
              <a:solidFill>
                <a:srgbClr val="660066"/>
              </a:solidFill>
            </a:rPr>
            <a:t> được </a:t>
          </a:r>
          <a:r>
            <a:rPr lang="en-US" sz="2800" b="1" u="sng" smtClean="0">
              <a:solidFill>
                <a:srgbClr val="660066"/>
              </a:solidFill>
            </a:rPr>
            <a:t>khái lược</a:t>
          </a:r>
          <a:r>
            <a:rPr lang="en-US" sz="2800" b="0" u="none" smtClean="0">
              <a:solidFill>
                <a:srgbClr val="660066"/>
              </a:solidFill>
            </a:rPr>
            <a:t> về triết học và triết học Mác -  Lênin.</a:t>
          </a:r>
          <a:endParaRPr lang="en-US" sz="2800" b="0" u="none">
            <a:solidFill>
              <a:srgbClr val="660066"/>
            </a:solidFill>
          </a:endParaRPr>
        </a:p>
      </dgm:t>
    </dgm:pt>
    <dgm:pt modelId="{5959F9EE-5DC8-4A46-B2C9-0FCFAAB8F5B3}" type="parTrans" cxnId="{71827EEA-5040-4903-922D-DE94F7A32557}">
      <dgm:prSet/>
      <dgm:spPr/>
      <dgm:t>
        <a:bodyPr/>
        <a:lstStyle/>
        <a:p>
          <a:endParaRPr lang="en-US"/>
        </a:p>
      </dgm:t>
    </dgm:pt>
    <dgm:pt modelId="{E7B1BCFA-4A78-415A-8C83-26118597AC86}" type="sibTrans" cxnId="{71827EEA-5040-4903-922D-DE94F7A32557}">
      <dgm:prSet/>
      <dgm:spPr/>
      <dgm:t>
        <a:bodyPr/>
        <a:lstStyle/>
        <a:p>
          <a:endParaRPr lang="en-US"/>
        </a:p>
      </dgm:t>
    </dgm:pt>
    <dgm:pt modelId="{7F620D08-2CE6-4593-9810-2EE9CE5C2020}">
      <dgm:prSet phldrT="[Text]" custT="1"/>
      <dgm:spPr/>
      <dgm:t>
        <a:bodyPr/>
        <a:lstStyle/>
        <a:p>
          <a:pPr algn="just"/>
          <a:r>
            <a:rPr lang="en-US" sz="2800" b="1" u="sng" smtClean="0">
              <a:solidFill>
                <a:srgbClr val="006600"/>
              </a:solidFill>
            </a:rPr>
            <a:t>Xác định</a:t>
          </a:r>
          <a:r>
            <a:rPr lang="en-US" sz="2800" b="0" u="none" smtClean="0">
              <a:solidFill>
                <a:srgbClr val="006600"/>
              </a:solidFill>
            </a:rPr>
            <a:t> được đối tượng, mục đích, phương pháp học tập.</a:t>
          </a:r>
          <a:endParaRPr lang="en-US" sz="2800" b="0" u="none">
            <a:solidFill>
              <a:srgbClr val="006600"/>
            </a:solidFill>
          </a:endParaRPr>
        </a:p>
      </dgm:t>
    </dgm:pt>
    <dgm:pt modelId="{1DE000F7-EE94-4389-A432-34ACCF6D28AA}" type="parTrans" cxnId="{AEA9DBD9-D328-4CC3-BFF6-EFEAA406DA28}">
      <dgm:prSet/>
      <dgm:spPr/>
      <dgm:t>
        <a:bodyPr/>
        <a:lstStyle/>
        <a:p>
          <a:endParaRPr lang="en-US"/>
        </a:p>
      </dgm:t>
    </dgm:pt>
    <dgm:pt modelId="{01DD5B0D-671D-4E4A-882F-1C02F74A04CF}" type="sibTrans" cxnId="{AEA9DBD9-D328-4CC3-BFF6-EFEAA406DA28}">
      <dgm:prSet/>
      <dgm:spPr/>
      <dgm:t>
        <a:bodyPr/>
        <a:lstStyle/>
        <a:p>
          <a:endParaRPr lang="en-US"/>
        </a:p>
      </dgm:t>
    </dgm:pt>
    <dgm:pt modelId="{441AF097-C8E6-480C-B110-4104D8D9F72E}">
      <dgm:prSet phldrT="[Text]" custT="1"/>
      <dgm:spPr/>
      <dgm:t>
        <a:bodyPr/>
        <a:lstStyle/>
        <a:p>
          <a:pPr algn="just">
            <a:lnSpc>
              <a:spcPct val="100000"/>
            </a:lnSpc>
            <a:spcAft>
              <a:spcPts val="0"/>
            </a:spcAft>
          </a:pPr>
          <a:r>
            <a:rPr lang="en-US" sz="2800" b="1" u="sng" smtClean="0">
              <a:solidFill>
                <a:srgbClr val="0000CC"/>
              </a:solidFill>
            </a:rPr>
            <a:t>Vận dụng</a:t>
          </a:r>
          <a:r>
            <a:rPr lang="en-US" sz="2800" smtClean="0">
              <a:solidFill>
                <a:srgbClr val="0000CC"/>
              </a:solidFill>
            </a:rPr>
            <a:t> vào trong hoạt động </a:t>
          </a:r>
          <a:r>
            <a:rPr lang="en-US" sz="2800" b="1" u="sng" smtClean="0">
              <a:solidFill>
                <a:srgbClr val="0000CC"/>
              </a:solidFill>
            </a:rPr>
            <a:t>nhận thức</a:t>
          </a:r>
          <a:r>
            <a:rPr lang="en-US" sz="2800" smtClean="0">
              <a:solidFill>
                <a:srgbClr val="0000CC"/>
              </a:solidFill>
            </a:rPr>
            <a:t> và </a:t>
          </a:r>
          <a:r>
            <a:rPr lang="en-US" sz="2800" b="1" u="sng" smtClean="0">
              <a:solidFill>
                <a:srgbClr val="0000CC"/>
              </a:solidFill>
            </a:rPr>
            <a:t>thực tiễn</a:t>
          </a:r>
          <a:r>
            <a:rPr lang="en-US" sz="2800" smtClean="0">
              <a:solidFill>
                <a:srgbClr val="0000CC"/>
              </a:solidFill>
            </a:rPr>
            <a:t>.</a:t>
          </a:r>
          <a:endParaRPr lang="en-US" sz="2800">
            <a:solidFill>
              <a:srgbClr val="0000CC"/>
            </a:solidFill>
          </a:endParaRPr>
        </a:p>
      </dgm:t>
    </dgm:pt>
    <dgm:pt modelId="{05833B39-50AD-44EE-B613-94617D374B43}" type="parTrans" cxnId="{FE16CAD3-3BB2-4E02-82F9-28C146A7F3B2}">
      <dgm:prSet/>
      <dgm:spPr/>
      <dgm:t>
        <a:bodyPr/>
        <a:lstStyle/>
        <a:p>
          <a:endParaRPr lang="en-US"/>
        </a:p>
      </dgm:t>
    </dgm:pt>
    <dgm:pt modelId="{5181645E-08D5-41CD-AE13-A0B33AAA728B}" type="sibTrans" cxnId="{FE16CAD3-3BB2-4E02-82F9-28C146A7F3B2}">
      <dgm:prSet/>
      <dgm:spPr/>
      <dgm:t>
        <a:bodyPr/>
        <a:lstStyle/>
        <a:p>
          <a:endParaRPr lang="en-US"/>
        </a:p>
      </dgm:t>
    </dgm:pt>
    <dgm:pt modelId="{60E9E51D-C5B9-44D3-B2F6-8B489BCA30D0}" type="pres">
      <dgm:prSet presAssocID="{852AA29C-74EE-4972-BFEC-9B304AA71072}" presName="Name0" presStyleCnt="0">
        <dgm:presLayoutVars>
          <dgm:chMax val="1"/>
          <dgm:chPref val="1"/>
          <dgm:dir/>
          <dgm:resizeHandles/>
        </dgm:presLayoutVars>
      </dgm:prSet>
      <dgm:spPr/>
      <dgm:t>
        <a:bodyPr/>
        <a:lstStyle/>
        <a:p>
          <a:endParaRPr lang="en-US"/>
        </a:p>
      </dgm:t>
    </dgm:pt>
    <dgm:pt modelId="{FE8330A4-7BB3-487D-80B8-88CFB8F7EDDA}" type="pres">
      <dgm:prSet presAssocID="{073AD901-0C10-4AA4-96FE-CCEF59E36933}" presName="Parent" presStyleLbl="node1" presStyleIdx="0" presStyleCnt="2" custScaleX="109521" custLinFactNeighborX="-10081" custLinFactNeighborY="671">
        <dgm:presLayoutVars>
          <dgm:chMax val="4"/>
          <dgm:chPref val="3"/>
        </dgm:presLayoutVars>
      </dgm:prSet>
      <dgm:spPr/>
      <dgm:t>
        <a:bodyPr/>
        <a:lstStyle/>
        <a:p>
          <a:endParaRPr lang="en-US"/>
        </a:p>
      </dgm:t>
    </dgm:pt>
    <dgm:pt modelId="{C4903F81-46F5-442A-A2AA-E1A2B022C7DF}" type="pres">
      <dgm:prSet presAssocID="{D075839E-A957-4782-922D-B213D89D9744}" presName="Accent" presStyleLbl="node1" presStyleIdx="1" presStyleCnt="2" custScaleX="84998" custLinFactNeighborX="-9252"/>
      <dgm:spPr>
        <a:solidFill>
          <a:srgbClr val="FF3300"/>
        </a:solidFill>
      </dgm:spPr>
    </dgm:pt>
    <dgm:pt modelId="{066DA549-CD24-4A94-9BA0-DB0C9E2FBB87}" type="pres">
      <dgm:prSet presAssocID="{D075839E-A957-4782-922D-B213D89D9744}" presName="Image1" presStyleLbl="fgImgPlace1" presStyleIdx="0" presStyleCnt="3" custScaleX="33376" custScaleY="42718" custLinFactNeighborX="-37579" custLinFactNeighborY="9906"/>
      <dgm:spPr>
        <a:solidFill>
          <a:srgbClr val="33CC33"/>
        </a:solidFill>
      </dgm:spPr>
    </dgm:pt>
    <dgm:pt modelId="{2C27B982-9D80-4C0A-BA83-7D46D1697D0E}" type="pres">
      <dgm:prSet presAssocID="{D075839E-A957-4782-922D-B213D89D9744}" presName="Child1" presStyleLbl="revTx" presStyleIdx="0" presStyleCnt="3" custScaleX="213617" custLinFactNeighborX="5349" custLinFactNeighborY="18439">
        <dgm:presLayoutVars>
          <dgm:chMax val="0"/>
          <dgm:chPref val="0"/>
          <dgm:bulletEnabled val="1"/>
        </dgm:presLayoutVars>
      </dgm:prSet>
      <dgm:spPr/>
      <dgm:t>
        <a:bodyPr/>
        <a:lstStyle/>
        <a:p>
          <a:endParaRPr lang="en-US"/>
        </a:p>
      </dgm:t>
    </dgm:pt>
    <dgm:pt modelId="{30B4BE2A-1177-4E4D-B0BC-140DF60FFBD4}" type="pres">
      <dgm:prSet presAssocID="{7F620D08-2CE6-4593-9810-2EE9CE5C2020}" presName="Image2" presStyleCnt="0"/>
      <dgm:spPr/>
    </dgm:pt>
    <dgm:pt modelId="{0590E5DE-65AC-41A9-A140-011D5A1FA11F}" type="pres">
      <dgm:prSet presAssocID="{7F620D08-2CE6-4593-9810-2EE9CE5C2020}" presName="Image" presStyleLbl="fgImgPlace1" presStyleIdx="1" presStyleCnt="3" custScaleX="39150" custScaleY="42719" custLinFactNeighborX="-54244" custLinFactNeighborY="1156"/>
      <dgm:spPr>
        <a:solidFill>
          <a:srgbClr val="D60093"/>
        </a:solidFill>
      </dgm:spPr>
    </dgm:pt>
    <dgm:pt modelId="{C58F067C-BDB8-470D-B392-484740C3C44A}" type="pres">
      <dgm:prSet presAssocID="{7F620D08-2CE6-4593-9810-2EE9CE5C2020}" presName="Child2" presStyleLbl="revTx" presStyleIdx="1" presStyleCnt="3" custScaleX="182424" custLinFactNeighborX="-21703" custLinFactNeighborY="19464">
        <dgm:presLayoutVars>
          <dgm:chMax val="0"/>
          <dgm:chPref val="0"/>
          <dgm:bulletEnabled val="1"/>
        </dgm:presLayoutVars>
      </dgm:prSet>
      <dgm:spPr/>
      <dgm:t>
        <a:bodyPr/>
        <a:lstStyle/>
        <a:p>
          <a:endParaRPr lang="en-US"/>
        </a:p>
      </dgm:t>
    </dgm:pt>
    <dgm:pt modelId="{F908D13C-3FBE-4B66-A3D5-A224760AFA0F}" type="pres">
      <dgm:prSet presAssocID="{441AF097-C8E6-480C-B110-4104D8D9F72E}" presName="Image3" presStyleCnt="0"/>
      <dgm:spPr/>
    </dgm:pt>
    <dgm:pt modelId="{68F8DACF-3B50-4085-964B-B496557E9CAA}" type="pres">
      <dgm:prSet presAssocID="{441AF097-C8E6-480C-B110-4104D8D9F72E}" presName="Image" presStyleLbl="fgImgPlace1" presStyleIdx="2" presStyleCnt="3" custFlipHor="1" custScaleX="37532" custScaleY="43205" custLinFactNeighborX="-54600" custLinFactNeighborY="5361"/>
      <dgm:spPr>
        <a:solidFill>
          <a:srgbClr val="FF9900"/>
        </a:solidFill>
      </dgm:spPr>
    </dgm:pt>
    <dgm:pt modelId="{12E49E7C-C578-41FA-9D93-1E89E4BE1C37}" type="pres">
      <dgm:prSet presAssocID="{441AF097-C8E6-480C-B110-4104D8D9F72E}" presName="Child3" presStyleLbl="revTx" presStyleIdx="2" presStyleCnt="3" custScaleX="210879" custLinFactNeighborX="-6721" custLinFactNeighborY="22909">
        <dgm:presLayoutVars>
          <dgm:chMax val="0"/>
          <dgm:chPref val="0"/>
          <dgm:bulletEnabled val="1"/>
        </dgm:presLayoutVars>
      </dgm:prSet>
      <dgm:spPr/>
      <dgm:t>
        <a:bodyPr/>
        <a:lstStyle/>
        <a:p>
          <a:endParaRPr lang="en-US"/>
        </a:p>
      </dgm:t>
    </dgm:pt>
  </dgm:ptLst>
  <dgm:cxnLst>
    <dgm:cxn modelId="{38E7353C-C288-49C9-B426-55289E82BADC}" type="presOf" srcId="{852AA29C-74EE-4972-BFEC-9B304AA71072}" destId="{60E9E51D-C5B9-44D3-B2F6-8B489BCA30D0}" srcOrd="0" destOrd="0" presId="urn:microsoft.com/office/officeart/2011/layout/RadialPictureList"/>
    <dgm:cxn modelId="{F213E804-118E-452A-BE14-BF37248A91E3}" type="presOf" srcId="{7F620D08-2CE6-4593-9810-2EE9CE5C2020}" destId="{C58F067C-BDB8-470D-B392-484740C3C44A}" srcOrd="0" destOrd="0" presId="urn:microsoft.com/office/officeart/2011/layout/RadialPictureList"/>
    <dgm:cxn modelId="{AEA9DBD9-D328-4CC3-BFF6-EFEAA406DA28}" srcId="{073AD901-0C10-4AA4-96FE-CCEF59E36933}" destId="{7F620D08-2CE6-4593-9810-2EE9CE5C2020}" srcOrd="1" destOrd="0" parTransId="{1DE000F7-EE94-4389-A432-34ACCF6D28AA}" sibTransId="{01DD5B0D-671D-4E4A-882F-1C02F74A04CF}"/>
    <dgm:cxn modelId="{FE16CAD3-3BB2-4E02-82F9-28C146A7F3B2}" srcId="{073AD901-0C10-4AA4-96FE-CCEF59E36933}" destId="{441AF097-C8E6-480C-B110-4104D8D9F72E}" srcOrd="2" destOrd="0" parTransId="{05833B39-50AD-44EE-B613-94617D374B43}" sibTransId="{5181645E-08D5-41CD-AE13-A0B33AAA728B}"/>
    <dgm:cxn modelId="{752071EE-D744-4731-802D-1E940F19AB35}" type="presOf" srcId="{441AF097-C8E6-480C-B110-4104D8D9F72E}" destId="{12E49E7C-C578-41FA-9D93-1E89E4BE1C37}" srcOrd="0" destOrd="0" presId="urn:microsoft.com/office/officeart/2011/layout/RadialPictureList"/>
    <dgm:cxn modelId="{B672A00C-C645-4899-847D-29F384D67B95}" type="presOf" srcId="{073AD901-0C10-4AA4-96FE-CCEF59E36933}" destId="{FE8330A4-7BB3-487D-80B8-88CFB8F7EDDA}" srcOrd="0" destOrd="0" presId="urn:microsoft.com/office/officeart/2011/layout/RadialPictureList"/>
    <dgm:cxn modelId="{C2280CC5-A896-42A7-8DDC-70F9CA028BD5}" type="presOf" srcId="{D075839E-A957-4782-922D-B213D89D9744}" destId="{2C27B982-9D80-4C0A-BA83-7D46D1697D0E}" srcOrd="0" destOrd="0" presId="urn:microsoft.com/office/officeart/2011/layout/RadialPictureList"/>
    <dgm:cxn modelId="{71827EEA-5040-4903-922D-DE94F7A32557}" srcId="{073AD901-0C10-4AA4-96FE-CCEF59E36933}" destId="{D075839E-A957-4782-922D-B213D89D9744}" srcOrd="0" destOrd="0" parTransId="{5959F9EE-5DC8-4A46-B2C9-0FCFAAB8F5B3}" sibTransId="{E7B1BCFA-4A78-415A-8C83-26118597AC86}"/>
    <dgm:cxn modelId="{F1C265E6-039A-49A4-B305-419EB2A2ED7D}" srcId="{852AA29C-74EE-4972-BFEC-9B304AA71072}" destId="{073AD901-0C10-4AA4-96FE-CCEF59E36933}" srcOrd="0" destOrd="0" parTransId="{98CB0ABD-BF7B-4568-9D48-545E5B6E045C}" sibTransId="{B08A839C-18AE-4B38-B30B-D3E013700ED8}"/>
    <dgm:cxn modelId="{07C6E564-9361-4DDF-93D3-B2259F3C0A85}" type="presParOf" srcId="{60E9E51D-C5B9-44D3-B2F6-8B489BCA30D0}" destId="{FE8330A4-7BB3-487D-80B8-88CFB8F7EDDA}" srcOrd="0" destOrd="0" presId="urn:microsoft.com/office/officeart/2011/layout/RadialPictureList"/>
    <dgm:cxn modelId="{461EA237-9568-4AEF-8C61-EA0BFDE9BCC7}" type="presParOf" srcId="{60E9E51D-C5B9-44D3-B2F6-8B489BCA30D0}" destId="{C4903F81-46F5-442A-A2AA-E1A2B022C7DF}" srcOrd="1" destOrd="0" presId="urn:microsoft.com/office/officeart/2011/layout/RadialPictureList"/>
    <dgm:cxn modelId="{F2B0678F-4308-4956-A6F0-681A1ACAD725}" type="presParOf" srcId="{60E9E51D-C5B9-44D3-B2F6-8B489BCA30D0}" destId="{066DA549-CD24-4A94-9BA0-DB0C9E2FBB87}" srcOrd="2" destOrd="0" presId="urn:microsoft.com/office/officeart/2011/layout/RadialPictureList"/>
    <dgm:cxn modelId="{6D0499F7-15A6-4832-9DF9-FC3FB03DB8AE}" type="presParOf" srcId="{60E9E51D-C5B9-44D3-B2F6-8B489BCA30D0}" destId="{2C27B982-9D80-4C0A-BA83-7D46D1697D0E}" srcOrd="3" destOrd="0" presId="urn:microsoft.com/office/officeart/2011/layout/RadialPictureList"/>
    <dgm:cxn modelId="{D4F5E0DF-5EF7-457B-A8DA-87C11532C248}" type="presParOf" srcId="{60E9E51D-C5B9-44D3-B2F6-8B489BCA30D0}" destId="{30B4BE2A-1177-4E4D-B0BC-140DF60FFBD4}" srcOrd="4" destOrd="0" presId="urn:microsoft.com/office/officeart/2011/layout/RadialPictureList"/>
    <dgm:cxn modelId="{511F7918-CC75-44E8-A218-0452215EFC60}" type="presParOf" srcId="{30B4BE2A-1177-4E4D-B0BC-140DF60FFBD4}" destId="{0590E5DE-65AC-41A9-A140-011D5A1FA11F}" srcOrd="0" destOrd="0" presId="urn:microsoft.com/office/officeart/2011/layout/RadialPictureList"/>
    <dgm:cxn modelId="{1A1AB3A0-7B8A-4278-9D68-573D1AE1F53E}" type="presParOf" srcId="{60E9E51D-C5B9-44D3-B2F6-8B489BCA30D0}" destId="{C58F067C-BDB8-470D-B392-484740C3C44A}" srcOrd="5" destOrd="0" presId="urn:microsoft.com/office/officeart/2011/layout/RadialPictureList"/>
    <dgm:cxn modelId="{BDDE2507-0370-45E2-BE2F-07C682C333DD}" type="presParOf" srcId="{60E9E51D-C5B9-44D3-B2F6-8B489BCA30D0}" destId="{F908D13C-3FBE-4B66-A3D5-A224760AFA0F}" srcOrd="6" destOrd="0" presId="urn:microsoft.com/office/officeart/2011/layout/RadialPictureList"/>
    <dgm:cxn modelId="{EEF2677C-F494-4C32-95FD-0510D34B557F}" type="presParOf" srcId="{F908D13C-3FBE-4B66-A3D5-A224760AFA0F}" destId="{68F8DACF-3B50-4085-964B-B496557E9CAA}" srcOrd="0" destOrd="0" presId="urn:microsoft.com/office/officeart/2011/layout/RadialPictureList"/>
    <dgm:cxn modelId="{0DD82F41-2C83-41AF-9813-CC8E537D890C}" type="presParOf" srcId="{60E9E51D-C5B9-44D3-B2F6-8B489BCA30D0}" destId="{12E49E7C-C578-41FA-9D93-1E89E4BE1C37}" srcOrd="7"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6499D92-1B58-4ABB-B177-83C497903464}" type="doc">
      <dgm:prSet loTypeId="urn:microsoft.com/office/officeart/2005/8/layout/chevron2" loCatId="process" qsTypeId="urn:microsoft.com/office/officeart/2005/8/quickstyle/simple1" qsCatId="simple" csTypeId="urn:microsoft.com/office/officeart/2005/8/colors/accent2_5" csCatId="accent2" phldr="1"/>
      <dgm:spPr/>
      <dgm:t>
        <a:bodyPr/>
        <a:lstStyle/>
        <a:p>
          <a:endParaRPr lang="en-US"/>
        </a:p>
      </dgm:t>
    </dgm:pt>
    <dgm:pt modelId="{6D78E838-C40B-4A2D-96AB-3C36A2D0DC16}">
      <dgm:prSet phldrT="[Text]" custT="1"/>
      <dgm:spPr>
        <a:solidFill>
          <a:srgbClr val="C00000"/>
        </a:solidFill>
      </dgm:spPr>
      <dgm:t>
        <a:bodyPr/>
        <a:lstStyle/>
        <a:p>
          <a:r>
            <a:rPr lang="en-US" sz="3200" b="1">
              <a:solidFill>
                <a:schemeClr val="bg1"/>
              </a:solidFill>
              <a:latin typeface="Times New Roman" pitchFamily="18" charset="0"/>
              <a:cs typeface="Times New Roman" pitchFamily="18" charset="0"/>
            </a:rPr>
            <a:t>a.</a:t>
          </a:r>
          <a:endParaRPr lang="en-US" sz="3200" b="1" dirty="0">
            <a:solidFill>
              <a:schemeClr val="bg1"/>
            </a:solidFill>
            <a:latin typeface="Times New Roman" pitchFamily="18" charset="0"/>
            <a:cs typeface="Times New Roman" pitchFamily="18" charset="0"/>
          </a:endParaRPr>
        </a:p>
      </dgm:t>
    </dgm:pt>
    <dgm:pt modelId="{81DF2ED5-9575-42AD-9EB5-4110B8498BE5}" type="parTrans" cxnId="{9AB38DAF-B29F-4F19-994F-3826BB11E119}">
      <dgm:prSet/>
      <dgm:spPr/>
      <dgm:t>
        <a:bodyPr/>
        <a:lstStyle/>
        <a:p>
          <a:endParaRPr lang="en-US" sz="2800">
            <a:latin typeface="Times New Roman" pitchFamily="18" charset="0"/>
            <a:cs typeface="Times New Roman" pitchFamily="18" charset="0"/>
          </a:endParaRPr>
        </a:p>
      </dgm:t>
    </dgm:pt>
    <dgm:pt modelId="{4CC4098A-8FBF-41BF-B760-909AFAE0B4B5}" type="sibTrans" cxnId="{9AB38DAF-B29F-4F19-994F-3826BB11E119}">
      <dgm:prSet/>
      <dgm:spPr/>
      <dgm:t>
        <a:bodyPr/>
        <a:lstStyle/>
        <a:p>
          <a:endParaRPr lang="en-US" sz="2800">
            <a:latin typeface="Times New Roman" pitchFamily="18" charset="0"/>
            <a:cs typeface="Times New Roman" pitchFamily="18" charset="0"/>
          </a:endParaRPr>
        </a:p>
      </dgm:t>
    </dgm:pt>
    <dgm:pt modelId="{1D3F762B-C24B-4AED-81EC-C5404096EB3B}">
      <dgm:prSet phldrT="[Text]" custT="1"/>
      <dgm:spPr/>
      <dgm:t>
        <a:bodyPr/>
        <a:lstStyle/>
        <a:p>
          <a:pPr algn="just"/>
          <a:r>
            <a:rPr lang="en-US" sz="2800" b="1" dirty="0" err="1">
              <a:solidFill>
                <a:srgbClr val="C00000"/>
              </a:solidFill>
              <a:latin typeface="+mn-lt"/>
              <a:cs typeface="Times New Roman" pitchFamily="18" charset="0"/>
            </a:rPr>
            <a:t>Nguồn</a:t>
          </a:r>
          <a:r>
            <a:rPr lang="en-US" sz="2800" b="1" dirty="0">
              <a:solidFill>
                <a:srgbClr val="C00000"/>
              </a:solidFill>
              <a:latin typeface="+mn-lt"/>
              <a:cs typeface="Times New Roman" pitchFamily="18" charset="0"/>
            </a:rPr>
            <a:t> </a:t>
          </a:r>
          <a:r>
            <a:rPr lang="en-US" sz="2800" b="1" dirty="0" err="1">
              <a:solidFill>
                <a:srgbClr val="C00000"/>
              </a:solidFill>
              <a:latin typeface="+mn-lt"/>
              <a:cs typeface="Times New Roman" pitchFamily="18" charset="0"/>
            </a:rPr>
            <a:t>gốc</a:t>
          </a:r>
          <a:r>
            <a:rPr lang="en-US" sz="2800" b="1" dirty="0">
              <a:solidFill>
                <a:srgbClr val="C00000"/>
              </a:solidFill>
              <a:latin typeface="+mn-lt"/>
              <a:cs typeface="Times New Roman" pitchFamily="18" charset="0"/>
            </a:rPr>
            <a:t> của </a:t>
          </a:r>
          <a:r>
            <a:rPr lang="en-US" sz="2800" b="1" dirty="0" err="1">
              <a:solidFill>
                <a:srgbClr val="C00000"/>
              </a:solidFill>
              <a:latin typeface="+mn-lt"/>
              <a:cs typeface="Times New Roman" pitchFamily="18" charset="0"/>
            </a:rPr>
            <a:t>triết</a:t>
          </a:r>
          <a:r>
            <a:rPr lang="en-US" sz="2800" b="1" dirty="0">
              <a:solidFill>
                <a:srgbClr val="C00000"/>
              </a:solidFill>
              <a:latin typeface="+mn-lt"/>
              <a:cs typeface="Times New Roman" pitchFamily="18" charset="0"/>
            </a:rPr>
            <a:t> học</a:t>
          </a:r>
        </a:p>
      </dgm:t>
    </dgm:pt>
    <dgm:pt modelId="{6F0FD763-3F2C-43E6-AD4D-3C962D1AB9CC}" type="parTrans" cxnId="{55561BE6-CC2E-40E9-AEBE-1D8FB12620F1}">
      <dgm:prSet/>
      <dgm:spPr/>
      <dgm:t>
        <a:bodyPr/>
        <a:lstStyle/>
        <a:p>
          <a:endParaRPr lang="en-US" sz="2800">
            <a:latin typeface="Times New Roman" pitchFamily="18" charset="0"/>
            <a:cs typeface="Times New Roman" pitchFamily="18" charset="0"/>
          </a:endParaRPr>
        </a:p>
      </dgm:t>
    </dgm:pt>
    <dgm:pt modelId="{111959EF-A31F-4484-878B-BF0B08273C13}" type="sibTrans" cxnId="{55561BE6-CC2E-40E9-AEBE-1D8FB12620F1}">
      <dgm:prSet/>
      <dgm:spPr/>
      <dgm:t>
        <a:bodyPr/>
        <a:lstStyle/>
        <a:p>
          <a:endParaRPr lang="en-US" sz="2800">
            <a:latin typeface="Times New Roman" pitchFamily="18" charset="0"/>
            <a:cs typeface="Times New Roman" pitchFamily="18" charset="0"/>
          </a:endParaRPr>
        </a:p>
      </dgm:t>
    </dgm:pt>
    <dgm:pt modelId="{9FF8373A-6519-49BB-9B1C-267FE05AD0D1}">
      <dgm:prSet phldrT="[Text]" custT="1"/>
      <dgm:spPr>
        <a:solidFill>
          <a:srgbClr val="660066"/>
        </a:solidFill>
      </dgm:spPr>
      <dgm:t>
        <a:bodyPr/>
        <a:lstStyle/>
        <a:p>
          <a:pPr algn="ctr"/>
          <a:r>
            <a:rPr lang="en-US" sz="3200" b="1">
              <a:solidFill>
                <a:schemeClr val="bg1"/>
              </a:solidFill>
              <a:latin typeface="Times New Roman" pitchFamily="18" charset="0"/>
              <a:cs typeface="Times New Roman" pitchFamily="18" charset="0"/>
            </a:rPr>
            <a:t>b.</a:t>
          </a:r>
          <a:endParaRPr lang="en-US" sz="3200" b="1" dirty="0">
            <a:solidFill>
              <a:schemeClr val="bg1"/>
            </a:solidFill>
            <a:latin typeface="Times New Roman" pitchFamily="18" charset="0"/>
            <a:cs typeface="Times New Roman" pitchFamily="18" charset="0"/>
          </a:endParaRPr>
        </a:p>
      </dgm:t>
    </dgm:pt>
    <dgm:pt modelId="{612F8D83-B44F-4931-95F9-3204CC9E1198}" type="parTrans" cxnId="{94A8D32D-9245-4598-BFC4-41535380054B}">
      <dgm:prSet/>
      <dgm:spPr/>
      <dgm:t>
        <a:bodyPr/>
        <a:lstStyle/>
        <a:p>
          <a:endParaRPr lang="en-US" sz="2800">
            <a:latin typeface="Times New Roman" pitchFamily="18" charset="0"/>
            <a:cs typeface="Times New Roman" pitchFamily="18" charset="0"/>
          </a:endParaRPr>
        </a:p>
      </dgm:t>
    </dgm:pt>
    <dgm:pt modelId="{B3DA407D-0D72-4CE5-B3EF-8307CA7052B0}" type="sibTrans" cxnId="{94A8D32D-9245-4598-BFC4-41535380054B}">
      <dgm:prSet/>
      <dgm:spPr/>
      <dgm:t>
        <a:bodyPr/>
        <a:lstStyle/>
        <a:p>
          <a:endParaRPr lang="en-US" sz="2800">
            <a:latin typeface="Times New Roman" pitchFamily="18" charset="0"/>
            <a:cs typeface="Times New Roman" pitchFamily="18" charset="0"/>
          </a:endParaRPr>
        </a:p>
      </dgm:t>
    </dgm:pt>
    <dgm:pt modelId="{EE87098A-61D7-40D5-AB9C-74ADF2D7BC2A}">
      <dgm:prSet phldrT="[Text]" custT="1"/>
      <dgm:spPr>
        <a:ln>
          <a:solidFill>
            <a:srgbClr val="660066">
              <a:alpha val="76667"/>
            </a:srgbClr>
          </a:solidFill>
        </a:ln>
      </dgm:spPr>
      <dgm:t>
        <a:bodyPr/>
        <a:lstStyle/>
        <a:p>
          <a:pPr algn="just"/>
          <a:r>
            <a:rPr lang="en-US" sz="2800" b="1" dirty="0" err="1">
              <a:solidFill>
                <a:srgbClr val="660066"/>
              </a:solidFill>
              <a:latin typeface="+mn-lt"/>
              <a:cs typeface="Times New Roman" pitchFamily="18" charset="0"/>
            </a:rPr>
            <a:t>Khái</a:t>
          </a:r>
          <a:r>
            <a:rPr lang="en-US" sz="2800" b="1" dirty="0">
              <a:solidFill>
                <a:srgbClr val="660066"/>
              </a:solidFill>
              <a:latin typeface="+mn-lt"/>
              <a:cs typeface="Times New Roman" pitchFamily="18" charset="0"/>
            </a:rPr>
            <a:t> </a:t>
          </a:r>
          <a:r>
            <a:rPr lang="en-US" sz="2800" b="1" dirty="0" err="1">
              <a:solidFill>
                <a:srgbClr val="660066"/>
              </a:solidFill>
              <a:latin typeface="+mn-lt"/>
              <a:cs typeface="Times New Roman" pitchFamily="18" charset="0"/>
            </a:rPr>
            <a:t>niệm</a:t>
          </a:r>
          <a:r>
            <a:rPr lang="en-US" sz="2800" b="1" dirty="0">
              <a:solidFill>
                <a:srgbClr val="660066"/>
              </a:solidFill>
              <a:latin typeface="+mn-lt"/>
              <a:cs typeface="Times New Roman" pitchFamily="18" charset="0"/>
            </a:rPr>
            <a:t> </a:t>
          </a:r>
          <a:r>
            <a:rPr lang="en-US" sz="2800" b="1" dirty="0" err="1">
              <a:solidFill>
                <a:srgbClr val="660066"/>
              </a:solidFill>
              <a:latin typeface="+mn-lt"/>
              <a:cs typeface="Times New Roman" pitchFamily="18" charset="0"/>
            </a:rPr>
            <a:t>triết</a:t>
          </a:r>
          <a:r>
            <a:rPr lang="en-US" sz="2800" b="1" dirty="0">
              <a:solidFill>
                <a:srgbClr val="660066"/>
              </a:solidFill>
              <a:latin typeface="+mn-lt"/>
              <a:cs typeface="Times New Roman" pitchFamily="18" charset="0"/>
            </a:rPr>
            <a:t> học</a:t>
          </a:r>
        </a:p>
      </dgm:t>
    </dgm:pt>
    <dgm:pt modelId="{2805ECA1-21A3-4F8F-AA97-A9F008951F86}" type="parTrans" cxnId="{BE7ACB66-DCD4-47DF-992F-D151188EC994}">
      <dgm:prSet/>
      <dgm:spPr/>
      <dgm:t>
        <a:bodyPr/>
        <a:lstStyle/>
        <a:p>
          <a:endParaRPr lang="en-US" sz="2800">
            <a:latin typeface="Times New Roman" pitchFamily="18" charset="0"/>
            <a:cs typeface="Times New Roman" pitchFamily="18" charset="0"/>
          </a:endParaRPr>
        </a:p>
      </dgm:t>
    </dgm:pt>
    <dgm:pt modelId="{185FB2E3-4F8B-4609-ACC4-0782EEF88E18}" type="sibTrans" cxnId="{BE7ACB66-DCD4-47DF-992F-D151188EC994}">
      <dgm:prSet/>
      <dgm:spPr/>
      <dgm:t>
        <a:bodyPr/>
        <a:lstStyle/>
        <a:p>
          <a:endParaRPr lang="en-US" sz="2800">
            <a:latin typeface="Times New Roman" pitchFamily="18" charset="0"/>
            <a:cs typeface="Times New Roman" pitchFamily="18" charset="0"/>
          </a:endParaRPr>
        </a:p>
      </dgm:t>
    </dgm:pt>
    <dgm:pt modelId="{74AA2FE8-A2BD-419C-85C9-E1E6865917A0}">
      <dgm:prSet custT="1"/>
      <dgm:spPr>
        <a:solidFill>
          <a:srgbClr val="FF0000"/>
        </a:solidFill>
      </dgm:spPr>
      <dgm:t>
        <a:bodyPr/>
        <a:lstStyle/>
        <a:p>
          <a:r>
            <a:rPr lang="en-US" sz="3200" b="1">
              <a:solidFill>
                <a:schemeClr val="bg1"/>
              </a:solidFill>
              <a:latin typeface="Times New Roman" panose="02020603050405020304" pitchFamily="18" charset="0"/>
              <a:cs typeface="Times New Roman" panose="02020603050405020304" pitchFamily="18" charset="0"/>
            </a:rPr>
            <a:t>c.</a:t>
          </a:r>
          <a:endParaRPr lang="en-US" sz="3200" b="1" dirty="0">
            <a:solidFill>
              <a:schemeClr val="bg1"/>
            </a:solidFill>
            <a:latin typeface="Times New Roman" panose="02020603050405020304" pitchFamily="18" charset="0"/>
            <a:cs typeface="Times New Roman" panose="02020603050405020304" pitchFamily="18" charset="0"/>
          </a:endParaRPr>
        </a:p>
      </dgm:t>
    </dgm:pt>
    <dgm:pt modelId="{60E0169B-68F1-40D9-B806-7BB15780C9D9}" type="parTrans" cxnId="{0F93F87A-0C18-48EB-8B77-C1B2C7986B5B}">
      <dgm:prSet/>
      <dgm:spPr/>
      <dgm:t>
        <a:bodyPr/>
        <a:lstStyle/>
        <a:p>
          <a:endParaRPr lang="en-US"/>
        </a:p>
      </dgm:t>
    </dgm:pt>
    <dgm:pt modelId="{03DB28A5-185A-48CB-AFF6-29B22EBB5368}" type="sibTrans" cxnId="{0F93F87A-0C18-48EB-8B77-C1B2C7986B5B}">
      <dgm:prSet/>
      <dgm:spPr/>
      <dgm:t>
        <a:bodyPr/>
        <a:lstStyle/>
        <a:p>
          <a:endParaRPr lang="en-US"/>
        </a:p>
      </dgm:t>
    </dgm:pt>
    <dgm:pt modelId="{B96620C5-B12C-4B2A-B9AF-51F546A095D7}">
      <dgm:prSet custT="1"/>
      <dgm:spPr/>
      <dgm:t>
        <a:bodyPr/>
        <a:lstStyle/>
        <a:p>
          <a:pPr algn="just"/>
          <a:r>
            <a:rPr lang="en-US" sz="2800" b="1" dirty="0" err="1">
              <a:solidFill>
                <a:srgbClr val="FF0000"/>
              </a:solidFill>
              <a:latin typeface="+mn-lt"/>
              <a:cs typeface="Times New Roman" panose="02020603050405020304" pitchFamily="18" charset="0"/>
            </a:rPr>
            <a:t>Vấn</a:t>
          </a:r>
          <a:r>
            <a:rPr lang="en-US" sz="2800" b="1" dirty="0">
              <a:solidFill>
                <a:srgbClr val="FF0000"/>
              </a:solidFill>
              <a:latin typeface="+mn-lt"/>
              <a:cs typeface="Times New Roman" panose="02020603050405020304" pitchFamily="18" charset="0"/>
            </a:rPr>
            <a:t> </a:t>
          </a:r>
          <a:r>
            <a:rPr lang="en-US" sz="2800" b="1" dirty="0" err="1">
              <a:solidFill>
                <a:srgbClr val="FF0000"/>
              </a:solidFill>
              <a:latin typeface="+mn-lt"/>
              <a:cs typeface="Times New Roman" panose="02020603050405020304" pitchFamily="18" charset="0"/>
            </a:rPr>
            <a:t>đề</a:t>
          </a:r>
          <a:r>
            <a:rPr lang="en-US" sz="2800" b="1" dirty="0">
              <a:solidFill>
                <a:srgbClr val="FF0000"/>
              </a:solidFill>
              <a:latin typeface="+mn-lt"/>
              <a:cs typeface="Times New Roman" panose="02020603050405020304" pitchFamily="18" charset="0"/>
            </a:rPr>
            <a:t> </a:t>
          </a:r>
          <a:r>
            <a:rPr lang="en-US" sz="2800" b="1" dirty="0" err="1">
              <a:solidFill>
                <a:srgbClr val="FF0000"/>
              </a:solidFill>
              <a:latin typeface="+mn-lt"/>
              <a:cs typeface="Times New Roman" panose="02020603050405020304" pitchFamily="18" charset="0"/>
            </a:rPr>
            <a:t>đối</a:t>
          </a:r>
          <a:r>
            <a:rPr lang="en-US" sz="2800" b="1" dirty="0">
              <a:solidFill>
                <a:srgbClr val="FF0000"/>
              </a:solidFill>
              <a:latin typeface="+mn-lt"/>
              <a:cs typeface="Times New Roman" panose="02020603050405020304" pitchFamily="18" charset="0"/>
            </a:rPr>
            <a:t> </a:t>
          </a:r>
          <a:r>
            <a:rPr lang="en-US" sz="2800" b="1" dirty="0" err="1">
              <a:solidFill>
                <a:srgbClr val="FF0000"/>
              </a:solidFill>
              <a:latin typeface="+mn-lt"/>
              <a:cs typeface="Times New Roman" panose="02020603050405020304" pitchFamily="18" charset="0"/>
            </a:rPr>
            <a:t>tượng</a:t>
          </a:r>
          <a:r>
            <a:rPr lang="en-US" sz="2800" b="1" dirty="0">
              <a:solidFill>
                <a:srgbClr val="FF0000"/>
              </a:solidFill>
              <a:latin typeface="+mn-lt"/>
              <a:cs typeface="Times New Roman" panose="02020603050405020304" pitchFamily="18" charset="0"/>
            </a:rPr>
            <a:t> của </a:t>
          </a:r>
          <a:r>
            <a:rPr lang="en-US" sz="2800" b="1" dirty="0" err="1">
              <a:solidFill>
                <a:srgbClr val="FF0000"/>
              </a:solidFill>
              <a:latin typeface="+mn-lt"/>
              <a:cs typeface="Times New Roman" panose="02020603050405020304" pitchFamily="18" charset="0"/>
            </a:rPr>
            <a:t>triết</a:t>
          </a:r>
          <a:r>
            <a:rPr lang="en-US" sz="2800" b="1" dirty="0">
              <a:solidFill>
                <a:srgbClr val="FF0000"/>
              </a:solidFill>
              <a:latin typeface="+mn-lt"/>
              <a:cs typeface="Times New Roman" panose="02020603050405020304" pitchFamily="18" charset="0"/>
            </a:rPr>
            <a:t> học </a:t>
          </a:r>
          <a:r>
            <a:rPr lang="en-US" sz="2800" b="1" dirty="0" err="1">
              <a:solidFill>
                <a:srgbClr val="FF0000"/>
              </a:solidFill>
              <a:latin typeface="+mn-lt"/>
              <a:cs typeface="Times New Roman" panose="02020603050405020304" pitchFamily="18" charset="0"/>
            </a:rPr>
            <a:t>trong</a:t>
          </a:r>
          <a:r>
            <a:rPr lang="en-US" sz="2800" b="1" dirty="0">
              <a:solidFill>
                <a:srgbClr val="FF0000"/>
              </a:solidFill>
              <a:latin typeface="+mn-lt"/>
              <a:cs typeface="Times New Roman" panose="02020603050405020304" pitchFamily="18" charset="0"/>
            </a:rPr>
            <a:t> </a:t>
          </a:r>
          <a:r>
            <a:rPr lang="en-US" sz="2800" b="1" dirty="0" err="1">
              <a:solidFill>
                <a:srgbClr val="FF0000"/>
              </a:solidFill>
              <a:latin typeface="+mn-lt"/>
              <a:cs typeface="Times New Roman" panose="02020603050405020304" pitchFamily="18" charset="0"/>
            </a:rPr>
            <a:t>lịch</a:t>
          </a:r>
          <a:r>
            <a:rPr lang="en-US" sz="2800" b="1" dirty="0">
              <a:solidFill>
                <a:srgbClr val="FF0000"/>
              </a:solidFill>
              <a:latin typeface="+mn-lt"/>
              <a:cs typeface="Times New Roman" panose="02020603050405020304" pitchFamily="18" charset="0"/>
            </a:rPr>
            <a:t> </a:t>
          </a:r>
          <a:r>
            <a:rPr lang="en-US" sz="2800" b="1" dirty="0" err="1">
              <a:solidFill>
                <a:srgbClr val="FF0000"/>
              </a:solidFill>
              <a:latin typeface="+mn-lt"/>
              <a:cs typeface="Times New Roman" panose="02020603050405020304" pitchFamily="18" charset="0"/>
            </a:rPr>
            <a:t>sử</a:t>
          </a:r>
          <a:endParaRPr lang="en-US" sz="2800" b="1" dirty="0">
            <a:solidFill>
              <a:srgbClr val="FF0000"/>
            </a:solidFill>
            <a:latin typeface="+mn-lt"/>
            <a:cs typeface="Times New Roman" panose="02020603050405020304" pitchFamily="18" charset="0"/>
          </a:endParaRPr>
        </a:p>
      </dgm:t>
    </dgm:pt>
    <dgm:pt modelId="{83EB246F-1A94-4B48-8FE8-B81A895F3EC6}" type="parTrans" cxnId="{D9EE0E9C-4E2F-429E-8DA0-89DAD150B0FD}">
      <dgm:prSet/>
      <dgm:spPr/>
      <dgm:t>
        <a:bodyPr/>
        <a:lstStyle/>
        <a:p>
          <a:endParaRPr lang="en-US"/>
        </a:p>
      </dgm:t>
    </dgm:pt>
    <dgm:pt modelId="{7C9C7B83-0F4D-4CFC-B457-0B318D2EFEF1}" type="sibTrans" cxnId="{D9EE0E9C-4E2F-429E-8DA0-89DAD150B0FD}">
      <dgm:prSet/>
      <dgm:spPr/>
      <dgm:t>
        <a:bodyPr/>
        <a:lstStyle/>
        <a:p>
          <a:endParaRPr lang="en-US"/>
        </a:p>
      </dgm:t>
    </dgm:pt>
    <dgm:pt modelId="{0B17514B-3180-475C-83D3-B2468EF164FC}">
      <dgm:prSet custT="1"/>
      <dgm:spPr>
        <a:solidFill>
          <a:srgbClr val="3333FF"/>
        </a:solidFill>
        <a:ln>
          <a:solidFill>
            <a:schemeClr val="bg1">
              <a:alpha val="50000"/>
            </a:schemeClr>
          </a:solidFill>
        </a:ln>
      </dgm:spPr>
      <dgm:t>
        <a:bodyPr/>
        <a:lstStyle/>
        <a:p>
          <a:r>
            <a:rPr lang="en-US" sz="3200" b="1">
              <a:solidFill>
                <a:schemeClr val="bg1"/>
              </a:solidFill>
              <a:latin typeface="Times New Roman" panose="02020603050405020304" pitchFamily="18" charset="0"/>
              <a:cs typeface="Times New Roman" panose="02020603050405020304" pitchFamily="18" charset="0"/>
            </a:rPr>
            <a:t>d.</a:t>
          </a:r>
          <a:endParaRPr lang="en-US" sz="3200" b="1" dirty="0">
            <a:solidFill>
              <a:schemeClr val="bg1"/>
            </a:solidFill>
            <a:latin typeface="Times New Roman" panose="02020603050405020304" pitchFamily="18" charset="0"/>
            <a:cs typeface="Times New Roman" panose="02020603050405020304" pitchFamily="18" charset="0"/>
          </a:endParaRPr>
        </a:p>
      </dgm:t>
    </dgm:pt>
    <dgm:pt modelId="{E9EB2691-AF8C-4458-922D-CE2FB7B71734}" type="parTrans" cxnId="{81FD0EAE-1A5A-45B7-93D6-7E709EE969F6}">
      <dgm:prSet/>
      <dgm:spPr/>
      <dgm:t>
        <a:bodyPr/>
        <a:lstStyle/>
        <a:p>
          <a:endParaRPr lang="en-US"/>
        </a:p>
      </dgm:t>
    </dgm:pt>
    <dgm:pt modelId="{5F2A61D8-7A56-44FE-8DB8-8272676935E9}" type="sibTrans" cxnId="{81FD0EAE-1A5A-45B7-93D6-7E709EE969F6}">
      <dgm:prSet/>
      <dgm:spPr/>
      <dgm:t>
        <a:bodyPr/>
        <a:lstStyle/>
        <a:p>
          <a:endParaRPr lang="en-US"/>
        </a:p>
      </dgm:t>
    </dgm:pt>
    <dgm:pt modelId="{B1636257-93F7-4D60-9BF4-3D5D2A915953}">
      <dgm:prSet custT="1"/>
      <dgm:spPr/>
      <dgm:t>
        <a:bodyPr/>
        <a:lstStyle/>
        <a:p>
          <a:pPr algn="just"/>
          <a:r>
            <a:rPr lang="en-US" sz="2800" b="1" dirty="0" err="1">
              <a:solidFill>
                <a:srgbClr val="0000FF"/>
              </a:solidFill>
              <a:latin typeface="+mn-lt"/>
              <a:cs typeface="Times New Roman" panose="02020603050405020304" pitchFamily="18" charset="0"/>
            </a:rPr>
            <a:t>Triết</a:t>
          </a:r>
          <a:r>
            <a:rPr lang="en-US" sz="2800" b="1" dirty="0">
              <a:solidFill>
                <a:srgbClr val="0000FF"/>
              </a:solidFill>
              <a:latin typeface="+mn-lt"/>
              <a:cs typeface="Times New Roman" panose="02020603050405020304" pitchFamily="18" charset="0"/>
            </a:rPr>
            <a:t> học </a:t>
          </a:r>
          <a:r>
            <a:rPr lang="en-US" sz="2800" b="1" dirty="0" err="1">
              <a:solidFill>
                <a:srgbClr val="0000FF"/>
              </a:solidFill>
              <a:latin typeface="+mn-lt"/>
              <a:cs typeface="Times New Roman" panose="02020603050405020304" pitchFamily="18" charset="0"/>
            </a:rPr>
            <a:t>hạt</a:t>
          </a:r>
          <a:r>
            <a:rPr lang="en-US" sz="2800" b="1" dirty="0">
              <a:solidFill>
                <a:srgbClr val="0000FF"/>
              </a:solidFill>
              <a:latin typeface="+mn-lt"/>
              <a:cs typeface="Times New Roman" panose="02020603050405020304" pitchFamily="18" charset="0"/>
            </a:rPr>
            <a:t> </a:t>
          </a:r>
          <a:r>
            <a:rPr lang="en-US" sz="2800" b="1" dirty="0" err="1">
              <a:solidFill>
                <a:srgbClr val="0000FF"/>
              </a:solidFill>
              <a:latin typeface="+mn-lt"/>
              <a:cs typeface="Times New Roman" panose="02020603050405020304" pitchFamily="18" charset="0"/>
            </a:rPr>
            <a:t>nhân</a:t>
          </a:r>
          <a:r>
            <a:rPr lang="en-US" sz="2800" b="1" dirty="0">
              <a:solidFill>
                <a:srgbClr val="0000FF"/>
              </a:solidFill>
              <a:latin typeface="+mn-lt"/>
              <a:cs typeface="Times New Roman" panose="02020603050405020304" pitchFamily="18" charset="0"/>
            </a:rPr>
            <a:t> </a:t>
          </a:r>
          <a:r>
            <a:rPr lang="en-US" sz="2800" b="1" dirty="0" err="1">
              <a:solidFill>
                <a:srgbClr val="0000FF"/>
              </a:solidFill>
              <a:latin typeface="+mn-lt"/>
              <a:cs typeface="Times New Roman" panose="02020603050405020304" pitchFamily="18" charset="0"/>
            </a:rPr>
            <a:t>lý</a:t>
          </a:r>
          <a:r>
            <a:rPr lang="en-US" sz="2800" b="1" dirty="0">
              <a:solidFill>
                <a:srgbClr val="0000FF"/>
              </a:solidFill>
              <a:latin typeface="+mn-lt"/>
              <a:cs typeface="Times New Roman" panose="02020603050405020304" pitchFamily="18" charset="0"/>
            </a:rPr>
            <a:t> </a:t>
          </a:r>
          <a:r>
            <a:rPr lang="en-US" sz="2800" b="1" dirty="0" err="1">
              <a:solidFill>
                <a:srgbClr val="0000FF"/>
              </a:solidFill>
              <a:latin typeface="+mn-lt"/>
              <a:cs typeface="Times New Roman" panose="02020603050405020304" pitchFamily="18" charset="0"/>
            </a:rPr>
            <a:t>luận</a:t>
          </a:r>
          <a:r>
            <a:rPr lang="en-US" sz="2800" b="1" dirty="0">
              <a:solidFill>
                <a:srgbClr val="0000FF"/>
              </a:solidFill>
              <a:latin typeface="+mn-lt"/>
              <a:cs typeface="Times New Roman" panose="02020603050405020304" pitchFamily="18" charset="0"/>
            </a:rPr>
            <a:t> của </a:t>
          </a:r>
          <a:r>
            <a:rPr lang="en-US" sz="2800" b="1" dirty="0" err="1">
              <a:solidFill>
                <a:srgbClr val="0000FF"/>
              </a:solidFill>
              <a:latin typeface="+mn-lt"/>
              <a:cs typeface="Times New Roman" panose="02020603050405020304" pitchFamily="18" charset="0"/>
            </a:rPr>
            <a:t>thế</a:t>
          </a:r>
          <a:r>
            <a:rPr lang="en-US" sz="2800" b="1" dirty="0">
              <a:solidFill>
                <a:srgbClr val="0000FF"/>
              </a:solidFill>
              <a:latin typeface="+mn-lt"/>
              <a:cs typeface="Times New Roman" panose="02020603050405020304" pitchFamily="18" charset="0"/>
            </a:rPr>
            <a:t> </a:t>
          </a:r>
          <a:r>
            <a:rPr lang="en-US" sz="2800" b="1" dirty="0" err="1">
              <a:solidFill>
                <a:srgbClr val="0000FF"/>
              </a:solidFill>
              <a:latin typeface="+mn-lt"/>
              <a:cs typeface="Times New Roman" panose="02020603050405020304" pitchFamily="18" charset="0"/>
            </a:rPr>
            <a:t>giới</a:t>
          </a:r>
          <a:r>
            <a:rPr lang="en-US" sz="2800" b="1" dirty="0">
              <a:solidFill>
                <a:srgbClr val="0000FF"/>
              </a:solidFill>
              <a:latin typeface="+mn-lt"/>
              <a:cs typeface="Times New Roman" panose="02020603050405020304" pitchFamily="18" charset="0"/>
            </a:rPr>
            <a:t> </a:t>
          </a:r>
          <a:r>
            <a:rPr lang="en-US" sz="2800" b="1" dirty="0" err="1">
              <a:solidFill>
                <a:srgbClr val="0000FF"/>
              </a:solidFill>
              <a:latin typeface="+mn-lt"/>
              <a:cs typeface="Times New Roman" panose="02020603050405020304" pitchFamily="18" charset="0"/>
            </a:rPr>
            <a:t>quan</a:t>
          </a:r>
          <a:endParaRPr lang="en-US" sz="2800" b="1" dirty="0">
            <a:solidFill>
              <a:srgbClr val="0000FF"/>
            </a:solidFill>
            <a:latin typeface="+mn-lt"/>
            <a:cs typeface="Times New Roman" panose="02020603050405020304" pitchFamily="18" charset="0"/>
          </a:endParaRPr>
        </a:p>
      </dgm:t>
    </dgm:pt>
    <dgm:pt modelId="{C6BAD127-594A-4C01-9CCA-FA1D44015454}" type="sibTrans" cxnId="{C4C9C7F4-DB75-49C6-A8B0-4146110468E2}">
      <dgm:prSet/>
      <dgm:spPr/>
      <dgm:t>
        <a:bodyPr/>
        <a:lstStyle/>
        <a:p>
          <a:endParaRPr lang="en-US"/>
        </a:p>
      </dgm:t>
    </dgm:pt>
    <dgm:pt modelId="{0257564D-65E5-4944-BE63-B0BC15E7FDE4}" type="parTrans" cxnId="{C4C9C7F4-DB75-49C6-A8B0-4146110468E2}">
      <dgm:prSet/>
      <dgm:spPr/>
      <dgm:t>
        <a:bodyPr/>
        <a:lstStyle/>
        <a:p>
          <a:endParaRPr lang="en-US"/>
        </a:p>
      </dgm:t>
    </dgm:pt>
    <dgm:pt modelId="{A8385CC5-9E3D-4630-8A14-80529E56AA25}" type="pres">
      <dgm:prSet presAssocID="{06499D92-1B58-4ABB-B177-83C497903464}" presName="linearFlow" presStyleCnt="0">
        <dgm:presLayoutVars>
          <dgm:dir/>
          <dgm:animLvl val="lvl"/>
          <dgm:resizeHandles val="exact"/>
        </dgm:presLayoutVars>
      </dgm:prSet>
      <dgm:spPr/>
      <dgm:t>
        <a:bodyPr/>
        <a:lstStyle/>
        <a:p>
          <a:endParaRPr lang="en-US"/>
        </a:p>
      </dgm:t>
    </dgm:pt>
    <dgm:pt modelId="{983C9849-91B6-45B4-BBE3-096EDDB9258B}" type="pres">
      <dgm:prSet presAssocID="{6D78E838-C40B-4A2D-96AB-3C36A2D0DC16}" presName="composite" presStyleCnt="0"/>
      <dgm:spPr/>
    </dgm:pt>
    <dgm:pt modelId="{A7A3CE45-31EC-4F1E-B460-AE5C11441564}" type="pres">
      <dgm:prSet presAssocID="{6D78E838-C40B-4A2D-96AB-3C36A2D0DC16}" presName="parentText" presStyleLbl="alignNode1" presStyleIdx="0" presStyleCnt="4">
        <dgm:presLayoutVars>
          <dgm:chMax val="1"/>
          <dgm:bulletEnabled val="1"/>
        </dgm:presLayoutVars>
      </dgm:prSet>
      <dgm:spPr/>
      <dgm:t>
        <a:bodyPr/>
        <a:lstStyle/>
        <a:p>
          <a:endParaRPr lang="en-US"/>
        </a:p>
      </dgm:t>
    </dgm:pt>
    <dgm:pt modelId="{0DAB1469-03E9-4D9F-BEEA-7BAD8D0AC49F}" type="pres">
      <dgm:prSet presAssocID="{6D78E838-C40B-4A2D-96AB-3C36A2D0DC16}" presName="descendantText" presStyleLbl="alignAcc1" presStyleIdx="0" presStyleCnt="4">
        <dgm:presLayoutVars>
          <dgm:bulletEnabled val="1"/>
        </dgm:presLayoutVars>
      </dgm:prSet>
      <dgm:spPr/>
      <dgm:t>
        <a:bodyPr/>
        <a:lstStyle/>
        <a:p>
          <a:endParaRPr lang="en-US"/>
        </a:p>
      </dgm:t>
    </dgm:pt>
    <dgm:pt modelId="{263644C0-3AEF-472C-BC5B-C2E99FB885CD}" type="pres">
      <dgm:prSet presAssocID="{4CC4098A-8FBF-41BF-B760-909AFAE0B4B5}" presName="sp" presStyleCnt="0"/>
      <dgm:spPr/>
    </dgm:pt>
    <dgm:pt modelId="{0EC25FD6-90FD-4D80-8465-5C87A0822180}" type="pres">
      <dgm:prSet presAssocID="{9FF8373A-6519-49BB-9B1C-267FE05AD0D1}" presName="composite" presStyleCnt="0"/>
      <dgm:spPr/>
    </dgm:pt>
    <dgm:pt modelId="{D2E498E5-5D32-477C-AD89-F3DFDEA2421E}" type="pres">
      <dgm:prSet presAssocID="{9FF8373A-6519-49BB-9B1C-267FE05AD0D1}" presName="parentText" presStyleLbl="alignNode1" presStyleIdx="1" presStyleCnt="4">
        <dgm:presLayoutVars>
          <dgm:chMax val="1"/>
          <dgm:bulletEnabled val="1"/>
        </dgm:presLayoutVars>
      </dgm:prSet>
      <dgm:spPr/>
      <dgm:t>
        <a:bodyPr/>
        <a:lstStyle/>
        <a:p>
          <a:endParaRPr lang="en-US"/>
        </a:p>
      </dgm:t>
    </dgm:pt>
    <dgm:pt modelId="{66EE8A80-F4D4-4B0E-81C4-C67A772FA914}" type="pres">
      <dgm:prSet presAssocID="{9FF8373A-6519-49BB-9B1C-267FE05AD0D1}" presName="descendantText" presStyleLbl="alignAcc1" presStyleIdx="1" presStyleCnt="4">
        <dgm:presLayoutVars>
          <dgm:bulletEnabled val="1"/>
        </dgm:presLayoutVars>
      </dgm:prSet>
      <dgm:spPr/>
      <dgm:t>
        <a:bodyPr/>
        <a:lstStyle/>
        <a:p>
          <a:endParaRPr lang="en-US"/>
        </a:p>
      </dgm:t>
    </dgm:pt>
    <dgm:pt modelId="{86339035-AE5D-401C-9561-EFA785165AA0}" type="pres">
      <dgm:prSet presAssocID="{B3DA407D-0D72-4CE5-B3EF-8307CA7052B0}" presName="sp" presStyleCnt="0"/>
      <dgm:spPr/>
    </dgm:pt>
    <dgm:pt modelId="{DD3FC643-C26B-4E01-8A18-AE496E9C57D8}" type="pres">
      <dgm:prSet presAssocID="{74AA2FE8-A2BD-419C-85C9-E1E6865917A0}" presName="composite" presStyleCnt="0"/>
      <dgm:spPr/>
    </dgm:pt>
    <dgm:pt modelId="{D0A976F6-7E08-4F35-87C1-B13E36AF9C4D}" type="pres">
      <dgm:prSet presAssocID="{74AA2FE8-A2BD-419C-85C9-E1E6865917A0}" presName="parentText" presStyleLbl="alignNode1" presStyleIdx="2" presStyleCnt="4">
        <dgm:presLayoutVars>
          <dgm:chMax val="1"/>
          <dgm:bulletEnabled val="1"/>
        </dgm:presLayoutVars>
      </dgm:prSet>
      <dgm:spPr/>
      <dgm:t>
        <a:bodyPr/>
        <a:lstStyle/>
        <a:p>
          <a:endParaRPr lang="en-US"/>
        </a:p>
      </dgm:t>
    </dgm:pt>
    <dgm:pt modelId="{4B2AED02-D5BC-40AD-B501-D2D53907E6A6}" type="pres">
      <dgm:prSet presAssocID="{74AA2FE8-A2BD-419C-85C9-E1E6865917A0}" presName="descendantText" presStyleLbl="alignAcc1" presStyleIdx="2" presStyleCnt="4">
        <dgm:presLayoutVars>
          <dgm:bulletEnabled val="1"/>
        </dgm:presLayoutVars>
      </dgm:prSet>
      <dgm:spPr/>
      <dgm:t>
        <a:bodyPr/>
        <a:lstStyle/>
        <a:p>
          <a:endParaRPr lang="en-US"/>
        </a:p>
      </dgm:t>
    </dgm:pt>
    <dgm:pt modelId="{F6F46C16-4F0E-433C-A7DE-5BD074717274}" type="pres">
      <dgm:prSet presAssocID="{03DB28A5-185A-48CB-AFF6-29B22EBB5368}" presName="sp" presStyleCnt="0"/>
      <dgm:spPr/>
    </dgm:pt>
    <dgm:pt modelId="{FC2F1364-4ECC-4671-AF7B-A7FBF5628F00}" type="pres">
      <dgm:prSet presAssocID="{0B17514B-3180-475C-83D3-B2468EF164FC}" presName="composite" presStyleCnt="0"/>
      <dgm:spPr/>
    </dgm:pt>
    <dgm:pt modelId="{AFC4631B-6313-4AB7-8A2F-0D66BA62D014}" type="pres">
      <dgm:prSet presAssocID="{0B17514B-3180-475C-83D3-B2468EF164FC}" presName="parentText" presStyleLbl="alignNode1" presStyleIdx="3" presStyleCnt="4">
        <dgm:presLayoutVars>
          <dgm:chMax val="1"/>
          <dgm:bulletEnabled val="1"/>
        </dgm:presLayoutVars>
      </dgm:prSet>
      <dgm:spPr/>
      <dgm:t>
        <a:bodyPr/>
        <a:lstStyle/>
        <a:p>
          <a:endParaRPr lang="en-US"/>
        </a:p>
      </dgm:t>
    </dgm:pt>
    <dgm:pt modelId="{794ED453-5941-44C1-8F8A-5BB5B6875D3A}" type="pres">
      <dgm:prSet presAssocID="{0B17514B-3180-475C-83D3-B2468EF164FC}" presName="descendantText" presStyleLbl="alignAcc1" presStyleIdx="3" presStyleCnt="4">
        <dgm:presLayoutVars>
          <dgm:bulletEnabled val="1"/>
        </dgm:presLayoutVars>
      </dgm:prSet>
      <dgm:spPr/>
      <dgm:t>
        <a:bodyPr/>
        <a:lstStyle/>
        <a:p>
          <a:endParaRPr lang="en-US"/>
        </a:p>
      </dgm:t>
    </dgm:pt>
  </dgm:ptLst>
  <dgm:cxnLst>
    <dgm:cxn modelId="{2277E5DA-2B29-4A91-AA28-3E81A60E11F6}" type="presOf" srcId="{6D78E838-C40B-4A2D-96AB-3C36A2D0DC16}" destId="{A7A3CE45-31EC-4F1E-B460-AE5C11441564}" srcOrd="0" destOrd="0" presId="urn:microsoft.com/office/officeart/2005/8/layout/chevron2"/>
    <dgm:cxn modelId="{C769255C-D9DB-49BD-94C1-4E0C40838733}" type="presOf" srcId="{B1636257-93F7-4D60-9BF4-3D5D2A915953}" destId="{794ED453-5941-44C1-8F8A-5BB5B6875D3A}" srcOrd="0" destOrd="0" presId="urn:microsoft.com/office/officeart/2005/8/layout/chevron2"/>
    <dgm:cxn modelId="{0F93F87A-0C18-48EB-8B77-C1B2C7986B5B}" srcId="{06499D92-1B58-4ABB-B177-83C497903464}" destId="{74AA2FE8-A2BD-419C-85C9-E1E6865917A0}" srcOrd="2" destOrd="0" parTransId="{60E0169B-68F1-40D9-B806-7BB15780C9D9}" sibTransId="{03DB28A5-185A-48CB-AFF6-29B22EBB5368}"/>
    <dgm:cxn modelId="{55561BE6-CC2E-40E9-AEBE-1D8FB12620F1}" srcId="{6D78E838-C40B-4A2D-96AB-3C36A2D0DC16}" destId="{1D3F762B-C24B-4AED-81EC-C5404096EB3B}" srcOrd="0" destOrd="0" parTransId="{6F0FD763-3F2C-43E6-AD4D-3C962D1AB9CC}" sibTransId="{111959EF-A31F-4484-878B-BF0B08273C13}"/>
    <dgm:cxn modelId="{94A8D32D-9245-4598-BFC4-41535380054B}" srcId="{06499D92-1B58-4ABB-B177-83C497903464}" destId="{9FF8373A-6519-49BB-9B1C-267FE05AD0D1}" srcOrd="1" destOrd="0" parTransId="{612F8D83-B44F-4931-95F9-3204CC9E1198}" sibTransId="{B3DA407D-0D72-4CE5-B3EF-8307CA7052B0}"/>
    <dgm:cxn modelId="{341D9712-149D-495D-AFD2-B2B0A2D66116}" type="presOf" srcId="{06499D92-1B58-4ABB-B177-83C497903464}" destId="{A8385CC5-9E3D-4630-8A14-80529E56AA25}" srcOrd="0" destOrd="0" presId="urn:microsoft.com/office/officeart/2005/8/layout/chevron2"/>
    <dgm:cxn modelId="{9C7AC9BF-FEB3-4A38-BC5D-D4261CDAF06E}" type="presOf" srcId="{EE87098A-61D7-40D5-AB9C-74ADF2D7BC2A}" destId="{66EE8A80-F4D4-4B0E-81C4-C67A772FA914}" srcOrd="0" destOrd="0" presId="urn:microsoft.com/office/officeart/2005/8/layout/chevron2"/>
    <dgm:cxn modelId="{2C3BAF64-FEF0-4850-A832-33D77CB870EC}" type="presOf" srcId="{1D3F762B-C24B-4AED-81EC-C5404096EB3B}" destId="{0DAB1469-03E9-4D9F-BEEA-7BAD8D0AC49F}" srcOrd="0" destOrd="0" presId="urn:microsoft.com/office/officeart/2005/8/layout/chevron2"/>
    <dgm:cxn modelId="{9AB38DAF-B29F-4F19-994F-3826BB11E119}" srcId="{06499D92-1B58-4ABB-B177-83C497903464}" destId="{6D78E838-C40B-4A2D-96AB-3C36A2D0DC16}" srcOrd="0" destOrd="0" parTransId="{81DF2ED5-9575-42AD-9EB5-4110B8498BE5}" sibTransId="{4CC4098A-8FBF-41BF-B760-909AFAE0B4B5}"/>
    <dgm:cxn modelId="{C4C9C7F4-DB75-49C6-A8B0-4146110468E2}" srcId="{0B17514B-3180-475C-83D3-B2468EF164FC}" destId="{B1636257-93F7-4D60-9BF4-3D5D2A915953}" srcOrd="0" destOrd="0" parTransId="{0257564D-65E5-4944-BE63-B0BC15E7FDE4}" sibTransId="{C6BAD127-594A-4C01-9CCA-FA1D44015454}"/>
    <dgm:cxn modelId="{D9EE0E9C-4E2F-429E-8DA0-89DAD150B0FD}" srcId="{74AA2FE8-A2BD-419C-85C9-E1E6865917A0}" destId="{B96620C5-B12C-4B2A-B9AF-51F546A095D7}" srcOrd="0" destOrd="0" parTransId="{83EB246F-1A94-4B48-8FE8-B81A895F3EC6}" sibTransId="{7C9C7B83-0F4D-4CFC-B457-0B318D2EFEF1}"/>
    <dgm:cxn modelId="{2736F337-A482-46B8-B436-628FAEAA4175}" type="presOf" srcId="{74AA2FE8-A2BD-419C-85C9-E1E6865917A0}" destId="{D0A976F6-7E08-4F35-87C1-B13E36AF9C4D}" srcOrd="0" destOrd="0" presId="urn:microsoft.com/office/officeart/2005/8/layout/chevron2"/>
    <dgm:cxn modelId="{15F83C17-4B4F-492B-ABF9-7388697D3566}" type="presOf" srcId="{9FF8373A-6519-49BB-9B1C-267FE05AD0D1}" destId="{D2E498E5-5D32-477C-AD89-F3DFDEA2421E}" srcOrd="0" destOrd="0" presId="urn:microsoft.com/office/officeart/2005/8/layout/chevron2"/>
    <dgm:cxn modelId="{81FD0EAE-1A5A-45B7-93D6-7E709EE969F6}" srcId="{06499D92-1B58-4ABB-B177-83C497903464}" destId="{0B17514B-3180-475C-83D3-B2468EF164FC}" srcOrd="3" destOrd="0" parTransId="{E9EB2691-AF8C-4458-922D-CE2FB7B71734}" sibTransId="{5F2A61D8-7A56-44FE-8DB8-8272676935E9}"/>
    <dgm:cxn modelId="{BE7ACB66-DCD4-47DF-992F-D151188EC994}" srcId="{9FF8373A-6519-49BB-9B1C-267FE05AD0D1}" destId="{EE87098A-61D7-40D5-AB9C-74ADF2D7BC2A}" srcOrd="0" destOrd="0" parTransId="{2805ECA1-21A3-4F8F-AA97-A9F008951F86}" sibTransId="{185FB2E3-4F8B-4609-ACC4-0782EEF88E18}"/>
    <dgm:cxn modelId="{9CA0B00C-5562-4CA1-A72D-230EC032A036}" type="presOf" srcId="{B96620C5-B12C-4B2A-B9AF-51F546A095D7}" destId="{4B2AED02-D5BC-40AD-B501-D2D53907E6A6}" srcOrd="0" destOrd="0" presId="urn:microsoft.com/office/officeart/2005/8/layout/chevron2"/>
    <dgm:cxn modelId="{9C4AD832-07F5-4C13-866E-65A7CE9E41A7}" type="presOf" srcId="{0B17514B-3180-475C-83D3-B2468EF164FC}" destId="{AFC4631B-6313-4AB7-8A2F-0D66BA62D014}" srcOrd="0" destOrd="0" presId="urn:microsoft.com/office/officeart/2005/8/layout/chevron2"/>
    <dgm:cxn modelId="{5F8A75D8-D735-4944-8AAD-B41E765CF292}" type="presParOf" srcId="{A8385CC5-9E3D-4630-8A14-80529E56AA25}" destId="{983C9849-91B6-45B4-BBE3-096EDDB9258B}" srcOrd="0" destOrd="0" presId="urn:microsoft.com/office/officeart/2005/8/layout/chevron2"/>
    <dgm:cxn modelId="{3E1F04C2-166C-496C-967A-C2D10089DBFA}" type="presParOf" srcId="{983C9849-91B6-45B4-BBE3-096EDDB9258B}" destId="{A7A3CE45-31EC-4F1E-B460-AE5C11441564}" srcOrd="0" destOrd="0" presId="urn:microsoft.com/office/officeart/2005/8/layout/chevron2"/>
    <dgm:cxn modelId="{BB3D2AA6-15F2-4C54-B4DB-A8B3382610BC}" type="presParOf" srcId="{983C9849-91B6-45B4-BBE3-096EDDB9258B}" destId="{0DAB1469-03E9-4D9F-BEEA-7BAD8D0AC49F}" srcOrd="1" destOrd="0" presId="urn:microsoft.com/office/officeart/2005/8/layout/chevron2"/>
    <dgm:cxn modelId="{BED05794-74AC-44B2-AFBB-8650F71B0FF5}" type="presParOf" srcId="{A8385CC5-9E3D-4630-8A14-80529E56AA25}" destId="{263644C0-3AEF-472C-BC5B-C2E99FB885CD}" srcOrd="1" destOrd="0" presId="urn:microsoft.com/office/officeart/2005/8/layout/chevron2"/>
    <dgm:cxn modelId="{75C2C567-2FAF-4CB4-89D3-DAEC95CB52BC}" type="presParOf" srcId="{A8385CC5-9E3D-4630-8A14-80529E56AA25}" destId="{0EC25FD6-90FD-4D80-8465-5C87A0822180}" srcOrd="2" destOrd="0" presId="urn:microsoft.com/office/officeart/2005/8/layout/chevron2"/>
    <dgm:cxn modelId="{6E60E829-E659-4F1B-9DC1-975C3E45F61D}" type="presParOf" srcId="{0EC25FD6-90FD-4D80-8465-5C87A0822180}" destId="{D2E498E5-5D32-477C-AD89-F3DFDEA2421E}" srcOrd="0" destOrd="0" presId="urn:microsoft.com/office/officeart/2005/8/layout/chevron2"/>
    <dgm:cxn modelId="{4139BD78-DAF0-4D27-8298-CFC2A15C0DA4}" type="presParOf" srcId="{0EC25FD6-90FD-4D80-8465-5C87A0822180}" destId="{66EE8A80-F4D4-4B0E-81C4-C67A772FA914}" srcOrd="1" destOrd="0" presId="urn:microsoft.com/office/officeart/2005/8/layout/chevron2"/>
    <dgm:cxn modelId="{91972581-7014-470C-A259-404AED79D93D}" type="presParOf" srcId="{A8385CC5-9E3D-4630-8A14-80529E56AA25}" destId="{86339035-AE5D-401C-9561-EFA785165AA0}" srcOrd="3" destOrd="0" presId="urn:microsoft.com/office/officeart/2005/8/layout/chevron2"/>
    <dgm:cxn modelId="{C755501B-EF25-44F5-9D84-B15317691AFA}" type="presParOf" srcId="{A8385CC5-9E3D-4630-8A14-80529E56AA25}" destId="{DD3FC643-C26B-4E01-8A18-AE496E9C57D8}" srcOrd="4" destOrd="0" presId="urn:microsoft.com/office/officeart/2005/8/layout/chevron2"/>
    <dgm:cxn modelId="{A8066C8C-5112-49B2-8EA9-0324DA14713C}" type="presParOf" srcId="{DD3FC643-C26B-4E01-8A18-AE496E9C57D8}" destId="{D0A976F6-7E08-4F35-87C1-B13E36AF9C4D}" srcOrd="0" destOrd="0" presId="urn:microsoft.com/office/officeart/2005/8/layout/chevron2"/>
    <dgm:cxn modelId="{8EFD9889-6DAC-4CDF-B937-C9AACAB7A2E3}" type="presParOf" srcId="{DD3FC643-C26B-4E01-8A18-AE496E9C57D8}" destId="{4B2AED02-D5BC-40AD-B501-D2D53907E6A6}" srcOrd="1" destOrd="0" presId="urn:microsoft.com/office/officeart/2005/8/layout/chevron2"/>
    <dgm:cxn modelId="{ABC862B2-79CF-4497-8DFF-D202C3293A4A}" type="presParOf" srcId="{A8385CC5-9E3D-4630-8A14-80529E56AA25}" destId="{F6F46C16-4F0E-433C-A7DE-5BD074717274}" srcOrd="5" destOrd="0" presId="urn:microsoft.com/office/officeart/2005/8/layout/chevron2"/>
    <dgm:cxn modelId="{D5655E0D-435E-462C-8792-5028EC407A85}" type="presParOf" srcId="{A8385CC5-9E3D-4630-8A14-80529E56AA25}" destId="{FC2F1364-4ECC-4671-AF7B-A7FBF5628F00}" srcOrd="6" destOrd="0" presId="urn:microsoft.com/office/officeart/2005/8/layout/chevron2"/>
    <dgm:cxn modelId="{11512A26-57D8-425A-B082-FD01CFED905C}" type="presParOf" srcId="{FC2F1364-4ECC-4671-AF7B-A7FBF5628F00}" destId="{AFC4631B-6313-4AB7-8A2F-0D66BA62D014}" srcOrd="0" destOrd="0" presId="urn:microsoft.com/office/officeart/2005/8/layout/chevron2"/>
    <dgm:cxn modelId="{B09B544D-FC70-468C-BB93-491CBA939AF3}" type="presParOf" srcId="{FC2F1364-4ECC-4671-AF7B-A7FBF5628F00}" destId="{794ED453-5941-44C1-8F8A-5BB5B6875D3A}"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8317B35-CD36-4895-BFC1-8325C62C99E8}"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C33CB3AA-59EF-4A04-BD7F-130646784012}">
      <dgm:prSet phldrT="[Text]"/>
      <dgm:spPr>
        <a:solidFill>
          <a:srgbClr val="002060"/>
        </a:solidFill>
      </dgm:spPr>
      <dgm:t>
        <a:bodyPr/>
        <a:lstStyle/>
        <a:p>
          <a:r>
            <a:rPr lang="en-US" b="1" i="1" dirty="0">
              <a:solidFill>
                <a:schemeClr val="accent3"/>
              </a:solidFill>
              <a:latin typeface="Times New Roman"/>
              <a:cs typeface="Times New Roman"/>
            </a:rPr>
            <a:t>* </a:t>
          </a:r>
          <a:r>
            <a:rPr lang="en-US" b="1" i="1" dirty="0" err="1">
              <a:solidFill>
                <a:schemeClr val="accent3"/>
              </a:solidFill>
              <a:latin typeface="Times New Roman"/>
              <a:cs typeface="Times New Roman"/>
            </a:rPr>
            <a:t>Bách</a:t>
          </a:r>
          <a:r>
            <a:rPr lang="en-US" b="1" i="1" dirty="0">
              <a:solidFill>
                <a:schemeClr val="accent3"/>
              </a:solidFill>
              <a:latin typeface="Times New Roman"/>
              <a:cs typeface="Times New Roman"/>
            </a:rPr>
            <a:t> </a:t>
          </a:r>
          <a:r>
            <a:rPr lang="en-US" b="1" i="1" dirty="0" err="1">
              <a:solidFill>
                <a:schemeClr val="accent3"/>
              </a:solidFill>
              <a:latin typeface="Times New Roman"/>
              <a:cs typeface="Times New Roman"/>
            </a:rPr>
            <a:t>khoa</a:t>
          </a:r>
          <a:r>
            <a:rPr lang="en-US" b="1" i="1" dirty="0">
              <a:solidFill>
                <a:schemeClr val="accent3"/>
              </a:solidFill>
              <a:latin typeface="Times New Roman"/>
              <a:cs typeface="Times New Roman"/>
            </a:rPr>
            <a:t> </a:t>
          </a:r>
          <a:r>
            <a:rPr lang="en-US" b="1" i="1" dirty="0" err="1">
              <a:solidFill>
                <a:schemeClr val="accent3"/>
              </a:solidFill>
              <a:latin typeface="Times New Roman"/>
              <a:cs typeface="Times New Roman"/>
            </a:rPr>
            <a:t>thư</a:t>
          </a:r>
          <a:r>
            <a:rPr lang="en-US" b="1" i="1" dirty="0">
              <a:solidFill>
                <a:schemeClr val="accent3"/>
              </a:solidFill>
              <a:latin typeface="Times New Roman"/>
              <a:cs typeface="Times New Roman"/>
            </a:rPr>
            <a:t> Britannica </a:t>
          </a:r>
          <a:r>
            <a:rPr lang="en-US" b="1" i="1" dirty="0" err="1">
              <a:solidFill>
                <a:schemeClr val="accent3"/>
              </a:solidFill>
              <a:latin typeface="Times New Roman"/>
              <a:cs typeface="Times New Roman"/>
            </a:rPr>
            <a:t>định</a:t>
          </a:r>
          <a:r>
            <a:rPr lang="en-US" b="1" i="1" dirty="0">
              <a:solidFill>
                <a:schemeClr val="accent3"/>
              </a:solidFill>
              <a:latin typeface="Times New Roman"/>
              <a:cs typeface="Times New Roman"/>
            </a:rPr>
            <a:t> </a:t>
          </a:r>
          <a:r>
            <a:rPr lang="en-US" b="1" i="1" dirty="0" err="1">
              <a:solidFill>
                <a:schemeClr val="accent3"/>
              </a:solidFill>
              <a:latin typeface="Times New Roman"/>
              <a:cs typeface="Times New Roman"/>
            </a:rPr>
            <a:t>nghĩa</a:t>
          </a:r>
          <a:r>
            <a:rPr lang="en-US" b="1" i="1" dirty="0">
              <a:solidFill>
                <a:schemeClr val="accent3"/>
              </a:solidFill>
              <a:latin typeface="Times New Roman"/>
              <a:cs typeface="Times New Roman"/>
            </a:rPr>
            <a:t> </a:t>
          </a:r>
          <a:endParaRPr lang="en-US" dirty="0">
            <a:solidFill>
              <a:schemeClr val="accent3"/>
            </a:solidFill>
          </a:endParaRPr>
        </a:p>
      </dgm:t>
    </dgm:pt>
    <dgm:pt modelId="{4AAF88D6-0112-453C-BC99-FB74BB4FA204}" type="parTrans" cxnId="{56E1A1D6-0843-4FB8-B61B-06BA926909CA}">
      <dgm:prSet/>
      <dgm:spPr/>
      <dgm:t>
        <a:bodyPr/>
        <a:lstStyle/>
        <a:p>
          <a:endParaRPr lang="en-US"/>
        </a:p>
      </dgm:t>
    </dgm:pt>
    <dgm:pt modelId="{5622A8CD-7151-4DE2-B62E-40BFCFE89FDB}" type="sibTrans" cxnId="{56E1A1D6-0843-4FB8-B61B-06BA926909CA}">
      <dgm:prSet/>
      <dgm:spPr/>
      <dgm:t>
        <a:bodyPr/>
        <a:lstStyle/>
        <a:p>
          <a:endParaRPr lang="en-US"/>
        </a:p>
      </dgm:t>
    </dgm:pt>
    <dgm:pt modelId="{54186F11-4FA0-4B3F-B60B-9929AE9A2228}">
      <dgm:prSet phldrT="[Text]" custT="1"/>
      <dgm:spPr/>
      <dgm:t>
        <a:bodyPr/>
        <a:lstStyle/>
        <a:p>
          <a:pPr algn="just"/>
          <a:r>
            <a:rPr lang="en-US" sz="2800" b="0" i="1" dirty="0" err="1">
              <a:solidFill>
                <a:srgbClr val="000099"/>
              </a:solidFill>
              <a:latin typeface="Times New Roman" panose="02020603050405020304" pitchFamily="18" charset="0"/>
              <a:cs typeface="Times New Roman" panose="02020603050405020304" pitchFamily="18" charset="0"/>
            </a:rPr>
            <a:t>Triết</a:t>
          </a:r>
          <a:r>
            <a:rPr lang="en-US" sz="2800" b="0" i="1" dirty="0">
              <a:solidFill>
                <a:srgbClr val="000099"/>
              </a:solidFill>
              <a:latin typeface="Times New Roman" panose="02020603050405020304" pitchFamily="18" charset="0"/>
              <a:cs typeface="Times New Roman" panose="02020603050405020304" pitchFamily="18" charset="0"/>
            </a:rPr>
            <a:t> học </a:t>
          </a:r>
          <a:r>
            <a:rPr lang="en-US" sz="2800" b="0" i="1" dirty="0" err="1">
              <a:solidFill>
                <a:srgbClr val="000099"/>
              </a:solidFill>
              <a:latin typeface="Times New Roman" panose="02020603050405020304" pitchFamily="18" charset="0"/>
              <a:cs typeface="Times New Roman" panose="02020603050405020304" pitchFamily="18" charset="0"/>
            </a:rPr>
            <a:t>là</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sự</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xem</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xét</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lý</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tính</a:t>
          </a:r>
          <a:r>
            <a:rPr lang="en-US" sz="2800" b="0"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trừu</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tượng</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và</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có</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phương</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pháp</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về</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thực</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tại</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với</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tính</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cách</a:t>
          </a:r>
          <a:r>
            <a:rPr lang="en-US" sz="2800" b="0" i="1" dirty="0">
              <a:solidFill>
                <a:srgbClr val="000099"/>
              </a:solidFill>
              <a:latin typeface="Times New Roman" panose="02020603050405020304" pitchFamily="18" charset="0"/>
              <a:cs typeface="Times New Roman" panose="02020603050405020304" pitchFamily="18" charset="0"/>
            </a:rPr>
            <a:t> là </a:t>
          </a:r>
          <a:r>
            <a:rPr lang="en-US" sz="2800" b="0" i="1" dirty="0" err="1">
              <a:solidFill>
                <a:srgbClr val="000099"/>
              </a:solidFill>
              <a:latin typeface="Times New Roman" panose="02020603050405020304" pitchFamily="18" charset="0"/>
              <a:cs typeface="Times New Roman" panose="02020603050405020304" pitchFamily="18" charset="0"/>
            </a:rPr>
            <a:t>một</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chỉnh</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thể</a:t>
          </a:r>
          <a:r>
            <a:rPr lang="en-US" sz="2800" b="0" i="1" dirty="0">
              <a:solidFill>
                <a:srgbClr val="FF0000"/>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hoặc</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những</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khía</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cạnh</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nền</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tảng</a:t>
          </a:r>
          <a:r>
            <a:rPr lang="en-US" sz="2800" b="0" i="1" dirty="0">
              <a:solidFill>
                <a:srgbClr val="000099"/>
              </a:solidFill>
              <a:latin typeface="Times New Roman" panose="02020603050405020304" pitchFamily="18" charset="0"/>
              <a:cs typeface="Times New Roman" panose="02020603050405020304" pitchFamily="18" charset="0"/>
            </a:rPr>
            <a:t> của </a:t>
          </a:r>
          <a:r>
            <a:rPr lang="en-US" sz="2800" b="0" i="1" dirty="0" err="1">
              <a:solidFill>
                <a:srgbClr val="000099"/>
              </a:solidFill>
              <a:latin typeface="Times New Roman" panose="02020603050405020304" pitchFamily="18" charset="0"/>
              <a:cs typeface="Times New Roman" panose="02020603050405020304" pitchFamily="18" charset="0"/>
            </a:rPr>
            <a:t>kinh</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nghiệm</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và</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sự</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tồn</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tại</a:t>
          </a:r>
          <a:r>
            <a:rPr lang="en-US" sz="2800" b="0" i="1" dirty="0">
              <a:solidFill>
                <a:srgbClr val="000099"/>
              </a:solidFill>
              <a:latin typeface="Times New Roman" panose="02020603050405020304" pitchFamily="18" charset="0"/>
              <a:cs typeface="Times New Roman" panose="02020603050405020304" pitchFamily="18" charset="0"/>
            </a:rPr>
            <a:t> </a:t>
          </a:r>
          <a:r>
            <a:rPr lang="en-US" sz="2800" b="0" i="1" dirty="0" err="1">
              <a:solidFill>
                <a:srgbClr val="000099"/>
              </a:solidFill>
              <a:latin typeface="Times New Roman" panose="02020603050405020304" pitchFamily="18" charset="0"/>
              <a:cs typeface="Times New Roman" panose="02020603050405020304" pitchFamily="18" charset="0"/>
            </a:rPr>
            <a:t>người</a:t>
          </a:r>
          <a:r>
            <a:rPr lang="en-US" sz="2800" b="0" i="1" dirty="0">
              <a:solidFill>
                <a:srgbClr val="000099"/>
              </a:solidFill>
              <a:latin typeface="Times New Roman" panose="02020603050405020304" pitchFamily="18" charset="0"/>
              <a:cs typeface="Times New Roman" panose="02020603050405020304" pitchFamily="18" charset="0"/>
            </a:rPr>
            <a:t>.</a:t>
          </a:r>
        </a:p>
      </dgm:t>
    </dgm:pt>
    <dgm:pt modelId="{010BCFA9-1ECC-4230-B184-4B033A42CE35}" type="sibTrans" cxnId="{92B4D47A-9E80-4A2E-9F3C-B9D1146BBE76}">
      <dgm:prSet/>
      <dgm:spPr/>
      <dgm:t>
        <a:bodyPr/>
        <a:lstStyle/>
        <a:p>
          <a:endParaRPr lang="en-US"/>
        </a:p>
      </dgm:t>
    </dgm:pt>
    <dgm:pt modelId="{84BEDE1B-17F3-4601-9B55-718C7C12E03D}" type="parTrans" cxnId="{92B4D47A-9E80-4A2E-9F3C-B9D1146BBE76}">
      <dgm:prSet/>
      <dgm:spPr/>
      <dgm:t>
        <a:bodyPr/>
        <a:lstStyle/>
        <a:p>
          <a:endParaRPr lang="en-US"/>
        </a:p>
      </dgm:t>
    </dgm:pt>
    <dgm:pt modelId="{5B3AFBE9-CC73-4C3D-9A37-77B9EAB421B4}" type="pres">
      <dgm:prSet presAssocID="{68317B35-CD36-4895-BFC1-8325C62C99E8}" presName="diagram" presStyleCnt="0">
        <dgm:presLayoutVars>
          <dgm:chPref val="1"/>
          <dgm:dir/>
          <dgm:animOne val="branch"/>
          <dgm:animLvl val="lvl"/>
          <dgm:resizeHandles/>
        </dgm:presLayoutVars>
      </dgm:prSet>
      <dgm:spPr/>
      <dgm:t>
        <a:bodyPr/>
        <a:lstStyle/>
        <a:p>
          <a:endParaRPr lang="en-US"/>
        </a:p>
      </dgm:t>
    </dgm:pt>
    <dgm:pt modelId="{0113A9AA-2147-4B84-8E2A-38F752401500}" type="pres">
      <dgm:prSet presAssocID="{C33CB3AA-59EF-4A04-BD7F-130646784012}" presName="root" presStyleCnt="0"/>
      <dgm:spPr/>
    </dgm:pt>
    <dgm:pt modelId="{720BAB8F-32ED-4518-AB6C-7BEEF0B76C50}" type="pres">
      <dgm:prSet presAssocID="{C33CB3AA-59EF-4A04-BD7F-130646784012}" presName="rootComposite" presStyleCnt="0"/>
      <dgm:spPr/>
    </dgm:pt>
    <dgm:pt modelId="{E71503DC-807F-4094-BDE8-52E2B639EE11}" type="pres">
      <dgm:prSet presAssocID="{C33CB3AA-59EF-4A04-BD7F-130646784012}" presName="rootText" presStyleLbl="node1" presStyleIdx="0" presStyleCnt="1" custScaleX="155311" custScaleY="75813" custLinFactNeighborX="0" custLinFactNeighborY="-30480"/>
      <dgm:spPr/>
      <dgm:t>
        <a:bodyPr/>
        <a:lstStyle/>
        <a:p>
          <a:endParaRPr lang="en-US"/>
        </a:p>
      </dgm:t>
    </dgm:pt>
    <dgm:pt modelId="{3E4962E5-1C97-4261-BCF6-5760174DB5CF}" type="pres">
      <dgm:prSet presAssocID="{C33CB3AA-59EF-4A04-BD7F-130646784012}" presName="rootConnector" presStyleLbl="node1" presStyleIdx="0" presStyleCnt="1"/>
      <dgm:spPr/>
      <dgm:t>
        <a:bodyPr/>
        <a:lstStyle/>
        <a:p>
          <a:endParaRPr lang="en-US"/>
        </a:p>
      </dgm:t>
    </dgm:pt>
    <dgm:pt modelId="{65713E15-34BD-44D9-B72D-47E5E1914F36}" type="pres">
      <dgm:prSet presAssocID="{C33CB3AA-59EF-4A04-BD7F-130646784012}" presName="childShape" presStyleCnt="0"/>
      <dgm:spPr/>
    </dgm:pt>
    <dgm:pt modelId="{4F82F322-0F59-470F-8AFF-7F7CF068AECD}" type="pres">
      <dgm:prSet presAssocID="{84BEDE1B-17F3-4601-9B55-718C7C12E03D}" presName="Name13" presStyleLbl="parChTrans1D2" presStyleIdx="0" presStyleCnt="1"/>
      <dgm:spPr/>
      <dgm:t>
        <a:bodyPr/>
        <a:lstStyle/>
        <a:p>
          <a:endParaRPr lang="en-US"/>
        </a:p>
      </dgm:t>
    </dgm:pt>
    <dgm:pt modelId="{532EBD9B-C78A-4A1B-B0F5-C7C62248A302}" type="pres">
      <dgm:prSet presAssocID="{54186F11-4FA0-4B3F-B60B-9929AE9A2228}" presName="childText" presStyleLbl="bgAcc1" presStyleIdx="0" presStyleCnt="1" custScaleX="221821" custScaleY="313651" custLinFactNeighborX="-6552">
        <dgm:presLayoutVars>
          <dgm:bulletEnabled val="1"/>
        </dgm:presLayoutVars>
      </dgm:prSet>
      <dgm:spPr/>
      <dgm:t>
        <a:bodyPr/>
        <a:lstStyle/>
        <a:p>
          <a:endParaRPr lang="en-US"/>
        </a:p>
      </dgm:t>
    </dgm:pt>
  </dgm:ptLst>
  <dgm:cxnLst>
    <dgm:cxn modelId="{50C30755-11F9-4260-B0DA-9A0161C0F806}" type="presOf" srcId="{54186F11-4FA0-4B3F-B60B-9929AE9A2228}" destId="{532EBD9B-C78A-4A1B-B0F5-C7C62248A302}" srcOrd="0" destOrd="0" presId="urn:microsoft.com/office/officeart/2005/8/layout/hierarchy3"/>
    <dgm:cxn modelId="{79C4B92D-434C-4BA7-AAD6-48837DC5EAA6}" type="presOf" srcId="{68317B35-CD36-4895-BFC1-8325C62C99E8}" destId="{5B3AFBE9-CC73-4C3D-9A37-77B9EAB421B4}" srcOrd="0" destOrd="0" presId="urn:microsoft.com/office/officeart/2005/8/layout/hierarchy3"/>
    <dgm:cxn modelId="{18349340-491E-4AEC-97CA-0FAB4BA8C9F5}" type="presOf" srcId="{C33CB3AA-59EF-4A04-BD7F-130646784012}" destId="{E71503DC-807F-4094-BDE8-52E2B639EE11}" srcOrd="0" destOrd="0" presId="urn:microsoft.com/office/officeart/2005/8/layout/hierarchy3"/>
    <dgm:cxn modelId="{7BDFB892-AA6F-4110-A398-FD727E3B38CA}" type="presOf" srcId="{C33CB3AA-59EF-4A04-BD7F-130646784012}" destId="{3E4962E5-1C97-4261-BCF6-5760174DB5CF}" srcOrd="1" destOrd="0" presId="urn:microsoft.com/office/officeart/2005/8/layout/hierarchy3"/>
    <dgm:cxn modelId="{92B4D47A-9E80-4A2E-9F3C-B9D1146BBE76}" srcId="{C33CB3AA-59EF-4A04-BD7F-130646784012}" destId="{54186F11-4FA0-4B3F-B60B-9929AE9A2228}" srcOrd="0" destOrd="0" parTransId="{84BEDE1B-17F3-4601-9B55-718C7C12E03D}" sibTransId="{010BCFA9-1ECC-4230-B184-4B033A42CE35}"/>
    <dgm:cxn modelId="{E622C9BA-2AEE-46FC-BDAE-7455F0246944}" type="presOf" srcId="{84BEDE1B-17F3-4601-9B55-718C7C12E03D}" destId="{4F82F322-0F59-470F-8AFF-7F7CF068AECD}" srcOrd="0" destOrd="0" presId="urn:microsoft.com/office/officeart/2005/8/layout/hierarchy3"/>
    <dgm:cxn modelId="{56E1A1D6-0843-4FB8-B61B-06BA926909CA}" srcId="{68317B35-CD36-4895-BFC1-8325C62C99E8}" destId="{C33CB3AA-59EF-4A04-BD7F-130646784012}" srcOrd="0" destOrd="0" parTransId="{4AAF88D6-0112-453C-BC99-FB74BB4FA204}" sibTransId="{5622A8CD-7151-4DE2-B62E-40BFCFE89FDB}"/>
    <dgm:cxn modelId="{78707725-E662-4135-8C9B-E8D92EA89786}" type="presParOf" srcId="{5B3AFBE9-CC73-4C3D-9A37-77B9EAB421B4}" destId="{0113A9AA-2147-4B84-8E2A-38F752401500}" srcOrd="0" destOrd="0" presId="urn:microsoft.com/office/officeart/2005/8/layout/hierarchy3"/>
    <dgm:cxn modelId="{8D1FA819-7CA0-499C-AE69-9F08F9F66371}" type="presParOf" srcId="{0113A9AA-2147-4B84-8E2A-38F752401500}" destId="{720BAB8F-32ED-4518-AB6C-7BEEF0B76C50}" srcOrd="0" destOrd="0" presId="urn:microsoft.com/office/officeart/2005/8/layout/hierarchy3"/>
    <dgm:cxn modelId="{D6AA3C26-7135-4EC7-8C4E-B8E9CD843AB7}" type="presParOf" srcId="{720BAB8F-32ED-4518-AB6C-7BEEF0B76C50}" destId="{E71503DC-807F-4094-BDE8-52E2B639EE11}" srcOrd="0" destOrd="0" presId="urn:microsoft.com/office/officeart/2005/8/layout/hierarchy3"/>
    <dgm:cxn modelId="{3A6930D1-1E42-4C6B-BE97-E49E09983EC0}" type="presParOf" srcId="{720BAB8F-32ED-4518-AB6C-7BEEF0B76C50}" destId="{3E4962E5-1C97-4261-BCF6-5760174DB5CF}" srcOrd="1" destOrd="0" presId="urn:microsoft.com/office/officeart/2005/8/layout/hierarchy3"/>
    <dgm:cxn modelId="{A43A75D8-7E84-452D-95BF-250939473707}" type="presParOf" srcId="{0113A9AA-2147-4B84-8E2A-38F752401500}" destId="{65713E15-34BD-44D9-B72D-47E5E1914F36}" srcOrd="1" destOrd="0" presId="urn:microsoft.com/office/officeart/2005/8/layout/hierarchy3"/>
    <dgm:cxn modelId="{45F51AAF-AC8A-48FA-91B2-6E1BFFF85FE8}" type="presParOf" srcId="{65713E15-34BD-44D9-B72D-47E5E1914F36}" destId="{4F82F322-0F59-470F-8AFF-7F7CF068AECD}" srcOrd="0" destOrd="0" presId="urn:microsoft.com/office/officeart/2005/8/layout/hierarchy3"/>
    <dgm:cxn modelId="{60C21E63-443F-479C-B98A-14008640B2E6}" type="presParOf" srcId="{65713E15-34BD-44D9-B72D-47E5E1914F36}" destId="{532EBD9B-C78A-4A1B-B0F5-C7C62248A302}"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3F5F7BF-1374-4437-966C-4A58D41B2F88}"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D8DF8F77-4E89-4880-A133-64B775EB4A41}">
      <dgm:prSet phldrT="[Text]" custT="1"/>
      <dgm:spPr>
        <a:solidFill>
          <a:srgbClr val="002060"/>
        </a:solidFill>
        <a:ln w="28575">
          <a:noFill/>
        </a:ln>
      </dgm:spPr>
      <dgm:t>
        <a:bodyPr/>
        <a:lstStyle/>
        <a:p>
          <a:pPr algn="just"/>
          <a:r>
            <a:rPr lang="en-US" sz="3200" b="1" i="1" dirty="0" err="1">
              <a:solidFill>
                <a:schemeClr val="accent3"/>
              </a:solidFill>
              <a:latin typeface="Times New Roman" panose="02020603050405020304" pitchFamily="18" charset="0"/>
              <a:cs typeface="Times New Roman" panose="02020603050405020304" pitchFamily="18" charset="0"/>
            </a:rPr>
            <a:t>Bách</a:t>
          </a:r>
          <a:r>
            <a:rPr lang="en-US" sz="3200" b="1" i="1" dirty="0">
              <a:solidFill>
                <a:schemeClr val="accent3"/>
              </a:solidFill>
              <a:latin typeface="Times New Roman" panose="02020603050405020304" pitchFamily="18" charset="0"/>
              <a:cs typeface="Times New Roman" panose="02020603050405020304" pitchFamily="18" charset="0"/>
            </a:rPr>
            <a:t> </a:t>
          </a:r>
          <a:r>
            <a:rPr lang="en-US" sz="3200" b="1" i="1" dirty="0" err="1">
              <a:solidFill>
                <a:schemeClr val="accent3"/>
              </a:solidFill>
              <a:latin typeface="Times New Roman" panose="02020603050405020304" pitchFamily="18" charset="0"/>
              <a:cs typeface="Times New Roman" panose="02020603050405020304" pitchFamily="18" charset="0"/>
            </a:rPr>
            <a:t>khoa</a:t>
          </a:r>
          <a:r>
            <a:rPr lang="en-US" sz="3200" b="1" i="1" dirty="0">
              <a:solidFill>
                <a:schemeClr val="accent3"/>
              </a:solidFill>
              <a:latin typeface="Times New Roman" panose="02020603050405020304" pitchFamily="18" charset="0"/>
              <a:cs typeface="Times New Roman" panose="02020603050405020304" pitchFamily="18" charset="0"/>
            </a:rPr>
            <a:t> </a:t>
          </a:r>
          <a:r>
            <a:rPr lang="en-US" sz="3200" b="1" i="1" dirty="0" err="1">
              <a:solidFill>
                <a:schemeClr val="accent3"/>
              </a:solidFill>
              <a:latin typeface="Times New Roman" panose="02020603050405020304" pitchFamily="18" charset="0"/>
              <a:cs typeface="Times New Roman" panose="02020603050405020304" pitchFamily="18" charset="0"/>
            </a:rPr>
            <a:t>triết</a:t>
          </a:r>
          <a:r>
            <a:rPr lang="en-US" sz="3200" b="1" i="1" dirty="0">
              <a:solidFill>
                <a:schemeClr val="accent3"/>
              </a:solidFill>
              <a:latin typeface="Times New Roman" panose="02020603050405020304" pitchFamily="18" charset="0"/>
              <a:cs typeface="Times New Roman" panose="02020603050405020304" pitchFamily="18" charset="0"/>
            </a:rPr>
            <a:t> học </a:t>
          </a:r>
          <a:r>
            <a:rPr lang="en-US" sz="3200" b="1" i="1" dirty="0" err="1">
              <a:solidFill>
                <a:schemeClr val="accent3"/>
              </a:solidFill>
              <a:latin typeface="Times New Roman" panose="02020603050405020304" pitchFamily="18" charset="0"/>
              <a:cs typeface="Times New Roman" panose="02020603050405020304" pitchFamily="18" charset="0"/>
            </a:rPr>
            <a:t>mới</a:t>
          </a:r>
          <a:r>
            <a:rPr lang="en-US" sz="3200" b="1" i="1" dirty="0">
              <a:solidFill>
                <a:schemeClr val="accent3"/>
              </a:solidFill>
              <a:latin typeface="Times New Roman" panose="02020603050405020304" pitchFamily="18" charset="0"/>
              <a:cs typeface="Times New Roman" panose="02020603050405020304" pitchFamily="18" charset="0"/>
            </a:rPr>
            <a:t> ( </a:t>
          </a:r>
          <a:r>
            <a:rPr lang="en-US" sz="3200" b="1" i="1" dirty="0" err="1">
              <a:solidFill>
                <a:schemeClr val="accent3"/>
              </a:solidFill>
              <a:latin typeface="Times New Roman" panose="02020603050405020304" pitchFamily="18" charset="0"/>
              <a:cs typeface="Times New Roman" panose="02020603050405020304" pitchFamily="18" charset="0"/>
            </a:rPr>
            <a:t>Nga</a:t>
          </a:r>
          <a:r>
            <a:rPr lang="en-US" sz="3200" b="1" i="1" dirty="0">
              <a:solidFill>
                <a:schemeClr val="accent3"/>
              </a:solidFill>
              <a:latin typeface="Times New Roman" panose="02020603050405020304" pitchFamily="18" charset="0"/>
              <a:cs typeface="Times New Roman" panose="02020603050405020304" pitchFamily="18" charset="0"/>
            </a:rPr>
            <a:t>)</a:t>
          </a:r>
        </a:p>
      </dgm:t>
    </dgm:pt>
    <dgm:pt modelId="{F231EA51-7294-4EFC-B790-1092370CE05B}" type="parTrans" cxnId="{BCC6AD91-4803-4AFA-82FF-254D91FC7BD4}">
      <dgm:prSet/>
      <dgm:spPr/>
      <dgm:t>
        <a:bodyPr/>
        <a:lstStyle/>
        <a:p>
          <a:endParaRPr lang="en-US"/>
        </a:p>
      </dgm:t>
    </dgm:pt>
    <dgm:pt modelId="{D193F95F-1E8D-4F27-8945-F9B1A6AFC171}" type="sibTrans" cxnId="{BCC6AD91-4803-4AFA-82FF-254D91FC7BD4}">
      <dgm:prSet/>
      <dgm:spPr/>
      <dgm:t>
        <a:bodyPr/>
        <a:lstStyle/>
        <a:p>
          <a:endParaRPr lang="en-US"/>
        </a:p>
      </dgm:t>
    </dgm:pt>
    <dgm:pt modelId="{A1792D05-BC4E-422A-BD4F-CF3D6F24EFA7}">
      <dgm:prSet phldrT="[Text]" custT="1"/>
      <dgm:spPr/>
      <dgm:t>
        <a:bodyPr/>
        <a:lstStyle/>
        <a:p>
          <a:pPr algn="just"/>
          <a:r>
            <a:rPr lang="en-US" sz="2800" b="0" i="1" dirty="0" err="1">
              <a:solidFill>
                <a:srgbClr val="3333CC"/>
              </a:solidFill>
              <a:latin typeface="Times New Roman"/>
              <a:cs typeface="Times New Roman"/>
            </a:rPr>
            <a:t>Triết</a:t>
          </a:r>
          <a:r>
            <a:rPr lang="en-US" sz="2800" b="0" i="1" dirty="0">
              <a:solidFill>
                <a:srgbClr val="3333CC"/>
              </a:solidFill>
              <a:latin typeface="Times New Roman"/>
              <a:cs typeface="Times New Roman"/>
            </a:rPr>
            <a:t> học là </a:t>
          </a:r>
          <a:r>
            <a:rPr lang="en-US" sz="2800" b="1" i="1" u="sng" dirty="0" err="1">
              <a:solidFill>
                <a:srgbClr val="FF0000"/>
              </a:solidFill>
              <a:latin typeface="Times New Roman"/>
              <a:cs typeface="Times New Roman"/>
            </a:rPr>
            <a:t>hình</a:t>
          </a:r>
          <a:r>
            <a:rPr lang="en-US" sz="2800" b="1" i="1" u="sng" dirty="0">
              <a:solidFill>
                <a:srgbClr val="FF0000"/>
              </a:solidFill>
              <a:latin typeface="Times New Roman"/>
              <a:cs typeface="Times New Roman"/>
            </a:rPr>
            <a:t> </a:t>
          </a:r>
          <a:r>
            <a:rPr lang="en-US" sz="2800" b="1" i="1" u="sng" dirty="0" err="1">
              <a:solidFill>
                <a:srgbClr val="FF0000"/>
              </a:solidFill>
              <a:latin typeface="Times New Roman"/>
              <a:cs typeface="Times New Roman"/>
            </a:rPr>
            <a:t>thức</a:t>
          </a:r>
          <a:r>
            <a:rPr lang="en-US" sz="2800" b="1" i="1" u="sng" dirty="0">
              <a:solidFill>
                <a:srgbClr val="FF0000"/>
              </a:solidFill>
              <a:latin typeface="Times New Roman"/>
              <a:cs typeface="Times New Roman"/>
            </a:rPr>
            <a:t> </a:t>
          </a:r>
          <a:r>
            <a:rPr lang="en-US" sz="2800" b="1" i="1" u="sng" dirty="0" err="1">
              <a:solidFill>
                <a:srgbClr val="FF0000"/>
              </a:solidFill>
              <a:latin typeface="Times New Roman"/>
              <a:cs typeface="Times New Roman"/>
            </a:rPr>
            <a:t>đặc</a:t>
          </a:r>
          <a:r>
            <a:rPr lang="en-US" sz="2800" b="1" i="1" u="sng" dirty="0">
              <a:solidFill>
                <a:srgbClr val="FF0000"/>
              </a:solidFill>
              <a:latin typeface="Times New Roman"/>
              <a:cs typeface="Times New Roman"/>
            </a:rPr>
            <a:t> </a:t>
          </a:r>
          <a:r>
            <a:rPr lang="en-US" sz="2800" b="1" i="1" u="sng" dirty="0" err="1">
              <a:solidFill>
                <a:srgbClr val="FF0000"/>
              </a:solidFill>
              <a:latin typeface="Times New Roman"/>
              <a:cs typeface="Times New Roman"/>
            </a:rPr>
            <a:t>biệt</a:t>
          </a:r>
          <a:r>
            <a:rPr lang="en-US" sz="2800" b="1" i="1" u="sng" dirty="0">
              <a:solidFill>
                <a:srgbClr val="FF0000"/>
              </a:solidFill>
              <a:latin typeface="Times New Roman"/>
              <a:cs typeface="Times New Roman"/>
            </a:rPr>
            <a:t> </a:t>
          </a:r>
          <a:r>
            <a:rPr lang="en-US" sz="2800" b="0" i="1" dirty="0">
              <a:solidFill>
                <a:srgbClr val="3333CC"/>
              </a:solidFill>
              <a:latin typeface="Times New Roman"/>
              <a:cs typeface="Times New Roman"/>
            </a:rPr>
            <a:t>của </a:t>
          </a:r>
          <a:r>
            <a:rPr lang="en-US" sz="2800" b="0" i="1" dirty="0" err="1">
              <a:solidFill>
                <a:srgbClr val="3333CC"/>
              </a:solidFill>
              <a:latin typeface="Times New Roman"/>
              <a:cs typeface="Times New Roman"/>
            </a:rPr>
            <a:t>nhận</a:t>
          </a:r>
          <a:r>
            <a:rPr lang="en-US" sz="2800" b="0" i="1" dirty="0">
              <a:solidFill>
                <a:srgbClr val="3333CC"/>
              </a:solidFill>
              <a:latin typeface="Times New Roman"/>
              <a:cs typeface="Times New Roman"/>
            </a:rPr>
            <a:t> </a:t>
          </a:r>
          <a:r>
            <a:rPr lang="en-US" sz="2800" b="0" i="1" dirty="0" err="1">
              <a:solidFill>
                <a:srgbClr val="3333CC"/>
              </a:solidFill>
              <a:latin typeface="Times New Roman"/>
              <a:cs typeface="Times New Roman"/>
            </a:rPr>
            <a:t>thức</a:t>
          </a:r>
          <a:r>
            <a:rPr lang="en-US" sz="2800" b="0" i="1" dirty="0">
              <a:solidFill>
                <a:srgbClr val="3333CC"/>
              </a:solidFill>
              <a:latin typeface="Times New Roman"/>
              <a:cs typeface="Times New Roman"/>
            </a:rPr>
            <a:t> </a:t>
          </a:r>
          <a:r>
            <a:rPr lang="en-US" sz="2800" b="0" i="1" dirty="0" err="1">
              <a:solidFill>
                <a:srgbClr val="3333CC"/>
              </a:solidFill>
              <a:latin typeface="Times New Roman"/>
              <a:cs typeface="Times New Roman"/>
            </a:rPr>
            <a:t>và</a:t>
          </a:r>
          <a:r>
            <a:rPr lang="en-US" sz="2800" b="0" i="1" dirty="0">
              <a:solidFill>
                <a:srgbClr val="3333CC"/>
              </a:solidFill>
              <a:latin typeface="Times New Roman"/>
              <a:cs typeface="Times New Roman"/>
            </a:rPr>
            <a:t> ý </a:t>
          </a:r>
          <a:r>
            <a:rPr lang="en-US" sz="2800" b="0" i="1" dirty="0" err="1">
              <a:solidFill>
                <a:srgbClr val="3333CC"/>
              </a:solidFill>
              <a:latin typeface="Times New Roman"/>
              <a:cs typeface="Times New Roman"/>
            </a:rPr>
            <a:t>thức</a:t>
          </a:r>
          <a:r>
            <a:rPr lang="en-US" sz="2800" b="0" i="1" dirty="0">
              <a:solidFill>
                <a:srgbClr val="3333CC"/>
              </a:solidFill>
              <a:latin typeface="Times New Roman"/>
              <a:cs typeface="Times New Roman"/>
            </a:rPr>
            <a:t> XH </a:t>
          </a:r>
          <a:r>
            <a:rPr lang="en-US" sz="2800" b="0" i="1" dirty="0" err="1">
              <a:solidFill>
                <a:srgbClr val="3333CC"/>
              </a:solidFill>
              <a:latin typeface="Times New Roman"/>
              <a:cs typeface="Times New Roman"/>
            </a:rPr>
            <a:t>về</a:t>
          </a:r>
          <a:r>
            <a:rPr lang="en-US" sz="2800" b="0" i="1" dirty="0">
              <a:solidFill>
                <a:srgbClr val="3333CC"/>
              </a:solidFill>
              <a:latin typeface="Times New Roman"/>
              <a:cs typeface="Times New Roman"/>
            </a:rPr>
            <a:t> </a:t>
          </a:r>
          <a:r>
            <a:rPr lang="en-US" sz="2800" b="0" i="1" dirty="0" err="1">
              <a:solidFill>
                <a:srgbClr val="3333CC"/>
              </a:solidFill>
              <a:latin typeface="Times New Roman"/>
              <a:cs typeface="Times New Roman"/>
            </a:rPr>
            <a:t>thế</a:t>
          </a:r>
          <a:r>
            <a:rPr lang="en-US" sz="2800" b="0" i="1" dirty="0">
              <a:solidFill>
                <a:srgbClr val="3333CC"/>
              </a:solidFill>
              <a:latin typeface="Times New Roman"/>
              <a:cs typeface="Times New Roman"/>
            </a:rPr>
            <a:t> </a:t>
          </a:r>
          <a:r>
            <a:rPr lang="en-US" sz="2800" b="0" i="1" dirty="0" err="1">
              <a:solidFill>
                <a:srgbClr val="3333CC"/>
              </a:solidFill>
              <a:latin typeface="Times New Roman"/>
              <a:cs typeface="Times New Roman"/>
            </a:rPr>
            <a:t>giới</a:t>
          </a:r>
          <a:endParaRPr lang="en-US" sz="2800" b="0" i="1" dirty="0">
            <a:solidFill>
              <a:srgbClr val="33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81EF97B2-59C1-4BED-A7E8-6EB5DEEDEC0F}" type="parTrans" cxnId="{EBCDB0F7-3EAE-468D-B9EA-DF09A08A81B2}">
      <dgm:prSet/>
      <dgm:spPr/>
      <dgm:t>
        <a:bodyPr/>
        <a:lstStyle/>
        <a:p>
          <a:endParaRPr lang="en-US"/>
        </a:p>
      </dgm:t>
    </dgm:pt>
    <dgm:pt modelId="{F329FC88-0CA0-48CC-B5C0-3E9D968A3146}" type="sibTrans" cxnId="{EBCDB0F7-3EAE-468D-B9EA-DF09A08A81B2}">
      <dgm:prSet/>
      <dgm:spPr/>
      <dgm:t>
        <a:bodyPr/>
        <a:lstStyle/>
        <a:p>
          <a:endParaRPr lang="en-US"/>
        </a:p>
      </dgm:t>
    </dgm:pt>
    <dgm:pt modelId="{B408AF59-57ED-4F4A-947B-1CE2592ACECB}">
      <dgm:prSet phldrT="[Text]" custT="1"/>
      <dgm:spPr/>
      <dgm:t>
        <a:bodyPr/>
        <a:lstStyle/>
        <a:p>
          <a:pPr algn="just"/>
          <a:r>
            <a:rPr lang="en-US" sz="2800" b="0" i="1" dirty="0" err="1">
              <a:solidFill>
                <a:srgbClr val="FF0066"/>
              </a:solidFill>
              <a:latin typeface="Times New Roman"/>
              <a:cs typeface="Times New Roman"/>
            </a:rPr>
            <a:t>Được</a:t>
          </a:r>
          <a:r>
            <a:rPr lang="en-US" sz="2800" b="0" i="1" dirty="0">
              <a:solidFill>
                <a:srgbClr val="FF0066"/>
              </a:solidFill>
              <a:latin typeface="Times New Roman"/>
              <a:cs typeface="Times New Roman"/>
            </a:rPr>
            <a:t> </a:t>
          </a:r>
          <a:r>
            <a:rPr lang="en-US" sz="2800" b="0" i="1" dirty="0" err="1">
              <a:solidFill>
                <a:srgbClr val="FF0066"/>
              </a:solidFill>
              <a:latin typeface="Times New Roman"/>
              <a:cs typeface="Times New Roman"/>
            </a:rPr>
            <a:t>thể</a:t>
          </a:r>
          <a:r>
            <a:rPr lang="en-US" sz="2800" b="0" i="1" dirty="0">
              <a:solidFill>
                <a:srgbClr val="FF0066"/>
              </a:solidFill>
              <a:latin typeface="Times New Roman"/>
              <a:cs typeface="Times New Roman"/>
            </a:rPr>
            <a:t> </a:t>
          </a:r>
          <a:r>
            <a:rPr lang="en-US" sz="2800" b="0" i="1" dirty="0" err="1">
              <a:solidFill>
                <a:srgbClr val="FF0066"/>
              </a:solidFill>
              <a:latin typeface="Times New Roman"/>
              <a:cs typeface="Times New Roman"/>
            </a:rPr>
            <a:t>hiện</a:t>
          </a:r>
          <a:r>
            <a:rPr lang="en-US" sz="2800" b="0" i="1" dirty="0">
              <a:solidFill>
                <a:srgbClr val="FF0066"/>
              </a:solidFill>
              <a:latin typeface="Times New Roman"/>
              <a:cs typeface="Times New Roman"/>
            </a:rPr>
            <a:t> </a:t>
          </a:r>
          <a:r>
            <a:rPr lang="en-US" sz="2800" b="0" i="1" dirty="0" err="1">
              <a:solidFill>
                <a:srgbClr val="FF0066"/>
              </a:solidFill>
              <a:latin typeface="Times New Roman"/>
              <a:cs typeface="Times New Roman"/>
            </a:rPr>
            <a:t>thành</a:t>
          </a:r>
          <a:r>
            <a:rPr lang="en-US" sz="2800" b="0" i="1" dirty="0">
              <a:solidFill>
                <a:srgbClr val="FF0066"/>
              </a:solidFill>
              <a:latin typeface="Times New Roman"/>
              <a:cs typeface="Times New Roman"/>
            </a:rPr>
            <a:t> </a:t>
          </a:r>
          <a:r>
            <a:rPr lang="en-US" sz="2800" b="1" i="1" u="sng" dirty="0" err="1">
              <a:solidFill>
                <a:srgbClr val="660066"/>
              </a:solidFill>
              <a:latin typeface="Times New Roman"/>
              <a:cs typeface="Times New Roman"/>
            </a:rPr>
            <a:t>hệ</a:t>
          </a:r>
          <a:r>
            <a:rPr lang="en-US" sz="2800" b="1" i="1" u="sng" dirty="0">
              <a:solidFill>
                <a:srgbClr val="660066"/>
              </a:solidFill>
              <a:latin typeface="Times New Roman"/>
              <a:cs typeface="Times New Roman"/>
            </a:rPr>
            <a:t> </a:t>
          </a:r>
          <a:r>
            <a:rPr lang="en-US" sz="2800" b="1" i="1" u="sng" dirty="0" err="1">
              <a:solidFill>
                <a:srgbClr val="660066"/>
              </a:solidFill>
              <a:latin typeface="Times New Roman"/>
              <a:cs typeface="Times New Roman"/>
            </a:rPr>
            <a:t>thống</a:t>
          </a:r>
          <a:r>
            <a:rPr lang="en-US" sz="2800" b="1" i="1" u="sng" dirty="0">
              <a:solidFill>
                <a:srgbClr val="660066"/>
              </a:solidFill>
              <a:latin typeface="Times New Roman"/>
              <a:cs typeface="Times New Roman"/>
            </a:rPr>
            <a:t> tri </a:t>
          </a:r>
          <a:r>
            <a:rPr lang="en-US" sz="2800" b="1" i="1" u="sng" dirty="0" err="1">
              <a:solidFill>
                <a:srgbClr val="660066"/>
              </a:solidFill>
              <a:latin typeface="Times New Roman"/>
              <a:cs typeface="Times New Roman"/>
            </a:rPr>
            <a:t>thức</a:t>
          </a:r>
          <a:r>
            <a:rPr lang="en-US" sz="2800" b="1" i="1" u="sng" dirty="0">
              <a:solidFill>
                <a:srgbClr val="660066"/>
              </a:solidFill>
              <a:latin typeface="Times New Roman"/>
              <a:cs typeface="Times New Roman"/>
            </a:rPr>
            <a:t> </a:t>
          </a:r>
          <a:r>
            <a:rPr lang="en-US" sz="2800" b="0" i="1" dirty="0" err="1">
              <a:solidFill>
                <a:srgbClr val="FF0066"/>
              </a:solidFill>
              <a:latin typeface="Times New Roman"/>
              <a:cs typeface="Times New Roman"/>
            </a:rPr>
            <a:t>về</a:t>
          </a:r>
          <a:r>
            <a:rPr lang="en-US" sz="2800" b="0" i="1" dirty="0">
              <a:solidFill>
                <a:srgbClr val="FF0066"/>
              </a:solidFill>
              <a:latin typeface="Times New Roman"/>
              <a:cs typeface="Times New Roman"/>
            </a:rPr>
            <a:t> </a:t>
          </a:r>
          <a:r>
            <a:rPr lang="en-US" sz="2800" b="0" i="1" dirty="0" err="1">
              <a:solidFill>
                <a:srgbClr val="FF0066"/>
              </a:solidFill>
              <a:latin typeface="Times New Roman"/>
              <a:cs typeface="Times New Roman"/>
            </a:rPr>
            <a:t>những</a:t>
          </a:r>
          <a:r>
            <a:rPr lang="en-US" sz="2800" b="0" i="1" dirty="0">
              <a:solidFill>
                <a:srgbClr val="FF0066"/>
              </a:solidFill>
              <a:latin typeface="Times New Roman"/>
              <a:cs typeface="Times New Roman"/>
            </a:rPr>
            <a:t> </a:t>
          </a:r>
          <a:r>
            <a:rPr lang="en-US" sz="2800" b="0" i="1" dirty="0" err="1">
              <a:solidFill>
                <a:srgbClr val="FF0066"/>
              </a:solidFill>
              <a:latin typeface="Times New Roman"/>
              <a:cs typeface="Times New Roman"/>
            </a:rPr>
            <a:t>nguyên</a:t>
          </a:r>
          <a:r>
            <a:rPr lang="en-US" sz="2800" b="0" i="1" dirty="0">
              <a:solidFill>
                <a:srgbClr val="FF0066"/>
              </a:solidFill>
              <a:latin typeface="Times New Roman"/>
              <a:cs typeface="Times New Roman"/>
            </a:rPr>
            <a:t> </a:t>
          </a:r>
          <a:r>
            <a:rPr lang="en-US" sz="2800" b="0" i="1" dirty="0" err="1">
              <a:solidFill>
                <a:srgbClr val="FF0066"/>
              </a:solidFill>
              <a:latin typeface="Times New Roman"/>
              <a:cs typeface="Times New Roman"/>
            </a:rPr>
            <a:t>tắc</a:t>
          </a:r>
          <a:r>
            <a:rPr lang="en-US" sz="2800" b="0" i="1" dirty="0">
              <a:solidFill>
                <a:srgbClr val="FF0066"/>
              </a:solidFill>
              <a:latin typeface="Times New Roman"/>
              <a:cs typeface="Times New Roman"/>
            </a:rPr>
            <a:t> </a:t>
          </a:r>
          <a:r>
            <a:rPr lang="en-US" sz="2800" b="0" i="1" dirty="0" err="1">
              <a:solidFill>
                <a:srgbClr val="FF0066"/>
              </a:solidFill>
              <a:latin typeface="Times New Roman"/>
              <a:cs typeface="Times New Roman"/>
            </a:rPr>
            <a:t>cơ</a:t>
          </a:r>
          <a:r>
            <a:rPr lang="en-US" sz="2800" b="0" i="1" dirty="0">
              <a:solidFill>
                <a:srgbClr val="FF0066"/>
              </a:solidFill>
              <a:latin typeface="Times New Roman"/>
              <a:cs typeface="Times New Roman"/>
            </a:rPr>
            <a:t> </a:t>
          </a:r>
          <a:r>
            <a:rPr lang="en-US" sz="2800" b="0" i="1" dirty="0" err="1">
              <a:solidFill>
                <a:srgbClr val="FF0066"/>
              </a:solidFill>
              <a:latin typeface="Times New Roman"/>
              <a:cs typeface="Times New Roman"/>
            </a:rPr>
            <a:t>bản</a:t>
          </a:r>
          <a:r>
            <a:rPr lang="en-US" sz="2800" b="0" i="1" dirty="0">
              <a:solidFill>
                <a:srgbClr val="FF0066"/>
              </a:solidFill>
              <a:latin typeface="Times New Roman"/>
              <a:cs typeface="Times New Roman"/>
            </a:rPr>
            <a:t> </a:t>
          </a:r>
          <a:r>
            <a:rPr lang="en-US" sz="2800" b="0" i="1" dirty="0" err="1">
              <a:solidFill>
                <a:srgbClr val="FF0066"/>
              </a:solidFill>
              <a:latin typeface="Times New Roman"/>
              <a:cs typeface="Times New Roman"/>
            </a:rPr>
            <a:t>và</a:t>
          </a:r>
          <a:r>
            <a:rPr lang="en-US" sz="2800" b="0" i="1" dirty="0">
              <a:solidFill>
                <a:srgbClr val="FF0066"/>
              </a:solidFill>
              <a:latin typeface="Times New Roman"/>
              <a:cs typeface="Times New Roman"/>
            </a:rPr>
            <a:t> </a:t>
          </a:r>
          <a:r>
            <a:rPr lang="en-US" sz="2800" b="0" i="1" dirty="0" err="1">
              <a:solidFill>
                <a:srgbClr val="FF0066"/>
              </a:solidFill>
              <a:latin typeface="Times New Roman"/>
              <a:cs typeface="Times New Roman"/>
            </a:rPr>
            <a:t>nền</a:t>
          </a:r>
          <a:r>
            <a:rPr lang="en-US" sz="2800" b="0" i="1" dirty="0">
              <a:solidFill>
                <a:srgbClr val="FF0066"/>
              </a:solidFill>
              <a:latin typeface="Times New Roman"/>
              <a:cs typeface="Times New Roman"/>
            </a:rPr>
            <a:t> </a:t>
          </a:r>
          <a:r>
            <a:rPr lang="en-US" sz="2800" b="0" i="1" dirty="0" err="1">
              <a:solidFill>
                <a:srgbClr val="FF0066"/>
              </a:solidFill>
              <a:latin typeface="Times New Roman"/>
              <a:cs typeface="Times New Roman"/>
            </a:rPr>
            <a:t>tảng</a:t>
          </a:r>
          <a:r>
            <a:rPr lang="en-US" sz="2800" b="0" i="1" dirty="0">
              <a:solidFill>
                <a:srgbClr val="FF0066"/>
              </a:solidFill>
              <a:latin typeface="Times New Roman"/>
              <a:cs typeface="Times New Roman"/>
            </a:rPr>
            <a:t> của </a:t>
          </a:r>
          <a:r>
            <a:rPr lang="en-US" sz="2800" b="0" i="1" dirty="0" err="1">
              <a:solidFill>
                <a:srgbClr val="FF0066"/>
              </a:solidFill>
              <a:latin typeface="Times New Roman"/>
              <a:cs typeface="Times New Roman"/>
            </a:rPr>
            <a:t>tồn</a:t>
          </a:r>
          <a:r>
            <a:rPr lang="en-US" sz="2800" b="0" i="1" dirty="0">
              <a:solidFill>
                <a:srgbClr val="FF0066"/>
              </a:solidFill>
              <a:latin typeface="Times New Roman"/>
              <a:cs typeface="Times New Roman"/>
            </a:rPr>
            <a:t> </a:t>
          </a:r>
          <a:r>
            <a:rPr lang="en-US" sz="2800" b="0" i="1" dirty="0" err="1">
              <a:solidFill>
                <a:srgbClr val="FF0066"/>
              </a:solidFill>
              <a:latin typeface="Times New Roman"/>
              <a:cs typeface="Times New Roman"/>
            </a:rPr>
            <a:t>tại</a:t>
          </a:r>
          <a:r>
            <a:rPr lang="en-US" sz="2800" b="0" i="1" dirty="0">
              <a:solidFill>
                <a:srgbClr val="FF0066"/>
              </a:solidFill>
              <a:latin typeface="Times New Roman"/>
              <a:cs typeface="Times New Roman"/>
            </a:rPr>
            <a:t> </a:t>
          </a:r>
          <a:r>
            <a:rPr lang="en-US" sz="2800" b="0" i="1" dirty="0" err="1">
              <a:solidFill>
                <a:srgbClr val="FF0066"/>
              </a:solidFill>
              <a:latin typeface="Times New Roman"/>
              <a:cs typeface="Times New Roman"/>
            </a:rPr>
            <a:t>người</a:t>
          </a:r>
          <a:r>
            <a:rPr lang="en-US" sz="2800" b="0" i="1" dirty="0">
              <a:solidFill>
                <a:srgbClr val="FF0066"/>
              </a:solidFill>
              <a:latin typeface="Times New Roman"/>
              <a:cs typeface="Times New Roman"/>
            </a:rPr>
            <a:t>.</a:t>
          </a:r>
          <a:endParaRPr lang="en-US" sz="2800" b="0" i="1" dirty="0">
            <a:solidFill>
              <a:srgbClr val="FF0066"/>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13465940-8FEB-4FA1-9722-E5DAF846739D}" type="parTrans" cxnId="{E185A4BD-4B9D-4CED-A5B6-94B38A7ED9E9}">
      <dgm:prSet/>
      <dgm:spPr/>
      <dgm:t>
        <a:bodyPr/>
        <a:lstStyle/>
        <a:p>
          <a:endParaRPr lang="en-US"/>
        </a:p>
      </dgm:t>
    </dgm:pt>
    <dgm:pt modelId="{5FE5AAED-FE88-4C49-94F3-7443472F4F4C}" type="sibTrans" cxnId="{E185A4BD-4B9D-4CED-A5B6-94B38A7ED9E9}">
      <dgm:prSet/>
      <dgm:spPr/>
      <dgm:t>
        <a:bodyPr/>
        <a:lstStyle/>
        <a:p>
          <a:endParaRPr lang="en-US"/>
        </a:p>
      </dgm:t>
    </dgm:pt>
    <dgm:pt modelId="{99D7D15D-667E-4A41-85A4-DB2DD35B423F}">
      <dgm:prSet phldrT="[Text]" custT="1"/>
      <dgm:spPr/>
      <dgm:t>
        <a:bodyPr/>
        <a:lstStyle/>
        <a:p>
          <a:pPr algn="just"/>
          <a:r>
            <a:rPr lang="en-US" sz="2600" b="0" i="1" dirty="0">
              <a:solidFill>
                <a:srgbClr val="990099"/>
              </a:solidFill>
              <a:latin typeface="Times New Roman"/>
              <a:cs typeface="Times New Roman"/>
            </a:rPr>
            <a:t>Là </a:t>
          </a:r>
          <a:r>
            <a:rPr lang="en-US" sz="2600" b="1" i="1" u="sng" dirty="0" err="1">
              <a:solidFill>
                <a:srgbClr val="006600"/>
              </a:solidFill>
              <a:latin typeface="Times New Roman"/>
              <a:cs typeface="Times New Roman"/>
            </a:rPr>
            <a:t>đặc</a:t>
          </a:r>
          <a:r>
            <a:rPr lang="en-US" sz="2600" b="1" i="1" u="sng" dirty="0">
              <a:solidFill>
                <a:srgbClr val="006600"/>
              </a:solidFill>
              <a:latin typeface="Times New Roman"/>
              <a:cs typeface="Times New Roman"/>
            </a:rPr>
            <a:t> </a:t>
          </a:r>
          <a:r>
            <a:rPr lang="en-US" sz="2600" b="1" i="1" u="sng" dirty="0" err="1">
              <a:solidFill>
                <a:srgbClr val="006600"/>
              </a:solidFill>
              <a:latin typeface="Times New Roman"/>
              <a:cs typeface="Times New Roman"/>
            </a:rPr>
            <a:t>trưng</a:t>
          </a:r>
          <a:r>
            <a:rPr lang="en-US" sz="2600" b="1" i="1" u="sng" dirty="0">
              <a:solidFill>
                <a:srgbClr val="006600"/>
              </a:solidFill>
              <a:latin typeface="Times New Roman"/>
              <a:cs typeface="Times New Roman"/>
            </a:rPr>
            <a:t> </a:t>
          </a:r>
          <a:r>
            <a:rPr lang="en-US" sz="2600" b="1" i="1" u="sng" dirty="0" err="1">
              <a:solidFill>
                <a:srgbClr val="006600"/>
              </a:solidFill>
              <a:latin typeface="Times New Roman"/>
              <a:cs typeface="Times New Roman"/>
            </a:rPr>
            <a:t>bản</a:t>
          </a:r>
          <a:r>
            <a:rPr lang="en-US" sz="2600" b="1" i="1" u="sng" dirty="0">
              <a:solidFill>
                <a:srgbClr val="006600"/>
              </a:solidFill>
              <a:latin typeface="Times New Roman"/>
              <a:cs typeface="Times New Roman"/>
            </a:rPr>
            <a:t> </a:t>
          </a:r>
          <a:r>
            <a:rPr lang="en-US" sz="2600" b="1" i="1" u="sng" dirty="0" err="1">
              <a:solidFill>
                <a:srgbClr val="006600"/>
              </a:solidFill>
              <a:latin typeface="Times New Roman"/>
              <a:cs typeface="Times New Roman"/>
            </a:rPr>
            <a:t>chất</a:t>
          </a:r>
          <a:r>
            <a:rPr lang="en-US" sz="2600" b="1" i="1" u="sng" dirty="0">
              <a:solidFill>
                <a:srgbClr val="006600"/>
              </a:solidFill>
              <a:latin typeface="Times New Roman"/>
              <a:cs typeface="Times New Roman"/>
            </a:rPr>
            <a:t> </a:t>
          </a:r>
          <a:r>
            <a:rPr lang="en-US" sz="2600" b="1" i="1" u="sng" dirty="0" err="1">
              <a:solidFill>
                <a:srgbClr val="006600"/>
              </a:solidFill>
              <a:latin typeface="Times New Roman"/>
              <a:cs typeface="Times New Roman"/>
            </a:rPr>
            <a:t>nhất</a:t>
          </a:r>
          <a:r>
            <a:rPr lang="en-US" sz="2600" b="1" i="1" u="sng" dirty="0">
              <a:solidFill>
                <a:srgbClr val="006600"/>
              </a:solidFill>
              <a:latin typeface="Times New Roman"/>
              <a:cs typeface="Times New Roman"/>
            </a:rPr>
            <a:t> </a:t>
          </a:r>
          <a:r>
            <a:rPr lang="en-US" sz="2600" b="0" i="1" dirty="0">
              <a:solidFill>
                <a:srgbClr val="990099"/>
              </a:solidFill>
              <a:latin typeface="Times New Roman"/>
              <a:cs typeface="Times New Roman"/>
            </a:rPr>
            <a:t>của </a:t>
          </a:r>
          <a:r>
            <a:rPr lang="en-US" sz="2600" b="0" i="1" dirty="0" err="1">
              <a:solidFill>
                <a:srgbClr val="990099"/>
              </a:solidFill>
              <a:latin typeface="Times New Roman"/>
              <a:cs typeface="Times New Roman"/>
            </a:rPr>
            <a:t>mối</a:t>
          </a:r>
          <a:r>
            <a:rPr lang="en-US" sz="2600" b="0" i="1" dirty="0">
              <a:solidFill>
                <a:srgbClr val="990099"/>
              </a:solidFill>
              <a:latin typeface="Times New Roman"/>
              <a:cs typeface="Times New Roman"/>
            </a:rPr>
            <a:t> </a:t>
          </a:r>
          <a:r>
            <a:rPr lang="en-US" sz="2600" b="0" i="1" dirty="0" err="1">
              <a:solidFill>
                <a:srgbClr val="990099"/>
              </a:solidFill>
              <a:latin typeface="Times New Roman"/>
              <a:cs typeface="Times New Roman"/>
            </a:rPr>
            <a:t>quan</a:t>
          </a:r>
          <a:r>
            <a:rPr lang="en-US" sz="2600" b="0" i="1" dirty="0">
              <a:solidFill>
                <a:srgbClr val="990099"/>
              </a:solidFill>
              <a:latin typeface="Times New Roman"/>
              <a:cs typeface="Times New Roman"/>
            </a:rPr>
            <a:t> </a:t>
          </a:r>
          <a:r>
            <a:rPr lang="en-US" sz="2600" b="0" i="1" dirty="0" err="1">
              <a:solidFill>
                <a:srgbClr val="990099"/>
              </a:solidFill>
              <a:latin typeface="Times New Roman"/>
              <a:cs typeface="Times New Roman"/>
            </a:rPr>
            <a:t>hệ</a:t>
          </a:r>
          <a:r>
            <a:rPr lang="en-US" sz="2600" b="0" i="1" dirty="0">
              <a:solidFill>
                <a:srgbClr val="990099"/>
              </a:solidFill>
              <a:latin typeface="Times New Roman"/>
              <a:cs typeface="Times New Roman"/>
            </a:rPr>
            <a:t> </a:t>
          </a:r>
          <a:r>
            <a:rPr lang="en-US" sz="2600" b="0" i="1" dirty="0" err="1">
              <a:solidFill>
                <a:srgbClr val="990099"/>
              </a:solidFill>
              <a:latin typeface="Times New Roman"/>
              <a:cs typeface="Times New Roman"/>
            </a:rPr>
            <a:t>giữa</a:t>
          </a:r>
          <a:r>
            <a:rPr lang="en-US" sz="2600" b="0" i="1" dirty="0">
              <a:solidFill>
                <a:srgbClr val="990099"/>
              </a:solidFill>
              <a:latin typeface="Times New Roman"/>
              <a:cs typeface="Times New Roman"/>
            </a:rPr>
            <a:t> con </a:t>
          </a:r>
          <a:r>
            <a:rPr lang="en-US" sz="2600" b="0" i="1" dirty="0" err="1">
              <a:solidFill>
                <a:srgbClr val="990099"/>
              </a:solidFill>
              <a:latin typeface="Times New Roman"/>
              <a:cs typeface="Times New Roman"/>
            </a:rPr>
            <a:t>người</a:t>
          </a:r>
          <a:r>
            <a:rPr lang="en-US" sz="2600" b="0" i="1" dirty="0">
              <a:solidFill>
                <a:srgbClr val="990099"/>
              </a:solidFill>
              <a:latin typeface="Times New Roman"/>
              <a:cs typeface="Times New Roman"/>
            </a:rPr>
            <a:t> </a:t>
          </a:r>
          <a:r>
            <a:rPr lang="en-US" sz="2600" b="0" i="1" dirty="0" err="1">
              <a:solidFill>
                <a:srgbClr val="990099"/>
              </a:solidFill>
              <a:latin typeface="Times New Roman"/>
              <a:cs typeface="Times New Roman"/>
            </a:rPr>
            <a:t>với</a:t>
          </a:r>
          <a:r>
            <a:rPr lang="en-US" sz="2600" b="0" i="1" dirty="0">
              <a:solidFill>
                <a:srgbClr val="990099"/>
              </a:solidFill>
              <a:latin typeface="Times New Roman"/>
              <a:cs typeface="Times New Roman"/>
            </a:rPr>
            <a:t> </a:t>
          </a:r>
          <a:r>
            <a:rPr lang="en-US" sz="2600" b="0" i="1" dirty="0" err="1">
              <a:solidFill>
                <a:srgbClr val="990099"/>
              </a:solidFill>
              <a:latin typeface="Times New Roman"/>
              <a:cs typeface="Times New Roman"/>
            </a:rPr>
            <a:t>tự</a:t>
          </a:r>
          <a:r>
            <a:rPr lang="en-US" sz="2600" b="0" i="1" dirty="0">
              <a:solidFill>
                <a:srgbClr val="990099"/>
              </a:solidFill>
              <a:latin typeface="Times New Roman"/>
              <a:cs typeface="Times New Roman"/>
            </a:rPr>
            <a:t> </a:t>
          </a:r>
          <a:r>
            <a:rPr lang="en-US" sz="2600" b="0" i="1" dirty="0" err="1">
              <a:solidFill>
                <a:srgbClr val="990099"/>
              </a:solidFill>
              <a:latin typeface="Times New Roman"/>
              <a:cs typeface="Times New Roman"/>
            </a:rPr>
            <a:t>nhiên</a:t>
          </a:r>
          <a:r>
            <a:rPr lang="en-US" sz="2600" b="0" i="1" dirty="0">
              <a:solidFill>
                <a:srgbClr val="990099"/>
              </a:solidFill>
              <a:latin typeface="Times New Roman"/>
              <a:cs typeface="Times New Roman"/>
            </a:rPr>
            <a:t>, </a:t>
          </a:r>
          <a:r>
            <a:rPr lang="en-US" sz="2600" b="0" i="1" dirty="0" err="1">
              <a:solidFill>
                <a:srgbClr val="990099"/>
              </a:solidFill>
              <a:latin typeface="Times New Roman"/>
              <a:cs typeface="Times New Roman"/>
            </a:rPr>
            <a:t>với</a:t>
          </a:r>
          <a:r>
            <a:rPr lang="en-US" sz="2600" b="0" i="1" dirty="0">
              <a:solidFill>
                <a:srgbClr val="990099"/>
              </a:solidFill>
              <a:latin typeface="Times New Roman"/>
              <a:cs typeface="Times New Roman"/>
            </a:rPr>
            <a:t> XH </a:t>
          </a:r>
          <a:r>
            <a:rPr lang="en-US" sz="2600" b="0" i="1" dirty="0" err="1">
              <a:solidFill>
                <a:srgbClr val="990099"/>
              </a:solidFill>
              <a:latin typeface="Times New Roman"/>
              <a:cs typeface="Times New Roman"/>
            </a:rPr>
            <a:t>và</a:t>
          </a:r>
          <a:r>
            <a:rPr lang="en-US" sz="2600" b="0" i="1" dirty="0">
              <a:solidFill>
                <a:srgbClr val="990099"/>
              </a:solidFill>
              <a:latin typeface="Times New Roman"/>
              <a:cs typeface="Times New Roman"/>
            </a:rPr>
            <a:t> </a:t>
          </a:r>
          <a:r>
            <a:rPr lang="en-US" sz="2600" b="0" i="1" dirty="0" err="1">
              <a:solidFill>
                <a:srgbClr val="990099"/>
              </a:solidFill>
              <a:latin typeface="Times New Roman"/>
              <a:cs typeface="Times New Roman"/>
            </a:rPr>
            <a:t>với</a:t>
          </a:r>
          <a:r>
            <a:rPr lang="en-US" sz="2600" b="0" i="1" dirty="0">
              <a:solidFill>
                <a:srgbClr val="990099"/>
              </a:solidFill>
              <a:latin typeface="Times New Roman"/>
              <a:cs typeface="Times New Roman"/>
            </a:rPr>
            <a:t> </a:t>
          </a:r>
          <a:r>
            <a:rPr lang="en-US" sz="2600" b="0" i="1" dirty="0" err="1">
              <a:solidFill>
                <a:srgbClr val="990099"/>
              </a:solidFill>
              <a:latin typeface="Times New Roman"/>
              <a:cs typeface="Times New Roman"/>
            </a:rPr>
            <a:t>đời</a:t>
          </a:r>
          <a:r>
            <a:rPr lang="en-US" sz="2600" b="0" i="1" dirty="0">
              <a:solidFill>
                <a:srgbClr val="990099"/>
              </a:solidFill>
              <a:latin typeface="Times New Roman"/>
              <a:cs typeface="Times New Roman"/>
            </a:rPr>
            <a:t> </a:t>
          </a:r>
          <a:r>
            <a:rPr lang="en-US" sz="2600" b="0" i="1" dirty="0" err="1">
              <a:solidFill>
                <a:srgbClr val="990099"/>
              </a:solidFill>
              <a:latin typeface="Times New Roman"/>
              <a:cs typeface="Times New Roman"/>
            </a:rPr>
            <a:t>sống</a:t>
          </a:r>
          <a:r>
            <a:rPr lang="en-US" sz="2600" b="0" i="1" dirty="0">
              <a:solidFill>
                <a:srgbClr val="990099"/>
              </a:solidFill>
              <a:latin typeface="Times New Roman"/>
              <a:cs typeface="Times New Roman"/>
            </a:rPr>
            <a:t> </a:t>
          </a:r>
          <a:r>
            <a:rPr lang="en-US" sz="2600" b="0" i="1" dirty="0" err="1">
              <a:solidFill>
                <a:srgbClr val="990099"/>
              </a:solidFill>
              <a:latin typeface="Times New Roman"/>
              <a:cs typeface="Times New Roman"/>
            </a:rPr>
            <a:t>tinh</a:t>
          </a:r>
          <a:r>
            <a:rPr lang="en-US" sz="2600" b="0" i="1" dirty="0">
              <a:solidFill>
                <a:srgbClr val="990099"/>
              </a:solidFill>
              <a:latin typeface="Times New Roman"/>
              <a:cs typeface="Times New Roman"/>
            </a:rPr>
            <a:t> </a:t>
          </a:r>
          <a:r>
            <a:rPr lang="en-US" sz="2600" b="0" i="1" dirty="0" err="1">
              <a:solidFill>
                <a:srgbClr val="990099"/>
              </a:solidFill>
              <a:latin typeface="Times New Roman"/>
              <a:cs typeface="Times New Roman"/>
            </a:rPr>
            <a:t>thần</a:t>
          </a:r>
          <a:r>
            <a:rPr lang="en-US" sz="2600" b="0" i="1" dirty="0">
              <a:solidFill>
                <a:srgbClr val="990099"/>
              </a:solidFill>
              <a:latin typeface="Times New Roman"/>
              <a:cs typeface="Times New Roman"/>
            </a:rPr>
            <a:t>”.</a:t>
          </a:r>
          <a:endParaRPr lang="en-US" sz="2600" b="0" i="1" dirty="0">
            <a:solidFill>
              <a:srgbClr val="99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8D0DBFCB-546F-43FC-8726-3EFE968A13C3}" type="parTrans" cxnId="{D915F67A-FA79-4DD8-B8BB-2EC7CE2A0530}">
      <dgm:prSet/>
      <dgm:spPr/>
      <dgm:t>
        <a:bodyPr/>
        <a:lstStyle/>
        <a:p>
          <a:endParaRPr lang="en-US"/>
        </a:p>
      </dgm:t>
    </dgm:pt>
    <dgm:pt modelId="{6F434C9E-64CE-4042-886F-20579B1431E7}" type="sibTrans" cxnId="{D915F67A-FA79-4DD8-B8BB-2EC7CE2A0530}">
      <dgm:prSet/>
      <dgm:spPr/>
      <dgm:t>
        <a:bodyPr/>
        <a:lstStyle/>
        <a:p>
          <a:endParaRPr lang="en-US"/>
        </a:p>
      </dgm:t>
    </dgm:pt>
    <dgm:pt modelId="{AC1AA61E-812E-4981-89FC-B6556CB9F651}" type="pres">
      <dgm:prSet presAssocID="{83F5F7BF-1374-4437-966C-4A58D41B2F88}" presName="diagram" presStyleCnt="0">
        <dgm:presLayoutVars>
          <dgm:chPref val="1"/>
          <dgm:dir/>
          <dgm:animOne val="branch"/>
          <dgm:animLvl val="lvl"/>
          <dgm:resizeHandles/>
        </dgm:presLayoutVars>
      </dgm:prSet>
      <dgm:spPr/>
      <dgm:t>
        <a:bodyPr/>
        <a:lstStyle/>
        <a:p>
          <a:endParaRPr lang="en-US"/>
        </a:p>
      </dgm:t>
    </dgm:pt>
    <dgm:pt modelId="{1B165F8B-0838-419D-8AD0-97219A0BCF65}" type="pres">
      <dgm:prSet presAssocID="{D8DF8F77-4E89-4880-A133-64B775EB4A41}" presName="root" presStyleCnt="0"/>
      <dgm:spPr/>
    </dgm:pt>
    <dgm:pt modelId="{A84A4C24-DC59-4B15-B5E5-66F3BCAEB1C2}" type="pres">
      <dgm:prSet presAssocID="{D8DF8F77-4E89-4880-A133-64B775EB4A41}" presName="rootComposite" presStyleCnt="0"/>
      <dgm:spPr/>
    </dgm:pt>
    <dgm:pt modelId="{214B4455-AC8A-4A08-AB5A-26B2192599D0}" type="pres">
      <dgm:prSet presAssocID="{D8DF8F77-4E89-4880-A133-64B775EB4A41}" presName="rootText" presStyleLbl="node1" presStyleIdx="0" presStyleCnt="1" custScaleX="227296" custScaleY="55608" custLinFactNeighborX="-38196" custLinFactNeighborY="3543"/>
      <dgm:spPr/>
      <dgm:t>
        <a:bodyPr/>
        <a:lstStyle/>
        <a:p>
          <a:endParaRPr lang="en-US"/>
        </a:p>
      </dgm:t>
    </dgm:pt>
    <dgm:pt modelId="{1A7B2FA6-3154-48B2-A2CC-C0424A36A2C5}" type="pres">
      <dgm:prSet presAssocID="{D8DF8F77-4E89-4880-A133-64B775EB4A41}" presName="rootConnector" presStyleLbl="node1" presStyleIdx="0" presStyleCnt="1"/>
      <dgm:spPr/>
      <dgm:t>
        <a:bodyPr/>
        <a:lstStyle/>
        <a:p>
          <a:endParaRPr lang="en-US"/>
        </a:p>
      </dgm:t>
    </dgm:pt>
    <dgm:pt modelId="{8003A058-B656-4435-A781-EC98ECE40912}" type="pres">
      <dgm:prSet presAssocID="{D8DF8F77-4E89-4880-A133-64B775EB4A41}" presName="childShape" presStyleCnt="0"/>
      <dgm:spPr/>
    </dgm:pt>
    <dgm:pt modelId="{B95D5CB1-C961-4C9D-AAB3-5A50103E86F9}" type="pres">
      <dgm:prSet presAssocID="{81EF97B2-59C1-4BED-A7E8-6EB5DEEDEC0F}" presName="Name13" presStyleLbl="parChTrans1D2" presStyleIdx="0" presStyleCnt="3"/>
      <dgm:spPr/>
      <dgm:t>
        <a:bodyPr/>
        <a:lstStyle/>
        <a:p>
          <a:endParaRPr lang="en-US"/>
        </a:p>
      </dgm:t>
    </dgm:pt>
    <dgm:pt modelId="{664DBB2C-D112-4382-8E7A-AB4842C446DD}" type="pres">
      <dgm:prSet presAssocID="{A1792D05-BC4E-422A-BD4F-CF3D6F24EFA7}" presName="childText" presStyleLbl="bgAcc1" presStyleIdx="0" presStyleCnt="3" custScaleX="350171" custScaleY="83120">
        <dgm:presLayoutVars>
          <dgm:bulletEnabled val="1"/>
        </dgm:presLayoutVars>
      </dgm:prSet>
      <dgm:spPr/>
      <dgm:t>
        <a:bodyPr/>
        <a:lstStyle/>
        <a:p>
          <a:endParaRPr lang="en-US"/>
        </a:p>
      </dgm:t>
    </dgm:pt>
    <dgm:pt modelId="{25C9957C-A1C5-4E72-8558-FADC391CDE79}" type="pres">
      <dgm:prSet presAssocID="{13465940-8FEB-4FA1-9722-E5DAF846739D}" presName="Name13" presStyleLbl="parChTrans1D2" presStyleIdx="1" presStyleCnt="3"/>
      <dgm:spPr/>
      <dgm:t>
        <a:bodyPr/>
        <a:lstStyle/>
        <a:p>
          <a:endParaRPr lang="en-US"/>
        </a:p>
      </dgm:t>
    </dgm:pt>
    <dgm:pt modelId="{E8B53FCF-B614-45A1-8A06-B98D6F21264D}" type="pres">
      <dgm:prSet presAssocID="{B408AF59-57ED-4F4A-947B-1CE2592ACECB}" presName="childText" presStyleLbl="bgAcc1" presStyleIdx="1" presStyleCnt="3" custScaleX="350171" custScaleY="84389">
        <dgm:presLayoutVars>
          <dgm:bulletEnabled val="1"/>
        </dgm:presLayoutVars>
      </dgm:prSet>
      <dgm:spPr/>
      <dgm:t>
        <a:bodyPr/>
        <a:lstStyle/>
        <a:p>
          <a:endParaRPr lang="en-US"/>
        </a:p>
      </dgm:t>
    </dgm:pt>
    <dgm:pt modelId="{0B462F10-CD10-4B63-9B8B-A3D57746D7E3}" type="pres">
      <dgm:prSet presAssocID="{8D0DBFCB-546F-43FC-8726-3EFE968A13C3}" presName="Name13" presStyleLbl="parChTrans1D2" presStyleIdx="2" presStyleCnt="3"/>
      <dgm:spPr/>
      <dgm:t>
        <a:bodyPr/>
        <a:lstStyle/>
        <a:p>
          <a:endParaRPr lang="en-US"/>
        </a:p>
      </dgm:t>
    </dgm:pt>
    <dgm:pt modelId="{FAAEE302-FF3C-486A-9AE8-CB620DAB2578}" type="pres">
      <dgm:prSet presAssocID="{99D7D15D-667E-4A41-85A4-DB2DD35B423F}" presName="childText" presStyleLbl="bgAcc1" presStyleIdx="2" presStyleCnt="3" custScaleX="350171" custScaleY="80401" custLinFactNeighborY="-4779">
        <dgm:presLayoutVars>
          <dgm:bulletEnabled val="1"/>
        </dgm:presLayoutVars>
      </dgm:prSet>
      <dgm:spPr/>
      <dgm:t>
        <a:bodyPr/>
        <a:lstStyle/>
        <a:p>
          <a:endParaRPr lang="en-US"/>
        </a:p>
      </dgm:t>
    </dgm:pt>
  </dgm:ptLst>
  <dgm:cxnLst>
    <dgm:cxn modelId="{F82708FF-B2D5-4AFC-8880-9B5FC69C627E}" type="presOf" srcId="{A1792D05-BC4E-422A-BD4F-CF3D6F24EFA7}" destId="{664DBB2C-D112-4382-8E7A-AB4842C446DD}" srcOrd="0" destOrd="0" presId="urn:microsoft.com/office/officeart/2005/8/layout/hierarchy3"/>
    <dgm:cxn modelId="{E185A4BD-4B9D-4CED-A5B6-94B38A7ED9E9}" srcId="{D8DF8F77-4E89-4880-A133-64B775EB4A41}" destId="{B408AF59-57ED-4F4A-947B-1CE2592ACECB}" srcOrd="1" destOrd="0" parTransId="{13465940-8FEB-4FA1-9722-E5DAF846739D}" sibTransId="{5FE5AAED-FE88-4C49-94F3-7443472F4F4C}"/>
    <dgm:cxn modelId="{9A030801-5957-4B7A-B3A7-F45BF44DBB3E}" type="presOf" srcId="{81EF97B2-59C1-4BED-A7E8-6EB5DEEDEC0F}" destId="{B95D5CB1-C961-4C9D-AAB3-5A50103E86F9}" srcOrd="0" destOrd="0" presId="urn:microsoft.com/office/officeart/2005/8/layout/hierarchy3"/>
    <dgm:cxn modelId="{A477A038-3F10-45E1-92B5-C8FE5CFACD12}" type="presOf" srcId="{8D0DBFCB-546F-43FC-8726-3EFE968A13C3}" destId="{0B462F10-CD10-4B63-9B8B-A3D57746D7E3}" srcOrd="0" destOrd="0" presId="urn:microsoft.com/office/officeart/2005/8/layout/hierarchy3"/>
    <dgm:cxn modelId="{577614C9-9938-4D05-8668-DD1BDD2A50FA}" type="presOf" srcId="{13465940-8FEB-4FA1-9722-E5DAF846739D}" destId="{25C9957C-A1C5-4E72-8558-FADC391CDE79}" srcOrd="0" destOrd="0" presId="urn:microsoft.com/office/officeart/2005/8/layout/hierarchy3"/>
    <dgm:cxn modelId="{24BE7631-070A-4AF2-B324-7203570EC7D1}" type="presOf" srcId="{D8DF8F77-4E89-4880-A133-64B775EB4A41}" destId="{1A7B2FA6-3154-48B2-A2CC-C0424A36A2C5}" srcOrd="1" destOrd="0" presId="urn:microsoft.com/office/officeart/2005/8/layout/hierarchy3"/>
    <dgm:cxn modelId="{7F06A53D-00AF-47A9-A389-6EDEED207E23}" type="presOf" srcId="{99D7D15D-667E-4A41-85A4-DB2DD35B423F}" destId="{FAAEE302-FF3C-486A-9AE8-CB620DAB2578}" srcOrd="0" destOrd="0" presId="urn:microsoft.com/office/officeart/2005/8/layout/hierarchy3"/>
    <dgm:cxn modelId="{BCC6AD91-4803-4AFA-82FF-254D91FC7BD4}" srcId="{83F5F7BF-1374-4437-966C-4A58D41B2F88}" destId="{D8DF8F77-4E89-4880-A133-64B775EB4A41}" srcOrd="0" destOrd="0" parTransId="{F231EA51-7294-4EFC-B790-1092370CE05B}" sibTransId="{D193F95F-1E8D-4F27-8945-F9B1A6AFC171}"/>
    <dgm:cxn modelId="{557B1053-5E06-4540-B8F4-99D0F5BBEF22}" type="presOf" srcId="{83F5F7BF-1374-4437-966C-4A58D41B2F88}" destId="{AC1AA61E-812E-4981-89FC-B6556CB9F651}" srcOrd="0" destOrd="0" presId="urn:microsoft.com/office/officeart/2005/8/layout/hierarchy3"/>
    <dgm:cxn modelId="{66668EAA-11CC-4B69-B08A-B4A04BD8434D}" type="presOf" srcId="{B408AF59-57ED-4F4A-947B-1CE2592ACECB}" destId="{E8B53FCF-B614-45A1-8A06-B98D6F21264D}" srcOrd="0" destOrd="0" presId="urn:microsoft.com/office/officeart/2005/8/layout/hierarchy3"/>
    <dgm:cxn modelId="{8A7D0F47-FC25-406D-9B90-1FD47045F878}" type="presOf" srcId="{D8DF8F77-4E89-4880-A133-64B775EB4A41}" destId="{214B4455-AC8A-4A08-AB5A-26B2192599D0}" srcOrd="0" destOrd="0" presId="urn:microsoft.com/office/officeart/2005/8/layout/hierarchy3"/>
    <dgm:cxn modelId="{EBCDB0F7-3EAE-468D-B9EA-DF09A08A81B2}" srcId="{D8DF8F77-4E89-4880-A133-64B775EB4A41}" destId="{A1792D05-BC4E-422A-BD4F-CF3D6F24EFA7}" srcOrd="0" destOrd="0" parTransId="{81EF97B2-59C1-4BED-A7E8-6EB5DEEDEC0F}" sibTransId="{F329FC88-0CA0-48CC-B5C0-3E9D968A3146}"/>
    <dgm:cxn modelId="{D915F67A-FA79-4DD8-B8BB-2EC7CE2A0530}" srcId="{D8DF8F77-4E89-4880-A133-64B775EB4A41}" destId="{99D7D15D-667E-4A41-85A4-DB2DD35B423F}" srcOrd="2" destOrd="0" parTransId="{8D0DBFCB-546F-43FC-8726-3EFE968A13C3}" sibTransId="{6F434C9E-64CE-4042-886F-20579B1431E7}"/>
    <dgm:cxn modelId="{37372E7B-6179-4792-B0E8-F994F6C9124B}" type="presParOf" srcId="{AC1AA61E-812E-4981-89FC-B6556CB9F651}" destId="{1B165F8B-0838-419D-8AD0-97219A0BCF65}" srcOrd="0" destOrd="0" presId="urn:microsoft.com/office/officeart/2005/8/layout/hierarchy3"/>
    <dgm:cxn modelId="{F83100CF-931A-4AE8-AA72-CC6F80A9EE0B}" type="presParOf" srcId="{1B165F8B-0838-419D-8AD0-97219A0BCF65}" destId="{A84A4C24-DC59-4B15-B5E5-66F3BCAEB1C2}" srcOrd="0" destOrd="0" presId="urn:microsoft.com/office/officeart/2005/8/layout/hierarchy3"/>
    <dgm:cxn modelId="{C47E3CD7-1747-4C34-AB8F-D9059B398B86}" type="presParOf" srcId="{A84A4C24-DC59-4B15-B5E5-66F3BCAEB1C2}" destId="{214B4455-AC8A-4A08-AB5A-26B2192599D0}" srcOrd="0" destOrd="0" presId="urn:microsoft.com/office/officeart/2005/8/layout/hierarchy3"/>
    <dgm:cxn modelId="{C19112B0-E7A8-4EF9-B17F-6AABC464432B}" type="presParOf" srcId="{A84A4C24-DC59-4B15-B5E5-66F3BCAEB1C2}" destId="{1A7B2FA6-3154-48B2-A2CC-C0424A36A2C5}" srcOrd="1" destOrd="0" presId="urn:microsoft.com/office/officeart/2005/8/layout/hierarchy3"/>
    <dgm:cxn modelId="{737104DB-BD5C-46B7-91FA-FE620B8205B3}" type="presParOf" srcId="{1B165F8B-0838-419D-8AD0-97219A0BCF65}" destId="{8003A058-B656-4435-A781-EC98ECE40912}" srcOrd="1" destOrd="0" presId="urn:microsoft.com/office/officeart/2005/8/layout/hierarchy3"/>
    <dgm:cxn modelId="{631229F4-A1CD-4859-9CED-EEC18F0CF628}" type="presParOf" srcId="{8003A058-B656-4435-A781-EC98ECE40912}" destId="{B95D5CB1-C961-4C9D-AAB3-5A50103E86F9}" srcOrd="0" destOrd="0" presId="urn:microsoft.com/office/officeart/2005/8/layout/hierarchy3"/>
    <dgm:cxn modelId="{4C4BCBDF-E59B-4D5E-AD22-C9EA30BA7315}" type="presParOf" srcId="{8003A058-B656-4435-A781-EC98ECE40912}" destId="{664DBB2C-D112-4382-8E7A-AB4842C446DD}" srcOrd="1" destOrd="0" presId="urn:microsoft.com/office/officeart/2005/8/layout/hierarchy3"/>
    <dgm:cxn modelId="{231B3216-9453-400E-898B-6D35F1921F3E}" type="presParOf" srcId="{8003A058-B656-4435-A781-EC98ECE40912}" destId="{25C9957C-A1C5-4E72-8558-FADC391CDE79}" srcOrd="2" destOrd="0" presId="urn:microsoft.com/office/officeart/2005/8/layout/hierarchy3"/>
    <dgm:cxn modelId="{5E3AA524-0C42-480C-A3F7-08F275EAEA9D}" type="presParOf" srcId="{8003A058-B656-4435-A781-EC98ECE40912}" destId="{E8B53FCF-B614-45A1-8A06-B98D6F21264D}" srcOrd="3" destOrd="0" presId="urn:microsoft.com/office/officeart/2005/8/layout/hierarchy3"/>
    <dgm:cxn modelId="{41322277-5F5D-4A41-8CD1-D12DB7643AD8}" type="presParOf" srcId="{8003A058-B656-4435-A781-EC98ECE40912}" destId="{0B462F10-CD10-4B63-9B8B-A3D57746D7E3}" srcOrd="4" destOrd="0" presId="urn:microsoft.com/office/officeart/2005/8/layout/hierarchy3"/>
    <dgm:cxn modelId="{717FB8B5-76EA-43CC-9D4E-8D5577B8330C}" type="presParOf" srcId="{8003A058-B656-4435-A781-EC98ECE40912}" destId="{FAAEE302-FF3C-486A-9AE8-CB620DAB2578}"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6499D92-1B58-4ABB-B177-83C497903464}" type="doc">
      <dgm:prSet loTypeId="urn:microsoft.com/office/officeart/2005/8/layout/chevron2" loCatId="process" qsTypeId="urn:microsoft.com/office/officeart/2005/8/quickstyle/simple1" qsCatId="simple" csTypeId="urn:microsoft.com/office/officeart/2005/8/colors/accent2_5" csCatId="accent2" phldr="1"/>
      <dgm:spPr/>
      <dgm:t>
        <a:bodyPr/>
        <a:lstStyle/>
        <a:p>
          <a:endParaRPr lang="en-US"/>
        </a:p>
      </dgm:t>
    </dgm:pt>
    <dgm:pt modelId="{6D78E838-C40B-4A2D-96AB-3C36A2D0DC16}">
      <dgm:prSet phldrT="[Text]" custT="1"/>
      <dgm:spPr>
        <a:solidFill>
          <a:schemeClr val="accent2"/>
        </a:solidFill>
      </dgm:spPr>
      <dgm:t>
        <a:bodyPr/>
        <a:lstStyle/>
        <a:p>
          <a:r>
            <a:rPr lang="en-US" sz="3200" b="1">
              <a:solidFill>
                <a:schemeClr val="bg1"/>
              </a:solidFill>
              <a:latin typeface="Times New Roman" pitchFamily="18" charset="0"/>
              <a:cs typeface="Times New Roman" pitchFamily="18" charset="0"/>
            </a:rPr>
            <a:t>a.</a:t>
          </a:r>
          <a:endParaRPr lang="en-US" sz="3200" b="1" dirty="0">
            <a:solidFill>
              <a:schemeClr val="bg1"/>
            </a:solidFill>
            <a:latin typeface="Times New Roman" pitchFamily="18" charset="0"/>
            <a:cs typeface="Times New Roman" pitchFamily="18" charset="0"/>
          </a:endParaRPr>
        </a:p>
      </dgm:t>
    </dgm:pt>
    <dgm:pt modelId="{81DF2ED5-9575-42AD-9EB5-4110B8498BE5}" type="parTrans" cxnId="{9AB38DAF-B29F-4F19-994F-3826BB11E119}">
      <dgm:prSet/>
      <dgm:spPr/>
      <dgm:t>
        <a:bodyPr/>
        <a:lstStyle/>
        <a:p>
          <a:endParaRPr lang="en-US" sz="2800">
            <a:latin typeface="Times New Roman" pitchFamily="18" charset="0"/>
            <a:cs typeface="Times New Roman" pitchFamily="18" charset="0"/>
          </a:endParaRPr>
        </a:p>
      </dgm:t>
    </dgm:pt>
    <dgm:pt modelId="{4CC4098A-8FBF-41BF-B760-909AFAE0B4B5}" type="sibTrans" cxnId="{9AB38DAF-B29F-4F19-994F-3826BB11E119}">
      <dgm:prSet/>
      <dgm:spPr/>
      <dgm:t>
        <a:bodyPr/>
        <a:lstStyle/>
        <a:p>
          <a:endParaRPr lang="en-US" sz="2800">
            <a:latin typeface="Times New Roman" pitchFamily="18" charset="0"/>
            <a:cs typeface="Times New Roman" pitchFamily="18" charset="0"/>
          </a:endParaRPr>
        </a:p>
      </dgm:t>
    </dgm:pt>
    <dgm:pt modelId="{1D3F762B-C24B-4AED-81EC-C5404096EB3B}">
      <dgm:prSet phldrT="[Text]" custT="1"/>
      <dgm:spPr/>
      <dgm:t>
        <a:bodyPr/>
        <a:lstStyle/>
        <a:p>
          <a:pPr algn="just"/>
          <a:r>
            <a:rPr lang="en-US" sz="2800" b="1" dirty="0" err="1">
              <a:solidFill>
                <a:srgbClr val="3333CC"/>
              </a:solidFill>
              <a:latin typeface="+mn-lt"/>
              <a:cs typeface="Times New Roman" pitchFamily="18" charset="0"/>
            </a:rPr>
            <a:t>Nội</a:t>
          </a:r>
          <a:r>
            <a:rPr lang="en-US" sz="2800" b="1" dirty="0">
              <a:solidFill>
                <a:srgbClr val="3333CC"/>
              </a:solidFill>
              <a:latin typeface="+mn-lt"/>
              <a:cs typeface="Times New Roman" pitchFamily="18" charset="0"/>
            </a:rPr>
            <a:t> dung </a:t>
          </a:r>
          <a:r>
            <a:rPr lang="en-US" sz="2800" b="1" dirty="0" err="1">
              <a:solidFill>
                <a:srgbClr val="3333CC"/>
              </a:solidFill>
              <a:latin typeface="+mn-lt"/>
              <a:cs typeface="Times New Roman" pitchFamily="18" charset="0"/>
            </a:rPr>
            <a:t>vấn</a:t>
          </a:r>
          <a:r>
            <a:rPr lang="en-US" sz="2800" b="1" dirty="0">
              <a:solidFill>
                <a:srgbClr val="3333CC"/>
              </a:solidFill>
              <a:latin typeface="+mn-lt"/>
              <a:cs typeface="Times New Roman" pitchFamily="18" charset="0"/>
            </a:rPr>
            <a:t> </a:t>
          </a:r>
          <a:r>
            <a:rPr lang="en-US" sz="2800" b="1" dirty="0" err="1">
              <a:solidFill>
                <a:srgbClr val="3333CC"/>
              </a:solidFill>
              <a:latin typeface="+mn-lt"/>
              <a:cs typeface="Times New Roman" pitchFamily="18" charset="0"/>
            </a:rPr>
            <a:t>đề</a:t>
          </a:r>
          <a:r>
            <a:rPr lang="en-US" sz="2800" b="1" dirty="0">
              <a:solidFill>
                <a:srgbClr val="3333CC"/>
              </a:solidFill>
              <a:latin typeface="+mn-lt"/>
              <a:cs typeface="Times New Roman" pitchFamily="18" charset="0"/>
            </a:rPr>
            <a:t> </a:t>
          </a:r>
          <a:r>
            <a:rPr lang="en-US" sz="2800" b="1" dirty="0" err="1">
              <a:solidFill>
                <a:srgbClr val="3333CC"/>
              </a:solidFill>
              <a:latin typeface="+mn-lt"/>
              <a:cs typeface="Times New Roman" pitchFamily="18" charset="0"/>
            </a:rPr>
            <a:t>cơ</a:t>
          </a:r>
          <a:r>
            <a:rPr lang="en-US" sz="2800" b="1" dirty="0">
              <a:solidFill>
                <a:srgbClr val="3333CC"/>
              </a:solidFill>
              <a:latin typeface="+mn-lt"/>
              <a:cs typeface="Times New Roman" pitchFamily="18" charset="0"/>
            </a:rPr>
            <a:t> </a:t>
          </a:r>
          <a:r>
            <a:rPr lang="en-US" sz="2800" b="1" dirty="0" err="1">
              <a:solidFill>
                <a:srgbClr val="3333CC"/>
              </a:solidFill>
              <a:latin typeface="+mn-lt"/>
              <a:cs typeface="Times New Roman" pitchFamily="18" charset="0"/>
            </a:rPr>
            <a:t>bản</a:t>
          </a:r>
          <a:r>
            <a:rPr lang="en-US" sz="2800" b="1" dirty="0">
              <a:solidFill>
                <a:srgbClr val="3333CC"/>
              </a:solidFill>
              <a:latin typeface="+mn-lt"/>
              <a:cs typeface="Times New Roman" pitchFamily="18" charset="0"/>
            </a:rPr>
            <a:t> của </a:t>
          </a:r>
          <a:r>
            <a:rPr lang="en-US" sz="2800" b="1" dirty="0" err="1">
              <a:solidFill>
                <a:srgbClr val="3333CC"/>
              </a:solidFill>
              <a:latin typeface="+mn-lt"/>
              <a:cs typeface="Times New Roman" pitchFamily="18" charset="0"/>
            </a:rPr>
            <a:t>triết</a:t>
          </a:r>
          <a:r>
            <a:rPr lang="en-US" sz="2800" b="1" dirty="0">
              <a:solidFill>
                <a:srgbClr val="3333CC"/>
              </a:solidFill>
              <a:latin typeface="+mn-lt"/>
              <a:cs typeface="Times New Roman" pitchFamily="18" charset="0"/>
            </a:rPr>
            <a:t> học</a:t>
          </a:r>
        </a:p>
      </dgm:t>
    </dgm:pt>
    <dgm:pt modelId="{6F0FD763-3F2C-43E6-AD4D-3C962D1AB9CC}" type="parTrans" cxnId="{55561BE6-CC2E-40E9-AEBE-1D8FB12620F1}">
      <dgm:prSet/>
      <dgm:spPr/>
      <dgm:t>
        <a:bodyPr/>
        <a:lstStyle/>
        <a:p>
          <a:endParaRPr lang="en-US" sz="2800">
            <a:latin typeface="Times New Roman" pitchFamily="18" charset="0"/>
            <a:cs typeface="Times New Roman" pitchFamily="18" charset="0"/>
          </a:endParaRPr>
        </a:p>
      </dgm:t>
    </dgm:pt>
    <dgm:pt modelId="{111959EF-A31F-4484-878B-BF0B08273C13}" type="sibTrans" cxnId="{55561BE6-CC2E-40E9-AEBE-1D8FB12620F1}">
      <dgm:prSet/>
      <dgm:spPr/>
      <dgm:t>
        <a:bodyPr/>
        <a:lstStyle/>
        <a:p>
          <a:endParaRPr lang="en-US" sz="2800">
            <a:latin typeface="Times New Roman" pitchFamily="18" charset="0"/>
            <a:cs typeface="Times New Roman" pitchFamily="18" charset="0"/>
          </a:endParaRPr>
        </a:p>
      </dgm:t>
    </dgm:pt>
    <dgm:pt modelId="{9FF8373A-6519-49BB-9B1C-267FE05AD0D1}">
      <dgm:prSet phldrT="[Text]" custT="1"/>
      <dgm:spPr>
        <a:solidFill>
          <a:schemeClr val="accent2"/>
        </a:solidFill>
      </dgm:spPr>
      <dgm:t>
        <a:bodyPr/>
        <a:lstStyle/>
        <a:p>
          <a:pPr algn="ctr"/>
          <a:r>
            <a:rPr lang="en-US" sz="3200" b="1">
              <a:solidFill>
                <a:schemeClr val="bg1"/>
              </a:solidFill>
              <a:latin typeface="Times New Roman" pitchFamily="18" charset="0"/>
              <a:cs typeface="Times New Roman" pitchFamily="18" charset="0"/>
            </a:rPr>
            <a:t>b.</a:t>
          </a:r>
          <a:endParaRPr lang="en-US" sz="3200" b="1" dirty="0">
            <a:solidFill>
              <a:schemeClr val="bg1"/>
            </a:solidFill>
            <a:latin typeface="Times New Roman" pitchFamily="18" charset="0"/>
            <a:cs typeface="Times New Roman" pitchFamily="18" charset="0"/>
          </a:endParaRPr>
        </a:p>
      </dgm:t>
    </dgm:pt>
    <dgm:pt modelId="{612F8D83-B44F-4931-95F9-3204CC9E1198}" type="parTrans" cxnId="{94A8D32D-9245-4598-BFC4-41535380054B}">
      <dgm:prSet/>
      <dgm:spPr/>
      <dgm:t>
        <a:bodyPr/>
        <a:lstStyle/>
        <a:p>
          <a:endParaRPr lang="en-US" sz="2800">
            <a:latin typeface="Times New Roman" pitchFamily="18" charset="0"/>
            <a:cs typeface="Times New Roman" pitchFamily="18" charset="0"/>
          </a:endParaRPr>
        </a:p>
      </dgm:t>
    </dgm:pt>
    <dgm:pt modelId="{B3DA407D-0D72-4CE5-B3EF-8307CA7052B0}" type="sibTrans" cxnId="{94A8D32D-9245-4598-BFC4-41535380054B}">
      <dgm:prSet/>
      <dgm:spPr/>
      <dgm:t>
        <a:bodyPr/>
        <a:lstStyle/>
        <a:p>
          <a:endParaRPr lang="en-US" sz="2800">
            <a:latin typeface="Times New Roman" pitchFamily="18" charset="0"/>
            <a:cs typeface="Times New Roman" pitchFamily="18" charset="0"/>
          </a:endParaRPr>
        </a:p>
      </dgm:t>
    </dgm:pt>
    <dgm:pt modelId="{EE87098A-61D7-40D5-AB9C-74ADF2D7BC2A}">
      <dgm:prSet phldrT="[Text]" custT="1"/>
      <dgm:spPr/>
      <dgm:t>
        <a:bodyPr/>
        <a:lstStyle/>
        <a:p>
          <a:pPr algn="just"/>
          <a:r>
            <a:rPr lang="en-US" sz="2600" b="1" dirty="0" err="1">
              <a:solidFill>
                <a:srgbClr val="CC0066"/>
              </a:solidFill>
              <a:latin typeface="+mn-lt"/>
              <a:cs typeface="Times New Roman" pitchFamily="18" charset="0"/>
            </a:rPr>
            <a:t>Chủ</a:t>
          </a:r>
          <a:r>
            <a:rPr lang="en-US" sz="2600" b="1" dirty="0">
              <a:solidFill>
                <a:srgbClr val="CC0066"/>
              </a:solidFill>
              <a:latin typeface="+mn-lt"/>
              <a:cs typeface="Times New Roman" pitchFamily="18" charset="0"/>
            </a:rPr>
            <a:t> </a:t>
          </a:r>
          <a:r>
            <a:rPr lang="en-US" sz="2600" b="1" dirty="0" err="1">
              <a:solidFill>
                <a:srgbClr val="CC0066"/>
              </a:solidFill>
              <a:latin typeface="+mn-lt"/>
              <a:cs typeface="Times New Roman" pitchFamily="18" charset="0"/>
            </a:rPr>
            <a:t>nghĩa</a:t>
          </a:r>
          <a:r>
            <a:rPr lang="en-US" sz="2600" b="1" dirty="0">
              <a:solidFill>
                <a:srgbClr val="CC0066"/>
              </a:solidFill>
              <a:latin typeface="+mn-lt"/>
              <a:cs typeface="Times New Roman" pitchFamily="18" charset="0"/>
            </a:rPr>
            <a:t> </a:t>
          </a:r>
          <a:r>
            <a:rPr lang="en-US" sz="2600" b="1" dirty="0" err="1">
              <a:solidFill>
                <a:srgbClr val="CC0066"/>
              </a:solidFill>
              <a:latin typeface="+mn-lt"/>
              <a:cs typeface="Times New Roman" pitchFamily="18" charset="0"/>
            </a:rPr>
            <a:t>duy</a:t>
          </a:r>
          <a:r>
            <a:rPr lang="en-US" sz="2600" b="1" dirty="0">
              <a:solidFill>
                <a:srgbClr val="CC0066"/>
              </a:solidFill>
              <a:latin typeface="+mn-lt"/>
              <a:cs typeface="Times New Roman" pitchFamily="18" charset="0"/>
            </a:rPr>
            <a:t> </a:t>
          </a:r>
          <a:r>
            <a:rPr lang="en-US" sz="2600" b="1" dirty="0" err="1">
              <a:solidFill>
                <a:srgbClr val="CC0066"/>
              </a:solidFill>
              <a:latin typeface="+mn-lt"/>
              <a:cs typeface="Times New Roman" pitchFamily="18" charset="0"/>
            </a:rPr>
            <a:t>vật</a:t>
          </a:r>
          <a:r>
            <a:rPr lang="en-US" sz="2600" b="1" dirty="0">
              <a:solidFill>
                <a:srgbClr val="CC0066"/>
              </a:solidFill>
              <a:latin typeface="+mn-lt"/>
              <a:cs typeface="Times New Roman" pitchFamily="18" charset="0"/>
            </a:rPr>
            <a:t> </a:t>
          </a:r>
          <a:r>
            <a:rPr lang="en-US" sz="2600" b="1" dirty="0" err="1">
              <a:solidFill>
                <a:srgbClr val="CC0066"/>
              </a:solidFill>
              <a:latin typeface="+mn-lt"/>
              <a:cs typeface="Times New Roman" pitchFamily="18" charset="0"/>
            </a:rPr>
            <a:t>và</a:t>
          </a:r>
          <a:r>
            <a:rPr lang="en-US" sz="2600" b="1" dirty="0">
              <a:solidFill>
                <a:srgbClr val="CC0066"/>
              </a:solidFill>
              <a:latin typeface="+mn-lt"/>
              <a:cs typeface="Times New Roman" pitchFamily="18" charset="0"/>
            </a:rPr>
            <a:t> </a:t>
          </a:r>
          <a:r>
            <a:rPr lang="en-US" sz="2600" b="1" dirty="0" err="1">
              <a:solidFill>
                <a:srgbClr val="CC0066"/>
              </a:solidFill>
              <a:latin typeface="+mn-lt"/>
              <a:cs typeface="Times New Roman" pitchFamily="18" charset="0"/>
            </a:rPr>
            <a:t>chủ</a:t>
          </a:r>
          <a:r>
            <a:rPr lang="en-US" sz="2600" b="1" dirty="0">
              <a:solidFill>
                <a:srgbClr val="CC0066"/>
              </a:solidFill>
              <a:latin typeface="+mn-lt"/>
              <a:cs typeface="Times New Roman" pitchFamily="18" charset="0"/>
            </a:rPr>
            <a:t> </a:t>
          </a:r>
          <a:r>
            <a:rPr lang="en-US" sz="2600" b="1" dirty="0" err="1">
              <a:solidFill>
                <a:srgbClr val="CC0066"/>
              </a:solidFill>
              <a:latin typeface="+mn-lt"/>
              <a:cs typeface="Times New Roman" pitchFamily="18" charset="0"/>
            </a:rPr>
            <a:t>nghĩa</a:t>
          </a:r>
          <a:r>
            <a:rPr lang="en-US" sz="2600" b="1" dirty="0">
              <a:solidFill>
                <a:srgbClr val="CC0066"/>
              </a:solidFill>
              <a:latin typeface="+mn-lt"/>
              <a:cs typeface="Times New Roman" pitchFamily="18" charset="0"/>
            </a:rPr>
            <a:t> </a:t>
          </a:r>
          <a:r>
            <a:rPr lang="en-US" sz="2600" b="1" dirty="0" err="1">
              <a:solidFill>
                <a:srgbClr val="CC0066"/>
              </a:solidFill>
              <a:latin typeface="+mn-lt"/>
              <a:cs typeface="Times New Roman" pitchFamily="18" charset="0"/>
            </a:rPr>
            <a:t>duy</a:t>
          </a:r>
          <a:r>
            <a:rPr lang="en-US" sz="2600" b="1" dirty="0">
              <a:solidFill>
                <a:srgbClr val="CC0066"/>
              </a:solidFill>
              <a:latin typeface="+mn-lt"/>
              <a:cs typeface="Times New Roman" pitchFamily="18" charset="0"/>
            </a:rPr>
            <a:t> </a:t>
          </a:r>
          <a:r>
            <a:rPr lang="en-US" sz="2600" b="1" dirty="0" err="1">
              <a:solidFill>
                <a:srgbClr val="CC0066"/>
              </a:solidFill>
              <a:latin typeface="+mn-lt"/>
              <a:cs typeface="Times New Roman" pitchFamily="18" charset="0"/>
            </a:rPr>
            <a:t>tâm</a:t>
          </a:r>
          <a:endParaRPr lang="en-US" sz="2600" b="1" dirty="0">
            <a:solidFill>
              <a:srgbClr val="CC0066"/>
            </a:solidFill>
            <a:latin typeface="+mn-lt"/>
            <a:cs typeface="Times New Roman" pitchFamily="18" charset="0"/>
          </a:endParaRPr>
        </a:p>
      </dgm:t>
    </dgm:pt>
    <dgm:pt modelId="{2805ECA1-21A3-4F8F-AA97-A9F008951F86}" type="parTrans" cxnId="{BE7ACB66-DCD4-47DF-992F-D151188EC994}">
      <dgm:prSet/>
      <dgm:spPr/>
      <dgm:t>
        <a:bodyPr/>
        <a:lstStyle/>
        <a:p>
          <a:endParaRPr lang="en-US" sz="2800">
            <a:latin typeface="Times New Roman" pitchFamily="18" charset="0"/>
            <a:cs typeface="Times New Roman" pitchFamily="18" charset="0"/>
          </a:endParaRPr>
        </a:p>
      </dgm:t>
    </dgm:pt>
    <dgm:pt modelId="{185FB2E3-4F8B-4609-ACC4-0782EEF88E18}" type="sibTrans" cxnId="{BE7ACB66-DCD4-47DF-992F-D151188EC994}">
      <dgm:prSet/>
      <dgm:spPr/>
      <dgm:t>
        <a:bodyPr/>
        <a:lstStyle/>
        <a:p>
          <a:endParaRPr lang="en-US" sz="2800">
            <a:latin typeface="Times New Roman" pitchFamily="18" charset="0"/>
            <a:cs typeface="Times New Roman" pitchFamily="18" charset="0"/>
          </a:endParaRPr>
        </a:p>
      </dgm:t>
    </dgm:pt>
    <dgm:pt modelId="{74AA2FE8-A2BD-419C-85C9-E1E6865917A0}">
      <dgm:prSet custT="1"/>
      <dgm:spPr>
        <a:solidFill>
          <a:schemeClr val="accent2"/>
        </a:solidFill>
      </dgm:spPr>
      <dgm:t>
        <a:bodyPr/>
        <a:lstStyle/>
        <a:p>
          <a:r>
            <a:rPr lang="en-US" sz="3200" b="1">
              <a:solidFill>
                <a:schemeClr val="bg1"/>
              </a:solidFill>
              <a:latin typeface="Times New Roman" panose="02020603050405020304" pitchFamily="18" charset="0"/>
              <a:cs typeface="Times New Roman" panose="02020603050405020304" pitchFamily="18" charset="0"/>
            </a:rPr>
            <a:t>c.</a:t>
          </a:r>
          <a:endParaRPr lang="en-US" sz="3200" b="1" dirty="0">
            <a:solidFill>
              <a:schemeClr val="bg1"/>
            </a:solidFill>
            <a:latin typeface="Times New Roman" panose="02020603050405020304" pitchFamily="18" charset="0"/>
            <a:cs typeface="Times New Roman" panose="02020603050405020304" pitchFamily="18" charset="0"/>
          </a:endParaRPr>
        </a:p>
      </dgm:t>
    </dgm:pt>
    <dgm:pt modelId="{60E0169B-68F1-40D9-B806-7BB15780C9D9}" type="parTrans" cxnId="{0F93F87A-0C18-48EB-8B77-C1B2C7986B5B}">
      <dgm:prSet/>
      <dgm:spPr/>
      <dgm:t>
        <a:bodyPr/>
        <a:lstStyle/>
        <a:p>
          <a:endParaRPr lang="en-US"/>
        </a:p>
      </dgm:t>
    </dgm:pt>
    <dgm:pt modelId="{03DB28A5-185A-48CB-AFF6-29B22EBB5368}" type="sibTrans" cxnId="{0F93F87A-0C18-48EB-8B77-C1B2C7986B5B}">
      <dgm:prSet/>
      <dgm:spPr/>
      <dgm:t>
        <a:bodyPr/>
        <a:lstStyle/>
        <a:p>
          <a:endParaRPr lang="en-US"/>
        </a:p>
      </dgm:t>
    </dgm:pt>
    <dgm:pt modelId="{B96620C5-B12C-4B2A-B9AF-51F546A095D7}">
      <dgm:prSet custT="1"/>
      <dgm:spPr/>
      <dgm:t>
        <a:bodyPr/>
        <a:lstStyle/>
        <a:p>
          <a:pPr algn="just"/>
          <a:r>
            <a:rPr lang="en-US" sz="2800" b="1" dirty="0" err="1">
              <a:solidFill>
                <a:srgbClr val="006600"/>
              </a:solidFill>
              <a:latin typeface="+mn-lt"/>
              <a:cs typeface="Times New Roman" panose="02020603050405020304" pitchFamily="18" charset="0"/>
            </a:rPr>
            <a:t>Thuyết</a:t>
          </a:r>
          <a:r>
            <a:rPr lang="en-US" sz="2800" b="1" dirty="0">
              <a:solidFill>
                <a:srgbClr val="006600"/>
              </a:solidFill>
              <a:latin typeface="+mn-lt"/>
              <a:cs typeface="Times New Roman" panose="02020603050405020304" pitchFamily="18" charset="0"/>
            </a:rPr>
            <a:t> </a:t>
          </a:r>
          <a:r>
            <a:rPr lang="en-US" sz="2800" b="1" dirty="0" err="1">
              <a:solidFill>
                <a:srgbClr val="006600"/>
              </a:solidFill>
              <a:latin typeface="+mn-lt"/>
              <a:cs typeface="Times New Roman" panose="02020603050405020304" pitchFamily="18" charset="0"/>
            </a:rPr>
            <a:t>có</a:t>
          </a:r>
          <a:r>
            <a:rPr lang="en-US" sz="2800" b="1" dirty="0">
              <a:solidFill>
                <a:srgbClr val="006600"/>
              </a:solidFill>
              <a:latin typeface="+mn-lt"/>
              <a:cs typeface="Times New Roman" panose="02020603050405020304" pitchFamily="18" charset="0"/>
            </a:rPr>
            <a:t> </a:t>
          </a:r>
          <a:r>
            <a:rPr lang="en-US" sz="2800" b="1" dirty="0" err="1">
              <a:solidFill>
                <a:srgbClr val="006600"/>
              </a:solidFill>
              <a:latin typeface="+mn-lt"/>
              <a:cs typeface="Times New Roman" panose="02020603050405020304" pitchFamily="18" charset="0"/>
            </a:rPr>
            <a:t>thể</a:t>
          </a:r>
          <a:r>
            <a:rPr lang="en-US" sz="2800" b="1" dirty="0">
              <a:solidFill>
                <a:srgbClr val="006600"/>
              </a:solidFill>
              <a:latin typeface="+mn-lt"/>
              <a:cs typeface="Times New Roman" panose="02020603050405020304" pitchFamily="18" charset="0"/>
            </a:rPr>
            <a:t> </a:t>
          </a:r>
          <a:r>
            <a:rPr lang="en-US" sz="2800" b="1" dirty="0" err="1">
              <a:solidFill>
                <a:srgbClr val="006600"/>
              </a:solidFill>
              <a:latin typeface="+mn-lt"/>
              <a:cs typeface="Times New Roman" panose="02020603050405020304" pitchFamily="18" charset="0"/>
            </a:rPr>
            <a:t>biết</a:t>
          </a:r>
          <a:r>
            <a:rPr lang="en-US" sz="2800" b="1" dirty="0">
              <a:solidFill>
                <a:srgbClr val="006600"/>
              </a:solidFill>
              <a:latin typeface="+mn-lt"/>
              <a:cs typeface="Times New Roman" panose="02020603050405020304" pitchFamily="18" charset="0"/>
            </a:rPr>
            <a:t> (</a:t>
          </a:r>
          <a:r>
            <a:rPr lang="en-US" sz="2800" b="1" dirty="0" err="1">
              <a:solidFill>
                <a:srgbClr val="006600"/>
              </a:solidFill>
              <a:latin typeface="+mn-lt"/>
              <a:cs typeface="Times New Roman" panose="02020603050405020304" pitchFamily="18" charset="0"/>
            </a:rPr>
            <a:t>Khả</a:t>
          </a:r>
          <a:r>
            <a:rPr lang="en-US" sz="2800" b="1" dirty="0">
              <a:solidFill>
                <a:srgbClr val="006600"/>
              </a:solidFill>
              <a:latin typeface="+mn-lt"/>
              <a:cs typeface="Times New Roman" panose="02020603050405020304" pitchFamily="18" charset="0"/>
            </a:rPr>
            <a:t> tri </a:t>
          </a:r>
          <a:r>
            <a:rPr lang="en-US" sz="2800" b="1" dirty="0" err="1">
              <a:solidFill>
                <a:srgbClr val="006600"/>
              </a:solidFill>
              <a:latin typeface="+mn-lt"/>
              <a:cs typeface="Times New Roman" panose="02020603050405020304" pitchFamily="18" charset="0"/>
            </a:rPr>
            <a:t>luận</a:t>
          </a:r>
          <a:r>
            <a:rPr lang="en-US" sz="2800" b="1" dirty="0">
              <a:solidFill>
                <a:srgbClr val="006600"/>
              </a:solidFill>
              <a:latin typeface="+mn-lt"/>
              <a:cs typeface="Times New Roman" panose="02020603050405020304" pitchFamily="18" charset="0"/>
            </a:rPr>
            <a:t>) </a:t>
          </a:r>
          <a:r>
            <a:rPr lang="en-US" sz="2800" b="1" dirty="0" err="1">
              <a:solidFill>
                <a:srgbClr val="006600"/>
              </a:solidFill>
              <a:latin typeface="+mn-lt"/>
              <a:cs typeface="Times New Roman" panose="02020603050405020304" pitchFamily="18" charset="0"/>
            </a:rPr>
            <a:t>và</a:t>
          </a:r>
          <a:r>
            <a:rPr lang="en-US" sz="2800" b="1" dirty="0">
              <a:solidFill>
                <a:srgbClr val="006600"/>
              </a:solidFill>
              <a:latin typeface="+mn-lt"/>
              <a:cs typeface="Times New Roman" panose="02020603050405020304" pitchFamily="18" charset="0"/>
            </a:rPr>
            <a:t> </a:t>
          </a:r>
          <a:r>
            <a:rPr lang="en-US" sz="2800" b="1" dirty="0" err="1">
              <a:solidFill>
                <a:srgbClr val="006600"/>
              </a:solidFill>
              <a:latin typeface="+mn-lt"/>
              <a:cs typeface="Times New Roman" panose="02020603050405020304" pitchFamily="18" charset="0"/>
            </a:rPr>
            <a:t>thuyết</a:t>
          </a:r>
          <a:r>
            <a:rPr lang="en-US" sz="2800" b="1" dirty="0">
              <a:solidFill>
                <a:srgbClr val="006600"/>
              </a:solidFill>
              <a:latin typeface="+mn-lt"/>
              <a:cs typeface="Times New Roman" panose="02020603050405020304" pitchFamily="18" charset="0"/>
            </a:rPr>
            <a:t> </a:t>
          </a:r>
          <a:r>
            <a:rPr lang="en-US" sz="2800" b="1" dirty="0" err="1">
              <a:solidFill>
                <a:srgbClr val="006600"/>
              </a:solidFill>
              <a:latin typeface="+mn-lt"/>
              <a:cs typeface="Times New Roman" panose="02020603050405020304" pitchFamily="18" charset="0"/>
            </a:rPr>
            <a:t>không</a:t>
          </a:r>
          <a:r>
            <a:rPr lang="en-US" sz="2800" b="1" dirty="0">
              <a:solidFill>
                <a:srgbClr val="006600"/>
              </a:solidFill>
              <a:latin typeface="+mn-lt"/>
              <a:cs typeface="Times New Roman" panose="02020603050405020304" pitchFamily="18" charset="0"/>
            </a:rPr>
            <a:t> </a:t>
          </a:r>
          <a:r>
            <a:rPr lang="en-US" sz="2800" b="1" dirty="0" err="1">
              <a:solidFill>
                <a:srgbClr val="006600"/>
              </a:solidFill>
              <a:latin typeface="+mn-lt"/>
              <a:cs typeface="Times New Roman" panose="02020603050405020304" pitchFamily="18" charset="0"/>
            </a:rPr>
            <a:t>thể</a:t>
          </a:r>
          <a:r>
            <a:rPr lang="en-US" sz="2800" b="1" dirty="0">
              <a:solidFill>
                <a:srgbClr val="006600"/>
              </a:solidFill>
              <a:latin typeface="+mn-lt"/>
              <a:cs typeface="Times New Roman" panose="02020603050405020304" pitchFamily="18" charset="0"/>
            </a:rPr>
            <a:t> </a:t>
          </a:r>
          <a:r>
            <a:rPr lang="en-US" sz="2800" b="1" dirty="0" err="1">
              <a:solidFill>
                <a:srgbClr val="006600"/>
              </a:solidFill>
              <a:latin typeface="+mn-lt"/>
              <a:cs typeface="Times New Roman" panose="02020603050405020304" pitchFamily="18" charset="0"/>
            </a:rPr>
            <a:t>biết</a:t>
          </a:r>
          <a:r>
            <a:rPr lang="en-US" sz="2800" b="1" dirty="0">
              <a:solidFill>
                <a:srgbClr val="006600"/>
              </a:solidFill>
              <a:latin typeface="+mn-lt"/>
              <a:cs typeface="Times New Roman" panose="02020603050405020304" pitchFamily="18" charset="0"/>
            </a:rPr>
            <a:t> (</a:t>
          </a:r>
          <a:r>
            <a:rPr lang="en-US" sz="2800" b="1" dirty="0" err="1">
              <a:solidFill>
                <a:srgbClr val="006600"/>
              </a:solidFill>
              <a:latin typeface="+mn-lt"/>
              <a:cs typeface="Times New Roman" panose="02020603050405020304" pitchFamily="18" charset="0"/>
            </a:rPr>
            <a:t>Bất</a:t>
          </a:r>
          <a:r>
            <a:rPr lang="en-US" sz="2800" b="1" dirty="0">
              <a:solidFill>
                <a:srgbClr val="006600"/>
              </a:solidFill>
              <a:latin typeface="+mn-lt"/>
              <a:cs typeface="Times New Roman" panose="02020603050405020304" pitchFamily="18" charset="0"/>
            </a:rPr>
            <a:t> </a:t>
          </a:r>
          <a:r>
            <a:rPr lang="en-US" sz="2800" b="1" dirty="0" err="1">
              <a:solidFill>
                <a:srgbClr val="006600"/>
              </a:solidFill>
              <a:latin typeface="+mn-lt"/>
              <a:cs typeface="Times New Roman" panose="02020603050405020304" pitchFamily="18" charset="0"/>
            </a:rPr>
            <a:t>khả</a:t>
          </a:r>
          <a:r>
            <a:rPr lang="en-US" sz="2800" b="1" dirty="0">
              <a:solidFill>
                <a:srgbClr val="006600"/>
              </a:solidFill>
              <a:latin typeface="+mn-lt"/>
              <a:cs typeface="Times New Roman" panose="02020603050405020304" pitchFamily="18" charset="0"/>
            </a:rPr>
            <a:t> tri) </a:t>
          </a:r>
        </a:p>
      </dgm:t>
    </dgm:pt>
    <dgm:pt modelId="{83EB246F-1A94-4B48-8FE8-B81A895F3EC6}" type="parTrans" cxnId="{D9EE0E9C-4E2F-429E-8DA0-89DAD150B0FD}">
      <dgm:prSet/>
      <dgm:spPr/>
      <dgm:t>
        <a:bodyPr/>
        <a:lstStyle/>
        <a:p>
          <a:endParaRPr lang="en-US"/>
        </a:p>
      </dgm:t>
    </dgm:pt>
    <dgm:pt modelId="{7C9C7B83-0F4D-4CFC-B457-0B318D2EFEF1}" type="sibTrans" cxnId="{D9EE0E9C-4E2F-429E-8DA0-89DAD150B0FD}">
      <dgm:prSet/>
      <dgm:spPr/>
      <dgm:t>
        <a:bodyPr/>
        <a:lstStyle/>
        <a:p>
          <a:endParaRPr lang="en-US"/>
        </a:p>
      </dgm:t>
    </dgm:pt>
    <dgm:pt modelId="{A8385CC5-9E3D-4630-8A14-80529E56AA25}" type="pres">
      <dgm:prSet presAssocID="{06499D92-1B58-4ABB-B177-83C497903464}" presName="linearFlow" presStyleCnt="0">
        <dgm:presLayoutVars>
          <dgm:dir/>
          <dgm:animLvl val="lvl"/>
          <dgm:resizeHandles val="exact"/>
        </dgm:presLayoutVars>
      </dgm:prSet>
      <dgm:spPr/>
      <dgm:t>
        <a:bodyPr/>
        <a:lstStyle/>
        <a:p>
          <a:endParaRPr lang="en-US"/>
        </a:p>
      </dgm:t>
    </dgm:pt>
    <dgm:pt modelId="{983C9849-91B6-45B4-BBE3-096EDDB9258B}" type="pres">
      <dgm:prSet presAssocID="{6D78E838-C40B-4A2D-96AB-3C36A2D0DC16}" presName="composite" presStyleCnt="0"/>
      <dgm:spPr/>
    </dgm:pt>
    <dgm:pt modelId="{A7A3CE45-31EC-4F1E-B460-AE5C11441564}" type="pres">
      <dgm:prSet presAssocID="{6D78E838-C40B-4A2D-96AB-3C36A2D0DC16}" presName="parentText" presStyleLbl="alignNode1" presStyleIdx="0" presStyleCnt="3">
        <dgm:presLayoutVars>
          <dgm:chMax val="1"/>
          <dgm:bulletEnabled val="1"/>
        </dgm:presLayoutVars>
      </dgm:prSet>
      <dgm:spPr/>
      <dgm:t>
        <a:bodyPr/>
        <a:lstStyle/>
        <a:p>
          <a:endParaRPr lang="en-US"/>
        </a:p>
      </dgm:t>
    </dgm:pt>
    <dgm:pt modelId="{0DAB1469-03E9-4D9F-BEEA-7BAD8D0AC49F}" type="pres">
      <dgm:prSet presAssocID="{6D78E838-C40B-4A2D-96AB-3C36A2D0DC16}" presName="descendantText" presStyleLbl="alignAcc1" presStyleIdx="0" presStyleCnt="3">
        <dgm:presLayoutVars>
          <dgm:bulletEnabled val="1"/>
        </dgm:presLayoutVars>
      </dgm:prSet>
      <dgm:spPr/>
      <dgm:t>
        <a:bodyPr/>
        <a:lstStyle/>
        <a:p>
          <a:endParaRPr lang="en-US"/>
        </a:p>
      </dgm:t>
    </dgm:pt>
    <dgm:pt modelId="{263644C0-3AEF-472C-BC5B-C2E99FB885CD}" type="pres">
      <dgm:prSet presAssocID="{4CC4098A-8FBF-41BF-B760-909AFAE0B4B5}" presName="sp" presStyleCnt="0"/>
      <dgm:spPr/>
    </dgm:pt>
    <dgm:pt modelId="{0EC25FD6-90FD-4D80-8465-5C87A0822180}" type="pres">
      <dgm:prSet presAssocID="{9FF8373A-6519-49BB-9B1C-267FE05AD0D1}" presName="composite" presStyleCnt="0"/>
      <dgm:spPr/>
    </dgm:pt>
    <dgm:pt modelId="{D2E498E5-5D32-477C-AD89-F3DFDEA2421E}" type="pres">
      <dgm:prSet presAssocID="{9FF8373A-6519-49BB-9B1C-267FE05AD0D1}" presName="parentText" presStyleLbl="alignNode1" presStyleIdx="1" presStyleCnt="3">
        <dgm:presLayoutVars>
          <dgm:chMax val="1"/>
          <dgm:bulletEnabled val="1"/>
        </dgm:presLayoutVars>
      </dgm:prSet>
      <dgm:spPr/>
      <dgm:t>
        <a:bodyPr/>
        <a:lstStyle/>
        <a:p>
          <a:endParaRPr lang="en-US"/>
        </a:p>
      </dgm:t>
    </dgm:pt>
    <dgm:pt modelId="{66EE8A80-F4D4-4B0E-81C4-C67A772FA914}" type="pres">
      <dgm:prSet presAssocID="{9FF8373A-6519-49BB-9B1C-267FE05AD0D1}" presName="descendantText" presStyleLbl="alignAcc1" presStyleIdx="1" presStyleCnt="3">
        <dgm:presLayoutVars>
          <dgm:bulletEnabled val="1"/>
        </dgm:presLayoutVars>
      </dgm:prSet>
      <dgm:spPr/>
      <dgm:t>
        <a:bodyPr/>
        <a:lstStyle/>
        <a:p>
          <a:endParaRPr lang="en-US"/>
        </a:p>
      </dgm:t>
    </dgm:pt>
    <dgm:pt modelId="{86339035-AE5D-401C-9561-EFA785165AA0}" type="pres">
      <dgm:prSet presAssocID="{B3DA407D-0D72-4CE5-B3EF-8307CA7052B0}" presName="sp" presStyleCnt="0"/>
      <dgm:spPr/>
    </dgm:pt>
    <dgm:pt modelId="{DD3FC643-C26B-4E01-8A18-AE496E9C57D8}" type="pres">
      <dgm:prSet presAssocID="{74AA2FE8-A2BD-419C-85C9-E1E6865917A0}" presName="composite" presStyleCnt="0"/>
      <dgm:spPr/>
    </dgm:pt>
    <dgm:pt modelId="{D0A976F6-7E08-4F35-87C1-B13E36AF9C4D}" type="pres">
      <dgm:prSet presAssocID="{74AA2FE8-A2BD-419C-85C9-E1E6865917A0}" presName="parentText" presStyleLbl="alignNode1" presStyleIdx="2" presStyleCnt="3">
        <dgm:presLayoutVars>
          <dgm:chMax val="1"/>
          <dgm:bulletEnabled val="1"/>
        </dgm:presLayoutVars>
      </dgm:prSet>
      <dgm:spPr/>
      <dgm:t>
        <a:bodyPr/>
        <a:lstStyle/>
        <a:p>
          <a:endParaRPr lang="en-US"/>
        </a:p>
      </dgm:t>
    </dgm:pt>
    <dgm:pt modelId="{4B2AED02-D5BC-40AD-B501-D2D53907E6A6}" type="pres">
      <dgm:prSet presAssocID="{74AA2FE8-A2BD-419C-85C9-E1E6865917A0}" presName="descendantText" presStyleLbl="alignAcc1" presStyleIdx="2" presStyleCnt="3" custLinFactNeighborX="-1103">
        <dgm:presLayoutVars>
          <dgm:bulletEnabled val="1"/>
        </dgm:presLayoutVars>
      </dgm:prSet>
      <dgm:spPr/>
      <dgm:t>
        <a:bodyPr/>
        <a:lstStyle/>
        <a:p>
          <a:endParaRPr lang="en-US"/>
        </a:p>
      </dgm:t>
    </dgm:pt>
  </dgm:ptLst>
  <dgm:cxnLst>
    <dgm:cxn modelId="{DACCE912-1AA6-4957-B7B5-BEAF5BEA1055}" type="presOf" srcId="{9FF8373A-6519-49BB-9B1C-267FE05AD0D1}" destId="{D2E498E5-5D32-477C-AD89-F3DFDEA2421E}" srcOrd="0" destOrd="0" presId="urn:microsoft.com/office/officeart/2005/8/layout/chevron2"/>
    <dgm:cxn modelId="{EC377592-70BB-42B0-BE0A-A987E034C1B3}" type="presOf" srcId="{06499D92-1B58-4ABB-B177-83C497903464}" destId="{A8385CC5-9E3D-4630-8A14-80529E56AA25}" srcOrd="0" destOrd="0" presId="urn:microsoft.com/office/officeart/2005/8/layout/chevron2"/>
    <dgm:cxn modelId="{0F93F87A-0C18-48EB-8B77-C1B2C7986B5B}" srcId="{06499D92-1B58-4ABB-B177-83C497903464}" destId="{74AA2FE8-A2BD-419C-85C9-E1E6865917A0}" srcOrd="2" destOrd="0" parTransId="{60E0169B-68F1-40D9-B806-7BB15780C9D9}" sibTransId="{03DB28A5-185A-48CB-AFF6-29B22EBB5368}"/>
    <dgm:cxn modelId="{55561BE6-CC2E-40E9-AEBE-1D8FB12620F1}" srcId="{6D78E838-C40B-4A2D-96AB-3C36A2D0DC16}" destId="{1D3F762B-C24B-4AED-81EC-C5404096EB3B}" srcOrd="0" destOrd="0" parTransId="{6F0FD763-3F2C-43E6-AD4D-3C962D1AB9CC}" sibTransId="{111959EF-A31F-4484-878B-BF0B08273C13}"/>
    <dgm:cxn modelId="{94A8D32D-9245-4598-BFC4-41535380054B}" srcId="{06499D92-1B58-4ABB-B177-83C497903464}" destId="{9FF8373A-6519-49BB-9B1C-267FE05AD0D1}" srcOrd="1" destOrd="0" parTransId="{612F8D83-B44F-4931-95F9-3204CC9E1198}" sibTransId="{B3DA407D-0D72-4CE5-B3EF-8307CA7052B0}"/>
    <dgm:cxn modelId="{320881AA-D7AD-4E62-88EA-62EDF93DB395}" type="presOf" srcId="{1D3F762B-C24B-4AED-81EC-C5404096EB3B}" destId="{0DAB1469-03E9-4D9F-BEEA-7BAD8D0AC49F}" srcOrd="0" destOrd="0" presId="urn:microsoft.com/office/officeart/2005/8/layout/chevron2"/>
    <dgm:cxn modelId="{9AB38DAF-B29F-4F19-994F-3826BB11E119}" srcId="{06499D92-1B58-4ABB-B177-83C497903464}" destId="{6D78E838-C40B-4A2D-96AB-3C36A2D0DC16}" srcOrd="0" destOrd="0" parTransId="{81DF2ED5-9575-42AD-9EB5-4110B8498BE5}" sibTransId="{4CC4098A-8FBF-41BF-B760-909AFAE0B4B5}"/>
    <dgm:cxn modelId="{F8AF9894-48FA-46C1-BD26-F81937FE68C9}" type="presOf" srcId="{EE87098A-61D7-40D5-AB9C-74ADF2D7BC2A}" destId="{66EE8A80-F4D4-4B0E-81C4-C67A772FA914}" srcOrd="0" destOrd="0" presId="urn:microsoft.com/office/officeart/2005/8/layout/chevron2"/>
    <dgm:cxn modelId="{5D293164-1476-4192-8603-0A9BD9E61F0C}" type="presOf" srcId="{B96620C5-B12C-4B2A-B9AF-51F546A095D7}" destId="{4B2AED02-D5BC-40AD-B501-D2D53907E6A6}" srcOrd="0" destOrd="0" presId="urn:microsoft.com/office/officeart/2005/8/layout/chevron2"/>
    <dgm:cxn modelId="{D9EE0E9C-4E2F-429E-8DA0-89DAD150B0FD}" srcId="{74AA2FE8-A2BD-419C-85C9-E1E6865917A0}" destId="{B96620C5-B12C-4B2A-B9AF-51F546A095D7}" srcOrd="0" destOrd="0" parTransId="{83EB246F-1A94-4B48-8FE8-B81A895F3EC6}" sibTransId="{7C9C7B83-0F4D-4CFC-B457-0B318D2EFEF1}"/>
    <dgm:cxn modelId="{AE10B8B5-8BF2-4B1C-B554-D45C675450DE}" type="presOf" srcId="{6D78E838-C40B-4A2D-96AB-3C36A2D0DC16}" destId="{A7A3CE45-31EC-4F1E-B460-AE5C11441564}" srcOrd="0" destOrd="0" presId="urn:microsoft.com/office/officeart/2005/8/layout/chevron2"/>
    <dgm:cxn modelId="{675E12DE-8AFF-48ED-B199-8AD849DBF819}" type="presOf" srcId="{74AA2FE8-A2BD-419C-85C9-E1E6865917A0}" destId="{D0A976F6-7E08-4F35-87C1-B13E36AF9C4D}" srcOrd="0" destOrd="0" presId="urn:microsoft.com/office/officeart/2005/8/layout/chevron2"/>
    <dgm:cxn modelId="{BE7ACB66-DCD4-47DF-992F-D151188EC994}" srcId="{9FF8373A-6519-49BB-9B1C-267FE05AD0D1}" destId="{EE87098A-61D7-40D5-AB9C-74ADF2D7BC2A}" srcOrd="0" destOrd="0" parTransId="{2805ECA1-21A3-4F8F-AA97-A9F008951F86}" sibTransId="{185FB2E3-4F8B-4609-ACC4-0782EEF88E18}"/>
    <dgm:cxn modelId="{7B2CF9BB-B4B9-4F86-A807-B2A9820B35AE}" type="presParOf" srcId="{A8385CC5-9E3D-4630-8A14-80529E56AA25}" destId="{983C9849-91B6-45B4-BBE3-096EDDB9258B}" srcOrd="0" destOrd="0" presId="urn:microsoft.com/office/officeart/2005/8/layout/chevron2"/>
    <dgm:cxn modelId="{77BA6C25-8CEC-4F26-8D12-932F4C5429E4}" type="presParOf" srcId="{983C9849-91B6-45B4-BBE3-096EDDB9258B}" destId="{A7A3CE45-31EC-4F1E-B460-AE5C11441564}" srcOrd="0" destOrd="0" presId="urn:microsoft.com/office/officeart/2005/8/layout/chevron2"/>
    <dgm:cxn modelId="{9F908884-AE2A-4F69-B5F5-9E6BB148062B}" type="presParOf" srcId="{983C9849-91B6-45B4-BBE3-096EDDB9258B}" destId="{0DAB1469-03E9-4D9F-BEEA-7BAD8D0AC49F}" srcOrd="1" destOrd="0" presId="urn:microsoft.com/office/officeart/2005/8/layout/chevron2"/>
    <dgm:cxn modelId="{379BC799-13AB-482B-AB40-1B2D9E320A18}" type="presParOf" srcId="{A8385CC5-9E3D-4630-8A14-80529E56AA25}" destId="{263644C0-3AEF-472C-BC5B-C2E99FB885CD}" srcOrd="1" destOrd="0" presId="urn:microsoft.com/office/officeart/2005/8/layout/chevron2"/>
    <dgm:cxn modelId="{D106839D-F9EA-420F-98C5-FF9697AFD13D}" type="presParOf" srcId="{A8385CC5-9E3D-4630-8A14-80529E56AA25}" destId="{0EC25FD6-90FD-4D80-8465-5C87A0822180}" srcOrd="2" destOrd="0" presId="urn:microsoft.com/office/officeart/2005/8/layout/chevron2"/>
    <dgm:cxn modelId="{D0419991-6BEC-4CCA-A3AD-D95FCDE73056}" type="presParOf" srcId="{0EC25FD6-90FD-4D80-8465-5C87A0822180}" destId="{D2E498E5-5D32-477C-AD89-F3DFDEA2421E}" srcOrd="0" destOrd="0" presId="urn:microsoft.com/office/officeart/2005/8/layout/chevron2"/>
    <dgm:cxn modelId="{3E4FB2AD-C1AE-46DF-B26C-78CA872D79B0}" type="presParOf" srcId="{0EC25FD6-90FD-4D80-8465-5C87A0822180}" destId="{66EE8A80-F4D4-4B0E-81C4-C67A772FA914}" srcOrd="1" destOrd="0" presId="urn:microsoft.com/office/officeart/2005/8/layout/chevron2"/>
    <dgm:cxn modelId="{8DC00C52-FDD5-44F4-8E06-6788130B2E4F}" type="presParOf" srcId="{A8385CC5-9E3D-4630-8A14-80529E56AA25}" destId="{86339035-AE5D-401C-9561-EFA785165AA0}" srcOrd="3" destOrd="0" presId="urn:microsoft.com/office/officeart/2005/8/layout/chevron2"/>
    <dgm:cxn modelId="{71F18340-45A7-45A7-8AFE-A6423E361105}" type="presParOf" srcId="{A8385CC5-9E3D-4630-8A14-80529E56AA25}" destId="{DD3FC643-C26B-4E01-8A18-AE496E9C57D8}" srcOrd="4" destOrd="0" presId="urn:microsoft.com/office/officeart/2005/8/layout/chevron2"/>
    <dgm:cxn modelId="{0C1EE00B-82E9-4758-B675-45A428DB8791}" type="presParOf" srcId="{DD3FC643-C26B-4E01-8A18-AE496E9C57D8}" destId="{D0A976F6-7E08-4F35-87C1-B13E36AF9C4D}" srcOrd="0" destOrd="0" presId="urn:microsoft.com/office/officeart/2005/8/layout/chevron2"/>
    <dgm:cxn modelId="{690D2EE7-95F7-47FD-A267-2AD43550DE5F}" type="presParOf" srcId="{DD3FC643-C26B-4E01-8A18-AE496E9C57D8}" destId="{4B2AED02-D5BC-40AD-B501-D2D53907E6A6}"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E48D358-C3D7-4DBB-83A7-BBF53D1E5A8E}" type="doc">
      <dgm:prSet loTypeId="urn:microsoft.com/office/officeart/2005/8/layout/arrow3" loCatId="relationship" qsTypeId="urn:microsoft.com/office/officeart/2005/8/quickstyle/simple1" qsCatId="simple" csTypeId="urn:microsoft.com/office/officeart/2005/8/colors/accent1_2" csCatId="accent1" phldr="1"/>
      <dgm:spPr/>
      <dgm:t>
        <a:bodyPr/>
        <a:lstStyle/>
        <a:p>
          <a:endParaRPr lang="en-US"/>
        </a:p>
      </dgm:t>
    </dgm:pt>
    <dgm:pt modelId="{919B781A-9A10-46D1-94B4-5C2E4F6286A0}">
      <dgm:prSet phldrT="[Text]" custT="1"/>
      <dgm:spPr/>
      <dgm:t>
        <a:bodyPr/>
        <a:lstStyle/>
        <a:p>
          <a:pPr algn="just"/>
          <a:r>
            <a:rPr lang="en-US" sz="2800" b="1" dirty="0" err="1">
              <a:solidFill>
                <a:srgbClr val="FF0000"/>
              </a:solidFill>
              <a:latin typeface="+mn-lt"/>
              <a:cs typeface="Times New Roman" panose="02020603050405020304" pitchFamily="18" charset="0"/>
            </a:rPr>
            <a:t>Thuyết</a:t>
          </a:r>
          <a:r>
            <a:rPr lang="en-US" sz="2800" b="1" dirty="0">
              <a:solidFill>
                <a:srgbClr val="FF0000"/>
              </a:solidFill>
              <a:latin typeface="+mn-lt"/>
              <a:cs typeface="Times New Roman" panose="02020603050405020304" pitchFamily="18" charset="0"/>
            </a:rPr>
            <a:t> </a:t>
          </a:r>
          <a:r>
            <a:rPr lang="en-US" sz="2800" b="1" dirty="0" err="1">
              <a:solidFill>
                <a:srgbClr val="FF0000"/>
              </a:solidFill>
              <a:latin typeface="+mn-lt"/>
              <a:cs typeface="Times New Roman" panose="02020603050405020304" pitchFamily="18" charset="0"/>
            </a:rPr>
            <a:t>khả</a:t>
          </a:r>
          <a:r>
            <a:rPr lang="en-US" sz="2800" b="1" dirty="0">
              <a:solidFill>
                <a:srgbClr val="FF0000"/>
              </a:solidFill>
              <a:latin typeface="+mn-lt"/>
              <a:cs typeface="Times New Roman" panose="02020603050405020304" pitchFamily="18" charset="0"/>
            </a:rPr>
            <a:t> tri: </a:t>
          </a:r>
          <a:r>
            <a:rPr lang="en-US" sz="2800" b="0" dirty="0" err="1">
              <a:solidFill>
                <a:srgbClr val="3333CC"/>
              </a:solidFill>
              <a:latin typeface="+mn-lt"/>
              <a:cs typeface="Times New Roman" panose="02020603050405020304" pitchFamily="18" charset="0"/>
            </a:rPr>
            <a:t>khẳng</a:t>
          </a:r>
          <a:r>
            <a:rPr lang="en-US" sz="2800" b="0" dirty="0">
              <a:solidFill>
                <a:srgbClr val="3333CC"/>
              </a:solidFill>
              <a:latin typeface="+mn-lt"/>
              <a:cs typeface="Times New Roman" panose="02020603050405020304" pitchFamily="18" charset="0"/>
            </a:rPr>
            <a:t> </a:t>
          </a:r>
          <a:r>
            <a:rPr lang="en-US" sz="2800" b="0" dirty="0" err="1">
              <a:solidFill>
                <a:srgbClr val="3333CC"/>
              </a:solidFill>
              <a:latin typeface="+mn-lt"/>
              <a:cs typeface="Times New Roman" panose="02020603050405020304" pitchFamily="18" charset="0"/>
            </a:rPr>
            <a:t>định</a:t>
          </a:r>
          <a:r>
            <a:rPr lang="en-US" sz="2800" b="0" dirty="0">
              <a:solidFill>
                <a:srgbClr val="3333CC"/>
              </a:solidFill>
              <a:latin typeface="+mn-lt"/>
              <a:cs typeface="Times New Roman" panose="02020603050405020304" pitchFamily="18" charset="0"/>
            </a:rPr>
            <a:t> con </a:t>
          </a:r>
          <a:r>
            <a:rPr lang="en-US" sz="2800" b="0" dirty="0" err="1">
              <a:solidFill>
                <a:srgbClr val="3333CC"/>
              </a:solidFill>
              <a:latin typeface="+mn-lt"/>
              <a:cs typeface="Times New Roman" panose="02020603050405020304" pitchFamily="18" charset="0"/>
            </a:rPr>
            <a:t>người</a:t>
          </a:r>
          <a:r>
            <a:rPr lang="en-US" sz="2800" b="0" dirty="0">
              <a:solidFill>
                <a:srgbClr val="3333CC"/>
              </a:solidFill>
              <a:latin typeface="+mn-lt"/>
              <a:cs typeface="Times New Roman" panose="02020603050405020304" pitchFamily="18" charset="0"/>
            </a:rPr>
            <a:t> </a:t>
          </a:r>
          <a:r>
            <a:rPr lang="en-US" sz="2800" b="0" dirty="0" err="1">
              <a:solidFill>
                <a:srgbClr val="3333CC"/>
              </a:solidFill>
              <a:latin typeface="+mn-lt"/>
              <a:cs typeface="Times New Roman" panose="02020603050405020304" pitchFamily="18" charset="0"/>
            </a:rPr>
            <a:t>có</a:t>
          </a:r>
          <a:r>
            <a:rPr lang="en-US" sz="2800" b="0" dirty="0">
              <a:solidFill>
                <a:srgbClr val="3333CC"/>
              </a:solidFill>
              <a:latin typeface="+mn-lt"/>
              <a:cs typeface="Times New Roman" panose="02020603050405020304" pitchFamily="18" charset="0"/>
            </a:rPr>
            <a:t> </a:t>
          </a:r>
          <a:r>
            <a:rPr lang="en-US" sz="2800" b="0" dirty="0" err="1">
              <a:solidFill>
                <a:srgbClr val="3333CC"/>
              </a:solidFill>
              <a:latin typeface="+mn-lt"/>
              <a:cs typeface="Times New Roman" panose="02020603050405020304" pitchFamily="18" charset="0"/>
            </a:rPr>
            <a:t>thể</a:t>
          </a:r>
          <a:r>
            <a:rPr lang="en-US" sz="2800" b="0" dirty="0">
              <a:solidFill>
                <a:srgbClr val="3333CC"/>
              </a:solidFill>
              <a:latin typeface="+mn-lt"/>
              <a:cs typeface="Times New Roman" panose="02020603050405020304" pitchFamily="18" charset="0"/>
            </a:rPr>
            <a:t> </a:t>
          </a:r>
          <a:r>
            <a:rPr lang="en-US" sz="2800" b="0" dirty="0" err="1">
              <a:solidFill>
                <a:srgbClr val="3333CC"/>
              </a:solidFill>
              <a:latin typeface="+mn-lt"/>
              <a:cs typeface="Times New Roman" panose="02020603050405020304" pitchFamily="18" charset="0"/>
            </a:rPr>
            <a:t>hiểu</a:t>
          </a:r>
          <a:r>
            <a:rPr lang="en-US" sz="2800" b="0" dirty="0">
              <a:solidFill>
                <a:srgbClr val="3333CC"/>
              </a:solidFill>
              <a:latin typeface="+mn-lt"/>
              <a:cs typeface="Times New Roman" panose="02020603050405020304" pitchFamily="18" charset="0"/>
            </a:rPr>
            <a:t> </a:t>
          </a:r>
          <a:r>
            <a:rPr lang="en-US" sz="2800" b="0" dirty="0" err="1">
              <a:solidFill>
                <a:srgbClr val="3333CC"/>
              </a:solidFill>
              <a:latin typeface="+mn-lt"/>
              <a:cs typeface="Times New Roman" panose="02020603050405020304" pitchFamily="18" charset="0"/>
            </a:rPr>
            <a:t>biết</a:t>
          </a:r>
          <a:r>
            <a:rPr lang="en-US" sz="2800" b="0" dirty="0">
              <a:solidFill>
                <a:srgbClr val="3333CC"/>
              </a:solidFill>
              <a:latin typeface="+mn-lt"/>
              <a:cs typeface="Times New Roman" panose="02020603050405020304" pitchFamily="18" charset="0"/>
            </a:rPr>
            <a:t> </a:t>
          </a:r>
          <a:r>
            <a:rPr lang="en-US" sz="2800" b="0" dirty="0" err="1">
              <a:solidFill>
                <a:srgbClr val="3333CC"/>
              </a:solidFill>
              <a:latin typeface="+mn-lt"/>
              <a:cs typeface="Times New Roman" panose="02020603050405020304" pitchFamily="18" charset="0"/>
            </a:rPr>
            <a:t>được</a:t>
          </a:r>
          <a:r>
            <a:rPr lang="en-US" sz="2800" b="0" dirty="0">
              <a:solidFill>
                <a:srgbClr val="3333CC"/>
              </a:solidFill>
              <a:latin typeface="+mn-lt"/>
              <a:cs typeface="Times New Roman" panose="02020603050405020304" pitchFamily="18" charset="0"/>
            </a:rPr>
            <a:t> </a:t>
          </a:r>
          <a:r>
            <a:rPr lang="en-US" sz="2800" b="0" dirty="0" err="1">
              <a:solidFill>
                <a:srgbClr val="3333CC"/>
              </a:solidFill>
              <a:latin typeface="+mn-lt"/>
              <a:cs typeface="Times New Roman" panose="02020603050405020304" pitchFamily="18" charset="0"/>
            </a:rPr>
            <a:t>bản</a:t>
          </a:r>
          <a:r>
            <a:rPr lang="en-US" sz="2800" b="0" dirty="0">
              <a:solidFill>
                <a:srgbClr val="3333CC"/>
              </a:solidFill>
              <a:latin typeface="+mn-lt"/>
              <a:cs typeface="Times New Roman" panose="02020603050405020304" pitchFamily="18" charset="0"/>
            </a:rPr>
            <a:t> </a:t>
          </a:r>
          <a:r>
            <a:rPr lang="en-US" sz="2800" b="0" dirty="0" err="1">
              <a:solidFill>
                <a:srgbClr val="3333CC"/>
              </a:solidFill>
              <a:latin typeface="+mn-lt"/>
              <a:cs typeface="Times New Roman" panose="02020603050405020304" pitchFamily="18" charset="0"/>
            </a:rPr>
            <a:t>chất</a:t>
          </a:r>
          <a:r>
            <a:rPr lang="en-US" sz="2800" b="0" dirty="0">
              <a:solidFill>
                <a:srgbClr val="3333CC"/>
              </a:solidFill>
              <a:latin typeface="+mn-lt"/>
              <a:cs typeface="Times New Roman" panose="02020603050405020304" pitchFamily="18" charset="0"/>
            </a:rPr>
            <a:t> của </a:t>
          </a:r>
          <a:r>
            <a:rPr lang="en-US" sz="2800" b="0" dirty="0" err="1">
              <a:solidFill>
                <a:srgbClr val="3333CC"/>
              </a:solidFill>
              <a:latin typeface="+mn-lt"/>
              <a:cs typeface="Times New Roman" panose="02020603050405020304" pitchFamily="18" charset="0"/>
            </a:rPr>
            <a:t>sự</a:t>
          </a:r>
          <a:r>
            <a:rPr lang="en-US" sz="2800" b="0" dirty="0">
              <a:solidFill>
                <a:srgbClr val="3333CC"/>
              </a:solidFill>
              <a:latin typeface="+mn-lt"/>
              <a:cs typeface="Times New Roman" panose="02020603050405020304" pitchFamily="18" charset="0"/>
            </a:rPr>
            <a:t> </a:t>
          </a:r>
          <a:r>
            <a:rPr lang="en-US" sz="2800" b="0" dirty="0" err="1">
              <a:solidFill>
                <a:srgbClr val="3333CC"/>
              </a:solidFill>
              <a:latin typeface="+mn-lt"/>
              <a:cs typeface="Times New Roman" panose="02020603050405020304" pitchFamily="18" charset="0"/>
            </a:rPr>
            <a:t>vật</a:t>
          </a:r>
          <a:r>
            <a:rPr lang="en-US" sz="2800" b="0" dirty="0">
              <a:solidFill>
                <a:srgbClr val="3333CC"/>
              </a:solidFill>
              <a:latin typeface="+mn-lt"/>
              <a:cs typeface="Times New Roman" panose="02020603050405020304" pitchFamily="18" charset="0"/>
            </a:rPr>
            <a:t>.</a:t>
          </a:r>
        </a:p>
      </dgm:t>
    </dgm:pt>
    <dgm:pt modelId="{94E5D122-2B24-423B-B31E-C9742F6DEF98}" type="parTrans" cxnId="{DD6B279B-F026-40D6-AC7F-17FA5A6C3F1B}">
      <dgm:prSet/>
      <dgm:spPr/>
      <dgm:t>
        <a:bodyPr/>
        <a:lstStyle/>
        <a:p>
          <a:endParaRPr lang="en-US"/>
        </a:p>
      </dgm:t>
    </dgm:pt>
    <dgm:pt modelId="{2EE1E4D3-316D-41D6-A994-3F495B5C805A}" type="sibTrans" cxnId="{DD6B279B-F026-40D6-AC7F-17FA5A6C3F1B}">
      <dgm:prSet/>
      <dgm:spPr/>
      <dgm:t>
        <a:bodyPr/>
        <a:lstStyle/>
        <a:p>
          <a:endParaRPr lang="en-US"/>
        </a:p>
      </dgm:t>
    </dgm:pt>
    <dgm:pt modelId="{9E87464E-6011-46FC-B683-221CE05FB984}">
      <dgm:prSet phldrT="[Text]" custT="1"/>
      <dgm:spPr/>
      <dgm:t>
        <a:bodyPr/>
        <a:lstStyle/>
        <a:p>
          <a:pPr algn="just"/>
          <a:r>
            <a:rPr lang="en-US" sz="2800" b="1" dirty="0" err="1">
              <a:solidFill>
                <a:srgbClr val="FF0000"/>
              </a:solidFill>
              <a:latin typeface="+mn-lt"/>
              <a:cs typeface="Times New Roman" panose="02020603050405020304" pitchFamily="18" charset="0"/>
            </a:rPr>
            <a:t>Thuyết</a:t>
          </a:r>
          <a:r>
            <a:rPr lang="en-US" sz="2800" b="1" dirty="0">
              <a:solidFill>
                <a:srgbClr val="FF0000"/>
              </a:solidFill>
              <a:latin typeface="+mn-lt"/>
              <a:cs typeface="Times New Roman" panose="02020603050405020304" pitchFamily="18" charset="0"/>
            </a:rPr>
            <a:t> </a:t>
          </a:r>
          <a:r>
            <a:rPr lang="en-US" sz="2800" b="1" dirty="0" err="1">
              <a:solidFill>
                <a:srgbClr val="FF0000"/>
              </a:solidFill>
              <a:latin typeface="+mn-lt"/>
              <a:cs typeface="Times New Roman" panose="02020603050405020304" pitchFamily="18" charset="0"/>
            </a:rPr>
            <a:t>bất</a:t>
          </a:r>
          <a:r>
            <a:rPr lang="en-US" sz="2800" b="1" dirty="0">
              <a:solidFill>
                <a:srgbClr val="FF0000"/>
              </a:solidFill>
              <a:latin typeface="+mn-lt"/>
              <a:cs typeface="Times New Roman" panose="02020603050405020304" pitchFamily="18" charset="0"/>
            </a:rPr>
            <a:t> </a:t>
          </a:r>
          <a:r>
            <a:rPr lang="en-US" sz="2800" b="1" dirty="0" err="1">
              <a:solidFill>
                <a:srgbClr val="FF0000"/>
              </a:solidFill>
              <a:latin typeface="+mn-lt"/>
              <a:cs typeface="Times New Roman" panose="02020603050405020304" pitchFamily="18" charset="0"/>
            </a:rPr>
            <a:t>khả</a:t>
          </a:r>
          <a:r>
            <a:rPr lang="en-US" sz="2800" b="1" dirty="0">
              <a:solidFill>
                <a:srgbClr val="FF0000"/>
              </a:solidFill>
              <a:latin typeface="+mn-lt"/>
              <a:cs typeface="Times New Roman" panose="02020603050405020304" pitchFamily="18" charset="0"/>
            </a:rPr>
            <a:t> tri: </a:t>
          </a:r>
          <a:r>
            <a:rPr lang="en-US" sz="2800" b="0" dirty="0" err="1">
              <a:solidFill>
                <a:srgbClr val="3333CC"/>
              </a:solidFill>
              <a:latin typeface="+mn-lt"/>
              <a:cs typeface="Times New Roman" panose="02020603050405020304" pitchFamily="18" charset="0"/>
            </a:rPr>
            <a:t>khẳng</a:t>
          </a:r>
          <a:r>
            <a:rPr lang="en-US" sz="2800" b="0" dirty="0">
              <a:solidFill>
                <a:srgbClr val="3333CC"/>
              </a:solidFill>
              <a:latin typeface="+mn-lt"/>
              <a:cs typeface="Times New Roman" panose="02020603050405020304" pitchFamily="18" charset="0"/>
            </a:rPr>
            <a:t> </a:t>
          </a:r>
          <a:r>
            <a:rPr lang="en-US" sz="2800" b="0" dirty="0" err="1">
              <a:solidFill>
                <a:srgbClr val="3333CC"/>
              </a:solidFill>
              <a:latin typeface="+mn-lt"/>
              <a:cs typeface="Times New Roman" panose="02020603050405020304" pitchFamily="18" charset="0"/>
            </a:rPr>
            <a:t>định</a:t>
          </a:r>
          <a:r>
            <a:rPr lang="en-US" sz="2800" b="0" dirty="0">
              <a:solidFill>
                <a:srgbClr val="3333CC"/>
              </a:solidFill>
              <a:latin typeface="+mn-lt"/>
              <a:cs typeface="Times New Roman" panose="02020603050405020304" pitchFamily="18" charset="0"/>
            </a:rPr>
            <a:t> con </a:t>
          </a:r>
          <a:r>
            <a:rPr lang="en-US" sz="2800" b="0" dirty="0" err="1">
              <a:solidFill>
                <a:srgbClr val="3333CC"/>
              </a:solidFill>
              <a:latin typeface="+mn-lt"/>
              <a:cs typeface="Times New Roman" panose="02020603050405020304" pitchFamily="18" charset="0"/>
            </a:rPr>
            <a:t>người</a:t>
          </a:r>
          <a:r>
            <a:rPr lang="en-US" sz="2800" b="0" dirty="0">
              <a:solidFill>
                <a:srgbClr val="3333CC"/>
              </a:solidFill>
              <a:latin typeface="+mn-lt"/>
              <a:cs typeface="Times New Roman" panose="02020603050405020304" pitchFamily="18" charset="0"/>
            </a:rPr>
            <a:t> </a:t>
          </a:r>
          <a:r>
            <a:rPr lang="en-US" sz="2800" b="0" dirty="0" err="1">
              <a:solidFill>
                <a:srgbClr val="3333CC"/>
              </a:solidFill>
              <a:latin typeface="+mn-lt"/>
              <a:cs typeface="Times New Roman" panose="02020603050405020304" pitchFamily="18" charset="0"/>
            </a:rPr>
            <a:t>không</a:t>
          </a:r>
          <a:r>
            <a:rPr lang="en-US" sz="2800" b="0" dirty="0">
              <a:solidFill>
                <a:srgbClr val="3333CC"/>
              </a:solidFill>
              <a:latin typeface="+mn-lt"/>
              <a:cs typeface="Times New Roman" panose="02020603050405020304" pitchFamily="18" charset="0"/>
            </a:rPr>
            <a:t> </a:t>
          </a:r>
          <a:r>
            <a:rPr lang="en-US" sz="2800" b="0" dirty="0" err="1">
              <a:solidFill>
                <a:srgbClr val="3333CC"/>
              </a:solidFill>
              <a:latin typeface="+mn-lt"/>
              <a:cs typeface="Times New Roman" panose="02020603050405020304" pitchFamily="18" charset="0"/>
            </a:rPr>
            <a:t>thể</a:t>
          </a:r>
          <a:r>
            <a:rPr lang="en-US" sz="2800" b="0" dirty="0">
              <a:solidFill>
                <a:srgbClr val="3333CC"/>
              </a:solidFill>
              <a:latin typeface="+mn-lt"/>
              <a:cs typeface="Times New Roman" panose="02020603050405020304" pitchFamily="18" charset="0"/>
            </a:rPr>
            <a:t> </a:t>
          </a:r>
          <a:r>
            <a:rPr lang="en-US" sz="2800" b="0" dirty="0" err="1">
              <a:solidFill>
                <a:srgbClr val="3333CC"/>
              </a:solidFill>
              <a:latin typeface="+mn-lt"/>
              <a:cs typeface="Times New Roman" panose="02020603050405020304" pitchFamily="18" charset="0"/>
            </a:rPr>
            <a:t>hiểu</a:t>
          </a:r>
          <a:r>
            <a:rPr lang="en-US" sz="2800" b="0" dirty="0">
              <a:solidFill>
                <a:srgbClr val="3333CC"/>
              </a:solidFill>
              <a:latin typeface="+mn-lt"/>
              <a:cs typeface="Times New Roman" panose="02020603050405020304" pitchFamily="18" charset="0"/>
            </a:rPr>
            <a:t> </a:t>
          </a:r>
          <a:r>
            <a:rPr lang="en-US" sz="2800" b="0" dirty="0" err="1">
              <a:solidFill>
                <a:srgbClr val="3333CC"/>
              </a:solidFill>
              <a:latin typeface="+mn-lt"/>
              <a:cs typeface="Times New Roman" panose="02020603050405020304" pitchFamily="18" charset="0"/>
            </a:rPr>
            <a:t>biết</a:t>
          </a:r>
          <a:r>
            <a:rPr lang="en-US" sz="2800" b="0" dirty="0">
              <a:solidFill>
                <a:srgbClr val="3333CC"/>
              </a:solidFill>
              <a:latin typeface="+mn-lt"/>
              <a:cs typeface="Times New Roman" panose="02020603050405020304" pitchFamily="18" charset="0"/>
            </a:rPr>
            <a:t> </a:t>
          </a:r>
          <a:r>
            <a:rPr lang="en-US" sz="2800" b="0" dirty="0" err="1">
              <a:solidFill>
                <a:srgbClr val="3333CC"/>
              </a:solidFill>
              <a:latin typeface="+mn-lt"/>
              <a:cs typeface="Times New Roman" panose="02020603050405020304" pitchFamily="18" charset="0"/>
            </a:rPr>
            <a:t>được</a:t>
          </a:r>
          <a:r>
            <a:rPr lang="en-US" sz="2800" b="0" dirty="0">
              <a:solidFill>
                <a:srgbClr val="3333CC"/>
              </a:solidFill>
              <a:latin typeface="+mn-lt"/>
              <a:cs typeface="Times New Roman" panose="02020603050405020304" pitchFamily="18" charset="0"/>
            </a:rPr>
            <a:t> </a:t>
          </a:r>
          <a:r>
            <a:rPr lang="en-US" sz="2800" b="0" dirty="0" err="1">
              <a:solidFill>
                <a:srgbClr val="3333CC"/>
              </a:solidFill>
              <a:latin typeface="+mn-lt"/>
              <a:cs typeface="Times New Roman" panose="02020603050405020304" pitchFamily="18" charset="0"/>
            </a:rPr>
            <a:t>bản</a:t>
          </a:r>
          <a:r>
            <a:rPr lang="en-US" sz="2800" b="0" dirty="0">
              <a:solidFill>
                <a:srgbClr val="3333CC"/>
              </a:solidFill>
              <a:latin typeface="+mn-lt"/>
              <a:cs typeface="Times New Roman" panose="02020603050405020304" pitchFamily="18" charset="0"/>
            </a:rPr>
            <a:t> </a:t>
          </a:r>
          <a:r>
            <a:rPr lang="en-US" sz="2800" b="0" dirty="0" err="1">
              <a:solidFill>
                <a:srgbClr val="3333CC"/>
              </a:solidFill>
              <a:latin typeface="+mn-lt"/>
              <a:cs typeface="Times New Roman" panose="02020603050405020304" pitchFamily="18" charset="0"/>
            </a:rPr>
            <a:t>chất</a:t>
          </a:r>
          <a:r>
            <a:rPr lang="en-US" sz="2800" b="0" dirty="0">
              <a:solidFill>
                <a:srgbClr val="3333CC"/>
              </a:solidFill>
              <a:latin typeface="+mn-lt"/>
              <a:cs typeface="Times New Roman" panose="02020603050405020304" pitchFamily="18" charset="0"/>
            </a:rPr>
            <a:t> </a:t>
          </a:r>
          <a:r>
            <a:rPr lang="en-US" sz="2800" b="0" dirty="0" err="1">
              <a:solidFill>
                <a:srgbClr val="3333CC"/>
              </a:solidFill>
              <a:latin typeface="+mn-lt"/>
              <a:cs typeface="Times New Roman" panose="02020603050405020304" pitchFamily="18" charset="0"/>
            </a:rPr>
            <a:t>sự</a:t>
          </a:r>
          <a:r>
            <a:rPr lang="en-US" sz="2800" b="0" dirty="0">
              <a:solidFill>
                <a:srgbClr val="3333CC"/>
              </a:solidFill>
              <a:latin typeface="+mn-lt"/>
              <a:cs typeface="Times New Roman" panose="02020603050405020304" pitchFamily="18" charset="0"/>
            </a:rPr>
            <a:t> </a:t>
          </a:r>
          <a:r>
            <a:rPr lang="en-US" sz="2800" b="0" dirty="0" err="1">
              <a:solidFill>
                <a:srgbClr val="3333CC"/>
              </a:solidFill>
              <a:latin typeface="+mn-lt"/>
              <a:cs typeface="Times New Roman" panose="02020603050405020304" pitchFamily="18" charset="0"/>
            </a:rPr>
            <a:t>vật</a:t>
          </a:r>
          <a:r>
            <a:rPr lang="en-US" sz="2800" b="0" dirty="0">
              <a:solidFill>
                <a:srgbClr val="3333CC"/>
              </a:solidFill>
              <a:latin typeface="+mn-lt"/>
              <a:cs typeface="Times New Roman" panose="02020603050405020304" pitchFamily="18" charset="0"/>
            </a:rPr>
            <a:t>.</a:t>
          </a:r>
        </a:p>
      </dgm:t>
    </dgm:pt>
    <dgm:pt modelId="{15431AC3-8D3E-47D8-B626-316B7126D0F0}" type="parTrans" cxnId="{6CEC70DA-93D6-40EF-AE8E-147572DCCD33}">
      <dgm:prSet/>
      <dgm:spPr/>
      <dgm:t>
        <a:bodyPr/>
        <a:lstStyle/>
        <a:p>
          <a:endParaRPr lang="en-US"/>
        </a:p>
      </dgm:t>
    </dgm:pt>
    <dgm:pt modelId="{1127443B-E171-460D-B081-5BB6CF20BD54}" type="sibTrans" cxnId="{6CEC70DA-93D6-40EF-AE8E-147572DCCD33}">
      <dgm:prSet/>
      <dgm:spPr/>
      <dgm:t>
        <a:bodyPr/>
        <a:lstStyle/>
        <a:p>
          <a:endParaRPr lang="en-US"/>
        </a:p>
      </dgm:t>
    </dgm:pt>
    <dgm:pt modelId="{0A324CC9-2508-428E-9329-9E1C496FF995}" type="pres">
      <dgm:prSet presAssocID="{9E48D358-C3D7-4DBB-83A7-BBF53D1E5A8E}" presName="compositeShape" presStyleCnt="0">
        <dgm:presLayoutVars>
          <dgm:chMax val="2"/>
          <dgm:dir/>
          <dgm:resizeHandles val="exact"/>
        </dgm:presLayoutVars>
      </dgm:prSet>
      <dgm:spPr/>
      <dgm:t>
        <a:bodyPr/>
        <a:lstStyle/>
        <a:p>
          <a:endParaRPr lang="en-US"/>
        </a:p>
      </dgm:t>
    </dgm:pt>
    <dgm:pt modelId="{84B20533-4E64-42D8-9F9E-18C99626DF76}" type="pres">
      <dgm:prSet presAssocID="{9E48D358-C3D7-4DBB-83A7-BBF53D1E5A8E}" presName="divider" presStyleLbl="fgShp" presStyleIdx="0" presStyleCnt="1"/>
      <dgm:spPr>
        <a:solidFill>
          <a:schemeClr val="accent2"/>
        </a:solidFill>
      </dgm:spPr>
    </dgm:pt>
    <dgm:pt modelId="{4F779E6A-8809-44D8-AC0E-11322D5BFD46}" type="pres">
      <dgm:prSet presAssocID="{919B781A-9A10-46D1-94B4-5C2E4F6286A0}" presName="downArrow" presStyleLbl="node1" presStyleIdx="0" presStyleCnt="2"/>
      <dgm:spPr>
        <a:solidFill>
          <a:schemeClr val="accent6"/>
        </a:solidFill>
      </dgm:spPr>
    </dgm:pt>
    <dgm:pt modelId="{E3E282B0-89DE-4903-A8AC-56660491AF71}" type="pres">
      <dgm:prSet presAssocID="{919B781A-9A10-46D1-94B4-5C2E4F6286A0}" presName="downArrowText" presStyleLbl="revTx" presStyleIdx="0" presStyleCnt="2" custScaleX="184512">
        <dgm:presLayoutVars>
          <dgm:bulletEnabled val="1"/>
        </dgm:presLayoutVars>
      </dgm:prSet>
      <dgm:spPr/>
      <dgm:t>
        <a:bodyPr/>
        <a:lstStyle/>
        <a:p>
          <a:endParaRPr lang="en-US"/>
        </a:p>
      </dgm:t>
    </dgm:pt>
    <dgm:pt modelId="{3D32EFEA-8E86-49C9-AF26-65DD9EC5DDEC}" type="pres">
      <dgm:prSet presAssocID="{9E87464E-6011-46FC-B683-221CE05FB984}" presName="upArrow" presStyleLbl="node1" presStyleIdx="1" presStyleCnt="2"/>
      <dgm:spPr>
        <a:solidFill>
          <a:schemeClr val="accent6"/>
        </a:solidFill>
      </dgm:spPr>
    </dgm:pt>
    <dgm:pt modelId="{603F74D3-90DD-45AA-8B56-770CDE1A3BDF}" type="pres">
      <dgm:prSet presAssocID="{9E87464E-6011-46FC-B683-221CE05FB984}" presName="upArrowText" presStyleLbl="revTx" presStyleIdx="1" presStyleCnt="2" custScaleX="170602">
        <dgm:presLayoutVars>
          <dgm:bulletEnabled val="1"/>
        </dgm:presLayoutVars>
      </dgm:prSet>
      <dgm:spPr/>
      <dgm:t>
        <a:bodyPr/>
        <a:lstStyle/>
        <a:p>
          <a:endParaRPr lang="en-US"/>
        </a:p>
      </dgm:t>
    </dgm:pt>
  </dgm:ptLst>
  <dgm:cxnLst>
    <dgm:cxn modelId="{9C9FC790-2718-4CF0-8373-E61F3FDCB841}" type="presOf" srcId="{9E87464E-6011-46FC-B683-221CE05FB984}" destId="{603F74D3-90DD-45AA-8B56-770CDE1A3BDF}" srcOrd="0" destOrd="0" presId="urn:microsoft.com/office/officeart/2005/8/layout/arrow3"/>
    <dgm:cxn modelId="{6CEC70DA-93D6-40EF-AE8E-147572DCCD33}" srcId="{9E48D358-C3D7-4DBB-83A7-BBF53D1E5A8E}" destId="{9E87464E-6011-46FC-B683-221CE05FB984}" srcOrd="1" destOrd="0" parTransId="{15431AC3-8D3E-47D8-B626-316B7126D0F0}" sibTransId="{1127443B-E171-460D-B081-5BB6CF20BD54}"/>
    <dgm:cxn modelId="{E83A2349-04AA-4793-A009-DD8C81EB52DA}" type="presOf" srcId="{919B781A-9A10-46D1-94B4-5C2E4F6286A0}" destId="{E3E282B0-89DE-4903-A8AC-56660491AF71}" srcOrd="0" destOrd="0" presId="urn:microsoft.com/office/officeart/2005/8/layout/arrow3"/>
    <dgm:cxn modelId="{DD6B279B-F026-40D6-AC7F-17FA5A6C3F1B}" srcId="{9E48D358-C3D7-4DBB-83A7-BBF53D1E5A8E}" destId="{919B781A-9A10-46D1-94B4-5C2E4F6286A0}" srcOrd="0" destOrd="0" parTransId="{94E5D122-2B24-423B-B31E-C9742F6DEF98}" sibTransId="{2EE1E4D3-316D-41D6-A994-3F495B5C805A}"/>
    <dgm:cxn modelId="{BE5192A0-F3E9-4676-8ED0-EE201C78FD8D}" type="presOf" srcId="{9E48D358-C3D7-4DBB-83A7-BBF53D1E5A8E}" destId="{0A324CC9-2508-428E-9329-9E1C496FF995}" srcOrd="0" destOrd="0" presId="urn:microsoft.com/office/officeart/2005/8/layout/arrow3"/>
    <dgm:cxn modelId="{F396DA65-3682-448C-9F36-A6F7DD2334BD}" type="presParOf" srcId="{0A324CC9-2508-428E-9329-9E1C496FF995}" destId="{84B20533-4E64-42D8-9F9E-18C99626DF76}" srcOrd="0" destOrd="0" presId="urn:microsoft.com/office/officeart/2005/8/layout/arrow3"/>
    <dgm:cxn modelId="{0A93EAB7-E3C0-42E7-BEEA-95DA3F3CBCCF}" type="presParOf" srcId="{0A324CC9-2508-428E-9329-9E1C496FF995}" destId="{4F779E6A-8809-44D8-AC0E-11322D5BFD46}" srcOrd="1" destOrd="0" presId="urn:microsoft.com/office/officeart/2005/8/layout/arrow3"/>
    <dgm:cxn modelId="{B5B39EA4-9DD2-4BAD-BBB7-D58097E66BF2}" type="presParOf" srcId="{0A324CC9-2508-428E-9329-9E1C496FF995}" destId="{E3E282B0-89DE-4903-A8AC-56660491AF71}" srcOrd="2" destOrd="0" presId="urn:microsoft.com/office/officeart/2005/8/layout/arrow3"/>
    <dgm:cxn modelId="{023DB31F-C9F5-493D-854D-D6F0A2A20CF2}" type="presParOf" srcId="{0A324CC9-2508-428E-9329-9E1C496FF995}" destId="{3D32EFEA-8E86-49C9-AF26-65DD9EC5DDEC}" srcOrd="3" destOrd="0" presId="urn:microsoft.com/office/officeart/2005/8/layout/arrow3"/>
    <dgm:cxn modelId="{57659F76-21CA-469A-9B70-2F096C7803C6}" type="presParOf" srcId="{0A324CC9-2508-428E-9329-9E1C496FF995}" destId="{603F74D3-90DD-45AA-8B56-770CDE1A3BDF}" srcOrd="4" destOrd="0" presId="urn:microsoft.com/office/officeart/2005/8/layout/arrow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4518774-DFD9-467A-8BC9-E7DE0E8BA9AF}" type="doc">
      <dgm:prSet loTypeId="urn:microsoft.com/office/officeart/2009/3/layout/OpposingIdeas" loCatId="relationship" qsTypeId="urn:microsoft.com/office/officeart/2005/8/quickstyle/simple1" qsCatId="simple" csTypeId="urn:microsoft.com/office/officeart/2005/8/colors/accent1_2" csCatId="accent1" phldr="1"/>
      <dgm:spPr/>
      <dgm:t>
        <a:bodyPr/>
        <a:lstStyle/>
        <a:p>
          <a:endParaRPr lang="en-US"/>
        </a:p>
      </dgm:t>
    </dgm:pt>
    <dgm:pt modelId="{11D45D4B-441A-4F63-B7DE-BAC6A6B53CF9}">
      <dgm:prSet phldrT="[Text]" custT="1"/>
      <dgm:spPr>
        <a:solidFill>
          <a:srgbClr val="FFC000"/>
        </a:solidFill>
      </dgm:spPr>
      <dgm:t>
        <a:bodyPr/>
        <a:lstStyle/>
        <a:p>
          <a:r>
            <a:rPr lang="en-US" sz="2800" b="1" dirty="0" err="1" smtClean="0">
              <a:solidFill>
                <a:schemeClr val="tx2"/>
              </a:solidFill>
              <a:latin typeface="Times New Roman" panose="02020603050405020304" pitchFamily="18" charset="0"/>
              <a:cs typeface="Times New Roman" panose="02020603050405020304" pitchFamily="18" charset="0"/>
            </a:rPr>
            <a:t>Biện</a:t>
          </a:r>
          <a:r>
            <a:rPr lang="en-US" sz="2800" b="1" dirty="0" smtClean="0">
              <a:solidFill>
                <a:schemeClr val="tx2"/>
              </a:solidFill>
              <a:latin typeface="Times New Roman" panose="02020603050405020304" pitchFamily="18" charset="0"/>
              <a:cs typeface="Times New Roman" panose="02020603050405020304" pitchFamily="18" charset="0"/>
            </a:rPr>
            <a:t> </a:t>
          </a:r>
          <a:r>
            <a:rPr lang="en-US" sz="2800" b="1" dirty="0" err="1" smtClean="0">
              <a:solidFill>
                <a:schemeClr val="tx2"/>
              </a:solidFill>
              <a:latin typeface="Times New Roman" panose="02020603050405020304" pitchFamily="18" charset="0"/>
              <a:cs typeface="Times New Roman" panose="02020603050405020304" pitchFamily="18" charset="0"/>
            </a:rPr>
            <a:t>chứng</a:t>
          </a:r>
          <a:endParaRPr lang="en-US" sz="2800" b="1" dirty="0">
            <a:solidFill>
              <a:schemeClr val="tx2"/>
            </a:solidFill>
            <a:latin typeface="Times New Roman" panose="02020603050405020304" pitchFamily="18" charset="0"/>
            <a:cs typeface="Times New Roman" panose="02020603050405020304" pitchFamily="18" charset="0"/>
          </a:endParaRPr>
        </a:p>
      </dgm:t>
    </dgm:pt>
    <dgm:pt modelId="{17BECB55-A962-422A-911A-03A9083C2D7E}" type="parTrans" cxnId="{D7AEFE38-36A2-4A12-ABCC-5C40A43A02EC}">
      <dgm:prSet/>
      <dgm:spPr/>
      <dgm:t>
        <a:bodyPr/>
        <a:lstStyle/>
        <a:p>
          <a:endParaRPr lang="en-US"/>
        </a:p>
      </dgm:t>
    </dgm:pt>
    <dgm:pt modelId="{8ABF39C2-0EA8-4F57-BD69-D0BE6021D0B8}" type="sibTrans" cxnId="{D7AEFE38-36A2-4A12-ABCC-5C40A43A02EC}">
      <dgm:prSet/>
      <dgm:spPr/>
      <dgm:t>
        <a:bodyPr/>
        <a:lstStyle/>
        <a:p>
          <a:endParaRPr lang="en-US"/>
        </a:p>
      </dgm:t>
    </dgm:pt>
    <dgm:pt modelId="{18CC0DB2-FCD5-4427-A927-26B4CEC91B18}">
      <dgm:prSet phldrT="[Text]" custT="1"/>
      <dgm:spPr/>
      <dgm:t>
        <a:bodyPr/>
        <a:lstStyle/>
        <a:p>
          <a:pPr algn="just"/>
          <a:r>
            <a:rPr lang="en-US" sz="2400" b="1" i="1" dirty="0" err="1" smtClean="0">
              <a:solidFill>
                <a:schemeClr val="bg1"/>
              </a:solidFill>
              <a:latin typeface="Times New Roman"/>
              <a:cs typeface="Times New Roman"/>
            </a:rPr>
            <a:t>Là</a:t>
          </a:r>
          <a:r>
            <a:rPr lang="en-US" sz="2400" b="1" i="1" dirty="0" smtClean="0">
              <a:solidFill>
                <a:schemeClr val="bg1"/>
              </a:solidFill>
              <a:latin typeface="Times New Roman"/>
              <a:cs typeface="Times New Roman"/>
            </a:rPr>
            <a:t> </a:t>
          </a:r>
          <a:r>
            <a:rPr lang="en-US" sz="2400" b="1" i="1" dirty="0" err="1" smtClean="0">
              <a:solidFill>
                <a:schemeClr val="bg1"/>
              </a:solidFill>
              <a:latin typeface="Times New Roman"/>
              <a:cs typeface="Times New Roman"/>
            </a:rPr>
            <a:t>nghệ</a:t>
          </a:r>
          <a:r>
            <a:rPr lang="en-US" sz="2400" b="1" i="1" dirty="0" smtClean="0">
              <a:solidFill>
                <a:schemeClr val="bg1"/>
              </a:solidFill>
              <a:latin typeface="Times New Roman"/>
              <a:cs typeface="Times New Roman"/>
            </a:rPr>
            <a:t> </a:t>
          </a:r>
          <a:r>
            <a:rPr lang="en-US" sz="2400" b="1" i="1" dirty="0" err="1" smtClean="0">
              <a:solidFill>
                <a:schemeClr val="bg1"/>
              </a:solidFill>
              <a:latin typeface="Times New Roman"/>
              <a:cs typeface="Times New Roman"/>
            </a:rPr>
            <a:t>thuật</a:t>
          </a:r>
          <a:r>
            <a:rPr lang="en-US" sz="2400" b="1" i="1" dirty="0" smtClean="0">
              <a:solidFill>
                <a:schemeClr val="bg1"/>
              </a:solidFill>
              <a:latin typeface="Times New Roman"/>
              <a:cs typeface="Times New Roman"/>
            </a:rPr>
            <a:t> </a:t>
          </a:r>
          <a:r>
            <a:rPr lang="en-US" sz="2400" b="1" i="1" dirty="0" err="1" smtClean="0">
              <a:solidFill>
                <a:schemeClr val="bg1"/>
              </a:solidFill>
              <a:latin typeface="Times New Roman"/>
              <a:cs typeface="Times New Roman"/>
            </a:rPr>
            <a:t>tranh</a:t>
          </a:r>
          <a:r>
            <a:rPr lang="en-US" sz="2400" b="1" i="1" dirty="0" smtClean="0">
              <a:solidFill>
                <a:schemeClr val="bg1"/>
              </a:solidFill>
              <a:latin typeface="Times New Roman"/>
              <a:cs typeface="Times New Roman"/>
            </a:rPr>
            <a:t> </a:t>
          </a:r>
          <a:r>
            <a:rPr lang="en-US" sz="2400" b="1" i="1" dirty="0" err="1" smtClean="0">
              <a:solidFill>
                <a:schemeClr val="bg1"/>
              </a:solidFill>
              <a:latin typeface="Times New Roman"/>
              <a:cs typeface="Times New Roman"/>
            </a:rPr>
            <a:t>luận</a:t>
          </a:r>
          <a:r>
            <a:rPr lang="en-US" sz="2400" b="1" i="1" dirty="0" smtClean="0">
              <a:solidFill>
                <a:schemeClr val="bg1"/>
              </a:solidFill>
              <a:latin typeface="Times New Roman"/>
              <a:cs typeface="Times New Roman"/>
            </a:rPr>
            <a:t> </a:t>
          </a:r>
          <a:r>
            <a:rPr lang="en-US" sz="2400" b="1" i="1" dirty="0" err="1" smtClean="0">
              <a:solidFill>
                <a:schemeClr val="bg1"/>
              </a:solidFill>
              <a:latin typeface="Times New Roman"/>
              <a:cs typeface="Times New Roman"/>
            </a:rPr>
            <a:t>để</a:t>
          </a:r>
          <a:r>
            <a:rPr lang="en-US" sz="2400" b="1" i="1" dirty="0" smtClean="0">
              <a:solidFill>
                <a:schemeClr val="bg1"/>
              </a:solidFill>
              <a:latin typeface="Times New Roman"/>
              <a:cs typeface="Times New Roman"/>
            </a:rPr>
            <a:t> </a:t>
          </a:r>
          <a:r>
            <a:rPr lang="en-US" sz="2400" b="1" i="1" dirty="0" err="1" smtClean="0">
              <a:solidFill>
                <a:schemeClr val="bg1"/>
              </a:solidFill>
              <a:latin typeface="Times New Roman"/>
              <a:cs typeface="Times New Roman"/>
            </a:rPr>
            <a:t>tìm</a:t>
          </a:r>
          <a:r>
            <a:rPr lang="en-US" sz="2400" b="1" i="1" dirty="0" smtClean="0">
              <a:solidFill>
                <a:schemeClr val="bg1"/>
              </a:solidFill>
              <a:latin typeface="Times New Roman"/>
              <a:cs typeface="Times New Roman"/>
            </a:rPr>
            <a:t> </a:t>
          </a:r>
          <a:r>
            <a:rPr lang="en-US" sz="2400" b="1" i="1" dirty="0" err="1" smtClean="0">
              <a:solidFill>
                <a:schemeClr val="bg1"/>
              </a:solidFill>
              <a:latin typeface="Times New Roman"/>
              <a:cs typeface="Times New Roman"/>
            </a:rPr>
            <a:t>chân</a:t>
          </a:r>
          <a:r>
            <a:rPr lang="en-US" sz="2400" b="1" i="1" dirty="0" smtClean="0">
              <a:solidFill>
                <a:schemeClr val="bg1"/>
              </a:solidFill>
              <a:latin typeface="Times New Roman"/>
              <a:cs typeface="Times New Roman"/>
            </a:rPr>
            <a:t> </a:t>
          </a:r>
          <a:r>
            <a:rPr lang="en-US" sz="2400" b="1" i="1" dirty="0" err="1" smtClean="0">
              <a:solidFill>
                <a:schemeClr val="bg1"/>
              </a:solidFill>
              <a:latin typeface="Times New Roman"/>
              <a:cs typeface="Times New Roman"/>
            </a:rPr>
            <a:t>lý</a:t>
          </a:r>
          <a:r>
            <a:rPr lang="en-US" sz="2400" b="1" i="1" dirty="0" smtClean="0">
              <a:solidFill>
                <a:schemeClr val="bg1"/>
              </a:solidFill>
              <a:latin typeface="Times New Roman"/>
              <a:cs typeface="Times New Roman"/>
            </a:rPr>
            <a:t> </a:t>
          </a:r>
          <a:r>
            <a:rPr lang="en-US" sz="2400" b="1" i="1" dirty="0" err="1" smtClean="0">
              <a:solidFill>
                <a:schemeClr val="bg1"/>
              </a:solidFill>
              <a:latin typeface="Times New Roman"/>
              <a:cs typeface="Times New Roman"/>
            </a:rPr>
            <a:t>bằng</a:t>
          </a:r>
          <a:r>
            <a:rPr lang="en-US" sz="2400" b="1" i="1" dirty="0" smtClean="0">
              <a:solidFill>
                <a:schemeClr val="bg1"/>
              </a:solidFill>
              <a:latin typeface="Times New Roman"/>
              <a:cs typeface="Times New Roman"/>
            </a:rPr>
            <a:t> </a:t>
          </a:r>
          <a:r>
            <a:rPr lang="en-US" sz="2400" b="1" i="1" dirty="0" err="1" smtClean="0">
              <a:solidFill>
                <a:schemeClr val="bg1"/>
              </a:solidFill>
              <a:latin typeface="Times New Roman"/>
              <a:cs typeface="Times New Roman"/>
            </a:rPr>
            <a:t>cách</a:t>
          </a:r>
          <a:r>
            <a:rPr lang="en-US" sz="2400" b="1" i="1" dirty="0" smtClean="0">
              <a:solidFill>
                <a:schemeClr val="bg1"/>
              </a:solidFill>
              <a:latin typeface="Times New Roman"/>
              <a:cs typeface="Times New Roman"/>
            </a:rPr>
            <a:t> </a:t>
          </a:r>
          <a:r>
            <a:rPr lang="en-US" sz="2400" b="1" i="1" dirty="0" err="1" smtClean="0">
              <a:solidFill>
                <a:schemeClr val="bg1"/>
              </a:solidFill>
              <a:latin typeface="Times New Roman"/>
              <a:cs typeface="Times New Roman"/>
            </a:rPr>
            <a:t>phát</a:t>
          </a:r>
          <a:r>
            <a:rPr lang="en-US" sz="2400" b="1" i="1" dirty="0" smtClean="0">
              <a:solidFill>
                <a:schemeClr val="bg1"/>
              </a:solidFill>
              <a:latin typeface="Times New Roman"/>
              <a:cs typeface="Times New Roman"/>
            </a:rPr>
            <a:t> </a:t>
          </a:r>
          <a:r>
            <a:rPr lang="en-US" sz="2400" b="1" i="1" dirty="0" err="1" smtClean="0">
              <a:solidFill>
                <a:schemeClr val="bg1"/>
              </a:solidFill>
              <a:latin typeface="Times New Roman"/>
              <a:cs typeface="Times New Roman"/>
            </a:rPr>
            <a:t>hiện</a:t>
          </a:r>
          <a:r>
            <a:rPr lang="en-US" sz="2400" b="1" i="1" dirty="0" smtClean="0">
              <a:solidFill>
                <a:schemeClr val="bg1"/>
              </a:solidFill>
              <a:latin typeface="Times New Roman"/>
              <a:cs typeface="Times New Roman"/>
            </a:rPr>
            <a:t> </a:t>
          </a:r>
          <a:r>
            <a:rPr lang="en-US" sz="2400" b="1" i="1" dirty="0" err="1" smtClean="0">
              <a:solidFill>
                <a:schemeClr val="bg1"/>
              </a:solidFill>
              <a:latin typeface="Times New Roman"/>
              <a:cs typeface="Times New Roman"/>
            </a:rPr>
            <a:t>mâu</a:t>
          </a:r>
          <a:r>
            <a:rPr lang="en-US" sz="2400" b="1" i="1" dirty="0" smtClean="0">
              <a:solidFill>
                <a:schemeClr val="bg1"/>
              </a:solidFill>
              <a:latin typeface="Times New Roman"/>
              <a:cs typeface="Times New Roman"/>
            </a:rPr>
            <a:t> </a:t>
          </a:r>
          <a:r>
            <a:rPr lang="en-US" sz="2400" b="1" i="1" dirty="0" err="1" smtClean="0">
              <a:solidFill>
                <a:schemeClr val="bg1"/>
              </a:solidFill>
              <a:latin typeface="Times New Roman"/>
              <a:cs typeface="Times New Roman"/>
            </a:rPr>
            <a:t>thuẫn</a:t>
          </a:r>
          <a:r>
            <a:rPr lang="en-US" sz="2400" b="1" i="1" dirty="0" smtClean="0">
              <a:solidFill>
                <a:schemeClr val="bg1"/>
              </a:solidFill>
              <a:latin typeface="Times New Roman"/>
              <a:cs typeface="Times New Roman"/>
            </a:rPr>
            <a:t> </a:t>
          </a:r>
          <a:r>
            <a:rPr lang="en-US" sz="2400" b="1" i="1" dirty="0" err="1" smtClean="0">
              <a:solidFill>
                <a:schemeClr val="bg1"/>
              </a:solidFill>
              <a:latin typeface="Times New Roman"/>
              <a:cs typeface="Times New Roman"/>
            </a:rPr>
            <a:t>trong</a:t>
          </a:r>
          <a:r>
            <a:rPr lang="en-US" sz="2400" b="1" i="1" dirty="0" smtClean="0">
              <a:solidFill>
                <a:schemeClr val="bg1"/>
              </a:solidFill>
              <a:latin typeface="Times New Roman"/>
              <a:cs typeface="Times New Roman"/>
            </a:rPr>
            <a:t> </a:t>
          </a:r>
          <a:r>
            <a:rPr lang="en-US" sz="2400" b="1" i="1" dirty="0" err="1" smtClean="0">
              <a:solidFill>
                <a:schemeClr val="bg1"/>
              </a:solidFill>
              <a:latin typeface="Times New Roman"/>
              <a:cs typeface="Times New Roman"/>
            </a:rPr>
            <a:t>cách</a:t>
          </a:r>
          <a:r>
            <a:rPr lang="en-US" sz="2400" b="1" i="1" dirty="0" smtClean="0">
              <a:solidFill>
                <a:schemeClr val="bg1"/>
              </a:solidFill>
              <a:latin typeface="Times New Roman"/>
              <a:cs typeface="Times New Roman"/>
            </a:rPr>
            <a:t> </a:t>
          </a:r>
          <a:r>
            <a:rPr lang="en-US" sz="2400" b="1" i="1" err="1" smtClean="0">
              <a:solidFill>
                <a:schemeClr val="bg1"/>
              </a:solidFill>
              <a:latin typeface="Times New Roman"/>
              <a:cs typeface="Times New Roman"/>
            </a:rPr>
            <a:t>lập</a:t>
          </a:r>
          <a:r>
            <a:rPr lang="en-US" sz="2400" b="1" i="1" smtClean="0">
              <a:solidFill>
                <a:schemeClr val="bg1"/>
              </a:solidFill>
              <a:latin typeface="Times New Roman"/>
              <a:cs typeface="Times New Roman"/>
            </a:rPr>
            <a:t> luận</a:t>
          </a:r>
        </a:p>
        <a:p>
          <a:pPr algn="just"/>
          <a:r>
            <a:rPr lang="en-US" sz="2400" b="1" i="1" smtClean="0">
              <a:solidFill>
                <a:schemeClr val="bg1"/>
              </a:solidFill>
              <a:latin typeface="Times New Roman"/>
              <a:cs typeface="Times New Roman"/>
            </a:rPr>
            <a:t>( Xôcrát)</a:t>
          </a:r>
          <a:endParaRPr lang="en-US" sz="2400" b="1" dirty="0">
            <a:solidFill>
              <a:schemeClr val="bg1"/>
            </a:solidFill>
          </a:endParaRPr>
        </a:p>
      </dgm:t>
    </dgm:pt>
    <dgm:pt modelId="{F059D2C2-01FE-4525-B190-D24D8BBAC64D}" type="parTrans" cxnId="{3073A374-ECD7-4894-8465-296B2547DFAA}">
      <dgm:prSet/>
      <dgm:spPr/>
      <dgm:t>
        <a:bodyPr/>
        <a:lstStyle/>
        <a:p>
          <a:endParaRPr lang="en-US"/>
        </a:p>
      </dgm:t>
    </dgm:pt>
    <dgm:pt modelId="{ABFB3CFC-6F6A-461F-B7DB-1C090B4E6F46}" type="sibTrans" cxnId="{3073A374-ECD7-4894-8465-296B2547DFAA}">
      <dgm:prSet/>
      <dgm:spPr/>
      <dgm:t>
        <a:bodyPr/>
        <a:lstStyle/>
        <a:p>
          <a:endParaRPr lang="en-US"/>
        </a:p>
      </dgm:t>
    </dgm:pt>
    <dgm:pt modelId="{FECB5484-EA97-43E8-ACE1-7F3647FA87FD}" type="pres">
      <dgm:prSet presAssocID="{04518774-DFD9-467A-8BC9-E7DE0E8BA9AF}" presName="Name0" presStyleCnt="0">
        <dgm:presLayoutVars>
          <dgm:chMax val="2"/>
          <dgm:dir/>
          <dgm:animOne val="branch"/>
          <dgm:animLvl val="lvl"/>
          <dgm:resizeHandles val="exact"/>
        </dgm:presLayoutVars>
      </dgm:prSet>
      <dgm:spPr/>
      <dgm:t>
        <a:bodyPr/>
        <a:lstStyle/>
        <a:p>
          <a:endParaRPr lang="en-US"/>
        </a:p>
      </dgm:t>
    </dgm:pt>
    <dgm:pt modelId="{48A816BA-8B02-4A07-BED9-4112D4715111}" type="pres">
      <dgm:prSet presAssocID="{04518774-DFD9-467A-8BC9-E7DE0E8BA9AF}" presName="Background" presStyleLbl="node1" presStyleIdx="0" presStyleCnt="1" custScaleX="191097" custScaleY="116489" custLinFactNeighborX="11312" custLinFactNeighborY="-9672"/>
      <dgm:spPr>
        <a:solidFill>
          <a:srgbClr val="990099"/>
        </a:solidFill>
      </dgm:spPr>
      <dgm:t>
        <a:bodyPr/>
        <a:lstStyle/>
        <a:p>
          <a:endParaRPr lang="en-US"/>
        </a:p>
      </dgm:t>
    </dgm:pt>
    <dgm:pt modelId="{857A2237-99FC-422F-87D0-6E5CDC1F0521}" type="pres">
      <dgm:prSet presAssocID="{04518774-DFD9-467A-8BC9-E7DE0E8BA9AF}" presName="ChildText1" presStyleLbl="revTx" presStyleIdx="0" presStyleCnt="0" custScaleX="189478" custScaleY="149656" custLinFactNeighborX="5013" custLinFactNeighborY="-1769">
        <dgm:presLayoutVars>
          <dgm:chMax val="0"/>
          <dgm:chPref val="0"/>
          <dgm:bulletEnabled val="1"/>
        </dgm:presLayoutVars>
      </dgm:prSet>
      <dgm:spPr/>
      <dgm:t>
        <a:bodyPr/>
        <a:lstStyle/>
        <a:p>
          <a:endParaRPr lang="en-US"/>
        </a:p>
      </dgm:t>
    </dgm:pt>
    <dgm:pt modelId="{A4FEB271-7EA1-49C0-8F6E-F8A967471D31}" type="pres">
      <dgm:prSet presAssocID="{04518774-DFD9-467A-8BC9-E7DE0E8BA9AF}" presName="ParentText1" presStyleLbl="revTx" presStyleIdx="0" presStyleCnt="0">
        <dgm:presLayoutVars>
          <dgm:chMax val="1"/>
          <dgm:chPref val="1"/>
        </dgm:presLayoutVars>
      </dgm:prSet>
      <dgm:spPr/>
      <dgm:t>
        <a:bodyPr/>
        <a:lstStyle/>
        <a:p>
          <a:endParaRPr lang="en-US"/>
        </a:p>
      </dgm:t>
    </dgm:pt>
    <dgm:pt modelId="{FA663BE5-4461-417C-9BF4-05E0D14CA6C9}" type="pres">
      <dgm:prSet presAssocID="{04518774-DFD9-467A-8BC9-E7DE0E8BA9AF}" presName="ParentShape1" presStyleLbl="alignImgPlace1" presStyleIdx="0" presStyleCnt="1" custScaleX="134791" custScaleY="114771" custLinFactX="-3445" custLinFactNeighborX="-100000" custLinFactNeighborY="5396">
        <dgm:presLayoutVars/>
      </dgm:prSet>
      <dgm:spPr/>
      <dgm:t>
        <a:bodyPr/>
        <a:lstStyle/>
        <a:p>
          <a:endParaRPr lang="en-US"/>
        </a:p>
      </dgm:t>
    </dgm:pt>
  </dgm:ptLst>
  <dgm:cxnLst>
    <dgm:cxn modelId="{F5B49783-A07C-4CB5-B244-85BD83AED5B9}" type="presOf" srcId="{11D45D4B-441A-4F63-B7DE-BAC6A6B53CF9}" destId="{A4FEB271-7EA1-49C0-8F6E-F8A967471D31}" srcOrd="0" destOrd="0" presId="urn:microsoft.com/office/officeart/2009/3/layout/OpposingIdeas"/>
    <dgm:cxn modelId="{3073A374-ECD7-4894-8465-296B2547DFAA}" srcId="{11D45D4B-441A-4F63-B7DE-BAC6A6B53CF9}" destId="{18CC0DB2-FCD5-4427-A927-26B4CEC91B18}" srcOrd="0" destOrd="0" parTransId="{F059D2C2-01FE-4525-B190-D24D8BBAC64D}" sibTransId="{ABFB3CFC-6F6A-461F-B7DB-1C090B4E6F46}"/>
    <dgm:cxn modelId="{D7AEFE38-36A2-4A12-ABCC-5C40A43A02EC}" srcId="{04518774-DFD9-467A-8BC9-E7DE0E8BA9AF}" destId="{11D45D4B-441A-4F63-B7DE-BAC6A6B53CF9}" srcOrd="0" destOrd="0" parTransId="{17BECB55-A962-422A-911A-03A9083C2D7E}" sibTransId="{8ABF39C2-0EA8-4F57-BD69-D0BE6021D0B8}"/>
    <dgm:cxn modelId="{27F26B99-1AEF-4760-8599-6152C364CF3C}" type="presOf" srcId="{18CC0DB2-FCD5-4427-A927-26B4CEC91B18}" destId="{857A2237-99FC-422F-87D0-6E5CDC1F0521}" srcOrd="0" destOrd="0" presId="urn:microsoft.com/office/officeart/2009/3/layout/OpposingIdeas"/>
    <dgm:cxn modelId="{B8EE32FC-1FD0-4C91-A2B0-56827B73296F}" type="presOf" srcId="{04518774-DFD9-467A-8BC9-E7DE0E8BA9AF}" destId="{FECB5484-EA97-43E8-ACE1-7F3647FA87FD}" srcOrd="0" destOrd="0" presId="urn:microsoft.com/office/officeart/2009/3/layout/OpposingIdeas"/>
    <dgm:cxn modelId="{231B54A9-374D-4CF0-916B-C9A9CE36F845}" type="presOf" srcId="{11D45D4B-441A-4F63-B7DE-BAC6A6B53CF9}" destId="{FA663BE5-4461-417C-9BF4-05E0D14CA6C9}" srcOrd="1" destOrd="0" presId="urn:microsoft.com/office/officeart/2009/3/layout/OpposingIdeas"/>
    <dgm:cxn modelId="{FBBD6BAA-30F8-42C1-9AFC-91BC04519DEC}" type="presParOf" srcId="{FECB5484-EA97-43E8-ACE1-7F3647FA87FD}" destId="{48A816BA-8B02-4A07-BED9-4112D4715111}" srcOrd="0" destOrd="0" presId="urn:microsoft.com/office/officeart/2009/3/layout/OpposingIdeas"/>
    <dgm:cxn modelId="{7F170914-9E87-4B93-A0B4-C9093317D7CF}" type="presParOf" srcId="{FECB5484-EA97-43E8-ACE1-7F3647FA87FD}" destId="{857A2237-99FC-422F-87D0-6E5CDC1F0521}" srcOrd="1" destOrd="0" presId="urn:microsoft.com/office/officeart/2009/3/layout/OpposingIdeas"/>
    <dgm:cxn modelId="{7FD34068-3D38-461D-A1FD-DD250A9B21A9}" type="presParOf" srcId="{FECB5484-EA97-43E8-ACE1-7F3647FA87FD}" destId="{A4FEB271-7EA1-49C0-8F6E-F8A967471D31}" srcOrd="2" destOrd="0" presId="urn:microsoft.com/office/officeart/2009/3/layout/OpposingIdeas"/>
    <dgm:cxn modelId="{CA64058D-350C-43B9-BD56-6D27B3D16584}" type="presParOf" srcId="{FECB5484-EA97-43E8-ACE1-7F3647FA87FD}" destId="{FA663BE5-4461-417C-9BF4-05E0D14CA6C9}" srcOrd="3" destOrd="0" presId="urn:microsoft.com/office/officeart/2009/3/layout/OpposingIdea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6499D92-1B58-4ABB-B177-83C497903464}" type="doc">
      <dgm:prSet loTypeId="urn:microsoft.com/office/officeart/2005/8/layout/chevron2" loCatId="process" qsTypeId="urn:microsoft.com/office/officeart/2005/8/quickstyle/simple1" qsCatId="simple" csTypeId="urn:microsoft.com/office/officeart/2005/8/colors/accent2_5" csCatId="accent2" phldr="1"/>
      <dgm:spPr/>
      <dgm:t>
        <a:bodyPr/>
        <a:lstStyle/>
        <a:p>
          <a:endParaRPr lang="en-US"/>
        </a:p>
      </dgm:t>
    </dgm:pt>
    <dgm:pt modelId="{6D78E838-C40B-4A2D-96AB-3C36A2D0DC16}">
      <dgm:prSet phldrT="[Text]" custT="1"/>
      <dgm:spPr>
        <a:solidFill>
          <a:srgbClr val="FF0066"/>
        </a:solidFill>
      </dgm:spPr>
      <dgm:t>
        <a:bodyPr/>
        <a:lstStyle/>
        <a:p>
          <a:r>
            <a:rPr lang="en-US" sz="3200" b="1">
              <a:solidFill>
                <a:schemeClr val="bg1"/>
              </a:solidFill>
              <a:latin typeface="Times New Roman" pitchFamily="18" charset="0"/>
              <a:cs typeface="Times New Roman" pitchFamily="18" charset="0"/>
            </a:rPr>
            <a:t>a.</a:t>
          </a:r>
          <a:endParaRPr lang="en-US" sz="3200" b="1" dirty="0">
            <a:solidFill>
              <a:schemeClr val="bg1"/>
            </a:solidFill>
            <a:latin typeface="Times New Roman" pitchFamily="18" charset="0"/>
            <a:cs typeface="Times New Roman" pitchFamily="18" charset="0"/>
          </a:endParaRPr>
        </a:p>
      </dgm:t>
    </dgm:pt>
    <dgm:pt modelId="{81DF2ED5-9575-42AD-9EB5-4110B8498BE5}" type="parTrans" cxnId="{9AB38DAF-B29F-4F19-994F-3826BB11E119}">
      <dgm:prSet/>
      <dgm:spPr/>
      <dgm:t>
        <a:bodyPr/>
        <a:lstStyle/>
        <a:p>
          <a:endParaRPr lang="en-US" sz="2800">
            <a:latin typeface="Times New Roman" pitchFamily="18" charset="0"/>
            <a:cs typeface="Times New Roman" pitchFamily="18" charset="0"/>
          </a:endParaRPr>
        </a:p>
      </dgm:t>
    </dgm:pt>
    <dgm:pt modelId="{4CC4098A-8FBF-41BF-B760-909AFAE0B4B5}" type="sibTrans" cxnId="{9AB38DAF-B29F-4F19-994F-3826BB11E119}">
      <dgm:prSet/>
      <dgm:spPr/>
      <dgm:t>
        <a:bodyPr/>
        <a:lstStyle/>
        <a:p>
          <a:endParaRPr lang="en-US" sz="2800">
            <a:latin typeface="Times New Roman" pitchFamily="18" charset="0"/>
            <a:cs typeface="Times New Roman" pitchFamily="18" charset="0"/>
          </a:endParaRPr>
        </a:p>
      </dgm:t>
    </dgm:pt>
    <dgm:pt modelId="{1D3F762B-C24B-4AED-81EC-C5404096EB3B}">
      <dgm:prSet phldrT="[Text]" custT="1"/>
      <dgm:spPr/>
      <dgm:t>
        <a:bodyPr/>
        <a:lstStyle/>
        <a:p>
          <a:pPr algn="just"/>
          <a:r>
            <a:rPr lang="en-US" sz="2800" b="1" dirty="0">
              <a:solidFill>
                <a:srgbClr val="3333CC"/>
              </a:solidFill>
              <a:latin typeface="+mn-lt"/>
              <a:cs typeface="Times New Roman" pitchFamily="18" charset="0"/>
            </a:rPr>
            <a:t>Những </a:t>
          </a:r>
          <a:r>
            <a:rPr lang="en-US" sz="2800" b="1" dirty="0" err="1">
              <a:solidFill>
                <a:srgbClr val="3333CC"/>
              </a:solidFill>
              <a:latin typeface="+mn-lt"/>
              <a:cs typeface="Times New Roman" pitchFamily="18" charset="0"/>
            </a:rPr>
            <a:t>điều</a:t>
          </a:r>
          <a:r>
            <a:rPr lang="en-US" sz="2800" b="1" dirty="0">
              <a:solidFill>
                <a:srgbClr val="3333CC"/>
              </a:solidFill>
              <a:latin typeface="+mn-lt"/>
              <a:cs typeface="Times New Roman" pitchFamily="18" charset="0"/>
            </a:rPr>
            <a:t> </a:t>
          </a:r>
          <a:r>
            <a:rPr lang="en-US" sz="2800" b="1" dirty="0" err="1">
              <a:solidFill>
                <a:srgbClr val="3333CC"/>
              </a:solidFill>
              <a:latin typeface="+mn-lt"/>
              <a:cs typeface="Times New Roman" pitchFamily="18" charset="0"/>
            </a:rPr>
            <a:t>kiện</a:t>
          </a:r>
          <a:r>
            <a:rPr lang="en-US" sz="2800" b="1" dirty="0">
              <a:solidFill>
                <a:srgbClr val="3333CC"/>
              </a:solidFill>
              <a:latin typeface="+mn-lt"/>
              <a:cs typeface="Times New Roman" pitchFamily="18" charset="0"/>
            </a:rPr>
            <a:t> </a:t>
          </a:r>
          <a:r>
            <a:rPr lang="en-US" sz="2800" b="1" dirty="0" err="1">
              <a:solidFill>
                <a:srgbClr val="3333CC"/>
              </a:solidFill>
              <a:latin typeface="+mn-lt"/>
              <a:cs typeface="Times New Roman" pitchFamily="18" charset="0"/>
            </a:rPr>
            <a:t>lịch</a:t>
          </a:r>
          <a:r>
            <a:rPr lang="en-US" sz="2800" b="1" dirty="0">
              <a:solidFill>
                <a:srgbClr val="3333CC"/>
              </a:solidFill>
              <a:latin typeface="+mn-lt"/>
              <a:cs typeface="Times New Roman" pitchFamily="18" charset="0"/>
            </a:rPr>
            <a:t> </a:t>
          </a:r>
          <a:r>
            <a:rPr lang="en-US" sz="2800" b="1" dirty="0" err="1">
              <a:solidFill>
                <a:srgbClr val="3333CC"/>
              </a:solidFill>
              <a:latin typeface="+mn-lt"/>
              <a:cs typeface="Times New Roman" pitchFamily="18" charset="0"/>
            </a:rPr>
            <a:t>sử</a:t>
          </a:r>
          <a:r>
            <a:rPr lang="en-US" sz="2800" b="1" dirty="0">
              <a:solidFill>
                <a:srgbClr val="3333CC"/>
              </a:solidFill>
              <a:latin typeface="+mn-lt"/>
              <a:cs typeface="Times New Roman" pitchFamily="18" charset="0"/>
            </a:rPr>
            <a:t> </a:t>
          </a:r>
          <a:r>
            <a:rPr lang="en-US" sz="2800" b="1" dirty="0" err="1">
              <a:solidFill>
                <a:srgbClr val="3333CC"/>
              </a:solidFill>
              <a:latin typeface="+mn-lt"/>
              <a:cs typeface="Times New Roman" pitchFamily="18" charset="0"/>
            </a:rPr>
            <a:t>cho</a:t>
          </a:r>
          <a:r>
            <a:rPr lang="en-US" sz="2800" b="1" dirty="0">
              <a:solidFill>
                <a:srgbClr val="3333CC"/>
              </a:solidFill>
              <a:latin typeface="+mn-lt"/>
              <a:cs typeface="Times New Roman" pitchFamily="18" charset="0"/>
            </a:rPr>
            <a:t> </a:t>
          </a:r>
          <a:r>
            <a:rPr lang="en-US" sz="2800" b="1" dirty="0" err="1">
              <a:solidFill>
                <a:srgbClr val="3333CC"/>
              </a:solidFill>
              <a:latin typeface="+mn-lt"/>
              <a:cs typeface="Times New Roman" pitchFamily="18" charset="0"/>
            </a:rPr>
            <a:t>sự</a:t>
          </a:r>
          <a:r>
            <a:rPr lang="en-US" sz="2800" b="1" dirty="0">
              <a:solidFill>
                <a:srgbClr val="3333CC"/>
              </a:solidFill>
              <a:latin typeface="+mn-lt"/>
              <a:cs typeface="Times New Roman" pitchFamily="18" charset="0"/>
            </a:rPr>
            <a:t> </a:t>
          </a:r>
          <a:r>
            <a:rPr lang="en-US" sz="2800" b="1" dirty="0" err="1">
              <a:solidFill>
                <a:srgbClr val="3333CC"/>
              </a:solidFill>
              <a:latin typeface="+mn-lt"/>
              <a:cs typeface="Times New Roman" pitchFamily="18" charset="0"/>
            </a:rPr>
            <a:t>ra</a:t>
          </a:r>
          <a:r>
            <a:rPr lang="en-US" sz="2800" b="1" dirty="0">
              <a:solidFill>
                <a:srgbClr val="3333CC"/>
              </a:solidFill>
              <a:latin typeface="+mn-lt"/>
              <a:cs typeface="Times New Roman" pitchFamily="18" charset="0"/>
            </a:rPr>
            <a:t> </a:t>
          </a:r>
          <a:r>
            <a:rPr lang="en-US" sz="2800" b="1" dirty="0" err="1">
              <a:solidFill>
                <a:srgbClr val="3333CC"/>
              </a:solidFill>
              <a:latin typeface="+mn-lt"/>
              <a:cs typeface="Times New Roman" pitchFamily="18" charset="0"/>
            </a:rPr>
            <a:t>đời</a:t>
          </a:r>
          <a:r>
            <a:rPr lang="en-US" sz="2800" b="1" dirty="0">
              <a:solidFill>
                <a:srgbClr val="3333CC"/>
              </a:solidFill>
              <a:latin typeface="+mn-lt"/>
              <a:cs typeface="Times New Roman" pitchFamily="18" charset="0"/>
            </a:rPr>
            <a:t> </a:t>
          </a:r>
          <a:r>
            <a:rPr lang="en-US" sz="2800" b="1" dirty="0" err="1">
              <a:solidFill>
                <a:srgbClr val="3333CC"/>
              </a:solidFill>
              <a:latin typeface="+mn-lt"/>
              <a:cs typeface="Times New Roman" pitchFamily="18" charset="0"/>
            </a:rPr>
            <a:t>triết</a:t>
          </a:r>
          <a:r>
            <a:rPr lang="en-US" sz="2800" b="1" dirty="0">
              <a:solidFill>
                <a:srgbClr val="3333CC"/>
              </a:solidFill>
              <a:latin typeface="+mn-lt"/>
              <a:cs typeface="Times New Roman" pitchFamily="18" charset="0"/>
            </a:rPr>
            <a:t> học </a:t>
          </a:r>
          <a:r>
            <a:rPr lang="en-US" sz="2800" b="1" dirty="0" err="1">
              <a:solidFill>
                <a:srgbClr val="3333CC"/>
              </a:solidFill>
              <a:latin typeface="+mn-lt"/>
              <a:cs typeface="Times New Roman" pitchFamily="18" charset="0"/>
            </a:rPr>
            <a:t>Mác</a:t>
          </a:r>
          <a:r>
            <a:rPr lang="en-US" sz="2800" b="1" dirty="0">
              <a:solidFill>
                <a:srgbClr val="3333CC"/>
              </a:solidFill>
              <a:latin typeface="+mn-lt"/>
              <a:cs typeface="Times New Roman" pitchFamily="18" charset="0"/>
            </a:rPr>
            <a:t> - </a:t>
          </a:r>
          <a:r>
            <a:rPr lang="en-US" sz="2800" b="1" dirty="0" err="1">
              <a:solidFill>
                <a:srgbClr val="3333CC"/>
              </a:solidFill>
              <a:latin typeface="+mn-lt"/>
              <a:cs typeface="Times New Roman" pitchFamily="18" charset="0"/>
            </a:rPr>
            <a:t>Lênin</a:t>
          </a:r>
          <a:endParaRPr lang="en-US" sz="2800" b="1" dirty="0">
            <a:solidFill>
              <a:srgbClr val="3333CC"/>
            </a:solidFill>
            <a:latin typeface="+mn-lt"/>
            <a:cs typeface="Times New Roman" pitchFamily="18" charset="0"/>
          </a:endParaRPr>
        </a:p>
      </dgm:t>
    </dgm:pt>
    <dgm:pt modelId="{6F0FD763-3F2C-43E6-AD4D-3C962D1AB9CC}" type="parTrans" cxnId="{55561BE6-CC2E-40E9-AEBE-1D8FB12620F1}">
      <dgm:prSet/>
      <dgm:spPr/>
      <dgm:t>
        <a:bodyPr/>
        <a:lstStyle/>
        <a:p>
          <a:endParaRPr lang="en-US" sz="2800">
            <a:latin typeface="Times New Roman" pitchFamily="18" charset="0"/>
            <a:cs typeface="Times New Roman" pitchFamily="18" charset="0"/>
          </a:endParaRPr>
        </a:p>
      </dgm:t>
    </dgm:pt>
    <dgm:pt modelId="{111959EF-A31F-4484-878B-BF0B08273C13}" type="sibTrans" cxnId="{55561BE6-CC2E-40E9-AEBE-1D8FB12620F1}">
      <dgm:prSet/>
      <dgm:spPr/>
      <dgm:t>
        <a:bodyPr/>
        <a:lstStyle/>
        <a:p>
          <a:endParaRPr lang="en-US" sz="2800">
            <a:latin typeface="Times New Roman" pitchFamily="18" charset="0"/>
            <a:cs typeface="Times New Roman" pitchFamily="18" charset="0"/>
          </a:endParaRPr>
        </a:p>
      </dgm:t>
    </dgm:pt>
    <dgm:pt modelId="{9FF8373A-6519-49BB-9B1C-267FE05AD0D1}">
      <dgm:prSet phldrT="[Text]" custT="1"/>
      <dgm:spPr>
        <a:solidFill>
          <a:srgbClr val="FF0066"/>
        </a:solidFill>
      </dgm:spPr>
      <dgm:t>
        <a:bodyPr/>
        <a:lstStyle/>
        <a:p>
          <a:pPr algn="ctr"/>
          <a:r>
            <a:rPr lang="en-US" sz="3200" b="1">
              <a:solidFill>
                <a:schemeClr val="bg1"/>
              </a:solidFill>
              <a:latin typeface="Times New Roman" pitchFamily="18" charset="0"/>
              <a:cs typeface="Times New Roman" pitchFamily="18" charset="0"/>
            </a:rPr>
            <a:t>b.</a:t>
          </a:r>
          <a:endParaRPr lang="en-US" sz="3200" b="1" dirty="0">
            <a:solidFill>
              <a:schemeClr val="bg1"/>
            </a:solidFill>
            <a:latin typeface="Times New Roman" pitchFamily="18" charset="0"/>
            <a:cs typeface="Times New Roman" pitchFamily="18" charset="0"/>
          </a:endParaRPr>
        </a:p>
      </dgm:t>
    </dgm:pt>
    <dgm:pt modelId="{612F8D83-B44F-4931-95F9-3204CC9E1198}" type="parTrans" cxnId="{94A8D32D-9245-4598-BFC4-41535380054B}">
      <dgm:prSet/>
      <dgm:spPr/>
      <dgm:t>
        <a:bodyPr/>
        <a:lstStyle/>
        <a:p>
          <a:endParaRPr lang="en-US" sz="2800">
            <a:latin typeface="Times New Roman" pitchFamily="18" charset="0"/>
            <a:cs typeface="Times New Roman" pitchFamily="18" charset="0"/>
          </a:endParaRPr>
        </a:p>
      </dgm:t>
    </dgm:pt>
    <dgm:pt modelId="{B3DA407D-0D72-4CE5-B3EF-8307CA7052B0}" type="sibTrans" cxnId="{94A8D32D-9245-4598-BFC4-41535380054B}">
      <dgm:prSet/>
      <dgm:spPr/>
      <dgm:t>
        <a:bodyPr/>
        <a:lstStyle/>
        <a:p>
          <a:endParaRPr lang="en-US" sz="2800">
            <a:latin typeface="Times New Roman" pitchFamily="18" charset="0"/>
            <a:cs typeface="Times New Roman" pitchFamily="18" charset="0"/>
          </a:endParaRPr>
        </a:p>
      </dgm:t>
    </dgm:pt>
    <dgm:pt modelId="{EE87098A-61D7-40D5-AB9C-74ADF2D7BC2A}">
      <dgm:prSet phldrT="[Text]" custT="1"/>
      <dgm:spPr/>
      <dgm:t>
        <a:bodyPr/>
        <a:lstStyle/>
        <a:p>
          <a:pPr algn="just"/>
          <a:r>
            <a:rPr lang="en-US" sz="2600" b="1" dirty="0">
              <a:solidFill>
                <a:srgbClr val="C00000"/>
              </a:solidFill>
              <a:latin typeface="+mn-lt"/>
              <a:cs typeface="Times New Roman" pitchFamily="18" charset="0"/>
            </a:rPr>
            <a:t>Những </a:t>
          </a:r>
          <a:r>
            <a:rPr lang="en-US" sz="2600" b="1" dirty="0" err="1">
              <a:solidFill>
                <a:srgbClr val="C00000"/>
              </a:solidFill>
              <a:latin typeface="+mn-lt"/>
              <a:cs typeface="Times New Roman" pitchFamily="18" charset="0"/>
            </a:rPr>
            <a:t>thời</a:t>
          </a:r>
          <a:r>
            <a:rPr lang="en-US" sz="2600" b="1" dirty="0">
              <a:solidFill>
                <a:srgbClr val="C00000"/>
              </a:solidFill>
              <a:latin typeface="+mn-lt"/>
              <a:cs typeface="Times New Roman" pitchFamily="18" charset="0"/>
            </a:rPr>
            <a:t> </a:t>
          </a:r>
          <a:r>
            <a:rPr lang="en-US" sz="2600" b="1" dirty="0" err="1">
              <a:solidFill>
                <a:srgbClr val="C00000"/>
              </a:solidFill>
              <a:latin typeface="+mn-lt"/>
              <a:cs typeface="Times New Roman" pitchFamily="18" charset="0"/>
            </a:rPr>
            <a:t>kỳ</a:t>
          </a:r>
          <a:r>
            <a:rPr lang="en-US" sz="2600" b="1" dirty="0">
              <a:solidFill>
                <a:srgbClr val="C00000"/>
              </a:solidFill>
              <a:latin typeface="+mn-lt"/>
              <a:cs typeface="Times New Roman" pitchFamily="18" charset="0"/>
            </a:rPr>
            <a:t> </a:t>
          </a:r>
          <a:r>
            <a:rPr lang="en-US" sz="2600" b="1" dirty="0" err="1">
              <a:solidFill>
                <a:srgbClr val="C00000"/>
              </a:solidFill>
              <a:latin typeface="+mn-lt"/>
              <a:cs typeface="Times New Roman" pitchFamily="18" charset="0"/>
            </a:rPr>
            <a:t>chủ</a:t>
          </a:r>
          <a:r>
            <a:rPr lang="en-US" sz="2600" b="1" dirty="0">
              <a:solidFill>
                <a:srgbClr val="C00000"/>
              </a:solidFill>
              <a:latin typeface="+mn-lt"/>
              <a:cs typeface="Times New Roman" pitchFamily="18" charset="0"/>
            </a:rPr>
            <a:t> </a:t>
          </a:r>
          <a:r>
            <a:rPr lang="en-US" sz="2600" b="1" dirty="0" err="1">
              <a:solidFill>
                <a:srgbClr val="C00000"/>
              </a:solidFill>
              <a:latin typeface="+mn-lt"/>
              <a:cs typeface="Times New Roman" pitchFamily="18" charset="0"/>
            </a:rPr>
            <a:t>yếu</a:t>
          </a:r>
          <a:r>
            <a:rPr lang="en-US" sz="2600" b="1" dirty="0">
              <a:solidFill>
                <a:srgbClr val="C00000"/>
              </a:solidFill>
              <a:latin typeface="+mn-lt"/>
              <a:cs typeface="Times New Roman" pitchFamily="18" charset="0"/>
            </a:rPr>
            <a:t> </a:t>
          </a:r>
          <a:r>
            <a:rPr lang="en-US" sz="2600" b="1" dirty="0" err="1">
              <a:solidFill>
                <a:srgbClr val="C00000"/>
              </a:solidFill>
              <a:latin typeface="+mn-lt"/>
              <a:cs typeface="Times New Roman" pitchFamily="18" charset="0"/>
            </a:rPr>
            <a:t>trong</a:t>
          </a:r>
          <a:r>
            <a:rPr lang="en-US" sz="2600" b="1" dirty="0">
              <a:solidFill>
                <a:srgbClr val="C00000"/>
              </a:solidFill>
              <a:latin typeface="+mn-lt"/>
              <a:cs typeface="Times New Roman" pitchFamily="18" charset="0"/>
            </a:rPr>
            <a:t> </a:t>
          </a:r>
          <a:r>
            <a:rPr lang="en-US" sz="2600" b="1" dirty="0" err="1">
              <a:solidFill>
                <a:srgbClr val="C00000"/>
              </a:solidFill>
              <a:latin typeface="+mn-lt"/>
              <a:cs typeface="Times New Roman" pitchFamily="18" charset="0"/>
            </a:rPr>
            <a:t>sự</a:t>
          </a:r>
          <a:r>
            <a:rPr lang="en-US" sz="2600" b="1" dirty="0">
              <a:solidFill>
                <a:srgbClr val="C00000"/>
              </a:solidFill>
              <a:latin typeface="+mn-lt"/>
              <a:cs typeface="Times New Roman" pitchFamily="18" charset="0"/>
            </a:rPr>
            <a:t> </a:t>
          </a:r>
          <a:r>
            <a:rPr lang="en-US" sz="2600" b="1" dirty="0" err="1">
              <a:solidFill>
                <a:srgbClr val="C00000"/>
              </a:solidFill>
              <a:latin typeface="+mn-lt"/>
              <a:cs typeface="Times New Roman" pitchFamily="18" charset="0"/>
            </a:rPr>
            <a:t>hình</a:t>
          </a:r>
          <a:r>
            <a:rPr lang="en-US" sz="2600" b="1" dirty="0">
              <a:solidFill>
                <a:srgbClr val="C00000"/>
              </a:solidFill>
              <a:latin typeface="+mn-lt"/>
              <a:cs typeface="Times New Roman" pitchFamily="18" charset="0"/>
            </a:rPr>
            <a:t> </a:t>
          </a:r>
          <a:r>
            <a:rPr lang="en-US" sz="2600" b="1" dirty="0" err="1">
              <a:solidFill>
                <a:srgbClr val="C00000"/>
              </a:solidFill>
              <a:latin typeface="+mn-lt"/>
              <a:cs typeface="Times New Roman" pitchFamily="18" charset="0"/>
            </a:rPr>
            <a:t>thành</a:t>
          </a:r>
          <a:r>
            <a:rPr lang="en-US" sz="2600" b="1" dirty="0">
              <a:solidFill>
                <a:srgbClr val="C00000"/>
              </a:solidFill>
              <a:latin typeface="+mn-lt"/>
              <a:cs typeface="Times New Roman" pitchFamily="18" charset="0"/>
            </a:rPr>
            <a:t> </a:t>
          </a:r>
          <a:r>
            <a:rPr lang="en-US" sz="2600" b="1" dirty="0" err="1">
              <a:solidFill>
                <a:srgbClr val="C00000"/>
              </a:solidFill>
              <a:latin typeface="+mn-lt"/>
              <a:cs typeface="Times New Roman" pitchFamily="18" charset="0"/>
            </a:rPr>
            <a:t>và</a:t>
          </a:r>
          <a:r>
            <a:rPr lang="en-US" sz="2600" b="1" dirty="0">
              <a:solidFill>
                <a:srgbClr val="C00000"/>
              </a:solidFill>
              <a:latin typeface="+mn-lt"/>
              <a:cs typeface="Times New Roman" pitchFamily="18" charset="0"/>
            </a:rPr>
            <a:t> </a:t>
          </a:r>
          <a:r>
            <a:rPr lang="en-US" sz="2600" b="1" dirty="0" err="1">
              <a:solidFill>
                <a:srgbClr val="C00000"/>
              </a:solidFill>
              <a:latin typeface="+mn-lt"/>
              <a:cs typeface="Times New Roman" pitchFamily="18" charset="0"/>
            </a:rPr>
            <a:t>phát</a:t>
          </a:r>
          <a:r>
            <a:rPr lang="en-US" sz="2600" b="1" dirty="0">
              <a:solidFill>
                <a:srgbClr val="C00000"/>
              </a:solidFill>
              <a:latin typeface="+mn-lt"/>
              <a:cs typeface="Times New Roman" pitchFamily="18" charset="0"/>
            </a:rPr>
            <a:t> </a:t>
          </a:r>
          <a:r>
            <a:rPr lang="en-US" sz="2600" b="1" dirty="0" err="1">
              <a:solidFill>
                <a:srgbClr val="C00000"/>
              </a:solidFill>
              <a:latin typeface="+mn-lt"/>
              <a:cs typeface="Times New Roman" pitchFamily="18" charset="0"/>
            </a:rPr>
            <a:t>triển</a:t>
          </a:r>
          <a:r>
            <a:rPr lang="en-US" sz="2600" b="1" dirty="0">
              <a:solidFill>
                <a:srgbClr val="C00000"/>
              </a:solidFill>
              <a:latin typeface="+mn-lt"/>
              <a:cs typeface="Times New Roman" pitchFamily="18" charset="0"/>
            </a:rPr>
            <a:t> của </a:t>
          </a:r>
          <a:r>
            <a:rPr lang="en-US" sz="2600" b="1" dirty="0" err="1">
              <a:solidFill>
                <a:srgbClr val="C00000"/>
              </a:solidFill>
              <a:latin typeface="+mn-lt"/>
              <a:cs typeface="Times New Roman" pitchFamily="18" charset="0"/>
            </a:rPr>
            <a:t>triết</a:t>
          </a:r>
          <a:r>
            <a:rPr lang="en-US" sz="2600" b="1" dirty="0">
              <a:solidFill>
                <a:srgbClr val="C00000"/>
              </a:solidFill>
              <a:latin typeface="+mn-lt"/>
              <a:cs typeface="Times New Roman" pitchFamily="18" charset="0"/>
            </a:rPr>
            <a:t> học </a:t>
          </a:r>
          <a:r>
            <a:rPr lang="en-US" sz="2600" b="1" dirty="0" err="1">
              <a:solidFill>
                <a:srgbClr val="C00000"/>
              </a:solidFill>
              <a:latin typeface="+mn-lt"/>
              <a:cs typeface="Times New Roman" pitchFamily="18" charset="0"/>
            </a:rPr>
            <a:t>Mác</a:t>
          </a:r>
          <a:endParaRPr lang="en-US" sz="2600" b="1" dirty="0">
            <a:solidFill>
              <a:srgbClr val="C00000"/>
            </a:solidFill>
            <a:latin typeface="+mn-lt"/>
            <a:cs typeface="Times New Roman" pitchFamily="18" charset="0"/>
          </a:endParaRPr>
        </a:p>
      </dgm:t>
    </dgm:pt>
    <dgm:pt modelId="{2805ECA1-21A3-4F8F-AA97-A9F008951F86}" type="parTrans" cxnId="{BE7ACB66-DCD4-47DF-992F-D151188EC994}">
      <dgm:prSet/>
      <dgm:spPr/>
      <dgm:t>
        <a:bodyPr/>
        <a:lstStyle/>
        <a:p>
          <a:endParaRPr lang="en-US" sz="2800">
            <a:latin typeface="Times New Roman" pitchFamily="18" charset="0"/>
            <a:cs typeface="Times New Roman" pitchFamily="18" charset="0"/>
          </a:endParaRPr>
        </a:p>
      </dgm:t>
    </dgm:pt>
    <dgm:pt modelId="{185FB2E3-4F8B-4609-ACC4-0782EEF88E18}" type="sibTrans" cxnId="{BE7ACB66-DCD4-47DF-992F-D151188EC994}">
      <dgm:prSet/>
      <dgm:spPr/>
      <dgm:t>
        <a:bodyPr/>
        <a:lstStyle/>
        <a:p>
          <a:endParaRPr lang="en-US" sz="2800">
            <a:latin typeface="Times New Roman" pitchFamily="18" charset="0"/>
            <a:cs typeface="Times New Roman" pitchFamily="18" charset="0"/>
          </a:endParaRPr>
        </a:p>
      </dgm:t>
    </dgm:pt>
    <dgm:pt modelId="{74AA2FE8-A2BD-419C-85C9-E1E6865917A0}">
      <dgm:prSet custT="1"/>
      <dgm:spPr>
        <a:solidFill>
          <a:srgbClr val="FF0066"/>
        </a:solidFill>
      </dgm:spPr>
      <dgm:t>
        <a:bodyPr/>
        <a:lstStyle/>
        <a:p>
          <a:r>
            <a:rPr lang="en-US" sz="3200" b="1">
              <a:solidFill>
                <a:schemeClr val="bg1"/>
              </a:solidFill>
              <a:latin typeface="Times New Roman" panose="02020603050405020304" pitchFamily="18" charset="0"/>
              <a:cs typeface="Times New Roman" panose="02020603050405020304" pitchFamily="18" charset="0"/>
            </a:rPr>
            <a:t>c.</a:t>
          </a:r>
          <a:endParaRPr lang="en-US" sz="3200" b="1" dirty="0">
            <a:solidFill>
              <a:schemeClr val="bg1"/>
            </a:solidFill>
            <a:latin typeface="Times New Roman" panose="02020603050405020304" pitchFamily="18" charset="0"/>
            <a:cs typeface="Times New Roman" panose="02020603050405020304" pitchFamily="18" charset="0"/>
          </a:endParaRPr>
        </a:p>
      </dgm:t>
    </dgm:pt>
    <dgm:pt modelId="{60E0169B-68F1-40D9-B806-7BB15780C9D9}" type="parTrans" cxnId="{0F93F87A-0C18-48EB-8B77-C1B2C7986B5B}">
      <dgm:prSet/>
      <dgm:spPr/>
      <dgm:t>
        <a:bodyPr/>
        <a:lstStyle/>
        <a:p>
          <a:endParaRPr lang="en-US"/>
        </a:p>
      </dgm:t>
    </dgm:pt>
    <dgm:pt modelId="{03DB28A5-185A-48CB-AFF6-29B22EBB5368}" type="sibTrans" cxnId="{0F93F87A-0C18-48EB-8B77-C1B2C7986B5B}">
      <dgm:prSet/>
      <dgm:spPr/>
      <dgm:t>
        <a:bodyPr/>
        <a:lstStyle/>
        <a:p>
          <a:endParaRPr lang="en-US"/>
        </a:p>
      </dgm:t>
    </dgm:pt>
    <dgm:pt modelId="{B96620C5-B12C-4B2A-B9AF-51F546A095D7}">
      <dgm:prSet custT="1"/>
      <dgm:spPr/>
      <dgm:t>
        <a:bodyPr/>
        <a:lstStyle/>
        <a:p>
          <a:pPr algn="just"/>
          <a:r>
            <a:rPr lang="en-US" sz="2800" b="1" dirty="0" err="1">
              <a:solidFill>
                <a:srgbClr val="006600"/>
              </a:solidFill>
              <a:latin typeface="+mn-lt"/>
              <a:cs typeface="Times New Roman" panose="02020603050405020304" pitchFamily="18" charset="0"/>
            </a:rPr>
            <a:t>Thực</a:t>
          </a:r>
          <a:r>
            <a:rPr lang="en-US" sz="2800" b="1" dirty="0">
              <a:solidFill>
                <a:srgbClr val="006600"/>
              </a:solidFill>
              <a:latin typeface="+mn-lt"/>
              <a:cs typeface="Times New Roman" panose="02020603050405020304" pitchFamily="18" charset="0"/>
            </a:rPr>
            <a:t> </a:t>
          </a:r>
          <a:r>
            <a:rPr lang="en-US" sz="2800" b="1" dirty="0" err="1">
              <a:solidFill>
                <a:srgbClr val="006600"/>
              </a:solidFill>
              <a:latin typeface="+mn-lt"/>
              <a:cs typeface="Times New Roman" panose="02020603050405020304" pitchFamily="18" charset="0"/>
            </a:rPr>
            <a:t>chất</a:t>
          </a:r>
          <a:r>
            <a:rPr lang="en-US" sz="2800" b="1" dirty="0">
              <a:solidFill>
                <a:srgbClr val="006600"/>
              </a:solidFill>
              <a:latin typeface="+mn-lt"/>
              <a:cs typeface="Times New Roman" panose="02020603050405020304" pitchFamily="18" charset="0"/>
            </a:rPr>
            <a:t> </a:t>
          </a:r>
          <a:r>
            <a:rPr lang="en-US" sz="2800" b="1" dirty="0" err="1">
              <a:solidFill>
                <a:srgbClr val="006600"/>
              </a:solidFill>
              <a:latin typeface="+mn-lt"/>
              <a:cs typeface="Times New Roman" panose="02020603050405020304" pitchFamily="18" charset="0"/>
            </a:rPr>
            <a:t>và</a:t>
          </a:r>
          <a:r>
            <a:rPr lang="en-US" sz="2800" b="1" dirty="0">
              <a:solidFill>
                <a:srgbClr val="006600"/>
              </a:solidFill>
              <a:latin typeface="+mn-lt"/>
              <a:cs typeface="Times New Roman" panose="02020603050405020304" pitchFamily="18" charset="0"/>
            </a:rPr>
            <a:t> ý </a:t>
          </a:r>
          <a:r>
            <a:rPr lang="en-US" sz="2800" b="1" dirty="0" err="1">
              <a:solidFill>
                <a:srgbClr val="006600"/>
              </a:solidFill>
              <a:latin typeface="+mn-lt"/>
              <a:cs typeface="Times New Roman" panose="02020603050405020304" pitchFamily="18" charset="0"/>
            </a:rPr>
            <a:t>nghĩa</a:t>
          </a:r>
          <a:r>
            <a:rPr lang="en-US" sz="2800" b="1" dirty="0">
              <a:solidFill>
                <a:srgbClr val="006600"/>
              </a:solidFill>
              <a:latin typeface="+mn-lt"/>
              <a:cs typeface="Times New Roman" panose="02020603050405020304" pitchFamily="18" charset="0"/>
            </a:rPr>
            <a:t> của </a:t>
          </a:r>
          <a:r>
            <a:rPr lang="en-US" sz="2800" b="1" dirty="0" err="1">
              <a:solidFill>
                <a:srgbClr val="006600"/>
              </a:solidFill>
              <a:latin typeface="+mn-lt"/>
              <a:cs typeface="Times New Roman" panose="02020603050405020304" pitchFamily="18" charset="0"/>
            </a:rPr>
            <a:t>cuộc</a:t>
          </a:r>
          <a:r>
            <a:rPr lang="en-US" sz="2800" b="1" dirty="0">
              <a:solidFill>
                <a:srgbClr val="006600"/>
              </a:solidFill>
              <a:latin typeface="+mn-lt"/>
              <a:cs typeface="Times New Roman" panose="02020603050405020304" pitchFamily="18" charset="0"/>
            </a:rPr>
            <a:t> CM </a:t>
          </a:r>
          <a:r>
            <a:rPr lang="en-US" sz="2800" b="1" err="1">
              <a:solidFill>
                <a:srgbClr val="006600"/>
              </a:solidFill>
              <a:latin typeface="+mn-lt"/>
              <a:cs typeface="Times New Roman" panose="02020603050405020304" pitchFamily="18" charset="0"/>
            </a:rPr>
            <a:t>trong</a:t>
          </a:r>
          <a:r>
            <a:rPr lang="en-US" sz="2800" b="1">
              <a:solidFill>
                <a:srgbClr val="006600"/>
              </a:solidFill>
              <a:latin typeface="+mn-lt"/>
              <a:cs typeface="Times New Roman" panose="02020603050405020304" pitchFamily="18" charset="0"/>
            </a:rPr>
            <a:t> </a:t>
          </a:r>
          <a:r>
            <a:rPr lang="en-US" sz="2800" b="1" smtClean="0">
              <a:solidFill>
                <a:srgbClr val="006600"/>
              </a:solidFill>
              <a:latin typeface="+mn-lt"/>
              <a:cs typeface="Times New Roman" panose="02020603050405020304" pitchFamily="18" charset="0"/>
            </a:rPr>
            <a:t>triết học </a:t>
          </a:r>
          <a:r>
            <a:rPr lang="en-US" sz="2800" b="1" dirty="0">
              <a:solidFill>
                <a:srgbClr val="006600"/>
              </a:solidFill>
              <a:latin typeface="+mn-lt"/>
              <a:cs typeface="Times New Roman" panose="02020603050405020304" pitchFamily="18" charset="0"/>
            </a:rPr>
            <a:t>do </a:t>
          </a:r>
          <a:r>
            <a:rPr lang="en-US" sz="2800" b="1" dirty="0" err="1">
              <a:solidFill>
                <a:srgbClr val="006600"/>
              </a:solidFill>
              <a:latin typeface="+mn-lt"/>
              <a:cs typeface="Times New Roman" panose="02020603050405020304" pitchFamily="18" charset="0"/>
            </a:rPr>
            <a:t>C.Mác</a:t>
          </a:r>
          <a:r>
            <a:rPr lang="en-US" sz="2800" b="1" dirty="0">
              <a:solidFill>
                <a:srgbClr val="006600"/>
              </a:solidFill>
              <a:latin typeface="+mn-lt"/>
              <a:cs typeface="Times New Roman" panose="02020603050405020304" pitchFamily="18" charset="0"/>
            </a:rPr>
            <a:t> </a:t>
          </a:r>
          <a:r>
            <a:rPr lang="en-US" sz="2800" b="1" dirty="0" err="1">
              <a:solidFill>
                <a:srgbClr val="006600"/>
              </a:solidFill>
              <a:latin typeface="+mn-lt"/>
              <a:cs typeface="Times New Roman" panose="02020603050405020304" pitchFamily="18" charset="0"/>
            </a:rPr>
            <a:t>và</a:t>
          </a:r>
          <a:r>
            <a:rPr lang="en-US" sz="2800" b="1" dirty="0">
              <a:solidFill>
                <a:srgbClr val="006600"/>
              </a:solidFill>
              <a:latin typeface="+mn-lt"/>
              <a:cs typeface="Times New Roman" panose="02020603050405020304" pitchFamily="18" charset="0"/>
            </a:rPr>
            <a:t> </a:t>
          </a:r>
          <a:r>
            <a:rPr lang="en-US" sz="2800" b="1" dirty="0" err="1">
              <a:solidFill>
                <a:srgbClr val="006600"/>
              </a:solidFill>
              <a:latin typeface="+mn-lt"/>
              <a:cs typeface="Times New Roman" panose="02020603050405020304" pitchFamily="18" charset="0"/>
            </a:rPr>
            <a:t>Ph.Ăngghen</a:t>
          </a:r>
          <a:r>
            <a:rPr lang="en-US" sz="2800" b="1" dirty="0">
              <a:solidFill>
                <a:srgbClr val="006600"/>
              </a:solidFill>
              <a:latin typeface="+mn-lt"/>
              <a:cs typeface="Times New Roman" panose="02020603050405020304" pitchFamily="18" charset="0"/>
            </a:rPr>
            <a:t> </a:t>
          </a:r>
          <a:r>
            <a:rPr lang="en-US" sz="2800" b="1" dirty="0" err="1">
              <a:solidFill>
                <a:srgbClr val="006600"/>
              </a:solidFill>
              <a:latin typeface="+mn-lt"/>
              <a:cs typeface="Times New Roman" panose="02020603050405020304" pitchFamily="18" charset="0"/>
            </a:rPr>
            <a:t>thực</a:t>
          </a:r>
          <a:r>
            <a:rPr lang="en-US" sz="2800" b="1" dirty="0">
              <a:solidFill>
                <a:srgbClr val="006600"/>
              </a:solidFill>
              <a:latin typeface="+mn-lt"/>
              <a:cs typeface="Times New Roman" panose="02020603050405020304" pitchFamily="18" charset="0"/>
            </a:rPr>
            <a:t> </a:t>
          </a:r>
          <a:r>
            <a:rPr lang="en-US" sz="2800" b="1" dirty="0" err="1">
              <a:solidFill>
                <a:srgbClr val="006600"/>
              </a:solidFill>
              <a:latin typeface="+mn-lt"/>
              <a:cs typeface="Times New Roman" panose="02020603050405020304" pitchFamily="18" charset="0"/>
            </a:rPr>
            <a:t>hiện</a:t>
          </a:r>
          <a:endParaRPr lang="en-US" sz="2800" b="1" dirty="0">
            <a:solidFill>
              <a:srgbClr val="006600"/>
            </a:solidFill>
            <a:latin typeface="+mn-lt"/>
            <a:cs typeface="Times New Roman" panose="02020603050405020304" pitchFamily="18" charset="0"/>
          </a:endParaRPr>
        </a:p>
      </dgm:t>
    </dgm:pt>
    <dgm:pt modelId="{83EB246F-1A94-4B48-8FE8-B81A895F3EC6}" type="parTrans" cxnId="{D9EE0E9C-4E2F-429E-8DA0-89DAD150B0FD}">
      <dgm:prSet/>
      <dgm:spPr/>
      <dgm:t>
        <a:bodyPr/>
        <a:lstStyle/>
        <a:p>
          <a:endParaRPr lang="en-US"/>
        </a:p>
      </dgm:t>
    </dgm:pt>
    <dgm:pt modelId="{7C9C7B83-0F4D-4CFC-B457-0B318D2EFEF1}" type="sibTrans" cxnId="{D9EE0E9C-4E2F-429E-8DA0-89DAD150B0FD}">
      <dgm:prSet/>
      <dgm:spPr/>
      <dgm:t>
        <a:bodyPr/>
        <a:lstStyle/>
        <a:p>
          <a:endParaRPr lang="en-US"/>
        </a:p>
      </dgm:t>
    </dgm:pt>
    <dgm:pt modelId="{0B17514B-3180-475C-83D3-B2468EF164FC}">
      <dgm:prSet custT="1"/>
      <dgm:spPr>
        <a:solidFill>
          <a:srgbClr val="FF0066"/>
        </a:solidFill>
      </dgm:spPr>
      <dgm:t>
        <a:bodyPr/>
        <a:lstStyle/>
        <a:p>
          <a:r>
            <a:rPr lang="en-US" sz="3200" b="1">
              <a:solidFill>
                <a:schemeClr val="bg1"/>
              </a:solidFill>
              <a:latin typeface="Times New Roman" panose="02020603050405020304" pitchFamily="18" charset="0"/>
              <a:cs typeface="Times New Roman" panose="02020603050405020304" pitchFamily="18" charset="0"/>
            </a:rPr>
            <a:t>d.</a:t>
          </a:r>
          <a:endParaRPr lang="en-US" sz="3200" b="1" dirty="0">
            <a:solidFill>
              <a:schemeClr val="bg1"/>
            </a:solidFill>
            <a:latin typeface="Times New Roman" panose="02020603050405020304" pitchFamily="18" charset="0"/>
            <a:cs typeface="Times New Roman" panose="02020603050405020304" pitchFamily="18" charset="0"/>
          </a:endParaRPr>
        </a:p>
      </dgm:t>
    </dgm:pt>
    <dgm:pt modelId="{E9EB2691-AF8C-4458-922D-CE2FB7B71734}" type="parTrans" cxnId="{81FD0EAE-1A5A-45B7-93D6-7E709EE969F6}">
      <dgm:prSet/>
      <dgm:spPr/>
      <dgm:t>
        <a:bodyPr/>
        <a:lstStyle/>
        <a:p>
          <a:endParaRPr lang="en-US"/>
        </a:p>
      </dgm:t>
    </dgm:pt>
    <dgm:pt modelId="{5F2A61D8-7A56-44FE-8DB8-8272676935E9}" type="sibTrans" cxnId="{81FD0EAE-1A5A-45B7-93D6-7E709EE969F6}">
      <dgm:prSet/>
      <dgm:spPr/>
      <dgm:t>
        <a:bodyPr/>
        <a:lstStyle/>
        <a:p>
          <a:endParaRPr lang="en-US"/>
        </a:p>
      </dgm:t>
    </dgm:pt>
    <dgm:pt modelId="{B1636257-93F7-4D60-9BF4-3D5D2A915953}">
      <dgm:prSet custT="1"/>
      <dgm:spPr/>
      <dgm:t>
        <a:bodyPr/>
        <a:lstStyle/>
        <a:p>
          <a:pPr algn="just"/>
          <a:r>
            <a:rPr lang="en-US" sz="2800" b="1" dirty="0" err="1">
              <a:solidFill>
                <a:srgbClr val="FF0066"/>
              </a:solidFill>
              <a:latin typeface="+mn-lt"/>
              <a:cs typeface="Times New Roman" panose="02020603050405020304" pitchFamily="18" charset="0"/>
            </a:rPr>
            <a:t>Giai</a:t>
          </a:r>
          <a:r>
            <a:rPr lang="en-US" sz="2800" b="1" dirty="0">
              <a:solidFill>
                <a:srgbClr val="FF0066"/>
              </a:solidFill>
              <a:latin typeface="+mn-lt"/>
              <a:cs typeface="Times New Roman" panose="02020603050405020304" pitchFamily="18" charset="0"/>
            </a:rPr>
            <a:t> </a:t>
          </a:r>
          <a:r>
            <a:rPr lang="en-US" sz="2800" b="1" dirty="0" err="1">
              <a:solidFill>
                <a:srgbClr val="FF0066"/>
              </a:solidFill>
              <a:latin typeface="+mn-lt"/>
              <a:cs typeface="Times New Roman" panose="02020603050405020304" pitchFamily="18" charset="0"/>
            </a:rPr>
            <a:t>đoạn</a:t>
          </a:r>
          <a:r>
            <a:rPr lang="en-US" sz="2800" b="1" dirty="0">
              <a:solidFill>
                <a:srgbClr val="FF0066"/>
              </a:solidFill>
              <a:latin typeface="+mn-lt"/>
              <a:cs typeface="Times New Roman" panose="02020603050405020304" pitchFamily="18" charset="0"/>
            </a:rPr>
            <a:t> </a:t>
          </a:r>
          <a:r>
            <a:rPr lang="en-US" sz="2800" b="1" dirty="0" err="1">
              <a:solidFill>
                <a:srgbClr val="FF0066"/>
              </a:solidFill>
              <a:latin typeface="+mn-lt"/>
              <a:cs typeface="Times New Roman" panose="02020603050405020304" pitchFamily="18" charset="0"/>
            </a:rPr>
            <a:t>Lênin</a:t>
          </a:r>
          <a:r>
            <a:rPr lang="en-US" sz="2800" b="1" dirty="0">
              <a:solidFill>
                <a:srgbClr val="FF0066"/>
              </a:solidFill>
              <a:latin typeface="+mn-lt"/>
              <a:cs typeface="Times New Roman" panose="02020603050405020304" pitchFamily="18" charset="0"/>
            </a:rPr>
            <a:t> </a:t>
          </a:r>
          <a:r>
            <a:rPr lang="en-US" sz="2800" b="1" dirty="0" err="1">
              <a:solidFill>
                <a:srgbClr val="FF0066"/>
              </a:solidFill>
              <a:latin typeface="+mn-lt"/>
              <a:cs typeface="Times New Roman" panose="02020603050405020304" pitchFamily="18" charset="0"/>
            </a:rPr>
            <a:t>trong</a:t>
          </a:r>
          <a:r>
            <a:rPr lang="en-US" sz="2800" b="1" dirty="0">
              <a:solidFill>
                <a:srgbClr val="FF0066"/>
              </a:solidFill>
              <a:latin typeface="+mn-lt"/>
              <a:cs typeface="Times New Roman" panose="02020603050405020304" pitchFamily="18" charset="0"/>
            </a:rPr>
            <a:t> </a:t>
          </a:r>
          <a:r>
            <a:rPr lang="en-US" sz="2800" b="1" dirty="0" err="1">
              <a:solidFill>
                <a:srgbClr val="FF0066"/>
              </a:solidFill>
              <a:latin typeface="+mn-lt"/>
              <a:cs typeface="Times New Roman" panose="02020603050405020304" pitchFamily="18" charset="0"/>
            </a:rPr>
            <a:t>sự</a:t>
          </a:r>
          <a:r>
            <a:rPr lang="en-US" sz="2800" b="1" dirty="0">
              <a:solidFill>
                <a:srgbClr val="FF0066"/>
              </a:solidFill>
              <a:latin typeface="+mn-lt"/>
              <a:cs typeface="Times New Roman" panose="02020603050405020304" pitchFamily="18" charset="0"/>
            </a:rPr>
            <a:t> </a:t>
          </a:r>
          <a:r>
            <a:rPr lang="en-US" sz="2800" b="1" dirty="0" err="1">
              <a:solidFill>
                <a:srgbClr val="FF0066"/>
              </a:solidFill>
              <a:latin typeface="+mn-lt"/>
              <a:cs typeface="Times New Roman" panose="02020603050405020304" pitchFamily="18" charset="0"/>
            </a:rPr>
            <a:t>phát</a:t>
          </a:r>
          <a:r>
            <a:rPr lang="en-US" sz="2800" b="1" dirty="0">
              <a:solidFill>
                <a:srgbClr val="FF0066"/>
              </a:solidFill>
              <a:latin typeface="+mn-lt"/>
              <a:cs typeface="Times New Roman" panose="02020603050405020304" pitchFamily="18" charset="0"/>
            </a:rPr>
            <a:t> </a:t>
          </a:r>
          <a:r>
            <a:rPr lang="en-US" sz="2800" b="1" dirty="0" err="1">
              <a:solidFill>
                <a:srgbClr val="FF0066"/>
              </a:solidFill>
              <a:latin typeface="+mn-lt"/>
              <a:cs typeface="Times New Roman" panose="02020603050405020304" pitchFamily="18" charset="0"/>
            </a:rPr>
            <a:t>triển</a:t>
          </a:r>
          <a:r>
            <a:rPr lang="en-US" sz="2800" b="1" dirty="0">
              <a:solidFill>
                <a:srgbClr val="FF0066"/>
              </a:solidFill>
              <a:latin typeface="+mn-lt"/>
              <a:cs typeface="Times New Roman" panose="02020603050405020304" pitchFamily="18" charset="0"/>
            </a:rPr>
            <a:t> </a:t>
          </a:r>
          <a:r>
            <a:rPr lang="en-US" sz="2800" b="1" dirty="0" err="1">
              <a:solidFill>
                <a:srgbClr val="FF0066"/>
              </a:solidFill>
              <a:latin typeface="+mn-lt"/>
              <a:cs typeface="Times New Roman" panose="02020603050405020304" pitchFamily="18" charset="0"/>
            </a:rPr>
            <a:t>triết</a:t>
          </a:r>
          <a:r>
            <a:rPr lang="en-US" sz="2800" b="1" dirty="0">
              <a:solidFill>
                <a:srgbClr val="FF0066"/>
              </a:solidFill>
              <a:latin typeface="+mn-lt"/>
              <a:cs typeface="Times New Roman" panose="02020603050405020304" pitchFamily="18" charset="0"/>
            </a:rPr>
            <a:t> học </a:t>
          </a:r>
          <a:r>
            <a:rPr lang="en-US" sz="2800" b="1" dirty="0" err="1">
              <a:solidFill>
                <a:srgbClr val="FF0066"/>
              </a:solidFill>
              <a:latin typeface="+mn-lt"/>
              <a:cs typeface="Times New Roman" panose="02020603050405020304" pitchFamily="18" charset="0"/>
            </a:rPr>
            <a:t>Mác</a:t>
          </a:r>
          <a:endParaRPr lang="en-US" sz="2800" b="1" dirty="0">
            <a:solidFill>
              <a:srgbClr val="FF0066"/>
            </a:solidFill>
            <a:latin typeface="+mn-lt"/>
            <a:cs typeface="Times New Roman" panose="02020603050405020304" pitchFamily="18" charset="0"/>
          </a:endParaRPr>
        </a:p>
      </dgm:t>
    </dgm:pt>
    <dgm:pt modelId="{C6BAD127-594A-4C01-9CCA-FA1D44015454}" type="sibTrans" cxnId="{C4C9C7F4-DB75-49C6-A8B0-4146110468E2}">
      <dgm:prSet/>
      <dgm:spPr/>
      <dgm:t>
        <a:bodyPr/>
        <a:lstStyle/>
        <a:p>
          <a:endParaRPr lang="en-US"/>
        </a:p>
      </dgm:t>
    </dgm:pt>
    <dgm:pt modelId="{0257564D-65E5-4944-BE63-B0BC15E7FDE4}" type="parTrans" cxnId="{C4C9C7F4-DB75-49C6-A8B0-4146110468E2}">
      <dgm:prSet/>
      <dgm:spPr/>
      <dgm:t>
        <a:bodyPr/>
        <a:lstStyle/>
        <a:p>
          <a:endParaRPr lang="en-US"/>
        </a:p>
      </dgm:t>
    </dgm:pt>
    <dgm:pt modelId="{A8385CC5-9E3D-4630-8A14-80529E56AA25}" type="pres">
      <dgm:prSet presAssocID="{06499D92-1B58-4ABB-B177-83C497903464}" presName="linearFlow" presStyleCnt="0">
        <dgm:presLayoutVars>
          <dgm:dir/>
          <dgm:animLvl val="lvl"/>
          <dgm:resizeHandles val="exact"/>
        </dgm:presLayoutVars>
      </dgm:prSet>
      <dgm:spPr/>
      <dgm:t>
        <a:bodyPr/>
        <a:lstStyle/>
        <a:p>
          <a:endParaRPr lang="en-US"/>
        </a:p>
      </dgm:t>
    </dgm:pt>
    <dgm:pt modelId="{983C9849-91B6-45B4-BBE3-096EDDB9258B}" type="pres">
      <dgm:prSet presAssocID="{6D78E838-C40B-4A2D-96AB-3C36A2D0DC16}" presName="composite" presStyleCnt="0"/>
      <dgm:spPr/>
    </dgm:pt>
    <dgm:pt modelId="{A7A3CE45-31EC-4F1E-B460-AE5C11441564}" type="pres">
      <dgm:prSet presAssocID="{6D78E838-C40B-4A2D-96AB-3C36A2D0DC16}" presName="parentText" presStyleLbl="alignNode1" presStyleIdx="0" presStyleCnt="4">
        <dgm:presLayoutVars>
          <dgm:chMax val="1"/>
          <dgm:bulletEnabled val="1"/>
        </dgm:presLayoutVars>
      </dgm:prSet>
      <dgm:spPr/>
      <dgm:t>
        <a:bodyPr/>
        <a:lstStyle/>
        <a:p>
          <a:endParaRPr lang="en-US"/>
        </a:p>
      </dgm:t>
    </dgm:pt>
    <dgm:pt modelId="{0DAB1469-03E9-4D9F-BEEA-7BAD8D0AC49F}" type="pres">
      <dgm:prSet presAssocID="{6D78E838-C40B-4A2D-96AB-3C36A2D0DC16}" presName="descendantText" presStyleLbl="alignAcc1" presStyleIdx="0" presStyleCnt="4">
        <dgm:presLayoutVars>
          <dgm:bulletEnabled val="1"/>
        </dgm:presLayoutVars>
      </dgm:prSet>
      <dgm:spPr/>
      <dgm:t>
        <a:bodyPr/>
        <a:lstStyle/>
        <a:p>
          <a:endParaRPr lang="en-US"/>
        </a:p>
      </dgm:t>
    </dgm:pt>
    <dgm:pt modelId="{263644C0-3AEF-472C-BC5B-C2E99FB885CD}" type="pres">
      <dgm:prSet presAssocID="{4CC4098A-8FBF-41BF-B760-909AFAE0B4B5}" presName="sp" presStyleCnt="0"/>
      <dgm:spPr/>
    </dgm:pt>
    <dgm:pt modelId="{0EC25FD6-90FD-4D80-8465-5C87A0822180}" type="pres">
      <dgm:prSet presAssocID="{9FF8373A-6519-49BB-9B1C-267FE05AD0D1}" presName="composite" presStyleCnt="0"/>
      <dgm:spPr/>
    </dgm:pt>
    <dgm:pt modelId="{D2E498E5-5D32-477C-AD89-F3DFDEA2421E}" type="pres">
      <dgm:prSet presAssocID="{9FF8373A-6519-49BB-9B1C-267FE05AD0D1}" presName="parentText" presStyleLbl="alignNode1" presStyleIdx="1" presStyleCnt="4">
        <dgm:presLayoutVars>
          <dgm:chMax val="1"/>
          <dgm:bulletEnabled val="1"/>
        </dgm:presLayoutVars>
      </dgm:prSet>
      <dgm:spPr/>
      <dgm:t>
        <a:bodyPr/>
        <a:lstStyle/>
        <a:p>
          <a:endParaRPr lang="en-US"/>
        </a:p>
      </dgm:t>
    </dgm:pt>
    <dgm:pt modelId="{66EE8A80-F4D4-4B0E-81C4-C67A772FA914}" type="pres">
      <dgm:prSet presAssocID="{9FF8373A-6519-49BB-9B1C-267FE05AD0D1}" presName="descendantText" presStyleLbl="alignAcc1" presStyleIdx="1" presStyleCnt="4">
        <dgm:presLayoutVars>
          <dgm:bulletEnabled val="1"/>
        </dgm:presLayoutVars>
      </dgm:prSet>
      <dgm:spPr/>
      <dgm:t>
        <a:bodyPr/>
        <a:lstStyle/>
        <a:p>
          <a:endParaRPr lang="en-US"/>
        </a:p>
      </dgm:t>
    </dgm:pt>
    <dgm:pt modelId="{86339035-AE5D-401C-9561-EFA785165AA0}" type="pres">
      <dgm:prSet presAssocID="{B3DA407D-0D72-4CE5-B3EF-8307CA7052B0}" presName="sp" presStyleCnt="0"/>
      <dgm:spPr/>
    </dgm:pt>
    <dgm:pt modelId="{DD3FC643-C26B-4E01-8A18-AE496E9C57D8}" type="pres">
      <dgm:prSet presAssocID="{74AA2FE8-A2BD-419C-85C9-E1E6865917A0}" presName="composite" presStyleCnt="0"/>
      <dgm:spPr/>
    </dgm:pt>
    <dgm:pt modelId="{D0A976F6-7E08-4F35-87C1-B13E36AF9C4D}" type="pres">
      <dgm:prSet presAssocID="{74AA2FE8-A2BD-419C-85C9-E1E6865917A0}" presName="parentText" presStyleLbl="alignNode1" presStyleIdx="2" presStyleCnt="4">
        <dgm:presLayoutVars>
          <dgm:chMax val="1"/>
          <dgm:bulletEnabled val="1"/>
        </dgm:presLayoutVars>
      </dgm:prSet>
      <dgm:spPr/>
      <dgm:t>
        <a:bodyPr/>
        <a:lstStyle/>
        <a:p>
          <a:endParaRPr lang="en-US"/>
        </a:p>
      </dgm:t>
    </dgm:pt>
    <dgm:pt modelId="{4B2AED02-D5BC-40AD-B501-D2D53907E6A6}" type="pres">
      <dgm:prSet presAssocID="{74AA2FE8-A2BD-419C-85C9-E1E6865917A0}" presName="descendantText" presStyleLbl="alignAcc1" presStyleIdx="2" presStyleCnt="4" custScaleY="163053">
        <dgm:presLayoutVars>
          <dgm:bulletEnabled val="1"/>
        </dgm:presLayoutVars>
      </dgm:prSet>
      <dgm:spPr/>
      <dgm:t>
        <a:bodyPr/>
        <a:lstStyle/>
        <a:p>
          <a:endParaRPr lang="en-US"/>
        </a:p>
      </dgm:t>
    </dgm:pt>
    <dgm:pt modelId="{F6F46C16-4F0E-433C-A7DE-5BD074717274}" type="pres">
      <dgm:prSet presAssocID="{03DB28A5-185A-48CB-AFF6-29B22EBB5368}" presName="sp" presStyleCnt="0"/>
      <dgm:spPr/>
    </dgm:pt>
    <dgm:pt modelId="{FC2F1364-4ECC-4671-AF7B-A7FBF5628F00}" type="pres">
      <dgm:prSet presAssocID="{0B17514B-3180-475C-83D3-B2468EF164FC}" presName="composite" presStyleCnt="0"/>
      <dgm:spPr/>
    </dgm:pt>
    <dgm:pt modelId="{AFC4631B-6313-4AB7-8A2F-0D66BA62D014}" type="pres">
      <dgm:prSet presAssocID="{0B17514B-3180-475C-83D3-B2468EF164FC}" presName="parentText" presStyleLbl="alignNode1" presStyleIdx="3" presStyleCnt="4">
        <dgm:presLayoutVars>
          <dgm:chMax val="1"/>
          <dgm:bulletEnabled val="1"/>
        </dgm:presLayoutVars>
      </dgm:prSet>
      <dgm:spPr/>
      <dgm:t>
        <a:bodyPr/>
        <a:lstStyle/>
        <a:p>
          <a:endParaRPr lang="en-US"/>
        </a:p>
      </dgm:t>
    </dgm:pt>
    <dgm:pt modelId="{794ED453-5941-44C1-8F8A-5BB5B6875D3A}" type="pres">
      <dgm:prSet presAssocID="{0B17514B-3180-475C-83D3-B2468EF164FC}" presName="descendantText" presStyleLbl="alignAcc1" presStyleIdx="3" presStyleCnt="4">
        <dgm:presLayoutVars>
          <dgm:bulletEnabled val="1"/>
        </dgm:presLayoutVars>
      </dgm:prSet>
      <dgm:spPr/>
      <dgm:t>
        <a:bodyPr/>
        <a:lstStyle/>
        <a:p>
          <a:endParaRPr lang="en-US"/>
        </a:p>
      </dgm:t>
    </dgm:pt>
  </dgm:ptLst>
  <dgm:cxnLst>
    <dgm:cxn modelId="{55561BE6-CC2E-40E9-AEBE-1D8FB12620F1}" srcId="{6D78E838-C40B-4A2D-96AB-3C36A2D0DC16}" destId="{1D3F762B-C24B-4AED-81EC-C5404096EB3B}" srcOrd="0" destOrd="0" parTransId="{6F0FD763-3F2C-43E6-AD4D-3C962D1AB9CC}" sibTransId="{111959EF-A31F-4484-878B-BF0B08273C13}"/>
    <dgm:cxn modelId="{94A8D32D-9245-4598-BFC4-41535380054B}" srcId="{06499D92-1B58-4ABB-B177-83C497903464}" destId="{9FF8373A-6519-49BB-9B1C-267FE05AD0D1}" srcOrd="1" destOrd="0" parTransId="{612F8D83-B44F-4931-95F9-3204CC9E1198}" sibTransId="{B3DA407D-0D72-4CE5-B3EF-8307CA7052B0}"/>
    <dgm:cxn modelId="{C4C9C7F4-DB75-49C6-A8B0-4146110468E2}" srcId="{0B17514B-3180-475C-83D3-B2468EF164FC}" destId="{B1636257-93F7-4D60-9BF4-3D5D2A915953}" srcOrd="0" destOrd="0" parTransId="{0257564D-65E5-4944-BE63-B0BC15E7FDE4}" sibTransId="{C6BAD127-594A-4C01-9CCA-FA1D44015454}"/>
    <dgm:cxn modelId="{81FD0EAE-1A5A-45B7-93D6-7E709EE969F6}" srcId="{06499D92-1B58-4ABB-B177-83C497903464}" destId="{0B17514B-3180-475C-83D3-B2468EF164FC}" srcOrd="3" destOrd="0" parTransId="{E9EB2691-AF8C-4458-922D-CE2FB7B71734}" sibTransId="{5F2A61D8-7A56-44FE-8DB8-8272676935E9}"/>
    <dgm:cxn modelId="{96A4F087-BE22-47F0-8294-A17A2B04C028}" type="presOf" srcId="{06499D92-1B58-4ABB-B177-83C497903464}" destId="{A8385CC5-9E3D-4630-8A14-80529E56AA25}" srcOrd="0" destOrd="0" presId="urn:microsoft.com/office/officeart/2005/8/layout/chevron2"/>
    <dgm:cxn modelId="{A404B97C-13A6-4B39-AE7C-E3208682FB08}" type="presOf" srcId="{9FF8373A-6519-49BB-9B1C-267FE05AD0D1}" destId="{D2E498E5-5D32-477C-AD89-F3DFDEA2421E}" srcOrd="0" destOrd="0" presId="urn:microsoft.com/office/officeart/2005/8/layout/chevron2"/>
    <dgm:cxn modelId="{46C8D098-65F8-4C61-9BE3-4ABACB0AFB64}" type="presOf" srcId="{EE87098A-61D7-40D5-AB9C-74ADF2D7BC2A}" destId="{66EE8A80-F4D4-4B0E-81C4-C67A772FA914}" srcOrd="0" destOrd="0" presId="urn:microsoft.com/office/officeart/2005/8/layout/chevron2"/>
    <dgm:cxn modelId="{811D5D78-169F-4A5F-BF41-3A60EA6AF4ED}" type="presOf" srcId="{1D3F762B-C24B-4AED-81EC-C5404096EB3B}" destId="{0DAB1469-03E9-4D9F-BEEA-7BAD8D0AC49F}" srcOrd="0" destOrd="0" presId="urn:microsoft.com/office/officeart/2005/8/layout/chevron2"/>
    <dgm:cxn modelId="{BE7ACB66-DCD4-47DF-992F-D151188EC994}" srcId="{9FF8373A-6519-49BB-9B1C-267FE05AD0D1}" destId="{EE87098A-61D7-40D5-AB9C-74ADF2D7BC2A}" srcOrd="0" destOrd="0" parTransId="{2805ECA1-21A3-4F8F-AA97-A9F008951F86}" sibTransId="{185FB2E3-4F8B-4609-ACC4-0782EEF88E18}"/>
    <dgm:cxn modelId="{0F93F87A-0C18-48EB-8B77-C1B2C7986B5B}" srcId="{06499D92-1B58-4ABB-B177-83C497903464}" destId="{74AA2FE8-A2BD-419C-85C9-E1E6865917A0}" srcOrd="2" destOrd="0" parTransId="{60E0169B-68F1-40D9-B806-7BB15780C9D9}" sibTransId="{03DB28A5-185A-48CB-AFF6-29B22EBB5368}"/>
    <dgm:cxn modelId="{5A371C08-6941-49AC-A2AB-09D95D9BC82D}" type="presOf" srcId="{B96620C5-B12C-4B2A-B9AF-51F546A095D7}" destId="{4B2AED02-D5BC-40AD-B501-D2D53907E6A6}" srcOrd="0" destOrd="0" presId="urn:microsoft.com/office/officeart/2005/8/layout/chevron2"/>
    <dgm:cxn modelId="{D9EE0E9C-4E2F-429E-8DA0-89DAD150B0FD}" srcId="{74AA2FE8-A2BD-419C-85C9-E1E6865917A0}" destId="{B96620C5-B12C-4B2A-B9AF-51F546A095D7}" srcOrd="0" destOrd="0" parTransId="{83EB246F-1A94-4B48-8FE8-B81A895F3EC6}" sibTransId="{7C9C7B83-0F4D-4CFC-B457-0B318D2EFEF1}"/>
    <dgm:cxn modelId="{3C01BCAA-47B7-4987-900B-205066A89857}" type="presOf" srcId="{6D78E838-C40B-4A2D-96AB-3C36A2D0DC16}" destId="{A7A3CE45-31EC-4F1E-B460-AE5C11441564}" srcOrd="0" destOrd="0" presId="urn:microsoft.com/office/officeart/2005/8/layout/chevron2"/>
    <dgm:cxn modelId="{9AB38DAF-B29F-4F19-994F-3826BB11E119}" srcId="{06499D92-1B58-4ABB-B177-83C497903464}" destId="{6D78E838-C40B-4A2D-96AB-3C36A2D0DC16}" srcOrd="0" destOrd="0" parTransId="{81DF2ED5-9575-42AD-9EB5-4110B8498BE5}" sibTransId="{4CC4098A-8FBF-41BF-B760-909AFAE0B4B5}"/>
    <dgm:cxn modelId="{306D5DAD-E044-4C93-BF1F-1493A59EF517}" type="presOf" srcId="{74AA2FE8-A2BD-419C-85C9-E1E6865917A0}" destId="{D0A976F6-7E08-4F35-87C1-B13E36AF9C4D}" srcOrd="0" destOrd="0" presId="urn:microsoft.com/office/officeart/2005/8/layout/chevron2"/>
    <dgm:cxn modelId="{978F8A5A-9217-4F2E-8539-6C58FDBD644F}" type="presOf" srcId="{B1636257-93F7-4D60-9BF4-3D5D2A915953}" destId="{794ED453-5941-44C1-8F8A-5BB5B6875D3A}" srcOrd="0" destOrd="0" presId="urn:microsoft.com/office/officeart/2005/8/layout/chevron2"/>
    <dgm:cxn modelId="{E140C2D0-0959-4448-9F7E-C5F681E1A840}" type="presOf" srcId="{0B17514B-3180-475C-83D3-B2468EF164FC}" destId="{AFC4631B-6313-4AB7-8A2F-0D66BA62D014}" srcOrd="0" destOrd="0" presId="urn:microsoft.com/office/officeart/2005/8/layout/chevron2"/>
    <dgm:cxn modelId="{179E999A-F474-49C6-AC6B-7AECB568D717}" type="presParOf" srcId="{A8385CC5-9E3D-4630-8A14-80529E56AA25}" destId="{983C9849-91B6-45B4-BBE3-096EDDB9258B}" srcOrd="0" destOrd="0" presId="urn:microsoft.com/office/officeart/2005/8/layout/chevron2"/>
    <dgm:cxn modelId="{BDCF4AF4-A507-4A4A-8C42-C8B3D920D4C7}" type="presParOf" srcId="{983C9849-91B6-45B4-BBE3-096EDDB9258B}" destId="{A7A3CE45-31EC-4F1E-B460-AE5C11441564}" srcOrd="0" destOrd="0" presId="urn:microsoft.com/office/officeart/2005/8/layout/chevron2"/>
    <dgm:cxn modelId="{FB7F4AD5-9C45-48C8-B4B9-D6A118DA094E}" type="presParOf" srcId="{983C9849-91B6-45B4-BBE3-096EDDB9258B}" destId="{0DAB1469-03E9-4D9F-BEEA-7BAD8D0AC49F}" srcOrd="1" destOrd="0" presId="urn:microsoft.com/office/officeart/2005/8/layout/chevron2"/>
    <dgm:cxn modelId="{090C0ED4-7A6A-4F30-BF41-9DB3CA6F7C7E}" type="presParOf" srcId="{A8385CC5-9E3D-4630-8A14-80529E56AA25}" destId="{263644C0-3AEF-472C-BC5B-C2E99FB885CD}" srcOrd="1" destOrd="0" presId="urn:microsoft.com/office/officeart/2005/8/layout/chevron2"/>
    <dgm:cxn modelId="{0CD1B65A-8CC6-4DCC-9B6B-CF922F383038}" type="presParOf" srcId="{A8385CC5-9E3D-4630-8A14-80529E56AA25}" destId="{0EC25FD6-90FD-4D80-8465-5C87A0822180}" srcOrd="2" destOrd="0" presId="urn:microsoft.com/office/officeart/2005/8/layout/chevron2"/>
    <dgm:cxn modelId="{3C147134-E707-4DD8-AE79-18C7CC13FCF9}" type="presParOf" srcId="{0EC25FD6-90FD-4D80-8465-5C87A0822180}" destId="{D2E498E5-5D32-477C-AD89-F3DFDEA2421E}" srcOrd="0" destOrd="0" presId="urn:microsoft.com/office/officeart/2005/8/layout/chevron2"/>
    <dgm:cxn modelId="{2C7A3CFB-4644-4666-AFCE-AB9356D2F993}" type="presParOf" srcId="{0EC25FD6-90FD-4D80-8465-5C87A0822180}" destId="{66EE8A80-F4D4-4B0E-81C4-C67A772FA914}" srcOrd="1" destOrd="0" presId="urn:microsoft.com/office/officeart/2005/8/layout/chevron2"/>
    <dgm:cxn modelId="{D7FBDFC8-AF28-4C5F-959B-8B0AB7C6C284}" type="presParOf" srcId="{A8385CC5-9E3D-4630-8A14-80529E56AA25}" destId="{86339035-AE5D-401C-9561-EFA785165AA0}" srcOrd="3" destOrd="0" presId="urn:microsoft.com/office/officeart/2005/8/layout/chevron2"/>
    <dgm:cxn modelId="{C8207691-3144-4D7E-BE46-FE781EF4F72F}" type="presParOf" srcId="{A8385CC5-9E3D-4630-8A14-80529E56AA25}" destId="{DD3FC643-C26B-4E01-8A18-AE496E9C57D8}" srcOrd="4" destOrd="0" presId="urn:microsoft.com/office/officeart/2005/8/layout/chevron2"/>
    <dgm:cxn modelId="{7C47AAEE-D249-4715-88F1-90FEE2580F3A}" type="presParOf" srcId="{DD3FC643-C26B-4E01-8A18-AE496E9C57D8}" destId="{D0A976F6-7E08-4F35-87C1-B13E36AF9C4D}" srcOrd="0" destOrd="0" presId="urn:microsoft.com/office/officeart/2005/8/layout/chevron2"/>
    <dgm:cxn modelId="{AD16D2EB-ED8B-4B6C-BAC9-3CEDE8599FFC}" type="presParOf" srcId="{DD3FC643-C26B-4E01-8A18-AE496E9C57D8}" destId="{4B2AED02-D5BC-40AD-B501-D2D53907E6A6}" srcOrd="1" destOrd="0" presId="urn:microsoft.com/office/officeart/2005/8/layout/chevron2"/>
    <dgm:cxn modelId="{9CE2C5CC-FC28-4916-9F68-1CA920AA609B}" type="presParOf" srcId="{A8385CC5-9E3D-4630-8A14-80529E56AA25}" destId="{F6F46C16-4F0E-433C-A7DE-5BD074717274}" srcOrd="5" destOrd="0" presId="urn:microsoft.com/office/officeart/2005/8/layout/chevron2"/>
    <dgm:cxn modelId="{2844B305-5303-4501-82D2-D6472EEA17F3}" type="presParOf" srcId="{A8385CC5-9E3D-4630-8A14-80529E56AA25}" destId="{FC2F1364-4ECC-4671-AF7B-A7FBF5628F00}" srcOrd="6" destOrd="0" presId="urn:microsoft.com/office/officeart/2005/8/layout/chevron2"/>
    <dgm:cxn modelId="{F5CBCA0B-1C18-4EA3-A8D8-A29C1DFBD769}" type="presParOf" srcId="{FC2F1364-4ECC-4671-AF7B-A7FBF5628F00}" destId="{AFC4631B-6313-4AB7-8A2F-0D66BA62D014}" srcOrd="0" destOrd="0" presId="urn:microsoft.com/office/officeart/2005/8/layout/chevron2"/>
    <dgm:cxn modelId="{EC8AC05B-9633-46FD-B671-05E96F48F00C}" type="presParOf" srcId="{FC2F1364-4ECC-4671-AF7B-A7FBF5628F00}" destId="{794ED453-5941-44C1-8F8A-5BB5B6875D3A}"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C2443E5-F515-4501-B201-3A434B26FCF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27968FC7-6CAE-4084-8D5A-9513D4D7D848}">
      <dgm:prSet phldrT="[Text]" custT="1">
        <dgm:style>
          <a:lnRef idx="2">
            <a:schemeClr val="accent2"/>
          </a:lnRef>
          <a:fillRef idx="1">
            <a:schemeClr val="lt1"/>
          </a:fillRef>
          <a:effectRef idx="0">
            <a:schemeClr val="accent2"/>
          </a:effectRef>
          <a:fontRef idx="minor">
            <a:schemeClr val="dk1"/>
          </a:fontRef>
        </dgm:style>
      </dgm:prSet>
      <dgm:spPr/>
      <dgm:t>
        <a:bodyPr/>
        <a:lstStyle/>
        <a:p>
          <a:pPr algn="just"/>
          <a:r>
            <a:rPr lang="en-US" sz="2400" b="0" dirty="0" err="1" smtClean="0">
              <a:solidFill>
                <a:srgbClr val="CC0066"/>
              </a:solidFill>
              <a:latin typeface="+mn-lt"/>
              <a:cs typeface="Times New Roman" panose="02020603050405020304" pitchFamily="18" charset="0"/>
            </a:rPr>
            <a:t>Những</a:t>
          </a:r>
          <a:r>
            <a:rPr lang="en-US" sz="2400" b="0" dirty="0" smtClean="0">
              <a:solidFill>
                <a:srgbClr val="CC0066"/>
              </a:solidFill>
              <a:latin typeface="+mn-lt"/>
              <a:cs typeface="Times New Roman" panose="02020603050405020304" pitchFamily="18" charset="0"/>
            </a:rPr>
            <a:t> </a:t>
          </a:r>
          <a:r>
            <a:rPr lang="en-US" sz="2400" b="0" dirty="0" err="1" smtClean="0">
              <a:solidFill>
                <a:srgbClr val="CC0066"/>
              </a:solidFill>
              <a:latin typeface="+mn-lt"/>
              <a:cs typeface="Times New Roman" panose="02020603050405020304" pitchFamily="18" charset="0"/>
            </a:rPr>
            <a:t>nhiệm</a:t>
          </a:r>
          <a:r>
            <a:rPr lang="en-US" sz="2400" b="0" dirty="0" smtClean="0">
              <a:solidFill>
                <a:srgbClr val="CC0066"/>
              </a:solidFill>
              <a:latin typeface="+mn-lt"/>
              <a:cs typeface="Times New Roman" panose="02020603050405020304" pitchFamily="18" charset="0"/>
            </a:rPr>
            <a:t> </a:t>
          </a:r>
          <a:r>
            <a:rPr lang="en-US" sz="2400" b="0" dirty="0" err="1" smtClean="0">
              <a:solidFill>
                <a:srgbClr val="CC0066"/>
              </a:solidFill>
              <a:latin typeface="+mn-lt"/>
              <a:cs typeface="Times New Roman" panose="02020603050405020304" pitchFamily="18" charset="0"/>
            </a:rPr>
            <a:t>vụ</a:t>
          </a:r>
          <a:r>
            <a:rPr lang="en-US" sz="2400" b="0" dirty="0" smtClean="0">
              <a:solidFill>
                <a:srgbClr val="CC0066"/>
              </a:solidFill>
              <a:latin typeface="+mn-lt"/>
              <a:cs typeface="Times New Roman" panose="02020603050405020304" pitchFamily="18" charset="0"/>
            </a:rPr>
            <a:t> </a:t>
          </a:r>
          <a:r>
            <a:rPr lang="en-US" sz="2400" b="0" dirty="0" err="1" smtClean="0">
              <a:solidFill>
                <a:srgbClr val="CC0066"/>
              </a:solidFill>
              <a:latin typeface="+mn-lt"/>
              <a:cs typeface="Times New Roman" panose="02020603050405020304" pitchFamily="18" charset="0"/>
            </a:rPr>
            <a:t>trước</a:t>
          </a:r>
          <a:r>
            <a:rPr lang="en-US" sz="2400" b="0" dirty="0" smtClean="0">
              <a:solidFill>
                <a:srgbClr val="CC0066"/>
              </a:solidFill>
              <a:latin typeface="+mn-lt"/>
              <a:cs typeface="Times New Roman" panose="02020603050405020304" pitchFamily="18" charset="0"/>
            </a:rPr>
            <a:t> </a:t>
          </a:r>
          <a:r>
            <a:rPr lang="en-US" sz="2400" b="0" dirty="0" err="1" smtClean="0">
              <a:solidFill>
                <a:srgbClr val="CC0066"/>
              </a:solidFill>
              <a:latin typeface="+mn-lt"/>
              <a:cs typeface="Times New Roman" panose="02020603050405020304" pitchFamily="18" charset="0"/>
            </a:rPr>
            <a:t>mắt</a:t>
          </a:r>
          <a:r>
            <a:rPr lang="en-US" sz="2400" b="0" dirty="0" smtClean="0">
              <a:solidFill>
                <a:srgbClr val="CC0066"/>
              </a:solidFill>
              <a:latin typeface="+mn-lt"/>
              <a:cs typeface="Times New Roman" panose="02020603050405020304" pitchFamily="18" charset="0"/>
            </a:rPr>
            <a:t> của </a:t>
          </a:r>
          <a:r>
            <a:rPr lang="en-US" sz="2400" b="0" dirty="0" err="1" smtClean="0">
              <a:solidFill>
                <a:srgbClr val="CC0066"/>
              </a:solidFill>
              <a:latin typeface="+mn-lt"/>
              <a:cs typeface="Times New Roman" panose="02020603050405020304" pitchFamily="18" charset="0"/>
            </a:rPr>
            <a:t>chính</a:t>
          </a:r>
          <a:r>
            <a:rPr lang="en-US" sz="2400" b="0" dirty="0" smtClean="0">
              <a:solidFill>
                <a:srgbClr val="CC0066"/>
              </a:solidFill>
              <a:latin typeface="+mn-lt"/>
              <a:cs typeface="Times New Roman" panose="02020603050405020304" pitchFamily="18" charset="0"/>
            </a:rPr>
            <a:t> quyền </a:t>
          </a:r>
          <a:r>
            <a:rPr lang="en-US" sz="2400" b="0" dirty="0" err="1" smtClean="0">
              <a:solidFill>
                <a:srgbClr val="CC0066"/>
              </a:solidFill>
              <a:latin typeface="+mn-lt"/>
              <a:cs typeface="Times New Roman" panose="02020603050405020304" pitchFamily="18" charset="0"/>
            </a:rPr>
            <a:t>Xô</a:t>
          </a:r>
          <a:r>
            <a:rPr lang="en-US" sz="2400" b="0" dirty="0" smtClean="0">
              <a:solidFill>
                <a:srgbClr val="CC0066"/>
              </a:solidFill>
              <a:latin typeface="+mn-lt"/>
              <a:cs typeface="Times New Roman" panose="02020603050405020304" pitchFamily="18" charset="0"/>
            </a:rPr>
            <a:t> </a:t>
          </a:r>
          <a:r>
            <a:rPr lang="en-US" sz="2400" b="0" dirty="0" err="1" smtClean="0">
              <a:solidFill>
                <a:srgbClr val="CC0066"/>
              </a:solidFill>
              <a:latin typeface="+mn-lt"/>
              <a:cs typeface="Times New Roman" panose="02020603050405020304" pitchFamily="18" charset="0"/>
            </a:rPr>
            <a:t>Viết</a:t>
          </a:r>
          <a:endParaRPr lang="en-US" sz="2400" b="0" dirty="0">
            <a:solidFill>
              <a:srgbClr val="CC0066"/>
            </a:solidFill>
            <a:latin typeface="+mn-lt"/>
            <a:cs typeface="Times New Roman" panose="02020603050405020304" pitchFamily="18" charset="0"/>
          </a:endParaRPr>
        </a:p>
      </dgm:t>
    </dgm:pt>
    <dgm:pt modelId="{E8762775-0A93-4E03-9CBC-7A8C7842CAE0}" type="parTrans" cxnId="{5CE7B879-DFBD-4EFD-80B6-452C13AC7EB6}">
      <dgm:prSet/>
      <dgm:spPr/>
      <dgm:t>
        <a:bodyPr/>
        <a:lstStyle/>
        <a:p>
          <a:endParaRPr lang="en-US"/>
        </a:p>
      </dgm:t>
    </dgm:pt>
    <dgm:pt modelId="{0F360431-8F7D-4257-85DA-79E09AAE1898}" type="sibTrans" cxnId="{5CE7B879-DFBD-4EFD-80B6-452C13AC7EB6}">
      <dgm:prSet/>
      <dgm:spPr/>
      <dgm:t>
        <a:bodyPr/>
        <a:lstStyle/>
        <a:p>
          <a:endParaRPr lang="en-US"/>
        </a:p>
      </dgm:t>
    </dgm:pt>
    <dgm:pt modelId="{43EF27E7-3554-44C9-904F-FC29F9329E0A}">
      <dgm:prSet phldrT="[Text]" custT="1">
        <dgm:style>
          <a:lnRef idx="2">
            <a:schemeClr val="accent2"/>
          </a:lnRef>
          <a:fillRef idx="1">
            <a:schemeClr val="lt1"/>
          </a:fillRef>
          <a:effectRef idx="0">
            <a:schemeClr val="accent2"/>
          </a:effectRef>
          <a:fontRef idx="minor">
            <a:schemeClr val="dk1"/>
          </a:fontRef>
        </dgm:style>
      </dgm:prSet>
      <dgm:spPr/>
      <dgm:t>
        <a:bodyPr/>
        <a:lstStyle/>
        <a:p>
          <a:pPr algn="just"/>
          <a:r>
            <a:rPr lang="en-US" sz="3200" b="1" dirty="0" smtClean="0">
              <a:solidFill>
                <a:schemeClr val="tx2"/>
              </a:solidFill>
              <a:latin typeface="Times New Roman" panose="02020603050405020304" pitchFamily="18" charset="0"/>
              <a:cs typeface="Times New Roman" panose="02020603050405020304" pitchFamily="18" charset="0"/>
            </a:rPr>
            <a:t> </a:t>
          </a:r>
          <a:r>
            <a:rPr lang="en-US" sz="2400" b="0" dirty="0" err="1" smtClean="0">
              <a:solidFill>
                <a:srgbClr val="000099"/>
              </a:solidFill>
              <a:latin typeface="+mn-lt"/>
              <a:cs typeface="Times New Roman" panose="02020603050405020304" pitchFamily="18" charset="0"/>
            </a:rPr>
            <a:t>Cách</a:t>
          </a:r>
          <a:r>
            <a:rPr lang="en-US" sz="2400" b="0" dirty="0" smtClean="0">
              <a:solidFill>
                <a:srgbClr val="000099"/>
              </a:solidFill>
              <a:latin typeface="+mn-lt"/>
              <a:cs typeface="Times New Roman" panose="02020603050405020304" pitchFamily="18" charset="0"/>
            </a:rPr>
            <a:t> </a:t>
          </a:r>
          <a:r>
            <a:rPr lang="en-US" sz="2400" b="0" dirty="0" err="1" smtClean="0">
              <a:solidFill>
                <a:srgbClr val="000099"/>
              </a:solidFill>
              <a:latin typeface="+mn-lt"/>
              <a:cs typeface="Times New Roman" panose="02020603050405020304" pitchFamily="18" charset="0"/>
            </a:rPr>
            <a:t>mạng</a:t>
          </a:r>
          <a:r>
            <a:rPr lang="en-US" sz="2400" b="0" dirty="0" smtClean="0">
              <a:solidFill>
                <a:srgbClr val="000099"/>
              </a:solidFill>
              <a:latin typeface="+mn-lt"/>
              <a:cs typeface="Times New Roman" panose="02020603050405020304" pitchFamily="18" charset="0"/>
            </a:rPr>
            <a:t> </a:t>
          </a:r>
          <a:r>
            <a:rPr lang="en-US" sz="2400" b="0" dirty="0" err="1" smtClean="0">
              <a:solidFill>
                <a:srgbClr val="000099"/>
              </a:solidFill>
              <a:latin typeface="+mn-lt"/>
              <a:cs typeface="Times New Roman" panose="02020603050405020304" pitchFamily="18" charset="0"/>
            </a:rPr>
            <a:t>vô</a:t>
          </a:r>
          <a:r>
            <a:rPr lang="en-US" sz="2400" b="0" dirty="0" smtClean="0">
              <a:solidFill>
                <a:srgbClr val="000099"/>
              </a:solidFill>
              <a:latin typeface="+mn-lt"/>
              <a:cs typeface="Times New Roman" panose="02020603050405020304" pitchFamily="18" charset="0"/>
            </a:rPr>
            <a:t> </a:t>
          </a:r>
          <a:r>
            <a:rPr lang="en-US" sz="2400" b="0" dirty="0" err="1" smtClean="0">
              <a:solidFill>
                <a:srgbClr val="000099"/>
              </a:solidFill>
              <a:latin typeface="+mn-lt"/>
              <a:cs typeface="Times New Roman" panose="02020603050405020304" pitchFamily="18" charset="0"/>
            </a:rPr>
            <a:t>sản</a:t>
          </a:r>
          <a:r>
            <a:rPr lang="en-US" sz="2400" b="0" dirty="0" smtClean="0">
              <a:solidFill>
                <a:srgbClr val="000099"/>
              </a:solidFill>
              <a:latin typeface="+mn-lt"/>
              <a:cs typeface="Times New Roman" panose="02020603050405020304" pitchFamily="18" charset="0"/>
            </a:rPr>
            <a:t> </a:t>
          </a:r>
          <a:r>
            <a:rPr lang="en-US" sz="2400" b="0" dirty="0" err="1" smtClean="0">
              <a:solidFill>
                <a:srgbClr val="000099"/>
              </a:solidFill>
              <a:latin typeface="+mn-lt"/>
              <a:cs typeface="Times New Roman" panose="02020603050405020304" pitchFamily="18" charset="0"/>
            </a:rPr>
            <a:t>và</a:t>
          </a:r>
          <a:r>
            <a:rPr lang="en-US" sz="2400" b="0" dirty="0" smtClean="0">
              <a:solidFill>
                <a:srgbClr val="000099"/>
              </a:solidFill>
              <a:latin typeface="+mn-lt"/>
              <a:cs typeface="Times New Roman" panose="02020603050405020304" pitchFamily="18" charset="0"/>
            </a:rPr>
            <a:t> </a:t>
          </a:r>
          <a:r>
            <a:rPr lang="en-US" sz="2400" b="0" dirty="0" err="1" smtClean="0">
              <a:solidFill>
                <a:srgbClr val="000099"/>
              </a:solidFill>
              <a:latin typeface="+mn-lt"/>
              <a:cs typeface="Times New Roman" panose="02020603050405020304" pitchFamily="18" charset="0"/>
            </a:rPr>
            <a:t>tên</a:t>
          </a:r>
          <a:r>
            <a:rPr lang="en-US" sz="2400" b="0" dirty="0" smtClean="0">
              <a:solidFill>
                <a:srgbClr val="000099"/>
              </a:solidFill>
              <a:latin typeface="+mn-lt"/>
              <a:cs typeface="Times New Roman" panose="02020603050405020304" pitchFamily="18" charset="0"/>
            </a:rPr>
            <a:t> </a:t>
          </a:r>
          <a:r>
            <a:rPr lang="en-US" sz="2400" b="0" dirty="0" err="1" smtClean="0">
              <a:solidFill>
                <a:srgbClr val="000099"/>
              </a:solidFill>
              <a:latin typeface="+mn-lt"/>
              <a:cs typeface="Times New Roman" panose="02020603050405020304" pitchFamily="18" charset="0"/>
            </a:rPr>
            <a:t>phản</a:t>
          </a:r>
          <a:r>
            <a:rPr lang="en-US" sz="2400" b="0" dirty="0" smtClean="0">
              <a:solidFill>
                <a:srgbClr val="000099"/>
              </a:solidFill>
              <a:latin typeface="+mn-lt"/>
              <a:cs typeface="Times New Roman" panose="02020603050405020304" pitchFamily="18" charset="0"/>
            </a:rPr>
            <a:t> </a:t>
          </a:r>
          <a:r>
            <a:rPr lang="en-US" sz="2400" b="0" dirty="0" err="1" smtClean="0">
              <a:solidFill>
                <a:srgbClr val="000099"/>
              </a:solidFill>
              <a:latin typeface="+mn-lt"/>
              <a:cs typeface="Times New Roman" panose="02020603050405020304" pitchFamily="18" charset="0"/>
            </a:rPr>
            <a:t>bội</a:t>
          </a:r>
          <a:r>
            <a:rPr lang="en-US" sz="2400" b="0" dirty="0" smtClean="0">
              <a:solidFill>
                <a:srgbClr val="000099"/>
              </a:solidFill>
              <a:latin typeface="+mn-lt"/>
              <a:cs typeface="Times New Roman" panose="02020603050405020304" pitchFamily="18" charset="0"/>
            </a:rPr>
            <a:t> </a:t>
          </a:r>
          <a:r>
            <a:rPr lang="en-US" sz="2400" b="0" dirty="0" err="1" smtClean="0">
              <a:solidFill>
                <a:srgbClr val="000099"/>
              </a:solidFill>
              <a:latin typeface="+mn-lt"/>
              <a:cs typeface="Times New Roman" panose="02020603050405020304" pitchFamily="18" charset="0"/>
            </a:rPr>
            <a:t>Causky</a:t>
          </a:r>
          <a:r>
            <a:rPr lang="en-US" sz="2400" b="0" dirty="0" smtClean="0">
              <a:solidFill>
                <a:srgbClr val="000099"/>
              </a:solidFill>
              <a:latin typeface="+mn-lt"/>
              <a:cs typeface="Times New Roman" panose="02020603050405020304" pitchFamily="18" charset="0"/>
            </a:rPr>
            <a:t> </a:t>
          </a:r>
          <a:endParaRPr lang="en-US" sz="2400" b="0" dirty="0">
            <a:solidFill>
              <a:srgbClr val="000099"/>
            </a:solidFill>
            <a:latin typeface="+mn-lt"/>
            <a:cs typeface="Times New Roman" panose="02020603050405020304" pitchFamily="18" charset="0"/>
          </a:endParaRPr>
        </a:p>
      </dgm:t>
    </dgm:pt>
    <dgm:pt modelId="{8AA01F3B-0EE5-45EF-A2E1-35004A9C5C54}" type="parTrans" cxnId="{271E4DC0-8CE4-49CF-907C-185013C64345}">
      <dgm:prSet/>
      <dgm:spPr/>
      <dgm:t>
        <a:bodyPr/>
        <a:lstStyle/>
        <a:p>
          <a:endParaRPr lang="en-US"/>
        </a:p>
      </dgm:t>
    </dgm:pt>
    <dgm:pt modelId="{7B2C1246-D560-4997-9EE6-32A618F20961}" type="sibTrans" cxnId="{271E4DC0-8CE4-49CF-907C-185013C64345}">
      <dgm:prSet/>
      <dgm:spPr/>
      <dgm:t>
        <a:bodyPr/>
        <a:lstStyle/>
        <a:p>
          <a:endParaRPr lang="en-US"/>
        </a:p>
      </dgm:t>
    </dgm:pt>
    <dgm:pt modelId="{DC2D95A3-C733-413A-9E28-082CCA564217}">
      <dgm:prSet phldrT="[Text]">
        <dgm:style>
          <a:lnRef idx="2">
            <a:schemeClr val="accent2"/>
          </a:lnRef>
          <a:fillRef idx="1">
            <a:schemeClr val="lt1"/>
          </a:fillRef>
          <a:effectRef idx="0">
            <a:schemeClr val="accent2"/>
          </a:effectRef>
          <a:fontRef idx="minor">
            <a:schemeClr val="dk1"/>
          </a:fontRef>
        </dgm:style>
      </dgm:prSet>
      <dgm:spPr/>
      <dgm:t>
        <a:bodyPr/>
        <a:lstStyle/>
        <a:p>
          <a:r>
            <a:rPr lang="en-US" b="0" dirty="0" err="1" smtClean="0">
              <a:solidFill>
                <a:srgbClr val="FF0000"/>
              </a:solidFill>
              <a:latin typeface="+mn-lt"/>
              <a:cs typeface="Times New Roman" panose="02020603050405020304" pitchFamily="18" charset="0"/>
            </a:rPr>
            <a:t>Sáng</a:t>
          </a:r>
          <a:r>
            <a:rPr lang="en-US" b="0" dirty="0" smtClean="0">
              <a:solidFill>
                <a:srgbClr val="FF0000"/>
              </a:solidFill>
              <a:latin typeface="+mn-lt"/>
              <a:cs typeface="Times New Roman" panose="02020603050405020304" pitchFamily="18" charset="0"/>
            </a:rPr>
            <a:t> </a:t>
          </a:r>
          <a:r>
            <a:rPr lang="en-US" b="0" dirty="0" err="1" smtClean="0">
              <a:solidFill>
                <a:srgbClr val="FF0000"/>
              </a:solidFill>
              <a:latin typeface="+mn-lt"/>
              <a:cs typeface="Times New Roman" panose="02020603050405020304" pitchFamily="18" charset="0"/>
            </a:rPr>
            <a:t>kiến</a:t>
          </a:r>
          <a:r>
            <a:rPr lang="en-US" b="0" dirty="0" smtClean="0">
              <a:solidFill>
                <a:srgbClr val="FF0000"/>
              </a:solidFill>
              <a:latin typeface="+mn-lt"/>
              <a:cs typeface="Times New Roman" panose="02020603050405020304" pitchFamily="18" charset="0"/>
            </a:rPr>
            <a:t> </a:t>
          </a:r>
          <a:r>
            <a:rPr lang="en-US" b="0" dirty="0" err="1" smtClean="0">
              <a:solidFill>
                <a:srgbClr val="FF0000"/>
              </a:solidFill>
              <a:latin typeface="+mn-lt"/>
              <a:cs typeface="Times New Roman" panose="02020603050405020304" pitchFamily="18" charset="0"/>
            </a:rPr>
            <a:t>vỹ</a:t>
          </a:r>
          <a:r>
            <a:rPr lang="en-US" b="0" dirty="0" smtClean="0">
              <a:solidFill>
                <a:srgbClr val="FF0000"/>
              </a:solidFill>
              <a:latin typeface="+mn-lt"/>
              <a:cs typeface="Times New Roman" panose="02020603050405020304" pitchFamily="18" charset="0"/>
            </a:rPr>
            <a:t> </a:t>
          </a:r>
          <a:r>
            <a:rPr lang="en-US" b="0" dirty="0" err="1" smtClean="0">
              <a:solidFill>
                <a:srgbClr val="FF0000"/>
              </a:solidFill>
              <a:latin typeface="+mn-lt"/>
              <a:cs typeface="Times New Roman" panose="02020603050405020304" pitchFamily="18" charset="0"/>
            </a:rPr>
            <a:t>đại</a:t>
          </a:r>
          <a:endParaRPr lang="en-US" b="0" dirty="0">
            <a:solidFill>
              <a:srgbClr val="FF0000"/>
            </a:solidFill>
            <a:latin typeface="+mn-lt"/>
            <a:cs typeface="Times New Roman" panose="02020603050405020304" pitchFamily="18" charset="0"/>
          </a:endParaRPr>
        </a:p>
      </dgm:t>
    </dgm:pt>
    <dgm:pt modelId="{1169A415-0A02-4E94-BE33-8E5436682BEB}" type="parTrans" cxnId="{96A48C24-A174-4E3F-9CC4-CBF4245233DE}">
      <dgm:prSet/>
      <dgm:spPr/>
      <dgm:t>
        <a:bodyPr/>
        <a:lstStyle/>
        <a:p>
          <a:endParaRPr lang="en-US"/>
        </a:p>
      </dgm:t>
    </dgm:pt>
    <dgm:pt modelId="{276D0A89-F088-45F5-A08D-B0C764625D6E}" type="sibTrans" cxnId="{96A48C24-A174-4E3F-9CC4-CBF4245233DE}">
      <dgm:prSet/>
      <dgm:spPr/>
      <dgm:t>
        <a:bodyPr/>
        <a:lstStyle/>
        <a:p>
          <a:endParaRPr lang="en-US"/>
        </a:p>
      </dgm:t>
    </dgm:pt>
    <dgm:pt modelId="{7EABF8CB-EE42-40C7-B621-B90D2289B365}">
      <dgm:prSet phldrT="[Text]">
        <dgm:style>
          <a:lnRef idx="2">
            <a:schemeClr val="accent2"/>
          </a:lnRef>
          <a:fillRef idx="1">
            <a:schemeClr val="lt1"/>
          </a:fillRef>
          <a:effectRef idx="0">
            <a:schemeClr val="accent2"/>
          </a:effectRef>
          <a:fontRef idx="minor">
            <a:schemeClr val="dk1"/>
          </a:fontRef>
        </dgm:style>
      </dgm:prSet>
      <dgm:spPr/>
      <dgm:t>
        <a:bodyPr/>
        <a:lstStyle/>
        <a:p>
          <a:r>
            <a:rPr lang="en-US" b="0" dirty="0" err="1" smtClean="0">
              <a:solidFill>
                <a:srgbClr val="663300"/>
              </a:solidFill>
              <a:latin typeface="+mn-lt"/>
              <a:cs typeface="Times New Roman" panose="02020603050405020304" pitchFamily="18" charset="0"/>
            </a:rPr>
            <a:t>Bệnh</a:t>
          </a:r>
          <a:r>
            <a:rPr lang="en-US" b="0" dirty="0" smtClean="0">
              <a:solidFill>
                <a:srgbClr val="663300"/>
              </a:solidFill>
              <a:latin typeface="+mn-lt"/>
              <a:cs typeface="Times New Roman" panose="02020603050405020304" pitchFamily="18" charset="0"/>
            </a:rPr>
            <a:t> </a:t>
          </a:r>
          <a:r>
            <a:rPr lang="en-US" b="0" dirty="0" err="1" smtClean="0">
              <a:solidFill>
                <a:srgbClr val="663300"/>
              </a:solidFill>
              <a:latin typeface="+mn-lt"/>
              <a:cs typeface="Times New Roman" panose="02020603050405020304" pitchFamily="18" charset="0"/>
            </a:rPr>
            <a:t>ấu</a:t>
          </a:r>
          <a:r>
            <a:rPr lang="en-US" b="0" dirty="0" smtClean="0">
              <a:solidFill>
                <a:srgbClr val="663300"/>
              </a:solidFill>
              <a:latin typeface="+mn-lt"/>
              <a:cs typeface="Times New Roman" panose="02020603050405020304" pitchFamily="18" charset="0"/>
            </a:rPr>
            <a:t> </a:t>
          </a:r>
          <a:r>
            <a:rPr lang="en-US" b="0" dirty="0" err="1" smtClean="0">
              <a:solidFill>
                <a:srgbClr val="663300"/>
              </a:solidFill>
              <a:latin typeface="+mn-lt"/>
              <a:cs typeface="Times New Roman" panose="02020603050405020304" pitchFamily="18" charset="0"/>
            </a:rPr>
            <a:t>trĩ</a:t>
          </a:r>
          <a:r>
            <a:rPr lang="en-US" b="0" dirty="0" smtClean="0">
              <a:solidFill>
                <a:srgbClr val="663300"/>
              </a:solidFill>
              <a:latin typeface="+mn-lt"/>
              <a:cs typeface="Times New Roman" panose="02020603050405020304" pitchFamily="18" charset="0"/>
            </a:rPr>
            <a:t> </a:t>
          </a:r>
          <a:r>
            <a:rPr lang="en-US" b="0" dirty="0" err="1" smtClean="0">
              <a:solidFill>
                <a:srgbClr val="663300"/>
              </a:solidFill>
              <a:latin typeface="+mn-lt"/>
              <a:cs typeface="Times New Roman" panose="02020603050405020304" pitchFamily="18" charset="0"/>
            </a:rPr>
            <a:t>tả</a:t>
          </a:r>
          <a:r>
            <a:rPr lang="en-US" b="0" dirty="0" smtClean="0">
              <a:solidFill>
                <a:srgbClr val="663300"/>
              </a:solidFill>
              <a:latin typeface="+mn-lt"/>
              <a:cs typeface="Times New Roman" panose="02020603050405020304" pitchFamily="18" charset="0"/>
            </a:rPr>
            <a:t> </a:t>
          </a:r>
          <a:r>
            <a:rPr lang="en-US" b="0" dirty="0" err="1" smtClean="0">
              <a:solidFill>
                <a:srgbClr val="663300"/>
              </a:solidFill>
              <a:latin typeface="+mn-lt"/>
              <a:cs typeface="Times New Roman" panose="02020603050405020304" pitchFamily="18" charset="0"/>
            </a:rPr>
            <a:t>khuynh</a:t>
          </a:r>
          <a:r>
            <a:rPr lang="en-US" b="0" dirty="0" smtClean="0">
              <a:solidFill>
                <a:srgbClr val="663300"/>
              </a:solidFill>
              <a:latin typeface="+mn-lt"/>
              <a:cs typeface="Times New Roman" panose="02020603050405020304" pitchFamily="18" charset="0"/>
            </a:rPr>
            <a:t> </a:t>
          </a:r>
          <a:r>
            <a:rPr lang="en-US" b="0" dirty="0" err="1" smtClean="0">
              <a:solidFill>
                <a:srgbClr val="663300"/>
              </a:solidFill>
              <a:latin typeface="+mn-lt"/>
              <a:cs typeface="Times New Roman" panose="02020603050405020304" pitchFamily="18" charset="0"/>
            </a:rPr>
            <a:t>trong</a:t>
          </a:r>
          <a:r>
            <a:rPr lang="en-US" b="0" dirty="0" smtClean="0">
              <a:solidFill>
                <a:srgbClr val="663300"/>
              </a:solidFill>
              <a:latin typeface="+mn-lt"/>
              <a:cs typeface="Times New Roman" panose="02020603050405020304" pitchFamily="18" charset="0"/>
            </a:rPr>
            <a:t> </a:t>
          </a:r>
          <a:r>
            <a:rPr lang="en-US" b="0" dirty="0" err="1" smtClean="0">
              <a:solidFill>
                <a:srgbClr val="663300"/>
              </a:solidFill>
              <a:latin typeface="+mn-lt"/>
              <a:cs typeface="Times New Roman" panose="02020603050405020304" pitchFamily="18" charset="0"/>
            </a:rPr>
            <a:t>phong</a:t>
          </a:r>
          <a:r>
            <a:rPr lang="en-US" b="0" dirty="0" smtClean="0">
              <a:solidFill>
                <a:srgbClr val="663300"/>
              </a:solidFill>
              <a:latin typeface="+mn-lt"/>
              <a:cs typeface="Times New Roman" panose="02020603050405020304" pitchFamily="18" charset="0"/>
            </a:rPr>
            <a:t> </a:t>
          </a:r>
          <a:r>
            <a:rPr lang="en-US" b="0" dirty="0" err="1" smtClean="0">
              <a:solidFill>
                <a:srgbClr val="663300"/>
              </a:solidFill>
              <a:latin typeface="+mn-lt"/>
              <a:cs typeface="Times New Roman" panose="02020603050405020304" pitchFamily="18" charset="0"/>
            </a:rPr>
            <a:t>trào</a:t>
          </a:r>
          <a:r>
            <a:rPr lang="en-US" b="0" dirty="0" smtClean="0">
              <a:solidFill>
                <a:srgbClr val="663300"/>
              </a:solidFill>
              <a:latin typeface="+mn-lt"/>
              <a:cs typeface="Times New Roman" panose="02020603050405020304" pitchFamily="18" charset="0"/>
            </a:rPr>
            <a:t> </a:t>
          </a:r>
          <a:r>
            <a:rPr lang="en-US" b="0" dirty="0" err="1" smtClean="0">
              <a:solidFill>
                <a:srgbClr val="663300"/>
              </a:solidFill>
              <a:latin typeface="+mn-lt"/>
              <a:cs typeface="Times New Roman" panose="02020603050405020304" pitchFamily="18" charset="0"/>
            </a:rPr>
            <a:t>cộng</a:t>
          </a:r>
          <a:r>
            <a:rPr lang="en-US" b="0" dirty="0" smtClean="0">
              <a:solidFill>
                <a:srgbClr val="663300"/>
              </a:solidFill>
              <a:latin typeface="+mn-lt"/>
              <a:cs typeface="Times New Roman" panose="02020603050405020304" pitchFamily="18" charset="0"/>
            </a:rPr>
            <a:t> </a:t>
          </a:r>
          <a:r>
            <a:rPr lang="en-US" b="0" dirty="0" err="1" smtClean="0">
              <a:solidFill>
                <a:srgbClr val="663300"/>
              </a:solidFill>
              <a:latin typeface="+mn-lt"/>
              <a:cs typeface="Times New Roman" panose="02020603050405020304" pitchFamily="18" charset="0"/>
            </a:rPr>
            <a:t>sản</a:t>
          </a:r>
          <a:r>
            <a:rPr lang="en-US" b="0" dirty="0" smtClean="0">
              <a:solidFill>
                <a:srgbClr val="663300"/>
              </a:solidFill>
              <a:latin typeface="+mn-lt"/>
              <a:cs typeface="Times New Roman" panose="02020603050405020304" pitchFamily="18" charset="0"/>
            </a:rPr>
            <a:t> </a:t>
          </a:r>
          <a:endParaRPr lang="en-US" b="0" dirty="0">
            <a:solidFill>
              <a:srgbClr val="663300"/>
            </a:solidFill>
            <a:latin typeface="+mn-lt"/>
            <a:cs typeface="Times New Roman" panose="02020603050405020304" pitchFamily="18" charset="0"/>
          </a:endParaRPr>
        </a:p>
      </dgm:t>
    </dgm:pt>
    <dgm:pt modelId="{945C56A5-63B1-4AF4-BC8B-FA9D7CBFA14E}" type="parTrans" cxnId="{77A33504-E393-4238-B020-5F1A1FBF5ED5}">
      <dgm:prSet/>
      <dgm:spPr/>
      <dgm:t>
        <a:bodyPr/>
        <a:lstStyle/>
        <a:p>
          <a:endParaRPr lang="en-US"/>
        </a:p>
      </dgm:t>
    </dgm:pt>
    <dgm:pt modelId="{5C47C0DF-C0AD-4ECB-BD92-96B1417335EB}" type="sibTrans" cxnId="{77A33504-E393-4238-B020-5F1A1FBF5ED5}">
      <dgm:prSet/>
      <dgm:spPr/>
      <dgm:t>
        <a:bodyPr/>
        <a:lstStyle/>
        <a:p>
          <a:endParaRPr lang="en-US"/>
        </a:p>
      </dgm:t>
    </dgm:pt>
    <dgm:pt modelId="{7CCC66A8-FC92-40E8-8393-CA0BFFFBD5FB}">
      <dgm:prSet phldrT="[Text]" custT="1">
        <dgm:style>
          <a:lnRef idx="2">
            <a:schemeClr val="accent2"/>
          </a:lnRef>
          <a:fillRef idx="1">
            <a:schemeClr val="lt1"/>
          </a:fillRef>
          <a:effectRef idx="0">
            <a:schemeClr val="accent2"/>
          </a:effectRef>
          <a:fontRef idx="minor">
            <a:schemeClr val="dk1"/>
          </a:fontRef>
        </dgm:style>
      </dgm:prSet>
      <dgm:spPr/>
      <dgm:t>
        <a:bodyPr/>
        <a:lstStyle/>
        <a:p>
          <a:r>
            <a:rPr lang="en-US" sz="2600" b="0" dirty="0" err="1" smtClean="0">
              <a:solidFill>
                <a:srgbClr val="990099"/>
              </a:solidFill>
              <a:latin typeface="+mn-lt"/>
              <a:cs typeface="Times New Roman" panose="02020603050405020304" pitchFamily="18" charset="0"/>
            </a:rPr>
            <a:t>Lại</a:t>
          </a:r>
          <a:r>
            <a:rPr lang="en-US" sz="2600" b="0" dirty="0" smtClean="0">
              <a:solidFill>
                <a:srgbClr val="990099"/>
              </a:solidFill>
              <a:latin typeface="+mn-lt"/>
              <a:cs typeface="Times New Roman" panose="02020603050405020304" pitchFamily="18" charset="0"/>
            </a:rPr>
            <a:t> </a:t>
          </a:r>
          <a:r>
            <a:rPr lang="en-US" sz="2600" b="0" dirty="0" err="1" smtClean="0">
              <a:solidFill>
                <a:srgbClr val="990099"/>
              </a:solidFill>
              <a:latin typeface="+mn-lt"/>
              <a:cs typeface="Times New Roman" panose="02020603050405020304" pitchFamily="18" charset="0"/>
            </a:rPr>
            <a:t>bàn</a:t>
          </a:r>
          <a:r>
            <a:rPr lang="en-US" sz="2600" b="0" dirty="0" smtClean="0">
              <a:solidFill>
                <a:srgbClr val="990099"/>
              </a:solidFill>
              <a:latin typeface="+mn-lt"/>
              <a:cs typeface="Times New Roman" panose="02020603050405020304" pitchFamily="18" charset="0"/>
            </a:rPr>
            <a:t> </a:t>
          </a:r>
          <a:r>
            <a:rPr lang="en-US" sz="2600" b="0" dirty="0" err="1" smtClean="0">
              <a:solidFill>
                <a:srgbClr val="990099"/>
              </a:solidFill>
              <a:latin typeface="+mn-lt"/>
              <a:cs typeface="Times New Roman" panose="02020603050405020304" pitchFamily="18" charset="0"/>
            </a:rPr>
            <a:t>về</a:t>
          </a:r>
          <a:r>
            <a:rPr lang="en-US" sz="2600" b="0" dirty="0" smtClean="0">
              <a:solidFill>
                <a:srgbClr val="990099"/>
              </a:solidFill>
              <a:latin typeface="+mn-lt"/>
              <a:cs typeface="Times New Roman" panose="02020603050405020304" pitchFamily="18" charset="0"/>
            </a:rPr>
            <a:t> </a:t>
          </a:r>
          <a:r>
            <a:rPr lang="en-US" sz="2600" b="0" dirty="0" err="1" smtClean="0">
              <a:solidFill>
                <a:srgbClr val="990099"/>
              </a:solidFill>
              <a:latin typeface="+mn-lt"/>
              <a:cs typeface="Times New Roman" panose="02020603050405020304" pitchFamily="18" charset="0"/>
            </a:rPr>
            <a:t>công</a:t>
          </a:r>
          <a:r>
            <a:rPr lang="en-US" sz="2600" b="0" dirty="0" smtClean="0">
              <a:solidFill>
                <a:srgbClr val="990099"/>
              </a:solidFill>
              <a:latin typeface="+mn-lt"/>
              <a:cs typeface="Times New Roman" panose="02020603050405020304" pitchFamily="18" charset="0"/>
            </a:rPr>
            <a:t> </a:t>
          </a:r>
          <a:r>
            <a:rPr lang="en-US" sz="2600" b="0" dirty="0" err="1" smtClean="0">
              <a:solidFill>
                <a:srgbClr val="990099"/>
              </a:solidFill>
              <a:latin typeface="+mn-lt"/>
              <a:cs typeface="Times New Roman" panose="02020603050405020304" pitchFamily="18" charset="0"/>
            </a:rPr>
            <a:t>đoàn</a:t>
          </a:r>
          <a:endParaRPr lang="en-US" sz="2600" b="0" dirty="0">
            <a:solidFill>
              <a:srgbClr val="990099"/>
            </a:solidFill>
            <a:latin typeface="+mn-lt"/>
            <a:cs typeface="Times New Roman" panose="02020603050405020304" pitchFamily="18" charset="0"/>
          </a:endParaRPr>
        </a:p>
      </dgm:t>
    </dgm:pt>
    <dgm:pt modelId="{B2CD9E0E-67F1-4BF6-8ADA-9EA60436FD18}" type="parTrans" cxnId="{63AA2A88-CC27-465B-8687-4664AA2CE75D}">
      <dgm:prSet/>
      <dgm:spPr/>
      <dgm:t>
        <a:bodyPr/>
        <a:lstStyle/>
        <a:p>
          <a:endParaRPr lang="en-US"/>
        </a:p>
      </dgm:t>
    </dgm:pt>
    <dgm:pt modelId="{C1D32F03-D3A6-4F82-948C-C41EE5E61FE1}" type="sibTrans" cxnId="{63AA2A88-CC27-465B-8687-4664AA2CE75D}">
      <dgm:prSet/>
      <dgm:spPr/>
      <dgm:t>
        <a:bodyPr/>
        <a:lstStyle/>
        <a:p>
          <a:endParaRPr lang="en-US"/>
        </a:p>
      </dgm:t>
    </dgm:pt>
    <dgm:pt modelId="{5FE2271E-0906-4856-B748-9BF8AF7225B6}">
      <dgm:prSet phldrT="[Text]">
        <dgm:style>
          <a:lnRef idx="2">
            <a:schemeClr val="accent2"/>
          </a:lnRef>
          <a:fillRef idx="1">
            <a:schemeClr val="lt1"/>
          </a:fillRef>
          <a:effectRef idx="0">
            <a:schemeClr val="accent2"/>
          </a:effectRef>
          <a:fontRef idx="minor">
            <a:schemeClr val="dk1"/>
          </a:fontRef>
        </dgm:style>
      </dgm:prSet>
      <dgm:spPr/>
      <dgm:t>
        <a:bodyPr/>
        <a:lstStyle/>
        <a:p>
          <a:r>
            <a:rPr lang="en-US" b="0" dirty="0" err="1" smtClean="0">
              <a:solidFill>
                <a:srgbClr val="FF0066"/>
              </a:solidFill>
              <a:latin typeface="+mn-lt"/>
              <a:cs typeface="Times New Roman" panose="02020603050405020304" pitchFamily="18" charset="0"/>
            </a:rPr>
            <a:t>Chính</a:t>
          </a:r>
          <a:r>
            <a:rPr lang="en-US" b="0" dirty="0" smtClean="0">
              <a:solidFill>
                <a:srgbClr val="FF0066"/>
              </a:solidFill>
              <a:latin typeface="+mn-lt"/>
              <a:cs typeface="Times New Roman" panose="02020603050405020304" pitchFamily="18" charset="0"/>
            </a:rPr>
            <a:t> </a:t>
          </a:r>
          <a:r>
            <a:rPr lang="en-US" b="0" dirty="0" err="1" smtClean="0">
              <a:solidFill>
                <a:srgbClr val="FF0066"/>
              </a:solidFill>
              <a:latin typeface="+mn-lt"/>
              <a:cs typeface="Times New Roman" panose="02020603050405020304" pitchFamily="18" charset="0"/>
            </a:rPr>
            <a:t>sách</a:t>
          </a:r>
          <a:r>
            <a:rPr lang="en-US" b="0" dirty="0" smtClean="0">
              <a:solidFill>
                <a:srgbClr val="FF0066"/>
              </a:solidFill>
              <a:latin typeface="+mn-lt"/>
              <a:cs typeface="Times New Roman" panose="02020603050405020304" pitchFamily="18" charset="0"/>
            </a:rPr>
            <a:t> </a:t>
          </a:r>
          <a:r>
            <a:rPr lang="en-US" b="0" dirty="0" err="1" smtClean="0">
              <a:solidFill>
                <a:srgbClr val="FF0066"/>
              </a:solidFill>
              <a:latin typeface="+mn-lt"/>
              <a:cs typeface="Times New Roman" panose="02020603050405020304" pitchFamily="18" charset="0"/>
            </a:rPr>
            <a:t>kinh</a:t>
          </a:r>
          <a:r>
            <a:rPr lang="en-US" b="0" dirty="0" smtClean="0">
              <a:solidFill>
                <a:srgbClr val="FF0066"/>
              </a:solidFill>
              <a:latin typeface="+mn-lt"/>
              <a:cs typeface="Times New Roman" panose="02020603050405020304" pitchFamily="18" charset="0"/>
            </a:rPr>
            <a:t> </a:t>
          </a:r>
          <a:r>
            <a:rPr lang="en-US" b="0" dirty="0" err="1" smtClean="0">
              <a:solidFill>
                <a:srgbClr val="FF0066"/>
              </a:solidFill>
              <a:latin typeface="+mn-lt"/>
              <a:cs typeface="Times New Roman" panose="02020603050405020304" pitchFamily="18" charset="0"/>
            </a:rPr>
            <a:t>tế</a:t>
          </a:r>
          <a:r>
            <a:rPr lang="en-US" b="0" dirty="0" smtClean="0">
              <a:solidFill>
                <a:srgbClr val="FF0066"/>
              </a:solidFill>
              <a:latin typeface="+mn-lt"/>
              <a:cs typeface="Times New Roman" panose="02020603050405020304" pitchFamily="18" charset="0"/>
            </a:rPr>
            <a:t> </a:t>
          </a:r>
          <a:r>
            <a:rPr lang="en-US" b="0" dirty="0" err="1" smtClean="0">
              <a:solidFill>
                <a:srgbClr val="FF0066"/>
              </a:solidFill>
              <a:latin typeface="+mn-lt"/>
              <a:cs typeface="Times New Roman" panose="02020603050405020304" pitchFamily="18" charset="0"/>
            </a:rPr>
            <a:t>mới</a:t>
          </a:r>
          <a:endParaRPr lang="en-US" b="0" dirty="0">
            <a:solidFill>
              <a:srgbClr val="FF0066"/>
            </a:solidFill>
            <a:latin typeface="+mn-lt"/>
            <a:cs typeface="Times New Roman" panose="02020603050405020304" pitchFamily="18" charset="0"/>
          </a:endParaRPr>
        </a:p>
      </dgm:t>
    </dgm:pt>
    <dgm:pt modelId="{B7C0A0B5-3A82-424E-B42B-770E0269F569}" type="parTrans" cxnId="{9EBD32FA-E161-431D-954D-377DB743A0B0}">
      <dgm:prSet/>
      <dgm:spPr/>
      <dgm:t>
        <a:bodyPr/>
        <a:lstStyle/>
        <a:p>
          <a:endParaRPr lang="en-US"/>
        </a:p>
      </dgm:t>
    </dgm:pt>
    <dgm:pt modelId="{225B961C-147E-4B10-9861-21592A323738}" type="sibTrans" cxnId="{9EBD32FA-E161-431D-954D-377DB743A0B0}">
      <dgm:prSet/>
      <dgm:spPr/>
      <dgm:t>
        <a:bodyPr/>
        <a:lstStyle/>
        <a:p>
          <a:endParaRPr lang="en-US"/>
        </a:p>
      </dgm:t>
    </dgm:pt>
    <dgm:pt modelId="{E58B3043-4CAE-4803-AC3B-64E8BA6D427B}" type="pres">
      <dgm:prSet presAssocID="{9C2443E5-F515-4501-B201-3A434B26FCF1}" presName="Name0" presStyleCnt="0">
        <dgm:presLayoutVars>
          <dgm:chMax val="7"/>
          <dgm:chPref val="7"/>
          <dgm:dir/>
        </dgm:presLayoutVars>
      </dgm:prSet>
      <dgm:spPr/>
      <dgm:t>
        <a:bodyPr/>
        <a:lstStyle/>
        <a:p>
          <a:endParaRPr lang="en-US"/>
        </a:p>
      </dgm:t>
    </dgm:pt>
    <dgm:pt modelId="{2B586D0E-C993-4F97-AEAB-40027A2B6B57}" type="pres">
      <dgm:prSet presAssocID="{9C2443E5-F515-4501-B201-3A434B26FCF1}" presName="Name1" presStyleCnt="0"/>
      <dgm:spPr/>
    </dgm:pt>
    <dgm:pt modelId="{2087BD71-B953-46EB-8440-3EACAB4E8BE1}" type="pres">
      <dgm:prSet presAssocID="{9C2443E5-F515-4501-B201-3A434B26FCF1}" presName="cycle" presStyleCnt="0"/>
      <dgm:spPr/>
    </dgm:pt>
    <dgm:pt modelId="{47E3CCCD-3D0D-4205-8996-8FB4F0B625A3}" type="pres">
      <dgm:prSet presAssocID="{9C2443E5-F515-4501-B201-3A434B26FCF1}" presName="srcNode" presStyleLbl="node1" presStyleIdx="0" presStyleCnt="6"/>
      <dgm:spPr/>
    </dgm:pt>
    <dgm:pt modelId="{347BFC91-1736-4F27-B261-EC74F6A8C976}" type="pres">
      <dgm:prSet presAssocID="{9C2443E5-F515-4501-B201-3A434B26FCF1}" presName="conn" presStyleLbl="parChTrans1D2" presStyleIdx="0" presStyleCnt="1"/>
      <dgm:spPr/>
      <dgm:t>
        <a:bodyPr/>
        <a:lstStyle/>
        <a:p>
          <a:endParaRPr lang="en-US"/>
        </a:p>
      </dgm:t>
    </dgm:pt>
    <dgm:pt modelId="{C214DE82-8876-4BD9-BDC7-B734B36DF906}" type="pres">
      <dgm:prSet presAssocID="{9C2443E5-F515-4501-B201-3A434B26FCF1}" presName="extraNode" presStyleLbl="node1" presStyleIdx="0" presStyleCnt="6"/>
      <dgm:spPr/>
    </dgm:pt>
    <dgm:pt modelId="{DCD02F95-7C6E-4484-8782-C37D932915F2}" type="pres">
      <dgm:prSet presAssocID="{9C2443E5-F515-4501-B201-3A434B26FCF1}" presName="dstNode" presStyleLbl="node1" presStyleIdx="0" presStyleCnt="6"/>
      <dgm:spPr/>
    </dgm:pt>
    <dgm:pt modelId="{68B1C590-FA4C-4521-BA21-CDBA602483C1}" type="pres">
      <dgm:prSet presAssocID="{27968FC7-6CAE-4084-8D5A-9513D4D7D848}" presName="text_1" presStyleLbl="node1" presStyleIdx="0" presStyleCnt="6">
        <dgm:presLayoutVars>
          <dgm:bulletEnabled val="1"/>
        </dgm:presLayoutVars>
      </dgm:prSet>
      <dgm:spPr/>
      <dgm:t>
        <a:bodyPr/>
        <a:lstStyle/>
        <a:p>
          <a:endParaRPr lang="en-US"/>
        </a:p>
      </dgm:t>
    </dgm:pt>
    <dgm:pt modelId="{E92C7AA3-FD03-48AE-A429-C87CB62EA195}" type="pres">
      <dgm:prSet presAssocID="{27968FC7-6CAE-4084-8D5A-9513D4D7D848}" presName="accent_1" presStyleCnt="0"/>
      <dgm:spPr/>
    </dgm:pt>
    <dgm:pt modelId="{7BCC4E72-2343-4576-9F52-53C9BDC6C950}" type="pres">
      <dgm:prSet presAssocID="{27968FC7-6CAE-4084-8D5A-9513D4D7D848}" presName="accentRepeatNode" presStyleLbl="solidFgAcc1" presStyleIdx="0" presStyleCnt="6"/>
      <dgm:spPr/>
    </dgm:pt>
    <dgm:pt modelId="{BEA5D8E4-C348-4056-86BD-D367D7260C0D}" type="pres">
      <dgm:prSet presAssocID="{43EF27E7-3554-44C9-904F-FC29F9329E0A}" presName="text_2" presStyleLbl="node1" presStyleIdx="1" presStyleCnt="6">
        <dgm:presLayoutVars>
          <dgm:bulletEnabled val="1"/>
        </dgm:presLayoutVars>
      </dgm:prSet>
      <dgm:spPr/>
      <dgm:t>
        <a:bodyPr/>
        <a:lstStyle/>
        <a:p>
          <a:endParaRPr lang="en-US"/>
        </a:p>
      </dgm:t>
    </dgm:pt>
    <dgm:pt modelId="{B8792A63-59FA-44F6-BD9F-16E50993FB4F}" type="pres">
      <dgm:prSet presAssocID="{43EF27E7-3554-44C9-904F-FC29F9329E0A}" presName="accent_2" presStyleCnt="0"/>
      <dgm:spPr/>
    </dgm:pt>
    <dgm:pt modelId="{65E977BA-81D1-4B94-A176-DF1D02B96AAB}" type="pres">
      <dgm:prSet presAssocID="{43EF27E7-3554-44C9-904F-FC29F9329E0A}" presName="accentRepeatNode" presStyleLbl="solidFgAcc1" presStyleIdx="1" presStyleCnt="6"/>
      <dgm:spPr/>
      <dgm:t>
        <a:bodyPr/>
        <a:lstStyle/>
        <a:p>
          <a:endParaRPr lang="en-US"/>
        </a:p>
      </dgm:t>
    </dgm:pt>
    <dgm:pt modelId="{23B6BEBA-48AC-4E42-98D7-9F8D2B2C195C}" type="pres">
      <dgm:prSet presAssocID="{DC2D95A3-C733-413A-9E28-082CCA564217}" presName="text_3" presStyleLbl="node1" presStyleIdx="2" presStyleCnt="6">
        <dgm:presLayoutVars>
          <dgm:bulletEnabled val="1"/>
        </dgm:presLayoutVars>
      </dgm:prSet>
      <dgm:spPr/>
      <dgm:t>
        <a:bodyPr/>
        <a:lstStyle/>
        <a:p>
          <a:endParaRPr lang="en-US"/>
        </a:p>
      </dgm:t>
    </dgm:pt>
    <dgm:pt modelId="{B190D8D0-7F6E-4A04-8620-4888FB98DD2C}" type="pres">
      <dgm:prSet presAssocID="{DC2D95A3-C733-413A-9E28-082CCA564217}" presName="accent_3" presStyleCnt="0"/>
      <dgm:spPr/>
    </dgm:pt>
    <dgm:pt modelId="{C59406B8-8254-4F43-8935-6357555A1A02}" type="pres">
      <dgm:prSet presAssocID="{DC2D95A3-C733-413A-9E28-082CCA564217}" presName="accentRepeatNode" presStyleLbl="solidFgAcc1" presStyleIdx="2" presStyleCnt="6"/>
      <dgm:spPr/>
    </dgm:pt>
    <dgm:pt modelId="{7D46E03A-6610-4CF7-8B0E-A5943B4D4FE6}" type="pres">
      <dgm:prSet presAssocID="{7EABF8CB-EE42-40C7-B621-B90D2289B365}" presName="text_4" presStyleLbl="node1" presStyleIdx="3" presStyleCnt="6">
        <dgm:presLayoutVars>
          <dgm:bulletEnabled val="1"/>
        </dgm:presLayoutVars>
      </dgm:prSet>
      <dgm:spPr/>
      <dgm:t>
        <a:bodyPr/>
        <a:lstStyle/>
        <a:p>
          <a:endParaRPr lang="en-US"/>
        </a:p>
      </dgm:t>
    </dgm:pt>
    <dgm:pt modelId="{4A81D2F7-4ECE-42E6-A323-C904EB7D29F9}" type="pres">
      <dgm:prSet presAssocID="{7EABF8CB-EE42-40C7-B621-B90D2289B365}" presName="accent_4" presStyleCnt="0"/>
      <dgm:spPr/>
    </dgm:pt>
    <dgm:pt modelId="{E394990B-D083-4215-BAC5-16E2EA51D06B}" type="pres">
      <dgm:prSet presAssocID="{7EABF8CB-EE42-40C7-B621-B90D2289B365}" presName="accentRepeatNode" presStyleLbl="solidFgAcc1" presStyleIdx="3" presStyleCnt="6"/>
      <dgm:spPr/>
    </dgm:pt>
    <dgm:pt modelId="{AB8C31D7-B9D0-4B3C-9896-3E9C2466150A}" type="pres">
      <dgm:prSet presAssocID="{7CCC66A8-FC92-40E8-8393-CA0BFFFBD5FB}" presName="text_5" presStyleLbl="node1" presStyleIdx="4" presStyleCnt="6">
        <dgm:presLayoutVars>
          <dgm:bulletEnabled val="1"/>
        </dgm:presLayoutVars>
      </dgm:prSet>
      <dgm:spPr/>
      <dgm:t>
        <a:bodyPr/>
        <a:lstStyle/>
        <a:p>
          <a:endParaRPr lang="en-US"/>
        </a:p>
      </dgm:t>
    </dgm:pt>
    <dgm:pt modelId="{9144A96D-67BD-4DD4-B5DE-496D0E313388}" type="pres">
      <dgm:prSet presAssocID="{7CCC66A8-FC92-40E8-8393-CA0BFFFBD5FB}" presName="accent_5" presStyleCnt="0"/>
      <dgm:spPr/>
    </dgm:pt>
    <dgm:pt modelId="{9B3FB62F-59C8-46DC-8DAA-BF5976142D10}" type="pres">
      <dgm:prSet presAssocID="{7CCC66A8-FC92-40E8-8393-CA0BFFFBD5FB}" presName="accentRepeatNode" presStyleLbl="solidFgAcc1" presStyleIdx="4" presStyleCnt="6"/>
      <dgm:spPr/>
    </dgm:pt>
    <dgm:pt modelId="{7F2AFF01-94D3-42F4-AFEE-828EAF0921A9}" type="pres">
      <dgm:prSet presAssocID="{5FE2271E-0906-4856-B748-9BF8AF7225B6}" presName="text_6" presStyleLbl="node1" presStyleIdx="5" presStyleCnt="6">
        <dgm:presLayoutVars>
          <dgm:bulletEnabled val="1"/>
        </dgm:presLayoutVars>
      </dgm:prSet>
      <dgm:spPr/>
      <dgm:t>
        <a:bodyPr/>
        <a:lstStyle/>
        <a:p>
          <a:endParaRPr lang="en-US"/>
        </a:p>
      </dgm:t>
    </dgm:pt>
    <dgm:pt modelId="{EB2D0903-AB0E-422C-8E0D-D40DA795B3BF}" type="pres">
      <dgm:prSet presAssocID="{5FE2271E-0906-4856-B748-9BF8AF7225B6}" presName="accent_6" presStyleCnt="0"/>
      <dgm:spPr/>
    </dgm:pt>
    <dgm:pt modelId="{B9668074-112A-444C-B20B-E4486920F810}" type="pres">
      <dgm:prSet presAssocID="{5FE2271E-0906-4856-B748-9BF8AF7225B6}" presName="accentRepeatNode" presStyleLbl="solidFgAcc1" presStyleIdx="5" presStyleCnt="6"/>
      <dgm:spPr/>
    </dgm:pt>
  </dgm:ptLst>
  <dgm:cxnLst>
    <dgm:cxn modelId="{AE5FD2C0-F729-4EDF-9B27-6F8CC1020719}" type="presOf" srcId="{9C2443E5-F515-4501-B201-3A434B26FCF1}" destId="{E58B3043-4CAE-4803-AC3B-64E8BA6D427B}" srcOrd="0" destOrd="0" presId="urn:microsoft.com/office/officeart/2008/layout/VerticalCurvedList"/>
    <dgm:cxn modelId="{91A3F99B-CB80-483C-98AD-ECF7951506F4}" type="presOf" srcId="{7CCC66A8-FC92-40E8-8393-CA0BFFFBD5FB}" destId="{AB8C31D7-B9D0-4B3C-9896-3E9C2466150A}" srcOrd="0" destOrd="0" presId="urn:microsoft.com/office/officeart/2008/layout/VerticalCurvedList"/>
    <dgm:cxn modelId="{973B24C3-BA06-4502-82A2-CDCAEE6FA142}" type="presOf" srcId="{43EF27E7-3554-44C9-904F-FC29F9329E0A}" destId="{BEA5D8E4-C348-4056-86BD-D367D7260C0D}" srcOrd="0" destOrd="0" presId="urn:microsoft.com/office/officeart/2008/layout/VerticalCurvedList"/>
    <dgm:cxn modelId="{F3622052-020E-4AEF-B463-BAB6546E54BD}" type="presOf" srcId="{5FE2271E-0906-4856-B748-9BF8AF7225B6}" destId="{7F2AFF01-94D3-42F4-AFEE-828EAF0921A9}" srcOrd="0" destOrd="0" presId="urn:microsoft.com/office/officeart/2008/layout/VerticalCurvedList"/>
    <dgm:cxn modelId="{271E4DC0-8CE4-49CF-907C-185013C64345}" srcId="{9C2443E5-F515-4501-B201-3A434B26FCF1}" destId="{43EF27E7-3554-44C9-904F-FC29F9329E0A}" srcOrd="1" destOrd="0" parTransId="{8AA01F3B-0EE5-45EF-A2E1-35004A9C5C54}" sibTransId="{7B2C1246-D560-4997-9EE6-32A618F20961}"/>
    <dgm:cxn modelId="{6AC5EB24-D381-4AC5-8E4D-AEE7D01BAFE2}" type="presOf" srcId="{27968FC7-6CAE-4084-8D5A-9513D4D7D848}" destId="{68B1C590-FA4C-4521-BA21-CDBA602483C1}" srcOrd="0" destOrd="0" presId="urn:microsoft.com/office/officeart/2008/layout/VerticalCurvedList"/>
    <dgm:cxn modelId="{63AA2A88-CC27-465B-8687-4664AA2CE75D}" srcId="{9C2443E5-F515-4501-B201-3A434B26FCF1}" destId="{7CCC66A8-FC92-40E8-8393-CA0BFFFBD5FB}" srcOrd="4" destOrd="0" parTransId="{B2CD9E0E-67F1-4BF6-8ADA-9EA60436FD18}" sibTransId="{C1D32F03-D3A6-4F82-948C-C41EE5E61FE1}"/>
    <dgm:cxn modelId="{5CE7B879-DFBD-4EFD-80B6-452C13AC7EB6}" srcId="{9C2443E5-F515-4501-B201-3A434B26FCF1}" destId="{27968FC7-6CAE-4084-8D5A-9513D4D7D848}" srcOrd="0" destOrd="0" parTransId="{E8762775-0A93-4E03-9CBC-7A8C7842CAE0}" sibTransId="{0F360431-8F7D-4257-85DA-79E09AAE1898}"/>
    <dgm:cxn modelId="{77A33504-E393-4238-B020-5F1A1FBF5ED5}" srcId="{9C2443E5-F515-4501-B201-3A434B26FCF1}" destId="{7EABF8CB-EE42-40C7-B621-B90D2289B365}" srcOrd="3" destOrd="0" parTransId="{945C56A5-63B1-4AF4-BC8B-FA9D7CBFA14E}" sibTransId="{5C47C0DF-C0AD-4ECB-BD92-96B1417335EB}"/>
    <dgm:cxn modelId="{9EBD32FA-E161-431D-954D-377DB743A0B0}" srcId="{9C2443E5-F515-4501-B201-3A434B26FCF1}" destId="{5FE2271E-0906-4856-B748-9BF8AF7225B6}" srcOrd="5" destOrd="0" parTransId="{B7C0A0B5-3A82-424E-B42B-770E0269F569}" sibTransId="{225B961C-147E-4B10-9861-21592A323738}"/>
    <dgm:cxn modelId="{96A48C24-A174-4E3F-9CC4-CBF4245233DE}" srcId="{9C2443E5-F515-4501-B201-3A434B26FCF1}" destId="{DC2D95A3-C733-413A-9E28-082CCA564217}" srcOrd="2" destOrd="0" parTransId="{1169A415-0A02-4E94-BE33-8E5436682BEB}" sibTransId="{276D0A89-F088-45F5-A08D-B0C764625D6E}"/>
    <dgm:cxn modelId="{E99E9A74-B105-4018-879C-E8ED62E1F36F}" type="presOf" srcId="{DC2D95A3-C733-413A-9E28-082CCA564217}" destId="{23B6BEBA-48AC-4E42-98D7-9F8D2B2C195C}" srcOrd="0" destOrd="0" presId="urn:microsoft.com/office/officeart/2008/layout/VerticalCurvedList"/>
    <dgm:cxn modelId="{5771F47E-8BC0-417B-B9E4-1671A6C86F05}" type="presOf" srcId="{7EABF8CB-EE42-40C7-B621-B90D2289B365}" destId="{7D46E03A-6610-4CF7-8B0E-A5943B4D4FE6}" srcOrd="0" destOrd="0" presId="urn:microsoft.com/office/officeart/2008/layout/VerticalCurvedList"/>
    <dgm:cxn modelId="{B99790AD-2774-4909-94CF-6B7F40BD7BA1}" type="presOf" srcId="{0F360431-8F7D-4257-85DA-79E09AAE1898}" destId="{347BFC91-1736-4F27-B261-EC74F6A8C976}" srcOrd="0" destOrd="0" presId="urn:microsoft.com/office/officeart/2008/layout/VerticalCurvedList"/>
    <dgm:cxn modelId="{75A7D6E6-2E47-4458-A15C-4242C8FE93D4}" type="presParOf" srcId="{E58B3043-4CAE-4803-AC3B-64E8BA6D427B}" destId="{2B586D0E-C993-4F97-AEAB-40027A2B6B57}" srcOrd="0" destOrd="0" presId="urn:microsoft.com/office/officeart/2008/layout/VerticalCurvedList"/>
    <dgm:cxn modelId="{EFFBEDC2-97AF-4A2F-9B87-7E0A236C6640}" type="presParOf" srcId="{2B586D0E-C993-4F97-AEAB-40027A2B6B57}" destId="{2087BD71-B953-46EB-8440-3EACAB4E8BE1}" srcOrd="0" destOrd="0" presId="urn:microsoft.com/office/officeart/2008/layout/VerticalCurvedList"/>
    <dgm:cxn modelId="{9E8750F5-A1CD-4185-BC61-816456F6B96B}" type="presParOf" srcId="{2087BD71-B953-46EB-8440-3EACAB4E8BE1}" destId="{47E3CCCD-3D0D-4205-8996-8FB4F0B625A3}" srcOrd="0" destOrd="0" presId="urn:microsoft.com/office/officeart/2008/layout/VerticalCurvedList"/>
    <dgm:cxn modelId="{9F6C958D-7DD8-45CA-83D1-520542F83CA7}" type="presParOf" srcId="{2087BD71-B953-46EB-8440-3EACAB4E8BE1}" destId="{347BFC91-1736-4F27-B261-EC74F6A8C976}" srcOrd="1" destOrd="0" presId="urn:microsoft.com/office/officeart/2008/layout/VerticalCurvedList"/>
    <dgm:cxn modelId="{016759EF-BD30-4694-9F79-2038B9F6650B}" type="presParOf" srcId="{2087BD71-B953-46EB-8440-3EACAB4E8BE1}" destId="{C214DE82-8876-4BD9-BDC7-B734B36DF906}" srcOrd="2" destOrd="0" presId="urn:microsoft.com/office/officeart/2008/layout/VerticalCurvedList"/>
    <dgm:cxn modelId="{25DA81F2-598F-4A06-A188-D4EED7711B69}" type="presParOf" srcId="{2087BD71-B953-46EB-8440-3EACAB4E8BE1}" destId="{DCD02F95-7C6E-4484-8782-C37D932915F2}" srcOrd="3" destOrd="0" presId="urn:microsoft.com/office/officeart/2008/layout/VerticalCurvedList"/>
    <dgm:cxn modelId="{9B1D8104-36BF-4396-A1B4-3814D4B5DE85}" type="presParOf" srcId="{2B586D0E-C993-4F97-AEAB-40027A2B6B57}" destId="{68B1C590-FA4C-4521-BA21-CDBA602483C1}" srcOrd="1" destOrd="0" presId="urn:microsoft.com/office/officeart/2008/layout/VerticalCurvedList"/>
    <dgm:cxn modelId="{9854D78B-CA79-4155-8030-0B655E69CF9C}" type="presParOf" srcId="{2B586D0E-C993-4F97-AEAB-40027A2B6B57}" destId="{E92C7AA3-FD03-48AE-A429-C87CB62EA195}" srcOrd="2" destOrd="0" presId="urn:microsoft.com/office/officeart/2008/layout/VerticalCurvedList"/>
    <dgm:cxn modelId="{BF7DC7A8-40F5-4F01-A4F2-98ACDD9F27DD}" type="presParOf" srcId="{E92C7AA3-FD03-48AE-A429-C87CB62EA195}" destId="{7BCC4E72-2343-4576-9F52-53C9BDC6C950}" srcOrd="0" destOrd="0" presId="urn:microsoft.com/office/officeart/2008/layout/VerticalCurvedList"/>
    <dgm:cxn modelId="{FD895785-CC3F-4C1A-9F7B-7FEB0262AAE9}" type="presParOf" srcId="{2B586D0E-C993-4F97-AEAB-40027A2B6B57}" destId="{BEA5D8E4-C348-4056-86BD-D367D7260C0D}" srcOrd="3" destOrd="0" presId="urn:microsoft.com/office/officeart/2008/layout/VerticalCurvedList"/>
    <dgm:cxn modelId="{25EF206E-1F5C-4C56-B166-A1B32AA1ADBA}" type="presParOf" srcId="{2B586D0E-C993-4F97-AEAB-40027A2B6B57}" destId="{B8792A63-59FA-44F6-BD9F-16E50993FB4F}" srcOrd="4" destOrd="0" presId="urn:microsoft.com/office/officeart/2008/layout/VerticalCurvedList"/>
    <dgm:cxn modelId="{F4845180-0971-4072-ABB0-185A83FCA731}" type="presParOf" srcId="{B8792A63-59FA-44F6-BD9F-16E50993FB4F}" destId="{65E977BA-81D1-4B94-A176-DF1D02B96AAB}" srcOrd="0" destOrd="0" presId="urn:microsoft.com/office/officeart/2008/layout/VerticalCurvedList"/>
    <dgm:cxn modelId="{510F2B1D-CBB5-4C7A-95C1-6DA2FC3199A2}" type="presParOf" srcId="{2B586D0E-C993-4F97-AEAB-40027A2B6B57}" destId="{23B6BEBA-48AC-4E42-98D7-9F8D2B2C195C}" srcOrd="5" destOrd="0" presId="urn:microsoft.com/office/officeart/2008/layout/VerticalCurvedList"/>
    <dgm:cxn modelId="{6A15705E-075E-4585-90AA-6BEB8D75E7FE}" type="presParOf" srcId="{2B586D0E-C993-4F97-AEAB-40027A2B6B57}" destId="{B190D8D0-7F6E-4A04-8620-4888FB98DD2C}" srcOrd="6" destOrd="0" presId="urn:microsoft.com/office/officeart/2008/layout/VerticalCurvedList"/>
    <dgm:cxn modelId="{E37C527F-8301-4CE9-8532-B39240F2F1BF}" type="presParOf" srcId="{B190D8D0-7F6E-4A04-8620-4888FB98DD2C}" destId="{C59406B8-8254-4F43-8935-6357555A1A02}" srcOrd="0" destOrd="0" presId="urn:microsoft.com/office/officeart/2008/layout/VerticalCurvedList"/>
    <dgm:cxn modelId="{6848A894-7697-494F-B216-90A232ABDC56}" type="presParOf" srcId="{2B586D0E-C993-4F97-AEAB-40027A2B6B57}" destId="{7D46E03A-6610-4CF7-8B0E-A5943B4D4FE6}" srcOrd="7" destOrd="0" presId="urn:microsoft.com/office/officeart/2008/layout/VerticalCurvedList"/>
    <dgm:cxn modelId="{B72101D4-E8DC-4BB1-811F-CBE364C06DE2}" type="presParOf" srcId="{2B586D0E-C993-4F97-AEAB-40027A2B6B57}" destId="{4A81D2F7-4ECE-42E6-A323-C904EB7D29F9}" srcOrd="8" destOrd="0" presId="urn:microsoft.com/office/officeart/2008/layout/VerticalCurvedList"/>
    <dgm:cxn modelId="{9B7C2C58-12B0-46B4-9414-61361227F485}" type="presParOf" srcId="{4A81D2F7-4ECE-42E6-A323-C904EB7D29F9}" destId="{E394990B-D083-4215-BAC5-16E2EA51D06B}" srcOrd="0" destOrd="0" presId="urn:microsoft.com/office/officeart/2008/layout/VerticalCurvedList"/>
    <dgm:cxn modelId="{64A29377-54A8-4FAF-812F-53B16CC845BF}" type="presParOf" srcId="{2B586D0E-C993-4F97-AEAB-40027A2B6B57}" destId="{AB8C31D7-B9D0-4B3C-9896-3E9C2466150A}" srcOrd="9" destOrd="0" presId="urn:microsoft.com/office/officeart/2008/layout/VerticalCurvedList"/>
    <dgm:cxn modelId="{9325ADC3-8887-4E05-8C19-A44350EB2F33}" type="presParOf" srcId="{2B586D0E-C993-4F97-AEAB-40027A2B6B57}" destId="{9144A96D-67BD-4DD4-B5DE-496D0E313388}" srcOrd="10" destOrd="0" presId="urn:microsoft.com/office/officeart/2008/layout/VerticalCurvedList"/>
    <dgm:cxn modelId="{631543F9-5EF8-419F-8934-0884B2B66478}" type="presParOf" srcId="{9144A96D-67BD-4DD4-B5DE-496D0E313388}" destId="{9B3FB62F-59C8-46DC-8DAA-BF5976142D10}" srcOrd="0" destOrd="0" presId="urn:microsoft.com/office/officeart/2008/layout/VerticalCurvedList"/>
    <dgm:cxn modelId="{C0B7207E-AF44-42A7-9492-CBE95D74FB8A}" type="presParOf" srcId="{2B586D0E-C993-4F97-AEAB-40027A2B6B57}" destId="{7F2AFF01-94D3-42F4-AFEE-828EAF0921A9}" srcOrd="11" destOrd="0" presId="urn:microsoft.com/office/officeart/2008/layout/VerticalCurvedList"/>
    <dgm:cxn modelId="{A9CFF916-0583-4BA0-91DE-08CF15B45865}" type="presParOf" srcId="{2B586D0E-C993-4F97-AEAB-40027A2B6B57}" destId="{EB2D0903-AB0E-422C-8E0D-D40DA795B3BF}" srcOrd="12" destOrd="0" presId="urn:microsoft.com/office/officeart/2008/layout/VerticalCurvedList"/>
    <dgm:cxn modelId="{F09E22D4-F19E-4296-B40C-9779A81BF643}" type="presParOf" srcId="{EB2D0903-AB0E-422C-8E0D-D40DA795B3BF}" destId="{B9668074-112A-444C-B20B-E4486920F810}"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6499D92-1B58-4ABB-B177-83C497903464}" type="doc">
      <dgm:prSet loTypeId="urn:microsoft.com/office/officeart/2005/8/layout/chevron2" loCatId="process" qsTypeId="urn:microsoft.com/office/officeart/2005/8/quickstyle/simple1" qsCatId="simple" csTypeId="urn:microsoft.com/office/officeart/2005/8/colors/accent2_5" csCatId="accent2" phldr="1"/>
      <dgm:spPr/>
      <dgm:t>
        <a:bodyPr/>
        <a:lstStyle/>
        <a:p>
          <a:endParaRPr lang="en-US"/>
        </a:p>
      </dgm:t>
    </dgm:pt>
    <dgm:pt modelId="{6D78E838-C40B-4A2D-96AB-3C36A2D0DC16}">
      <dgm:prSet phldrT="[Text]" custT="1"/>
      <dgm:spPr>
        <a:solidFill>
          <a:schemeClr val="accent2"/>
        </a:solidFill>
      </dgm:spPr>
      <dgm:t>
        <a:bodyPr/>
        <a:lstStyle/>
        <a:p>
          <a:r>
            <a:rPr lang="en-US" sz="3200" b="1">
              <a:solidFill>
                <a:schemeClr val="bg1"/>
              </a:solidFill>
              <a:latin typeface="Times New Roman" pitchFamily="18" charset="0"/>
              <a:cs typeface="Times New Roman" pitchFamily="18" charset="0"/>
            </a:rPr>
            <a:t>a.</a:t>
          </a:r>
          <a:endParaRPr lang="en-US" sz="3200" b="1" dirty="0">
            <a:solidFill>
              <a:schemeClr val="bg1"/>
            </a:solidFill>
            <a:latin typeface="Times New Roman" pitchFamily="18" charset="0"/>
            <a:cs typeface="Times New Roman" pitchFamily="18" charset="0"/>
          </a:endParaRPr>
        </a:p>
      </dgm:t>
    </dgm:pt>
    <dgm:pt modelId="{81DF2ED5-9575-42AD-9EB5-4110B8498BE5}" type="parTrans" cxnId="{9AB38DAF-B29F-4F19-994F-3826BB11E119}">
      <dgm:prSet/>
      <dgm:spPr/>
      <dgm:t>
        <a:bodyPr/>
        <a:lstStyle/>
        <a:p>
          <a:endParaRPr lang="en-US" sz="2800">
            <a:latin typeface="Times New Roman" pitchFamily="18" charset="0"/>
            <a:cs typeface="Times New Roman" pitchFamily="18" charset="0"/>
          </a:endParaRPr>
        </a:p>
      </dgm:t>
    </dgm:pt>
    <dgm:pt modelId="{4CC4098A-8FBF-41BF-B760-909AFAE0B4B5}" type="sibTrans" cxnId="{9AB38DAF-B29F-4F19-994F-3826BB11E119}">
      <dgm:prSet/>
      <dgm:spPr/>
      <dgm:t>
        <a:bodyPr/>
        <a:lstStyle/>
        <a:p>
          <a:endParaRPr lang="en-US" sz="2800">
            <a:latin typeface="Times New Roman" pitchFamily="18" charset="0"/>
            <a:cs typeface="Times New Roman" pitchFamily="18" charset="0"/>
          </a:endParaRPr>
        </a:p>
      </dgm:t>
    </dgm:pt>
    <dgm:pt modelId="{1D3F762B-C24B-4AED-81EC-C5404096EB3B}">
      <dgm:prSet phldrT="[Text]" custT="1"/>
      <dgm:spPr/>
      <dgm:t>
        <a:bodyPr/>
        <a:lstStyle/>
        <a:p>
          <a:pPr algn="just"/>
          <a:r>
            <a:rPr lang="en-US" sz="2800" b="1" dirty="0" err="1">
              <a:solidFill>
                <a:srgbClr val="000099"/>
              </a:solidFill>
              <a:latin typeface="+mj-lt"/>
              <a:cs typeface="Times New Roman" pitchFamily="18" charset="0"/>
            </a:rPr>
            <a:t>Khái</a:t>
          </a:r>
          <a:r>
            <a:rPr lang="en-US" sz="2800" b="1" dirty="0">
              <a:solidFill>
                <a:srgbClr val="000099"/>
              </a:solidFill>
              <a:latin typeface="+mj-lt"/>
              <a:cs typeface="Times New Roman" pitchFamily="18" charset="0"/>
            </a:rPr>
            <a:t> </a:t>
          </a:r>
          <a:r>
            <a:rPr lang="en-US" sz="2800" b="1" dirty="0" err="1">
              <a:solidFill>
                <a:srgbClr val="000099"/>
              </a:solidFill>
              <a:latin typeface="+mj-lt"/>
              <a:cs typeface="Times New Roman" pitchFamily="18" charset="0"/>
            </a:rPr>
            <a:t>niệm</a:t>
          </a:r>
          <a:r>
            <a:rPr lang="en-US" sz="2800" b="0" dirty="0">
              <a:solidFill>
                <a:srgbClr val="000099"/>
              </a:solidFill>
              <a:latin typeface="+mj-lt"/>
              <a:cs typeface="Times New Roman" pitchFamily="18" charset="0"/>
            </a:rPr>
            <a:t> </a:t>
          </a:r>
          <a:r>
            <a:rPr lang="en-US" sz="2800" b="0" dirty="0" err="1">
              <a:solidFill>
                <a:srgbClr val="000099"/>
              </a:solidFill>
              <a:latin typeface="+mj-lt"/>
              <a:cs typeface="Times New Roman" pitchFamily="18" charset="0"/>
            </a:rPr>
            <a:t>triết</a:t>
          </a:r>
          <a:r>
            <a:rPr lang="en-US" sz="2800" b="0" dirty="0">
              <a:solidFill>
                <a:srgbClr val="000099"/>
              </a:solidFill>
              <a:latin typeface="+mj-lt"/>
              <a:cs typeface="Times New Roman" pitchFamily="18" charset="0"/>
            </a:rPr>
            <a:t> học </a:t>
          </a:r>
          <a:r>
            <a:rPr lang="en-US" sz="2800" b="0" dirty="0" err="1">
              <a:solidFill>
                <a:srgbClr val="000099"/>
              </a:solidFill>
              <a:latin typeface="+mj-lt"/>
              <a:cs typeface="Times New Roman" pitchFamily="18" charset="0"/>
            </a:rPr>
            <a:t>Mác</a:t>
          </a:r>
          <a:r>
            <a:rPr lang="en-US" sz="2800" b="0" dirty="0">
              <a:solidFill>
                <a:srgbClr val="000099"/>
              </a:solidFill>
              <a:latin typeface="+mj-lt"/>
              <a:cs typeface="Times New Roman" pitchFamily="18" charset="0"/>
            </a:rPr>
            <a:t> - </a:t>
          </a:r>
          <a:r>
            <a:rPr lang="en-US" sz="2800" b="0" dirty="0" err="1">
              <a:solidFill>
                <a:srgbClr val="000099"/>
              </a:solidFill>
              <a:latin typeface="+mj-lt"/>
              <a:cs typeface="Times New Roman" pitchFamily="18" charset="0"/>
            </a:rPr>
            <a:t>Lênin</a:t>
          </a:r>
          <a:endParaRPr lang="en-US" sz="2800" b="0" dirty="0">
            <a:solidFill>
              <a:srgbClr val="000099"/>
            </a:solidFill>
            <a:latin typeface="+mj-lt"/>
            <a:cs typeface="Times New Roman" pitchFamily="18" charset="0"/>
          </a:endParaRPr>
        </a:p>
      </dgm:t>
    </dgm:pt>
    <dgm:pt modelId="{6F0FD763-3F2C-43E6-AD4D-3C962D1AB9CC}" type="parTrans" cxnId="{55561BE6-CC2E-40E9-AEBE-1D8FB12620F1}">
      <dgm:prSet/>
      <dgm:spPr/>
      <dgm:t>
        <a:bodyPr/>
        <a:lstStyle/>
        <a:p>
          <a:endParaRPr lang="en-US" sz="2800">
            <a:latin typeface="Times New Roman" pitchFamily="18" charset="0"/>
            <a:cs typeface="Times New Roman" pitchFamily="18" charset="0"/>
          </a:endParaRPr>
        </a:p>
      </dgm:t>
    </dgm:pt>
    <dgm:pt modelId="{111959EF-A31F-4484-878B-BF0B08273C13}" type="sibTrans" cxnId="{55561BE6-CC2E-40E9-AEBE-1D8FB12620F1}">
      <dgm:prSet/>
      <dgm:spPr/>
      <dgm:t>
        <a:bodyPr/>
        <a:lstStyle/>
        <a:p>
          <a:endParaRPr lang="en-US" sz="2800">
            <a:latin typeface="Times New Roman" pitchFamily="18" charset="0"/>
            <a:cs typeface="Times New Roman" pitchFamily="18" charset="0"/>
          </a:endParaRPr>
        </a:p>
      </dgm:t>
    </dgm:pt>
    <dgm:pt modelId="{9FF8373A-6519-49BB-9B1C-267FE05AD0D1}">
      <dgm:prSet phldrT="[Text]" custT="1"/>
      <dgm:spPr>
        <a:solidFill>
          <a:schemeClr val="accent2"/>
        </a:solidFill>
      </dgm:spPr>
      <dgm:t>
        <a:bodyPr/>
        <a:lstStyle/>
        <a:p>
          <a:pPr algn="ctr"/>
          <a:r>
            <a:rPr lang="en-US" sz="3200" b="1">
              <a:solidFill>
                <a:schemeClr val="bg1"/>
              </a:solidFill>
              <a:latin typeface="Times New Roman" pitchFamily="18" charset="0"/>
              <a:cs typeface="Times New Roman" pitchFamily="18" charset="0"/>
            </a:rPr>
            <a:t>b.</a:t>
          </a:r>
          <a:endParaRPr lang="en-US" sz="3200" b="1" dirty="0">
            <a:solidFill>
              <a:schemeClr val="bg1"/>
            </a:solidFill>
            <a:latin typeface="Times New Roman" pitchFamily="18" charset="0"/>
            <a:cs typeface="Times New Roman" pitchFamily="18" charset="0"/>
          </a:endParaRPr>
        </a:p>
      </dgm:t>
    </dgm:pt>
    <dgm:pt modelId="{612F8D83-B44F-4931-95F9-3204CC9E1198}" type="parTrans" cxnId="{94A8D32D-9245-4598-BFC4-41535380054B}">
      <dgm:prSet/>
      <dgm:spPr/>
      <dgm:t>
        <a:bodyPr/>
        <a:lstStyle/>
        <a:p>
          <a:endParaRPr lang="en-US" sz="2800">
            <a:latin typeface="Times New Roman" pitchFamily="18" charset="0"/>
            <a:cs typeface="Times New Roman" pitchFamily="18" charset="0"/>
          </a:endParaRPr>
        </a:p>
      </dgm:t>
    </dgm:pt>
    <dgm:pt modelId="{B3DA407D-0D72-4CE5-B3EF-8307CA7052B0}" type="sibTrans" cxnId="{94A8D32D-9245-4598-BFC4-41535380054B}">
      <dgm:prSet/>
      <dgm:spPr/>
      <dgm:t>
        <a:bodyPr/>
        <a:lstStyle/>
        <a:p>
          <a:endParaRPr lang="en-US" sz="2800">
            <a:latin typeface="Times New Roman" pitchFamily="18" charset="0"/>
            <a:cs typeface="Times New Roman" pitchFamily="18" charset="0"/>
          </a:endParaRPr>
        </a:p>
      </dgm:t>
    </dgm:pt>
    <dgm:pt modelId="{EE87098A-61D7-40D5-AB9C-74ADF2D7BC2A}">
      <dgm:prSet phldrT="[Text]" custT="1"/>
      <dgm:spPr/>
      <dgm:t>
        <a:bodyPr/>
        <a:lstStyle/>
        <a:p>
          <a:pPr algn="just"/>
          <a:r>
            <a:rPr lang="en-US" sz="2600" b="1" err="1">
              <a:solidFill>
                <a:srgbClr val="CC0066"/>
              </a:solidFill>
              <a:latin typeface="+mj-lt"/>
              <a:cs typeface="Times New Roman" pitchFamily="18" charset="0"/>
            </a:rPr>
            <a:t>Đối</a:t>
          </a:r>
          <a:r>
            <a:rPr lang="en-US" sz="2600" b="1">
              <a:solidFill>
                <a:srgbClr val="CC0066"/>
              </a:solidFill>
              <a:latin typeface="+mj-lt"/>
              <a:cs typeface="Times New Roman" pitchFamily="18" charset="0"/>
            </a:rPr>
            <a:t> </a:t>
          </a:r>
          <a:r>
            <a:rPr lang="en-US" sz="2600" b="1" smtClean="0">
              <a:solidFill>
                <a:srgbClr val="CC0066"/>
              </a:solidFill>
              <a:latin typeface="+mj-lt"/>
              <a:cs typeface="Times New Roman" pitchFamily="18" charset="0"/>
            </a:rPr>
            <a:t>tượng </a:t>
          </a:r>
          <a:r>
            <a:rPr lang="en-US" sz="2600" b="0" smtClean="0">
              <a:solidFill>
                <a:srgbClr val="CC0066"/>
              </a:solidFill>
              <a:latin typeface="+mj-lt"/>
              <a:cs typeface="Times New Roman" pitchFamily="18" charset="0"/>
            </a:rPr>
            <a:t>của </a:t>
          </a:r>
          <a:r>
            <a:rPr lang="en-US" sz="2600" b="0" dirty="0" err="1">
              <a:solidFill>
                <a:srgbClr val="CC0066"/>
              </a:solidFill>
              <a:latin typeface="+mj-lt"/>
              <a:cs typeface="Times New Roman" pitchFamily="18" charset="0"/>
            </a:rPr>
            <a:t>triết</a:t>
          </a:r>
          <a:r>
            <a:rPr lang="en-US" sz="2600" b="0" dirty="0">
              <a:solidFill>
                <a:srgbClr val="CC0066"/>
              </a:solidFill>
              <a:latin typeface="+mj-lt"/>
              <a:cs typeface="Times New Roman" pitchFamily="18" charset="0"/>
            </a:rPr>
            <a:t> học </a:t>
          </a:r>
          <a:r>
            <a:rPr lang="en-US" sz="2600" b="0" dirty="0" err="1">
              <a:solidFill>
                <a:srgbClr val="CC0066"/>
              </a:solidFill>
              <a:latin typeface="+mj-lt"/>
              <a:cs typeface="Times New Roman" pitchFamily="18" charset="0"/>
            </a:rPr>
            <a:t>Mác</a:t>
          </a:r>
          <a:r>
            <a:rPr lang="en-US" sz="2600" b="0" dirty="0">
              <a:solidFill>
                <a:srgbClr val="CC0066"/>
              </a:solidFill>
              <a:latin typeface="+mj-lt"/>
              <a:cs typeface="Times New Roman" pitchFamily="18" charset="0"/>
            </a:rPr>
            <a:t> – </a:t>
          </a:r>
          <a:r>
            <a:rPr lang="en-US" sz="2600" b="0" dirty="0" err="1">
              <a:solidFill>
                <a:srgbClr val="CC0066"/>
              </a:solidFill>
              <a:latin typeface="+mj-lt"/>
              <a:cs typeface="Times New Roman" pitchFamily="18" charset="0"/>
            </a:rPr>
            <a:t>Lênin</a:t>
          </a:r>
          <a:endParaRPr lang="en-US" sz="2600" b="0" dirty="0">
            <a:solidFill>
              <a:srgbClr val="CC0066"/>
            </a:solidFill>
            <a:latin typeface="+mj-lt"/>
            <a:cs typeface="Times New Roman" pitchFamily="18" charset="0"/>
          </a:endParaRPr>
        </a:p>
      </dgm:t>
    </dgm:pt>
    <dgm:pt modelId="{2805ECA1-21A3-4F8F-AA97-A9F008951F86}" type="parTrans" cxnId="{BE7ACB66-DCD4-47DF-992F-D151188EC994}">
      <dgm:prSet/>
      <dgm:spPr/>
      <dgm:t>
        <a:bodyPr/>
        <a:lstStyle/>
        <a:p>
          <a:endParaRPr lang="en-US" sz="2800">
            <a:latin typeface="Times New Roman" pitchFamily="18" charset="0"/>
            <a:cs typeface="Times New Roman" pitchFamily="18" charset="0"/>
          </a:endParaRPr>
        </a:p>
      </dgm:t>
    </dgm:pt>
    <dgm:pt modelId="{185FB2E3-4F8B-4609-ACC4-0782EEF88E18}" type="sibTrans" cxnId="{BE7ACB66-DCD4-47DF-992F-D151188EC994}">
      <dgm:prSet/>
      <dgm:spPr/>
      <dgm:t>
        <a:bodyPr/>
        <a:lstStyle/>
        <a:p>
          <a:endParaRPr lang="en-US" sz="2800">
            <a:latin typeface="Times New Roman" pitchFamily="18" charset="0"/>
            <a:cs typeface="Times New Roman" pitchFamily="18" charset="0"/>
          </a:endParaRPr>
        </a:p>
      </dgm:t>
    </dgm:pt>
    <dgm:pt modelId="{74AA2FE8-A2BD-419C-85C9-E1E6865917A0}">
      <dgm:prSet custT="1"/>
      <dgm:spPr>
        <a:solidFill>
          <a:schemeClr val="accent2"/>
        </a:solidFill>
      </dgm:spPr>
      <dgm:t>
        <a:bodyPr/>
        <a:lstStyle/>
        <a:p>
          <a:r>
            <a:rPr lang="en-US" sz="3200" b="1">
              <a:solidFill>
                <a:schemeClr val="bg1"/>
              </a:solidFill>
              <a:latin typeface="Times New Roman" panose="02020603050405020304" pitchFamily="18" charset="0"/>
              <a:cs typeface="Times New Roman" panose="02020603050405020304" pitchFamily="18" charset="0"/>
            </a:rPr>
            <a:t>c.</a:t>
          </a:r>
          <a:endParaRPr lang="en-US" sz="3200" b="1" dirty="0">
            <a:solidFill>
              <a:schemeClr val="bg1"/>
            </a:solidFill>
            <a:latin typeface="Times New Roman" panose="02020603050405020304" pitchFamily="18" charset="0"/>
            <a:cs typeface="Times New Roman" panose="02020603050405020304" pitchFamily="18" charset="0"/>
          </a:endParaRPr>
        </a:p>
      </dgm:t>
    </dgm:pt>
    <dgm:pt modelId="{60E0169B-68F1-40D9-B806-7BB15780C9D9}" type="parTrans" cxnId="{0F93F87A-0C18-48EB-8B77-C1B2C7986B5B}">
      <dgm:prSet/>
      <dgm:spPr/>
      <dgm:t>
        <a:bodyPr/>
        <a:lstStyle/>
        <a:p>
          <a:endParaRPr lang="en-US"/>
        </a:p>
      </dgm:t>
    </dgm:pt>
    <dgm:pt modelId="{03DB28A5-185A-48CB-AFF6-29B22EBB5368}" type="sibTrans" cxnId="{0F93F87A-0C18-48EB-8B77-C1B2C7986B5B}">
      <dgm:prSet/>
      <dgm:spPr/>
      <dgm:t>
        <a:bodyPr/>
        <a:lstStyle/>
        <a:p>
          <a:endParaRPr lang="en-US"/>
        </a:p>
      </dgm:t>
    </dgm:pt>
    <dgm:pt modelId="{B96620C5-B12C-4B2A-B9AF-51F546A095D7}">
      <dgm:prSet custT="1"/>
      <dgm:spPr/>
      <dgm:t>
        <a:bodyPr/>
        <a:lstStyle/>
        <a:p>
          <a:pPr algn="just"/>
          <a:r>
            <a:rPr lang="en-US" sz="2800" b="1" dirty="0" err="1">
              <a:solidFill>
                <a:srgbClr val="006600"/>
              </a:solidFill>
              <a:latin typeface="+mj-lt"/>
              <a:cs typeface="Times New Roman" panose="02020603050405020304" pitchFamily="18" charset="0"/>
            </a:rPr>
            <a:t>Chức</a:t>
          </a:r>
          <a:r>
            <a:rPr lang="en-US" sz="2800" b="1" dirty="0">
              <a:solidFill>
                <a:srgbClr val="006600"/>
              </a:solidFill>
              <a:latin typeface="+mj-lt"/>
              <a:cs typeface="Times New Roman" panose="02020603050405020304" pitchFamily="18" charset="0"/>
            </a:rPr>
            <a:t> </a:t>
          </a:r>
          <a:r>
            <a:rPr lang="en-US" sz="2800" b="1" dirty="0" err="1">
              <a:solidFill>
                <a:srgbClr val="006600"/>
              </a:solidFill>
              <a:latin typeface="+mj-lt"/>
              <a:cs typeface="Times New Roman" panose="02020603050405020304" pitchFamily="18" charset="0"/>
            </a:rPr>
            <a:t>năng</a:t>
          </a:r>
          <a:r>
            <a:rPr lang="en-US" sz="2800" b="1" dirty="0">
              <a:solidFill>
                <a:srgbClr val="006600"/>
              </a:solidFill>
              <a:latin typeface="+mj-lt"/>
              <a:cs typeface="Times New Roman" panose="02020603050405020304" pitchFamily="18" charset="0"/>
            </a:rPr>
            <a:t> </a:t>
          </a:r>
          <a:r>
            <a:rPr lang="en-US" sz="2800" b="0" dirty="0">
              <a:solidFill>
                <a:srgbClr val="006600"/>
              </a:solidFill>
              <a:latin typeface="+mj-lt"/>
              <a:cs typeface="Times New Roman" panose="02020603050405020304" pitchFamily="18" charset="0"/>
            </a:rPr>
            <a:t>của </a:t>
          </a:r>
          <a:r>
            <a:rPr lang="en-US" sz="2800" b="0" dirty="0" err="1">
              <a:solidFill>
                <a:srgbClr val="006600"/>
              </a:solidFill>
              <a:latin typeface="+mj-lt"/>
              <a:cs typeface="Times New Roman" panose="02020603050405020304" pitchFamily="18" charset="0"/>
            </a:rPr>
            <a:t>triết</a:t>
          </a:r>
          <a:r>
            <a:rPr lang="en-US" sz="2800" b="0" dirty="0">
              <a:solidFill>
                <a:srgbClr val="006600"/>
              </a:solidFill>
              <a:latin typeface="+mj-lt"/>
              <a:cs typeface="Times New Roman" panose="02020603050405020304" pitchFamily="18" charset="0"/>
            </a:rPr>
            <a:t> học </a:t>
          </a:r>
          <a:r>
            <a:rPr lang="en-US" sz="2800" b="0" dirty="0" err="1">
              <a:solidFill>
                <a:srgbClr val="006600"/>
              </a:solidFill>
              <a:latin typeface="+mj-lt"/>
              <a:cs typeface="Times New Roman" panose="02020603050405020304" pitchFamily="18" charset="0"/>
            </a:rPr>
            <a:t>Mác</a:t>
          </a:r>
          <a:r>
            <a:rPr lang="en-US" sz="2800" b="0" dirty="0">
              <a:solidFill>
                <a:srgbClr val="006600"/>
              </a:solidFill>
              <a:latin typeface="+mj-lt"/>
              <a:cs typeface="Times New Roman" panose="02020603050405020304" pitchFamily="18" charset="0"/>
            </a:rPr>
            <a:t> - </a:t>
          </a:r>
          <a:r>
            <a:rPr lang="en-US" sz="2800" b="0" dirty="0" err="1">
              <a:solidFill>
                <a:srgbClr val="006600"/>
              </a:solidFill>
              <a:latin typeface="+mj-lt"/>
              <a:cs typeface="Times New Roman" panose="02020603050405020304" pitchFamily="18" charset="0"/>
            </a:rPr>
            <a:t>Lênin</a:t>
          </a:r>
          <a:endParaRPr lang="en-US" sz="2800" b="0" dirty="0">
            <a:solidFill>
              <a:srgbClr val="006600"/>
            </a:solidFill>
            <a:latin typeface="+mj-lt"/>
            <a:cs typeface="Times New Roman" panose="02020603050405020304" pitchFamily="18" charset="0"/>
          </a:endParaRPr>
        </a:p>
      </dgm:t>
    </dgm:pt>
    <dgm:pt modelId="{83EB246F-1A94-4B48-8FE8-B81A895F3EC6}" type="parTrans" cxnId="{D9EE0E9C-4E2F-429E-8DA0-89DAD150B0FD}">
      <dgm:prSet/>
      <dgm:spPr/>
      <dgm:t>
        <a:bodyPr/>
        <a:lstStyle/>
        <a:p>
          <a:endParaRPr lang="en-US"/>
        </a:p>
      </dgm:t>
    </dgm:pt>
    <dgm:pt modelId="{7C9C7B83-0F4D-4CFC-B457-0B318D2EFEF1}" type="sibTrans" cxnId="{D9EE0E9C-4E2F-429E-8DA0-89DAD150B0FD}">
      <dgm:prSet/>
      <dgm:spPr/>
      <dgm:t>
        <a:bodyPr/>
        <a:lstStyle/>
        <a:p>
          <a:endParaRPr lang="en-US"/>
        </a:p>
      </dgm:t>
    </dgm:pt>
    <dgm:pt modelId="{A8385CC5-9E3D-4630-8A14-80529E56AA25}" type="pres">
      <dgm:prSet presAssocID="{06499D92-1B58-4ABB-B177-83C497903464}" presName="linearFlow" presStyleCnt="0">
        <dgm:presLayoutVars>
          <dgm:dir/>
          <dgm:animLvl val="lvl"/>
          <dgm:resizeHandles val="exact"/>
        </dgm:presLayoutVars>
      </dgm:prSet>
      <dgm:spPr/>
      <dgm:t>
        <a:bodyPr/>
        <a:lstStyle/>
        <a:p>
          <a:endParaRPr lang="en-US"/>
        </a:p>
      </dgm:t>
    </dgm:pt>
    <dgm:pt modelId="{983C9849-91B6-45B4-BBE3-096EDDB9258B}" type="pres">
      <dgm:prSet presAssocID="{6D78E838-C40B-4A2D-96AB-3C36A2D0DC16}" presName="composite" presStyleCnt="0"/>
      <dgm:spPr/>
    </dgm:pt>
    <dgm:pt modelId="{A7A3CE45-31EC-4F1E-B460-AE5C11441564}" type="pres">
      <dgm:prSet presAssocID="{6D78E838-C40B-4A2D-96AB-3C36A2D0DC16}" presName="parentText" presStyleLbl="alignNode1" presStyleIdx="0" presStyleCnt="3">
        <dgm:presLayoutVars>
          <dgm:chMax val="1"/>
          <dgm:bulletEnabled val="1"/>
        </dgm:presLayoutVars>
      </dgm:prSet>
      <dgm:spPr/>
      <dgm:t>
        <a:bodyPr/>
        <a:lstStyle/>
        <a:p>
          <a:endParaRPr lang="en-US"/>
        </a:p>
      </dgm:t>
    </dgm:pt>
    <dgm:pt modelId="{0DAB1469-03E9-4D9F-BEEA-7BAD8D0AC49F}" type="pres">
      <dgm:prSet presAssocID="{6D78E838-C40B-4A2D-96AB-3C36A2D0DC16}" presName="descendantText" presStyleLbl="alignAcc1" presStyleIdx="0" presStyleCnt="3">
        <dgm:presLayoutVars>
          <dgm:bulletEnabled val="1"/>
        </dgm:presLayoutVars>
      </dgm:prSet>
      <dgm:spPr/>
      <dgm:t>
        <a:bodyPr/>
        <a:lstStyle/>
        <a:p>
          <a:endParaRPr lang="en-US"/>
        </a:p>
      </dgm:t>
    </dgm:pt>
    <dgm:pt modelId="{263644C0-3AEF-472C-BC5B-C2E99FB885CD}" type="pres">
      <dgm:prSet presAssocID="{4CC4098A-8FBF-41BF-B760-909AFAE0B4B5}" presName="sp" presStyleCnt="0"/>
      <dgm:spPr/>
    </dgm:pt>
    <dgm:pt modelId="{0EC25FD6-90FD-4D80-8465-5C87A0822180}" type="pres">
      <dgm:prSet presAssocID="{9FF8373A-6519-49BB-9B1C-267FE05AD0D1}" presName="composite" presStyleCnt="0"/>
      <dgm:spPr/>
    </dgm:pt>
    <dgm:pt modelId="{D2E498E5-5D32-477C-AD89-F3DFDEA2421E}" type="pres">
      <dgm:prSet presAssocID="{9FF8373A-6519-49BB-9B1C-267FE05AD0D1}" presName="parentText" presStyleLbl="alignNode1" presStyleIdx="1" presStyleCnt="3">
        <dgm:presLayoutVars>
          <dgm:chMax val="1"/>
          <dgm:bulletEnabled val="1"/>
        </dgm:presLayoutVars>
      </dgm:prSet>
      <dgm:spPr/>
      <dgm:t>
        <a:bodyPr/>
        <a:lstStyle/>
        <a:p>
          <a:endParaRPr lang="en-US"/>
        </a:p>
      </dgm:t>
    </dgm:pt>
    <dgm:pt modelId="{66EE8A80-F4D4-4B0E-81C4-C67A772FA914}" type="pres">
      <dgm:prSet presAssocID="{9FF8373A-6519-49BB-9B1C-267FE05AD0D1}" presName="descendantText" presStyleLbl="alignAcc1" presStyleIdx="1" presStyleCnt="3">
        <dgm:presLayoutVars>
          <dgm:bulletEnabled val="1"/>
        </dgm:presLayoutVars>
      </dgm:prSet>
      <dgm:spPr/>
      <dgm:t>
        <a:bodyPr/>
        <a:lstStyle/>
        <a:p>
          <a:endParaRPr lang="en-US"/>
        </a:p>
      </dgm:t>
    </dgm:pt>
    <dgm:pt modelId="{86339035-AE5D-401C-9561-EFA785165AA0}" type="pres">
      <dgm:prSet presAssocID="{B3DA407D-0D72-4CE5-B3EF-8307CA7052B0}" presName="sp" presStyleCnt="0"/>
      <dgm:spPr/>
    </dgm:pt>
    <dgm:pt modelId="{DD3FC643-C26B-4E01-8A18-AE496E9C57D8}" type="pres">
      <dgm:prSet presAssocID="{74AA2FE8-A2BD-419C-85C9-E1E6865917A0}" presName="composite" presStyleCnt="0"/>
      <dgm:spPr/>
    </dgm:pt>
    <dgm:pt modelId="{D0A976F6-7E08-4F35-87C1-B13E36AF9C4D}" type="pres">
      <dgm:prSet presAssocID="{74AA2FE8-A2BD-419C-85C9-E1E6865917A0}" presName="parentText" presStyleLbl="alignNode1" presStyleIdx="2" presStyleCnt="3">
        <dgm:presLayoutVars>
          <dgm:chMax val="1"/>
          <dgm:bulletEnabled val="1"/>
        </dgm:presLayoutVars>
      </dgm:prSet>
      <dgm:spPr/>
      <dgm:t>
        <a:bodyPr/>
        <a:lstStyle/>
        <a:p>
          <a:endParaRPr lang="en-US"/>
        </a:p>
      </dgm:t>
    </dgm:pt>
    <dgm:pt modelId="{4B2AED02-D5BC-40AD-B501-D2D53907E6A6}" type="pres">
      <dgm:prSet presAssocID="{74AA2FE8-A2BD-419C-85C9-E1E6865917A0}" presName="descendantText" presStyleLbl="alignAcc1" presStyleIdx="2" presStyleCnt="3">
        <dgm:presLayoutVars>
          <dgm:bulletEnabled val="1"/>
        </dgm:presLayoutVars>
      </dgm:prSet>
      <dgm:spPr/>
      <dgm:t>
        <a:bodyPr/>
        <a:lstStyle/>
        <a:p>
          <a:endParaRPr lang="en-US"/>
        </a:p>
      </dgm:t>
    </dgm:pt>
  </dgm:ptLst>
  <dgm:cxnLst>
    <dgm:cxn modelId="{7FD22D0A-F830-4599-8681-DDEB0AF848B8}" type="presOf" srcId="{6D78E838-C40B-4A2D-96AB-3C36A2D0DC16}" destId="{A7A3CE45-31EC-4F1E-B460-AE5C11441564}" srcOrd="0" destOrd="0" presId="urn:microsoft.com/office/officeart/2005/8/layout/chevron2"/>
    <dgm:cxn modelId="{FDA0B040-B2DF-432A-B423-E5FF3B0E0FA8}" type="presOf" srcId="{1D3F762B-C24B-4AED-81EC-C5404096EB3B}" destId="{0DAB1469-03E9-4D9F-BEEA-7BAD8D0AC49F}" srcOrd="0" destOrd="0" presId="urn:microsoft.com/office/officeart/2005/8/layout/chevron2"/>
    <dgm:cxn modelId="{0F93F87A-0C18-48EB-8B77-C1B2C7986B5B}" srcId="{06499D92-1B58-4ABB-B177-83C497903464}" destId="{74AA2FE8-A2BD-419C-85C9-E1E6865917A0}" srcOrd="2" destOrd="0" parTransId="{60E0169B-68F1-40D9-B806-7BB15780C9D9}" sibTransId="{03DB28A5-185A-48CB-AFF6-29B22EBB5368}"/>
    <dgm:cxn modelId="{55561BE6-CC2E-40E9-AEBE-1D8FB12620F1}" srcId="{6D78E838-C40B-4A2D-96AB-3C36A2D0DC16}" destId="{1D3F762B-C24B-4AED-81EC-C5404096EB3B}" srcOrd="0" destOrd="0" parTransId="{6F0FD763-3F2C-43E6-AD4D-3C962D1AB9CC}" sibTransId="{111959EF-A31F-4484-878B-BF0B08273C13}"/>
    <dgm:cxn modelId="{94A8D32D-9245-4598-BFC4-41535380054B}" srcId="{06499D92-1B58-4ABB-B177-83C497903464}" destId="{9FF8373A-6519-49BB-9B1C-267FE05AD0D1}" srcOrd="1" destOrd="0" parTransId="{612F8D83-B44F-4931-95F9-3204CC9E1198}" sibTransId="{B3DA407D-0D72-4CE5-B3EF-8307CA7052B0}"/>
    <dgm:cxn modelId="{9AB38DAF-B29F-4F19-994F-3826BB11E119}" srcId="{06499D92-1B58-4ABB-B177-83C497903464}" destId="{6D78E838-C40B-4A2D-96AB-3C36A2D0DC16}" srcOrd="0" destOrd="0" parTransId="{81DF2ED5-9575-42AD-9EB5-4110B8498BE5}" sibTransId="{4CC4098A-8FBF-41BF-B760-909AFAE0B4B5}"/>
    <dgm:cxn modelId="{9CA9F2B3-D174-4C3B-81E7-B2ABD54A6142}" type="presOf" srcId="{B96620C5-B12C-4B2A-B9AF-51F546A095D7}" destId="{4B2AED02-D5BC-40AD-B501-D2D53907E6A6}" srcOrd="0" destOrd="0" presId="urn:microsoft.com/office/officeart/2005/8/layout/chevron2"/>
    <dgm:cxn modelId="{C5D60418-4746-4B94-9D5C-5CD5097FDE68}" type="presOf" srcId="{06499D92-1B58-4ABB-B177-83C497903464}" destId="{A8385CC5-9E3D-4630-8A14-80529E56AA25}" srcOrd="0" destOrd="0" presId="urn:microsoft.com/office/officeart/2005/8/layout/chevron2"/>
    <dgm:cxn modelId="{A9761458-FEBF-4AE2-A309-66E36F6A41C2}" type="presOf" srcId="{EE87098A-61D7-40D5-AB9C-74ADF2D7BC2A}" destId="{66EE8A80-F4D4-4B0E-81C4-C67A772FA914}" srcOrd="0" destOrd="0" presId="urn:microsoft.com/office/officeart/2005/8/layout/chevron2"/>
    <dgm:cxn modelId="{D9EE0E9C-4E2F-429E-8DA0-89DAD150B0FD}" srcId="{74AA2FE8-A2BD-419C-85C9-E1E6865917A0}" destId="{B96620C5-B12C-4B2A-B9AF-51F546A095D7}" srcOrd="0" destOrd="0" parTransId="{83EB246F-1A94-4B48-8FE8-B81A895F3EC6}" sibTransId="{7C9C7B83-0F4D-4CFC-B457-0B318D2EFEF1}"/>
    <dgm:cxn modelId="{BD58FC14-F60D-4D9C-9C4A-F9E9512284AD}" type="presOf" srcId="{74AA2FE8-A2BD-419C-85C9-E1E6865917A0}" destId="{D0A976F6-7E08-4F35-87C1-B13E36AF9C4D}" srcOrd="0" destOrd="0" presId="urn:microsoft.com/office/officeart/2005/8/layout/chevron2"/>
    <dgm:cxn modelId="{1B365982-D774-4071-AB70-CF61544FF107}" type="presOf" srcId="{9FF8373A-6519-49BB-9B1C-267FE05AD0D1}" destId="{D2E498E5-5D32-477C-AD89-F3DFDEA2421E}" srcOrd="0" destOrd="0" presId="urn:microsoft.com/office/officeart/2005/8/layout/chevron2"/>
    <dgm:cxn modelId="{BE7ACB66-DCD4-47DF-992F-D151188EC994}" srcId="{9FF8373A-6519-49BB-9B1C-267FE05AD0D1}" destId="{EE87098A-61D7-40D5-AB9C-74ADF2D7BC2A}" srcOrd="0" destOrd="0" parTransId="{2805ECA1-21A3-4F8F-AA97-A9F008951F86}" sibTransId="{185FB2E3-4F8B-4609-ACC4-0782EEF88E18}"/>
    <dgm:cxn modelId="{FE43C5C3-D80B-417D-A46B-EE8C07FC5162}" type="presParOf" srcId="{A8385CC5-9E3D-4630-8A14-80529E56AA25}" destId="{983C9849-91B6-45B4-BBE3-096EDDB9258B}" srcOrd="0" destOrd="0" presId="urn:microsoft.com/office/officeart/2005/8/layout/chevron2"/>
    <dgm:cxn modelId="{743A665A-A156-4803-B3E7-D61F57F84371}" type="presParOf" srcId="{983C9849-91B6-45B4-BBE3-096EDDB9258B}" destId="{A7A3CE45-31EC-4F1E-B460-AE5C11441564}" srcOrd="0" destOrd="0" presId="urn:microsoft.com/office/officeart/2005/8/layout/chevron2"/>
    <dgm:cxn modelId="{9FFDEF56-C62C-4698-965C-6E27B21183FD}" type="presParOf" srcId="{983C9849-91B6-45B4-BBE3-096EDDB9258B}" destId="{0DAB1469-03E9-4D9F-BEEA-7BAD8D0AC49F}" srcOrd="1" destOrd="0" presId="urn:microsoft.com/office/officeart/2005/8/layout/chevron2"/>
    <dgm:cxn modelId="{02941484-F622-49F2-9F37-0ABD55B2F28F}" type="presParOf" srcId="{A8385CC5-9E3D-4630-8A14-80529E56AA25}" destId="{263644C0-3AEF-472C-BC5B-C2E99FB885CD}" srcOrd="1" destOrd="0" presId="urn:microsoft.com/office/officeart/2005/8/layout/chevron2"/>
    <dgm:cxn modelId="{C9E69095-99A3-49AB-9BC9-9F804B1D6199}" type="presParOf" srcId="{A8385CC5-9E3D-4630-8A14-80529E56AA25}" destId="{0EC25FD6-90FD-4D80-8465-5C87A0822180}" srcOrd="2" destOrd="0" presId="urn:microsoft.com/office/officeart/2005/8/layout/chevron2"/>
    <dgm:cxn modelId="{8F7C351A-4DC6-401A-91A0-41DF96B2E722}" type="presParOf" srcId="{0EC25FD6-90FD-4D80-8465-5C87A0822180}" destId="{D2E498E5-5D32-477C-AD89-F3DFDEA2421E}" srcOrd="0" destOrd="0" presId="urn:microsoft.com/office/officeart/2005/8/layout/chevron2"/>
    <dgm:cxn modelId="{21B02B7F-0447-4CF1-8581-E9D4CCB7D75B}" type="presParOf" srcId="{0EC25FD6-90FD-4D80-8465-5C87A0822180}" destId="{66EE8A80-F4D4-4B0E-81C4-C67A772FA914}" srcOrd="1" destOrd="0" presId="urn:microsoft.com/office/officeart/2005/8/layout/chevron2"/>
    <dgm:cxn modelId="{086796E2-40F2-4026-92DF-B7E711A52AC3}" type="presParOf" srcId="{A8385CC5-9E3D-4630-8A14-80529E56AA25}" destId="{86339035-AE5D-401C-9561-EFA785165AA0}" srcOrd="3" destOrd="0" presId="urn:microsoft.com/office/officeart/2005/8/layout/chevron2"/>
    <dgm:cxn modelId="{3139ACC8-BCC6-433D-8FD6-4D439B3FBC2C}" type="presParOf" srcId="{A8385CC5-9E3D-4630-8A14-80529E56AA25}" destId="{DD3FC643-C26B-4E01-8A18-AE496E9C57D8}" srcOrd="4" destOrd="0" presId="urn:microsoft.com/office/officeart/2005/8/layout/chevron2"/>
    <dgm:cxn modelId="{0A0E3B1A-A327-43AA-A270-675F43900493}" type="presParOf" srcId="{DD3FC643-C26B-4E01-8A18-AE496E9C57D8}" destId="{D0A976F6-7E08-4F35-87C1-B13E36AF9C4D}" srcOrd="0" destOrd="0" presId="urn:microsoft.com/office/officeart/2005/8/layout/chevron2"/>
    <dgm:cxn modelId="{BDEF905D-775E-4888-8469-06BDE0503201}" type="presParOf" srcId="{DD3FC643-C26B-4E01-8A18-AE496E9C57D8}" destId="{4B2AED02-D5BC-40AD-B501-D2D53907E6A6}"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3D810E-C06F-47B6-81AF-E58DAAD84F16}">
      <dsp:nvSpPr>
        <dsp:cNvPr id="0" name=""/>
        <dsp:cNvSpPr/>
      </dsp:nvSpPr>
      <dsp:spPr>
        <a:xfrm>
          <a:off x="0" y="4176081"/>
          <a:ext cx="8381252"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BC01D7-3313-461F-BA0B-62A238F8FDF6}">
      <dsp:nvSpPr>
        <dsp:cNvPr id="0" name=""/>
        <dsp:cNvSpPr/>
      </dsp:nvSpPr>
      <dsp:spPr>
        <a:xfrm>
          <a:off x="0" y="2764961"/>
          <a:ext cx="8381252"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96FFD1B-E1A3-496D-B8D1-63B6D4B79197}">
      <dsp:nvSpPr>
        <dsp:cNvPr id="0" name=""/>
        <dsp:cNvSpPr/>
      </dsp:nvSpPr>
      <dsp:spPr>
        <a:xfrm flipV="1">
          <a:off x="91690" y="1008112"/>
          <a:ext cx="8289561" cy="65452"/>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353BB9B-09FE-4E20-847B-2FB26D2CFFC7}">
      <dsp:nvSpPr>
        <dsp:cNvPr id="0" name=""/>
        <dsp:cNvSpPr/>
      </dsp:nvSpPr>
      <dsp:spPr>
        <a:xfrm>
          <a:off x="2293994" y="288034"/>
          <a:ext cx="5904362" cy="7011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just" defTabSz="1244600">
            <a:lnSpc>
              <a:spcPct val="90000"/>
            </a:lnSpc>
            <a:spcBef>
              <a:spcPct val="0"/>
            </a:spcBef>
            <a:spcAft>
              <a:spcPct val="35000"/>
            </a:spcAft>
          </a:pPr>
          <a:r>
            <a:rPr lang="vi-VN" sz="2800" b="1" kern="1200" smtClean="0">
              <a:solidFill>
                <a:srgbClr val="FF0066"/>
              </a:solidFill>
            </a:rPr>
            <a:t>Triết học </a:t>
          </a:r>
          <a:r>
            <a:rPr lang="en-US" sz="2800" b="1" kern="1200" smtClean="0">
              <a:solidFill>
                <a:srgbClr val="FF0066"/>
              </a:solidFill>
            </a:rPr>
            <a:t>và vai trò của triết học trong đời sống xã hội</a:t>
          </a:r>
          <a:endParaRPr lang="en-US" sz="2800" kern="1200">
            <a:solidFill>
              <a:srgbClr val="FF0066"/>
            </a:solidFill>
          </a:endParaRPr>
        </a:p>
      </dsp:txBody>
      <dsp:txXfrm>
        <a:off x="2293994" y="288034"/>
        <a:ext cx="5904362" cy="701137"/>
      </dsp:txXfrm>
    </dsp:sp>
    <dsp:sp modelId="{16C9C471-A3BA-4DA9-B817-64B09E06A877}">
      <dsp:nvSpPr>
        <dsp:cNvPr id="0" name=""/>
        <dsp:cNvSpPr/>
      </dsp:nvSpPr>
      <dsp:spPr>
        <a:xfrm>
          <a:off x="22922" y="2578"/>
          <a:ext cx="2179125" cy="1026027"/>
        </a:xfrm>
        <a:prstGeom prst="round2SameRect">
          <a:avLst>
            <a:gd name="adj1" fmla="val 16670"/>
            <a:gd name="adj2" fmla="val 0"/>
          </a:avLst>
        </a:prstGeom>
        <a:solidFill>
          <a:srgbClr val="FF0066"/>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1435" tIns="51435" rIns="51435" bIns="51435" numCol="1" spcCol="1270" anchor="ctr" anchorCtr="0">
          <a:noAutofit/>
        </a:bodyPr>
        <a:lstStyle/>
        <a:p>
          <a:pPr lvl="0" algn="ctr" defTabSz="1200150">
            <a:lnSpc>
              <a:spcPct val="90000"/>
            </a:lnSpc>
            <a:spcBef>
              <a:spcPct val="0"/>
            </a:spcBef>
            <a:spcAft>
              <a:spcPct val="35000"/>
            </a:spcAft>
          </a:pPr>
          <a:r>
            <a:rPr lang="en-US" sz="2700" b="1" kern="1200" smtClean="0"/>
            <a:t>CHƯƠNG 1</a:t>
          </a:r>
          <a:endParaRPr lang="en-US" sz="2700" b="1" kern="1200"/>
        </a:p>
      </dsp:txBody>
      <dsp:txXfrm>
        <a:off x="73018" y="52674"/>
        <a:ext cx="2078933" cy="975931"/>
      </dsp:txXfrm>
    </dsp:sp>
    <dsp:sp modelId="{A413F520-AD03-4662-91AF-679F5034773D}">
      <dsp:nvSpPr>
        <dsp:cNvPr id="0" name=""/>
        <dsp:cNvSpPr/>
      </dsp:nvSpPr>
      <dsp:spPr>
        <a:xfrm>
          <a:off x="0" y="1019162"/>
          <a:ext cx="8335406" cy="500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1435" tIns="51435" rIns="51435" bIns="51435" numCol="1" spcCol="1270" anchor="t" anchorCtr="0">
          <a:noAutofit/>
        </a:bodyPr>
        <a:lstStyle/>
        <a:p>
          <a:pPr marL="228600" lvl="1" indent="-228600" algn="l" defTabSz="933450">
            <a:lnSpc>
              <a:spcPct val="90000"/>
            </a:lnSpc>
            <a:spcBef>
              <a:spcPct val="0"/>
            </a:spcBef>
            <a:spcAft>
              <a:spcPct val="15000"/>
            </a:spcAft>
            <a:buChar char="••"/>
          </a:pPr>
          <a:endParaRPr lang="en-US" sz="2100" kern="1200"/>
        </a:p>
      </dsp:txBody>
      <dsp:txXfrm>
        <a:off x="0" y="1019162"/>
        <a:ext cx="8335406" cy="500616"/>
      </dsp:txXfrm>
    </dsp:sp>
    <dsp:sp modelId="{ABA4D377-9DD5-4D3E-B1FF-67644535EF36}">
      <dsp:nvSpPr>
        <dsp:cNvPr id="0" name=""/>
        <dsp:cNvSpPr/>
      </dsp:nvSpPr>
      <dsp:spPr>
        <a:xfrm>
          <a:off x="2256031" y="2055066"/>
          <a:ext cx="5914099" cy="3706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l" defTabSz="1244600">
            <a:lnSpc>
              <a:spcPct val="90000"/>
            </a:lnSpc>
            <a:spcBef>
              <a:spcPct val="0"/>
            </a:spcBef>
            <a:spcAft>
              <a:spcPct val="35000"/>
            </a:spcAft>
          </a:pPr>
          <a:r>
            <a:rPr lang="en-US" sz="2800" b="1" kern="1200" smtClean="0">
              <a:solidFill>
                <a:srgbClr val="660066"/>
              </a:solidFill>
            </a:rPr>
            <a:t>Chủ nghĩa duy vật biện chứng</a:t>
          </a:r>
          <a:endParaRPr lang="en-US" sz="2800" b="1" kern="1200">
            <a:solidFill>
              <a:srgbClr val="660066"/>
            </a:solidFill>
          </a:endParaRPr>
        </a:p>
      </dsp:txBody>
      <dsp:txXfrm>
        <a:off x="2256031" y="2055066"/>
        <a:ext cx="5914099" cy="370650"/>
      </dsp:txXfrm>
    </dsp:sp>
    <dsp:sp modelId="{55CBB550-5D1E-4E3B-ABEC-78A09C2B0D1F}">
      <dsp:nvSpPr>
        <dsp:cNvPr id="0" name=""/>
        <dsp:cNvSpPr/>
      </dsp:nvSpPr>
      <dsp:spPr>
        <a:xfrm>
          <a:off x="0" y="1740748"/>
          <a:ext cx="2179125" cy="952182"/>
        </a:xfrm>
        <a:prstGeom prst="round2SameRect">
          <a:avLst>
            <a:gd name="adj1" fmla="val 16670"/>
            <a:gd name="adj2" fmla="val 0"/>
          </a:avLst>
        </a:prstGeom>
        <a:solidFill>
          <a:srgbClr val="660066"/>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1435" tIns="51435" rIns="51435" bIns="51435" numCol="1" spcCol="1270" anchor="ctr" anchorCtr="0">
          <a:noAutofit/>
        </a:bodyPr>
        <a:lstStyle/>
        <a:p>
          <a:pPr lvl="0" algn="ctr" defTabSz="1200150">
            <a:lnSpc>
              <a:spcPct val="90000"/>
            </a:lnSpc>
            <a:spcBef>
              <a:spcPct val="0"/>
            </a:spcBef>
            <a:spcAft>
              <a:spcPct val="35000"/>
            </a:spcAft>
          </a:pPr>
          <a:r>
            <a:rPr lang="en-US" sz="2700" b="1" kern="1200" smtClean="0"/>
            <a:t>CHƯƠNG 2</a:t>
          </a:r>
          <a:endParaRPr lang="en-US" sz="2700" b="1" kern="1200"/>
        </a:p>
      </dsp:txBody>
      <dsp:txXfrm>
        <a:off x="46490" y="1787238"/>
        <a:ext cx="2086145" cy="905692"/>
      </dsp:txXfrm>
    </dsp:sp>
    <dsp:sp modelId="{98987930-DFB1-4A31-8ADE-A6D4518B1A5D}">
      <dsp:nvSpPr>
        <dsp:cNvPr id="0" name=""/>
        <dsp:cNvSpPr/>
      </dsp:nvSpPr>
      <dsp:spPr>
        <a:xfrm>
          <a:off x="0" y="2499937"/>
          <a:ext cx="8381252" cy="7414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1435" tIns="51435" rIns="51435" bIns="51435" numCol="1" spcCol="1270" anchor="t" anchorCtr="0">
          <a:noAutofit/>
        </a:bodyPr>
        <a:lstStyle/>
        <a:p>
          <a:pPr marL="228600" lvl="1" indent="-228600" algn="l" defTabSz="933450">
            <a:lnSpc>
              <a:spcPct val="90000"/>
            </a:lnSpc>
            <a:spcBef>
              <a:spcPct val="0"/>
            </a:spcBef>
            <a:spcAft>
              <a:spcPct val="15000"/>
            </a:spcAft>
            <a:buChar char="••"/>
          </a:pPr>
          <a:endParaRPr lang="en-US" sz="2100" kern="1200"/>
        </a:p>
      </dsp:txBody>
      <dsp:txXfrm>
        <a:off x="0" y="2499937"/>
        <a:ext cx="8381252" cy="741412"/>
      </dsp:txXfrm>
    </dsp:sp>
    <dsp:sp modelId="{6F302CEE-B15F-490A-AA04-A4F1A1EFC446}">
      <dsp:nvSpPr>
        <dsp:cNvPr id="0" name=""/>
        <dsp:cNvSpPr/>
      </dsp:nvSpPr>
      <dsp:spPr>
        <a:xfrm>
          <a:off x="2309959" y="3563456"/>
          <a:ext cx="6048375" cy="3706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l" defTabSz="1244600">
            <a:lnSpc>
              <a:spcPct val="90000"/>
            </a:lnSpc>
            <a:spcBef>
              <a:spcPct val="0"/>
            </a:spcBef>
            <a:spcAft>
              <a:spcPct val="35000"/>
            </a:spcAft>
          </a:pPr>
          <a:r>
            <a:rPr lang="pt-BR" sz="2800" b="1" kern="1200" smtClean="0">
              <a:solidFill>
                <a:srgbClr val="008000"/>
              </a:solidFill>
            </a:rPr>
            <a:t>Chủ nghĩa duy vật lịch sử</a:t>
          </a:r>
          <a:endParaRPr lang="en-US" sz="2800" b="1" kern="1200">
            <a:solidFill>
              <a:srgbClr val="008000"/>
            </a:solidFill>
          </a:endParaRPr>
        </a:p>
      </dsp:txBody>
      <dsp:txXfrm>
        <a:off x="2309959" y="3563456"/>
        <a:ext cx="6048375" cy="370650"/>
      </dsp:txXfrm>
    </dsp:sp>
    <dsp:sp modelId="{EF71AF84-6A73-48B3-A193-7C22E839CCBB}">
      <dsp:nvSpPr>
        <dsp:cNvPr id="0" name=""/>
        <dsp:cNvSpPr/>
      </dsp:nvSpPr>
      <dsp:spPr>
        <a:xfrm>
          <a:off x="0" y="3269593"/>
          <a:ext cx="2179125" cy="852214"/>
        </a:xfrm>
        <a:prstGeom prst="round2SameRect">
          <a:avLst>
            <a:gd name="adj1" fmla="val 16670"/>
            <a:gd name="adj2" fmla="val 0"/>
          </a:avLst>
        </a:prstGeom>
        <a:solidFill>
          <a:srgbClr val="008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1155700">
            <a:lnSpc>
              <a:spcPct val="90000"/>
            </a:lnSpc>
            <a:spcBef>
              <a:spcPct val="0"/>
            </a:spcBef>
            <a:spcAft>
              <a:spcPct val="35000"/>
            </a:spcAft>
          </a:pPr>
          <a:r>
            <a:rPr lang="vi-VN" sz="2600" b="1" kern="1200" smtClean="0"/>
            <a:t>C</a:t>
          </a:r>
          <a:r>
            <a:rPr lang="en-US" sz="2600" b="1" kern="1200" smtClean="0"/>
            <a:t>HƯƠNG 3</a:t>
          </a:r>
          <a:endParaRPr lang="en-US" sz="2600" b="1" kern="1200"/>
        </a:p>
      </dsp:txBody>
      <dsp:txXfrm>
        <a:off x="41609" y="3311202"/>
        <a:ext cx="2095907" cy="810605"/>
      </dsp:txXfrm>
    </dsp:sp>
    <dsp:sp modelId="{B3E9A708-4CB4-4353-AD47-44DF0507B705}">
      <dsp:nvSpPr>
        <dsp:cNvPr id="0" name=""/>
        <dsp:cNvSpPr/>
      </dsp:nvSpPr>
      <dsp:spPr>
        <a:xfrm>
          <a:off x="0" y="4112097"/>
          <a:ext cx="8381252" cy="7414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228600" lvl="1" indent="-228600" algn="l" defTabSz="889000">
            <a:lnSpc>
              <a:spcPct val="90000"/>
            </a:lnSpc>
            <a:spcBef>
              <a:spcPct val="0"/>
            </a:spcBef>
            <a:spcAft>
              <a:spcPct val="15000"/>
            </a:spcAft>
            <a:buChar char="••"/>
          </a:pPr>
          <a:endParaRPr lang="en-US" sz="2000" kern="1200"/>
        </a:p>
      </dsp:txBody>
      <dsp:txXfrm>
        <a:off x="0" y="4112097"/>
        <a:ext cx="8381252" cy="7414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7BFC91-1736-4F27-B261-EC74F6A8C976}">
      <dsp:nvSpPr>
        <dsp:cNvPr id="0" name=""/>
        <dsp:cNvSpPr/>
      </dsp:nvSpPr>
      <dsp:spPr>
        <a:xfrm>
          <a:off x="-5332332" y="-822834"/>
          <a:ext cx="6398197" cy="6398197"/>
        </a:xfrm>
        <a:prstGeom prst="blockArc">
          <a:avLst>
            <a:gd name="adj1" fmla="val 18900000"/>
            <a:gd name="adj2" fmla="val 2700000"/>
            <a:gd name="adj3" fmla="val 338"/>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8B1C590-FA4C-4521-BA21-CDBA602483C1}">
      <dsp:nvSpPr>
        <dsp:cNvPr id="0" name=""/>
        <dsp:cNvSpPr/>
      </dsp:nvSpPr>
      <dsp:spPr>
        <a:xfrm>
          <a:off x="873633" y="678946"/>
          <a:ext cx="6662136" cy="1357702"/>
        </a:xfrm>
        <a:prstGeom prst="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1077676" tIns="71120" rIns="71120" bIns="71120" numCol="1" spcCol="1270" anchor="ctr" anchorCtr="0">
          <a:noAutofit/>
        </a:bodyPr>
        <a:lstStyle/>
        <a:p>
          <a:pPr lvl="0" algn="just" defTabSz="1244600">
            <a:lnSpc>
              <a:spcPct val="90000"/>
            </a:lnSpc>
            <a:spcBef>
              <a:spcPct val="0"/>
            </a:spcBef>
            <a:spcAft>
              <a:spcPct val="35000"/>
            </a:spcAft>
          </a:pPr>
          <a:r>
            <a:rPr lang="en-US" sz="2800" b="1" kern="1200" dirty="0">
              <a:solidFill>
                <a:srgbClr val="990099"/>
              </a:solidFill>
              <a:latin typeface="+mn-lt"/>
              <a:cs typeface="Times New Roman" panose="02020603050405020304" pitchFamily="18" charset="0"/>
            </a:rPr>
            <a:t>TRIẾT HỌC VÀ VẤN ĐỀ CƠ BẢN CỦA TRIẾT HỌC</a:t>
          </a:r>
        </a:p>
      </dsp:txBody>
      <dsp:txXfrm>
        <a:off x="873633" y="678946"/>
        <a:ext cx="6662136" cy="1357702"/>
      </dsp:txXfrm>
    </dsp:sp>
    <dsp:sp modelId="{7BCC4E72-2343-4576-9F52-53C9BDC6C950}">
      <dsp:nvSpPr>
        <dsp:cNvPr id="0" name=""/>
        <dsp:cNvSpPr/>
      </dsp:nvSpPr>
      <dsp:spPr>
        <a:xfrm>
          <a:off x="25069" y="509233"/>
          <a:ext cx="1697127" cy="1697127"/>
        </a:xfrm>
        <a:prstGeom prst="ellipse">
          <a:avLst/>
        </a:prstGeom>
        <a:solidFill>
          <a:srgbClr val="CCCC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EA5D8E4-C348-4056-86BD-D367D7260C0D}">
      <dsp:nvSpPr>
        <dsp:cNvPr id="0" name=""/>
        <dsp:cNvSpPr/>
      </dsp:nvSpPr>
      <dsp:spPr>
        <a:xfrm>
          <a:off x="873633" y="2396975"/>
          <a:ext cx="6662136" cy="1995509"/>
        </a:xfrm>
        <a:prstGeom prst="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1077676" tIns="71120" rIns="71120" bIns="71120" numCol="1" spcCol="1270" anchor="ctr" anchorCtr="0">
          <a:noAutofit/>
        </a:bodyPr>
        <a:lstStyle/>
        <a:p>
          <a:pPr lvl="0" algn="ctr" defTabSz="1244600">
            <a:lnSpc>
              <a:spcPct val="100000"/>
            </a:lnSpc>
            <a:spcBef>
              <a:spcPct val="0"/>
            </a:spcBef>
            <a:spcAft>
              <a:spcPts val="0"/>
            </a:spcAft>
          </a:pPr>
          <a:r>
            <a:rPr lang="en-US" sz="2800" b="1" kern="1200" dirty="0">
              <a:solidFill>
                <a:srgbClr val="FF0066"/>
              </a:solidFill>
              <a:latin typeface="+mn-lt"/>
              <a:cs typeface="Times New Roman" panose="02020603050405020304" pitchFamily="18" charset="0"/>
            </a:rPr>
            <a:t>TRIẾT HỌC MÁC - LÊNIN VÀ VAI TRÒ </a:t>
          </a:r>
          <a:r>
            <a:rPr lang="en-US" sz="2800" b="1" kern="1200">
              <a:solidFill>
                <a:srgbClr val="FF0066"/>
              </a:solidFill>
              <a:latin typeface="+mn-lt"/>
              <a:cs typeface="Times New Roman" panose="02020603050405020304" pitchFamily="18" charset="0"/>
            </a:rPr>
            <a:t>CỦA </a:t>
          </a:r>
          <a:r>
            <a:rPr lang="en-US" sz="2800" b="1" kern="1200" smtClean="0">
              <a:solidFill>
                <a:srgbClr val="FF0066"/>
              </a:solidFill>
              <a:latin typeface="+mn-lt"/>
              <a:cs typeface="Times New Roman" panose="02020603050405020304" pitchFamily="18" charset="0"/>
            </a:rPr>
            <a:t>TRIẾT HỌC MÁC - LÊNIN TRONG </a:t>
          </a:r>
          <a:r>
            <a:rPr lang="en-US" sz="2800" b="1" kern="1200" dirty="0">
              <a:solidFill>
                <a:srgbClr val="FF0066"/>
              </a:solidFill>
              <a:latin typeface="+mn-lt"/>
              <a:cs typeface="Times New Roman" panose="02020603050405020304" pitchFamily="18" charset="0"/>
            </a:rPr>
            <a:t>ĐỜI </a:t>
          </a:r>
          <a:r>
            <a:rPr lang="en-US" sz="2800" b="1" kern="1200">
              <a:solidFill>
                <a:srgbClr val="FF0066"/>
              </a:solidFill>
              <a:latin typeface="+mn-lt"/>
              <a:cs typeface="Times New Roman" panose="02020603050405020304" pitchFamily="18" charset="0"/>
            </a:rPr>
            <a:t>SỐNG </a:t>
          </a:r>
          <a:endParaRPr lang="en-US" sz="2800" b="1" kern="1200" smtClean="0">
            <a:solidFill>
              <a:srgbClr val="FF0066"/>
            </a:solidFill>
            <a:latin typeface="+mn-lt"/>
            <a:cs typeface="Times New Roman" panose="02020603050405020304" pitchFamily="18" charset="0"/>
          </a:endParaRPr>
        </a:p>
        <a:p>
          <a:pPr lvl="0" algn="ctr" defTabSz="1244600">
            <a:lnSpc>
              <a:spcPct val="100000"/>
            </a:lnSpc>
            <a:spcBef>
              <a:spcPct val="0"/>
            </a:spcBef>
            <a:spcAft>
              <a:spcPts val="0"/>
            </a:spcAft>
          </a:pPr>
          <a:r>
            <a:rPr lang="en-US" sz="2800" b="1" kern="1200" smtClean="0">
              <a:solidFill>
                <a:srgbClr val="FF0066"/>
              </a:solidFill>
              <a:latin typeface="+mn-lt"/>
              <a:cs typeface="Times New Roman" panose="02020603050405020304" pitchFamily="18" charset="0"/>
            </a:rPr>
            <a:t>XÃ </a:t>
          </a:r>
          <a:r>
            <a:rPr lang="en-US" sz="2800" b="1" kern="1200" dirty="0">
              <a:solidFill>
                <a:srgbClr val="FF0066"/>
              </a:solidFill>
              <a:latin typeface="+mn-lt"/>
              <a:cs typeface="Times New Roman" panose="02020603050405020304" pitchFamily="18" charset="0"/>
            </a:rPr>
            <a:t>HỘ</a:t>
          </a:r>
          <a:r>
            <a:rPr lang="en-US" sz="2800" b="1" kern="1200" dirty="0">
              <a:solidFill>
                <a:srgbClr val="FF0066"/>
              </a:solidFill>
              <a:latin typeface="Times New Roman" panose="02020603050405020304" pitchFamily="18" charset="0"/>
              <a:cs typeface="Times New Roman" panose="02020603050405020304" pitchFamily="18" charset="0"/>
            </a:rPr>
            <a:t>I</a:t>
          </a:r>
        </a:p>
      </dsp:txBody>
      <dsp:txXfrm>
        <a:off x="873633" y="2396975"/>
        <a:ext cx="6662136" cy="1995509"/>
      </dsp:txXfrm>
    </dsp:sp>
    <dsp:sp modelId="{65E977BA-81D1-4B94-A176-DF1D02B96AAB}">
      <dsp:nvSpPr>
        <dsp:cNvPr id="0" name=""/>
        <dsp:cNvSpPr/>
      </dsp:nvSpPr>
      <dsp:spPr>
        <a:xfrm>
          <a:off x="25069" y="2546166"/>
          <a:ext cx="1697127" cy="1697127"/>
        </a:xfrm>
        <a:prstGeom prst="ellipse">
          <a:avLst/>
        </a:prstGeom>
        <a:solidFill>
          <a:srgbClr val="3333FF"/>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8330A4-7BB3-487D-80B8-88CFB8F7EDDA}">
      <dsp:nvSpPr>
        <dsp:cNvPr id="0" name=""/>
        <dsp:cNvSpPr/>
      </dsp:nvSpPr>
      <dsp:spPr>
        <a:xfrm>
          <a:off x="448160" y="1584219"/>
          <a:ext cx="3083239" cy="2815343"/>
        </a:xfrm>
        <a:prstGeom prst="ellipse">
          <a:avLst/>
        </a:prstGeom>
        <a:solidFill>
          <a:srgbClr val="00009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en-US" sz="3200" b="1" kern="1200" smtClean="0"/>
            <a:t>Mục đích chương 1</a:t>
          </a:r>
          <a:endParaRPr lang="en-US" sz="3200" b="1" kern="1200"/>
        </a:p>
      </dsp:txBody>
      <dsp:txXfrm>
        <a:off x="899690" y="1996516"/>
        <a:ext cx="2180179" cy="1990749"/>
      </dsp:txXfrm>
    </dsp:sp>
    <dsp:sp modelId="{C4903F81-46F5-442A-A2AA-E1A2B022C7DF}">
      <dsp:nvSpPr>
        <dsp:cNvPr id="0" name=""/>
        <dsp:cNvSpPr/>
      </dsp:nvSpPr>
      <dsp:spPr>
        <a:xfrm>
          <a:off x="-685150" y="0"/>
          <a:ext cx="4823625" cy="5915830"/>
        </a:xfrm>
        <a:prstGeom prst="blockArc">
          <a:avLst>
            <a:gd name="adj1" fmla="val 17527788"/>
            <a:gd name="adj2" fmla="val 4119114"/>
            <a:gd name="adj3" fmla="val 5750"/>
          </a:avLst>
        </a:prstGeom>
        <a:solidFill>
          <a:srgbClr val="FF33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6DA549-CD24-4A94-9BA0-DB0C9E2FBB87}">
      <dsp:nvSpPr>
        <dsp:cNvPr id="0" name=""/>
        <dsp:cNvSpPr/>
      </dsp:nvSpPr>
      <dsp:spPr>
        <a:xfrm>
          <a:off x="3528515" y="1080200"/>
          <a:ext cx="503348" cy="644416"/>
        </a:xfrm>
        <a:prstGeom prst="ellipse">
          <a:avLst/>
        </a:prstGeom>
        <a:solidFill>
          <a:srgbClr val="33CC3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C27B982-9D80-4C0A-BA83-7D46D1697D0E}">
      <dsp:nvSpPr>
        <dsp:cNvPr id="0" name=""/>
        <dsp:cNvSpPr/>
      </dsp:nvSpPr>
      <dsp:spPr>
        <a:xfrm>
          <a:off x="4176575" y="792173"/>
          <a:ext cx="4312223" cy="14600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just" defTabSz="1244600">
            <a:lnSpc>
              <a:spcPct val="90000"/>
            </a:lnSpc>
            <a:spcBef>
              <a:spcPct val="0"/>
            </a:spcBef>
            <a:spcAft>
              <a:spcPct val="10000"/>
            </a:spcAft>
          </a:pPr>
          <a:r>
            <a:rPr lang="en-US" sz="2800" b="1" u="sng" kern="1200" smtClean="0">
              <a:solidFill>
                <a:srgbClr val="660066"/>
              </a:solidFill>
            </a:rPr>
            <a:t>Nắm bắt</a:t>
          </a:r>
          <a:r>
            <a:rPr lang="en-US" sz="2800" b="0" u="none" kern="1200" smtClean="0">
              <a:solidFill>
                <a:srgbClr val="660066"/>
              </a:solidFill>
            </a:rPr>
            <a:t> được </a:t>
          </a:r>
          <a:r>
            <a:rPr lang="en-US" sz="2800" b="1" u="sng" kern="1200" smtClean="0">
              <a:solidFill>
                <a:srgbClr val="660066"/>
              </a:solidFill>
            </a:rPr>
            <a:t>khái lược</a:t>
          </a:r>
          <a:r>
            <a:rPr lang="en-US" sz="2800" b="0" u="none" kern="1200" smtClean="0">
              <a:solidFill>
                <a:srgbClr val="660066"/>
              </a:solidFill>
            </a:rPr>
            <a:t> về triết học và triết học Mác -  Lênin.</a:t>
          </a:r>
          <a:endParaRPr lang="en-US" sz="2800" b="0" u="none" kern="1200">
            <a:solidFill>
              <a:srgbClr val="660066"/>
            </a:solidFill>
          </a:endParaRPr>
        </a:p>
      </dsp:txBody>
      <dsp:txXfrm>
        <a:off x="4176575" y="792173"/>
        <a:ext cx="4312223" cy="1460026"/>
      </dsp:txXfrm>
    </dsp:sp>
    <dsp:sp modelId="{0590E5DE-65AC-41A9-A140-011D5A1FA11F}">
      <dsp:nvSpPr>
        <dsp:cNvPr id="0" name=""/>
        <dsp:cNvSpPr/>
      </dsp:nvSpPr>
      <dsp:spPr>
        <a:xfrm>
          <a:off x="3816539" y="2664377"/>
          <a:ext cx="590427" cy="644431"/>
        </a:xfrm>
        <a:prstGeom prst="ellipse">
          <a:avLst/>
        </a:prstGeom>
        <a:solidFill>
          <a:srgbClr val="D6009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8F067C-BDB8-470D-B392-484740C3C44A}">
      <dsp:nvSpPr>
        <dsp:cNvPr id="0" name=""/>
        <dsp:cNvSpPr/>
      </dsp:nvSpPr>
      <dsp:spPr>
        <a:xfrm>
          <a:off x="4536628" y="2520363"/>
          <a:ext cx="3682539" cy="14600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just" defTabSz="1244600">
            <a:lnSpc>
              <a:spcPct val="90000"/>
            </a:lnSpc>
            <a:spcBef>
              <a:spcPct val="0"/>
            </a:spcBef>
            <a:spcAft>
              <a:spcPct val="10000"/>
            </a:spcAft>
          </a:pPr>
          <a:r>
            <a:rPr lang="en-US" sz="2800" b="1" u="sng" kern="1200" smtClean="0">
              <a:solidFill>
                <a:srgbClr val="006600"/>
              </a:solidFill>
            </a:rPr>
            <a:t>Xác định</a:t>
          </a:r>
          <a:r>
            <a:rPr lang="en-US" sz="2800" b="0" u="none" kern="1200" smtClean="0">
              <a:solidFill>
                <a:srgbClr val="006600"/>
              </a:solidFill>
            </a:rPr>
            <a:t> được đối tượng, mục đích, phương pháp học tập.</a:t>
          </a:r>
          <a:endParaRPr lang="en-US" sz="2800" b="0" u="none" kern="1200">
            <a:solidFill>
              <a:srgbClr val="006600"/>
            </a:solidFill>
          </a:endParaRPr>
        </a:p>
      </dsp:txBody>
      <dsp:txXfrm>
        <a:off x="4536628" y="2520363"/>
        <a:ext cx="3682539" cy="1460026"/>
      </dsp:txXfrm>
    </dsp:sp>
    <dsp:sp modelId="{68F8DACF-3B50-4085-964B-B496557E9CAA}">
      <dsp:nvSpPr>
        <dsp:cNvPr id="0" name=""/>
        <dsp:cNvSpPr/>
      </dsp:nvSpPr>
      <dsp:spPr>
        <a:xfrm flipH="1">
          <a:off x="3240480" y="4464583"/>
          <a:ext cx="566025" cy="651763"/>
        </a:xfrm>
        <a:prstGeom prst="ellipse">
          <a:avLst/>
        </a:prstGeom>
        <a:solidFill>
          <a:srgbClr val="FF99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2E49E7C-C578-41FA-9D93-1E89E4BE1C37}">
      <dsp:nvSpPr>
        <dsp:cNvPr id="0" name=""/>
        <dsp:cNvSpPr/>
      </dsp:nvSpPr>
      <dsp:spPr>
        <a:xfrm>
          <a:off x="3960557" y="4320563"/>
          <a:ext cx="4256952" cy="14600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just" defTabSz="1244600">
            <a:lnSpc>
              <a:spcPct val="100000"/>
            </a:lnSpc>
            <a:spcBef>
              <a:spcPct val="0"/>
            </a:spcBef>
            <a:spcAft>
              <a:spcPts val="0"/>
            </a:spcAft>
          </a:pPr>
          <a:r>
            <a:rPr lang="en-US" sz="2800" b="1" u="sng" kern="1200" smtClean="0">
              <a:solidFill>
                <a:srgbClr val="0000CC"/>
              </a:solidFill>
            </a:rPr>
            <a:t>Vận dụng</a:t>
          </a:r>
          <a:r>
            <a:rPr lang="en-US" sz="2800" kern="1200" smtClean="0">
              <a:solidFill>
                <a:srgbClr val="0000CC"/>
              </a:solidFill>
            </a:rPr>
            <a:t> vào trong hoạt động </a:t>
          </a:r>
          <a:r>
            <a:rPr lang="en-US" sz="2800" b="1" u="sng" kern="1200" smtClean="0">
              <a:solidFill>
                <a:srgbClr val="0000CC"/>
              </a:solidFill>
            </a:rPr>
            <a:t>nhận thức</a:t>
          </a:r>
          <a:r>
            <a:rPr lang="en-US" sz="2800" kern="1200" smtClean="0">
              <a:solidFill>
                <a:srgbClr val="0000CC"/>
              </a:solidFill>
            </a:rPr>
            <a:t> và </a:t>
          </a:r>
          <a:r>
            <a:rPr lang="en-US" sz="2800" b="1" u="sng" kern="1200" smtClean="0">
              <a:solidFill>
                <a:srgbClr val="0000CC"/>
              </a:solidFill>
            </a:rPr>
            <a:t>thực tiễn</a:t>
          </a:r>
          <a:r>
            <a:rPr lang="en-US" sz="2800" kern="1200" smtClean="0">
              <a:solidFill>
                <a:srgbClr val="0000CC"/>
              </a:solidFill>
            </a:rPr>
            <a:t>.</a:t>
          </a:r>
          <a:endParaRPr lang="en-US" sz="2800" kern="1200">
            <a:solidFill>
              <a:srgbClr val="0000CC"/>
            </a:solidFill>
          </a:endParaRPr>
        </a:p>
      </dsp:txBody>
      <dsp:txXfrm>
        <a:off x="3960557" y="4320563"/>
        <a:ext cx="4256952" cy="146002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A3CE45-31EC-4F1E-B460-AE5C11441564}">
      <dsp:nvSpPr>
        <dsp:cNvPr id="0" name=""/>
        <dsp:cNvSpPr/>
      </dsp:nvSpPr>
      <dsp:spPr>
        <a:xfrm rot="5400000">
          <a:off x="-202498" y="205115"/>
          <a:ext cx="1349990" cy="944993"/>
        </a:xfrm>
        <a:prstGeom prst="chevron">
          <a:avLst/>
        </a:prstGeom>
        <a:solidFill>
          <a:srgbClr val="C00000"/>
        </a:solidFill>
        <a:ln w="12700" cap="flat" cmpd="sng" algn="ctr">
          <a:solidFill>
            <a:schemeClr val="accent2">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b="1" kern="1200">
              <a:solidFill>
                <a:schemeClr val="bg1"/>
              </a:solidFill>
              <a:latin typeface="Times New Roman" pitchFamily="18" charset="0"/>
              <a:cs typeface="Times New Roman" pitchFamily="18" charset="0"/>
            </a:rPr>
            <a:t>a.</a:t>
          </a:r>
          <a:endParaRPr lang="en-US" sz="3200" b="1" kern="1200" dirty="0">
            <a:solidFill>
              <a:schemeClr val="bg1"/>
            </a:solidFill>
            <a:latin typeface="Times New Roman" pitchFamily="18" charset="0"/>
            <a:cs typeface="Times New Roman" pitchFamily="18" charset="0"/>
          </a:endParaRPr>
        </a:p>
      </dsp:txBody>
      <dsp:txXfrm rot="-5400000">
        <a:off x="1" y="475114"/>
        <a:ext cx="944993" cy="404997"/>
      </dsp:txXfrm>
    </dsp:sp>
    <dsp:sp modelId="{0DAB1469-03E9-4D9F-BEEA-7BAD8D0AC49F}">
      <dsp:nvSpPr>
        <dsp:cNvPr id="0" name=""/>
        <dsp:cNvSpPr/>
      </dsp:nvSpPr>
      <dsp:spPr>
        <a:xfrm rot="5400000">
          <a:off x="4173979" y="-3226368"/>
          <a:ext cx="877955" cy="7335926"/>
        </a:xfrm>
        <a:prstGeom prst="round2SameRect">
          <a:avLst/>
        </a:prstGeom>
        <a:solidFill>
          <a:schemeClr val="lt1">
            <a:alpha val="9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just" defTabSz="1244600">
            <a:lnSpc>
              <a:spcPct val="90000"/>
            </a:lnSpc>
            <a:spcBef>
              <a:spcPct val="0"/>
            </a:spcBef>
            <a:spcAft>
              <a:spcPct val="15000"/>
            </a:spcAft>
            <a:buChar char="••"/>
          </a:pPr>
          <a:r>
            <a:rPr lang="en-US" sz="2800" b="1" kern="1200" dirty="0" err="1">
              <a:solidFill>
                <a:srgbClr val="C00000"/>
              </a:solidFill>
              <a:latin typeface="+mn-lt"/>
              <a:cs typeface="Times New Roman" pitchFamily="18" charset="0"/>
            </a:rPr>
            <a:t>Nguồn</a:t>
          </a:r>
          <a:r>
            <a:rPr lang="en-US" sz="2800" b="1" kern="1200" dirty="0">
              <a:solidFill>
                <a:srgbClr val="C00000"/>
              </a:solidFill>
              <a:latin typeface="+mn-lt"/>
              <a:cs typeface="Times New Roman" pitchFamily="18" charset="0"/>
            </a:rPr>
            <a:t> </a:t>
          </a:r>
          <a:r>
            <a:rPr lang="en-US" sz="2800" b="1" kern="1200" dirty="0" err="1">
              <a:solidFill>
                <a:srgbClr val="C00000"/>
              </a:solidFill>
              <a:latin typeface="+mn-lt"/>
              <a:cs typeface="Times New Roman" pitchFamily="18" charset="0"/>
            </a:rPr>
            <a:t>gốc</a:t>
          </a:r>
          <a:r>
            <a:rPr lang="en-US" sz="2800" b="1" kern="1200" dirty="0">
              <a:solidFill>
                <a:srgbClr val="C00000"/>
              </a:solidFill>
              <a:latin typeface="+mn-lt"/>
              <a:cs typeface="Times New Roman" pitchFamily="18" charset="0"/>
            </a:rPr>
            <a:t> của </a:t>
          </a:r>
          <a:r>
            <a:rPr lang="en-US" sz="2800" b="1" kern="1200" dirty="0" err="1">
              <a:solidFill>
                <a:srgbClr val="C00000"/>
              </a:solidFill>
              <a:latin typeface="+mn-lt"/>
              <a:cs typeface="Times New Roman" pitchFamily="18" charset="0"/>
            </a:rPr>
            <a:t>triết</a:t>
          </a:r>
          <a:r>
            <a:rPr lang="en-US" sz="2800" b="1" kern="1200" dirty="0">
              <a:solidFill>
                <a:srgbClr val="C00000"/>
              </a:solidFill>
              <a:latin typeface="+mn-lt"/>
              <a:cs typeface="Times New Roman" pitchFamily="18" charset="0"/>
            </a:rPr>
            <a:t> học</a:t>
          </a:r>
        </a:p>
      </dsp:txBody>
      <dsp:txXfrm rot="-5400000">
        <a:off x="944994" y="45475"/>
        <a:ext cx="7293068" cy="792239"/>
      </dsp:txXfrm>
    </dsp:sp>
    <dsp:sp modelId="{D2E498E5-5D32-477C-AD89-F3DFDEA2421E}">
      <dsp:nvSpPr>
        <dsp:cNvPr id="0" name=""/>
        <dsp:cNvSpPr/>
      </dsp:nvSpPr>
      <dsp:spPr>
        <a:xfrm rot="5400000">
          <a:off x="-202498" y="1409557"/>
          <a:ext cx="1349990" cy="944993"/>
        </a:xfrm>
        <a:prstGeom prst="chevron">
          <a:avLst/>
        </a:prstGeom>
        <a:solidFill>
          <a:srgbClr val="660066"/>
        </a:solidFill>
        <a:ln w="12700" cap="flat" cmpd="sng" algn="ctr">
          <a:solidFill>
            <a:schemeClr val="accent2">
              <a:alpha val="90000"/>
              <a:hueOff val="0"/>
              <a:satOff val="0"/>
              <a:lumOff val="0"/>
              <a:alphaOff val="-13333"/>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b="1" kern="1200">
              <a:solidFill>
                <a:schemeClr val="bg1"/>
              </a:solidFill>
              <a:latin typeface="Times New Roman" pitchFamily="18" charset="0"/>
              <a:cs typeface="Times New Roman" pitchFamily="18" charset="0"/>
            </a:rPr>
            <a:t>b.</a:t>
          </a:r>
          <a:endParaRPr lang="en-US" sz="3200" b="1" kern="1200" dirty="0">
            <a:solidFill>
              <a:schemeClr val="bg1"/>
            </a:solidFill>
            <a:latin typeface="Times New Roman" pitchFamily="18" charset="0"/>
            <a:cs typeface="Times New Roman" pitchFamily="18" charset="0"/>
          </a:endParaRPr>
        </a:p>
      </dsp:txBody>
      <dsp:txXfrm rot="-5400000">
        <a:off x="1" y="1679556"/>
        <a:ext cx="944993" cy="404997"/>
      </dsp:txXfrm>
    </dsp:sp>
    <dsp:sp modelId="{66EE8A80-F4D4-4B0E-81C4-C67A772FA914}">
      <dsp:nvSpPr>
        <dsp:cNvPr id="0" name=""/>
        <dsp:cNvSpPr/>
      </dsp:nvSpPr>
      <dsp:spPr>
        <a:xfrm rot="5400000">
          <a:off x="4174209" y="-2022156"/>
          <a:ext cx="877493" cy="7335926"/>
        </a:xfrm>
        <a:prstGeom prst="round2SameRect">
          <a:avLst/>
        </a:prstGeom>
        <a:solidFill>
          <a:schemeClr val="lt1">
            <a:alpha val="90000"/>
            <a:hueOff val="0"/>
            <a:satOff val="0"/>
            <a:lumOff val="0"/>
            <a:alphaOff val="0"/>
          </a:schemeClr>
        </a:solidFill>
        <a:ln w="12700" cap="flat" cmpd="sng" algn="ctr">
          <a:solidFill>
            <a:srgbClr val="660066">
              <a:alpha val="76667"/>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just" defTabSz="1244600">
            <a:lnSpc>
              <a:spcPct val="90000"/>
            </a:lnSpc>
            <a:spcBef>
              <a:spcPct val="0"/>
            </a:spcBef>
            <a:spcAft>
              <a:spcPct val="15000"/>
            </a:spcAft>
            <a:buChar char="••"/>
          </a:pPr>
          <a:r>
            <a:rPr lang="en-US" sz="2800" b="1" kern="1200" dirty="0" err="1">
              <a:solidFill>
                <a:srgbClr val="660066"/>
              </a:solidFill>
              <a:latin typeface="+mn-lt"/>
              <a:cs typeface="Times New Roman" pitchFamily="18" charset="0"/>
            </a:rPr>
            <a:t>Khái</a:t>
          </a:r>
          <a:r>
            <a:rPr lang="en-US" sz="2800" b="1" kern="1200" dirty="0">
              <a:solidFill>
                <a:srgbClr val="660066"/>
              </a:solidFill>
              <a:latin typeface="+mn-lt"/>
              <a:cs typeface="Times New Roman" pitchFamily="18" charset="0"/>
            </a:rPr>
            <a:t> </a:t>
          </a:r>
          <a:r>
            <a:rPr lang="en-US" sz="2800" b="1" kern="1200" dirty="0" err="1">
              <a:solidFill>
                <a:srgbClr val="660066"/>
              </a:solidFill>
              <a:latin typeface="+mn-lt"/>
              <a:cs typeface="Times New Roman" pitchFamily="18" charset="0"/>
            </a:rPr>
            <a:t>niệm</a:t>
          </a:r>
          <a:r>
            <a:rPr lang="en-US" sz="2800" b="1" kern="1200" dirty="0">
              <a:solidFill>
                <a:srgbClr val="660066"/>
              </a:solidFill>
              <a:latin typeface="+mn-lt"/>
              <a:cs typeface="Times New Roman" pitchFamily="18" charset="0"/>
            </a:rPr>
            <a:t> </a:t>
          </a:r>
          <a:r>
            <a:rPr lang="en-US" sz="2800" b="1" kern="1200" dirty="0" err="1">
              <a:solidFill>
                <a:srgbClr val="660066"/>
              </a:solidFill>
              <a:latin typeface="+mn-lt"/>
              <a:cs typeface="Times New Roman" pitchFamily="18" charset="0"/>
            </a:rPr>
            <a:t>triết</a:t>
          </a:r>
          <a:r>
            <a:rPr lang="en-US" sz="2800" b="1" kern="1200" dirty="0">
              <a:solidFill>
                <a:srgbClr val="660066"/>
              </a:solidFill>
              <a:latin typeface="+mn-lt"/>
              <a:cs typeface="Times New Roman" pitchFamily="18" charset="0"/>
            </a:rPr>
            <a:t> học</a:t>
          </a:r>
        </a:p>
      </dsp:txBody>
      <dsp:txXfrm rot="-5400000">
        <a:off x="944993" y="1249896"/>
        <a:ext cx="7293090" cy="791821"/>
      </dsp:txXfrm>
    </dsp:sp>
    <dsp:sp modelId="{D0A976F6-7E08-4F35-87C1-B13E36AF9C4D}">
      <dsp:nvSpPr>
        <dsp:cNvPr id="0" name=""/>
        <dsp:cNvSpPr/>
      </dsp:nvSpPr>
      <dsp:spPr>
        <a:xfrm rot="5400000">
          <a:off x="-202498" y="2614000"/>
          <a:ext cx="1349990" cy="944993"/>
        </a:xfrm>
        <a:prstGeom prst="chevron">
          <a:avLst/>
        </a:prstGeom>
        <a:solidFill>
          <a:srgbClr val="FF0000"/>
        </a:solidFill>
        <a:ln w="12700" cap="flat" cmpd="sng" algn="ctr">
          <a:solidFill>
            <a:schemeClr val="accent2">
              <a:alpha val="90000"/>
              <a:hueOff val="0"/>
              <a:satOff val="0"/>
              <a:lumOff val="0"/>
              <a:alphaOff val="-26667"/>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b="1" kern="1200">
              <a:solidFill>
                <a:schemeClr val="bg1"/>
              </a:solidFill>
              <a:latin typeface="Times New Roman" panose="02020603050405020304" pitchFamily="18" charset="0"/>
              <a:cs typeface="Times New Roman" panose="02020603050405020304" pitchFamily="18" charset="0"/>
            </a:rPr>
            <a:t>c.</a:t>
          </a:r>
          <a:endParaRPr lang="en-US" sz="3200" b="1" kern="1200" dirty="0">
            <a:solidFill>
              <a:schemeClr val="bg1"/>
            </a:solidFill>
            <a:latin typeface="Times New Roman" panose="02020603050405020304" pitchFamily="18" charset="0"/>
            <a:cs typeface="Times New Roman" panose="02020603050405020304" pitchFamily="18" charset="0"/>
          </a:endParaRPr>
        </a:p>
      </dsp:txBody>
      <dsp:txXfrm rot="-5400000">
        <a:off x="1" y="2883999"/>
        <a:ext cx="944993" cy="404997"/>
      </dsp:txXfrm>
    </dsp:sp>
    <dsp:sp modelId="{4B2AED02-D5BC-40AD-B501-D2D53907E6A6}">
      <dsp:nvSpPr>
        <dsp:cNvPr id="0" name=""/>
        <dsp:cNvSpPr/>
      </dsp:nvSpPr>
      <dsp:spPr>
        <a:xfrm rot="5400000">
          <a:off x="4174209" y="-817714"/>
          <a:ext cx="877493" cy="7335926"/>
        </a:xfrm>
        <a:prstGeom prst="round2SameRect">
          <a:avLst/>
        </a:prstGeom>
        <a:solidFill>
          <a:schemeClr val="lt1">
            <a:alpha val="90000"/>
            <a:hueOff val="0"/>
            <a:satOff val="0"/>
            <a:lumOff val="0"/>
            <a:alphaOff val="0"/>
          </a:schemeClr>
        </a:solidFill>
        <a:ln w="12700" cap="flat" cmpd="sng" algn="ctr">
          <a:solidFill>
            <a:schemeClr val="accent2">
              <a:alpha val="90000"/>
              <a:hueOff val="0"/>
              <a:satOff val="0"/>
              <a:lumOff val="0"/>
              <a:alphaOff val="-26667"/>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just" defTabSz="1244600">
            <a:lnSpc>
              <a:spcPct val="90000"/>
            </a:lnSpc>
            <a:spcBef>
              <a:spcPct val="0"/>
            </a:spcBef>
            <a:spcAft>
              <a:spcPct val="15000"/>
            </a:spcAft>
            <a:buChar char="••"/>
          </a:pPr>
          <a:r>
            <a:rPr lang="en-US" sz="2800" b="1" kern="1200" dirty="0" err="1">
              <a:solidFill>
                <a:srgbClr val="FF0000"/>
              </a:solidFill>
              <a:latin typeface="+mn-lt"/>
              <a:cs typeface="Times New Roman" panose="02020603050405020304" pitchFamily="18" charset="0"/>
            </a:rPr>
            <a:t>Vấn</a:t>
          </a:r>
          <a:r>
            <a:rPr lang="en-US" sz="2800" b="1" kern="1200" dirty="0">
              <a:solidFill>
                <a:srgbClr val="FF0000"/>
              </a:solidFill>
              <a:latin typeface="+mn-lt"/>
              <a:cs typeface="Times New Roman" panose="02020603050405020304" pitchFamily="18" charset="0"/>
            </a:rPr>
            <a:t> </a:t>
          </a:r>
          <a:r>
            <a:rPr lang="en-US" sz="2800" b="1" kern="1200" dirty="0" err="1">
              <a:solidFill>
                <a:srgbClr val="FF0000"/>
              </a:solidFill>
              <a:latin typeface="+mn-lt"/>
              <a:cs typeface="Times New Roman" panose="02020603050405020304" pitchFamily="18" charset="0"/>
            </a:rPr>
            <a:t>đề</a:t>
          </a:r>
          <a:r>
            <a:rPr lang="en-US" sz="2800" b="1" kern="1200" dirty="0">
              <a:solidFill>
                <a:srgbClr val="FF0000"/>
              </a:solidFill>
              <a:latin typeface="+mn-lt"/>
              <a:cs typeface="Times New Roman" panose="02020603050405020304" pitchFamily="18" charset="0"/>
            </a:rPr>
            <a:t> </a:t>
          </a:r>
          <a:r>
            <a:rPr lang="en-US" sz="2800" b="1" kern="1200" dirty="0" err="1">
              <a:solidFill>
                <a:srgbClr val="FF0000"/>
              </a:solidFill>
              <a:latin typeface="+mn-lt"/>
              <a:cs typeface="Times New Roman" panose="02020603050405020304" pitchFamily="18" charset="0"/>
            </a:rPr>
            <a:t>đối</a:t>
          </a:r>
          <a:r>
            <a:rPr lang="en-US" sz="2800" b="1" kern="1200" dirty="0">
              <a:solidFill>
                <a:srgbClr val="FF0000"/>
              </a:solidFill>
              <a:latin typeface="+mn-lt"/>
              <a:cs typeface="Times New Roman" panose="02020603050405020304" pitchFamily="18" charset="0"/>
            </a:rPr>
            <a:t> </a:t>
          </a:r>
          <a:r>
            <a:rPr lang="en-US" sz="2800" b="1" kern="1200" dirty="0" err="1">
              <a:solidFill>
                <a:srgbClr val="FF0000"/>
              </a:solidFill>
              <a:latin typeface="+mn-lt"/>
              <a:cs typeface="Times New Roman" panose="02020603050405020304" pitchFamily="18" charset="0"/>
            </a:rPr>
            <a:t>tượng</a:t>
          </a:r>
          <a:r>
            <a:rPr lang="en-US" sz="2800" b="1" kern="1200" dirty="0">
              <a:solidFill>
                <a:srgbClr val="FF0000"/>
              </a:solidFill>
              <a:latin typeface="+mn-lt"/>
              <a:cs typeface="Times New Roman" panose="02020603050405020304" pitchFamily="18" charset="0"/>
            </a:rPr>
            <a:t> của </a:t>
          </a:r>
          <a:r>
            <a:rPr lang="en-US" sz="2800" b="1" kern="1200" dirty="0" err="1">
              <a:solidFill>
                <a:srgbClr val="FF0000"/>
              </a:solidFill>
              <a:latin typeface="+mn-lt"/>
              <a:cs typeface="Times New Roman" panose="02020603050405020304" pitchFamily="18" charset="0"/>
            </a:rPr>
            <a:t>triết</a:t>
          </a:r>
          <a:r>
            <a:rPr lang="en-US" sz="2800" b="1" kern="1200" dirty="0">
              <a:solidFill>
                <a:srgbClr val="FF0000"/>
              </a:solidFill>
              <a:latin typeface="+mn-lt"/>
              <a:cs typeface="Times New Roman" panose="02020603050405020304" pitchFamily="18" charset="0"/>
            </a:rPr>
            <a:t> học </a:t>
          </a:r>
          <a:r>
            <a:rPr lang="en-US" sz="2800" b="1" kern="1200" dirty="0" err="1">
              <a:solidFill>
                <a:srgbClr val="FF0000"/>
              </a:solidFill>
              <a:latin typeface="+mn-lt"/>
              <a:cs typeface="Times New Roman" panose="02020603050405020304" pitchFamily="18" charset="0"/>
            </a:rPr>
            <a:t>trong</a:t>
          </a:r>
          <a:r>
            <a:rPr lang="en-US" sz="2800" b="1" kern="1200" dirty="0">
              <a:solidFill>
                <a:srgbClr val="FF0000"/>
              </a:solidFill>
              <a:latin typeface="+mn-lt"/>
              <a:cs typeface="Times New Roman" panose="02020603050405020304" pitchFamily="18" charset="0"/>
            </a:rPr>
            <a:t> </a:t>
          </a:r>
          <a:r>
            <a:rPr lang="en-US" sz="2800" b="1" kern="1200" dirty="0" err="1">
              <a:solidFill>
                <a:srgbClr val="FF0000"/>
              </a:solidFill>
              <a:latin typeface="+mn-lt"/>
              <a:cs typeface="Times New Roman" panose="02020603050405020304" pitchFamily="18" charset="0"/>
            </a:rPr>
            <a:t>lịch</a:t>
          </a:r>
          <a:r>
            <a:rPr lang="en-US" sz="2800" b="1" kern="1200" dirty="0">
              <a:solidFill>
                <a:srgbClr val="FF0000"/>
              </a:solidFill>
              <a:latin typeface="+mn-lt"/>
              <a:cs typeface="Times New Roman" panose="02020603050405020304" pitchFamily="18" charset="0"/>
            </a:rPr>
            <a:t> </a:t>
          </a:r>
          <a:r>
            <a:rPr lang="en-US" sz="2800" b="1" kern="1200" dirty="0" err="1">
              <a:solidFill>
                <a:srgbClr val="FF0000"/>
              </a:solidFill>
              <a:latin typeface="+mn-lt"/>
              <a:cs typeface="Times New Roman" panose="02020603050405020304" pitchFamily="18" charset="0"/>
            </a:rPr>
            <a:t>sử</a:t>
          </a:r>
          <a:endParaRPr lang="en-US" sz="2800" b="1" kern="1200" dirty="0">
            <a:solidFill>
              <a:srgbClr val="FF0000"/>
            </a:solidFill>
            <a:latin typeface="+mn-lt"/>
            <a:cs typeface="Times New Roman" panose="02020603050405020304" pitchFamily="18" charset="0"/>
          </a:endParaRPr>
        </a:p>
      </dsp:txBody>
      <dsp:txXfrm rot="-5400000">
        <a:off x="944993" y="2454338"/>
        <a:ext cx="7293090" cy="791821"/>
      </dsp:txXfrm>
    </dsp:sp>
    <dsp:sp modelId="{AFC4631B-6313-4AB7-8A2F-0D66BA62D014}">
      <dsp:nvSpPr>
        <dsp:cNvPr id="0" name=""/>
        <dsp:cNvSpPr/>
      </dsp:nvSpPr>
      <dsp:spPr>
        <a:xfrm rot="5400000">
          <a:off x="-202498" y="3818443"/>
          <a:ext cx="1349990" cy="944993"/>
        </a:xfrm>
        <a:prstGeom prst="chevron">
          <a:avLst/>
        </a:prstGeom>
        <a:solidFill>
          <a:srgbClr val="3333FF"/>
        </a:solidFill>
        <a:ln w="12700" cap="flat" cmpd="sng" algn="ctr">
          <a:solidFill>
            <a:schemeClr val="bg1">
              <a:alpha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b="1" kern="1200">
              <a:solidFill>
                <a:schemeClr val="bg1"/>
              </a:solidFill>
              <a:latin typeface="Times New Roman" panose="02020603050405020304" pitchFamily="18" charset="0"/>
              <a:cs typeface="Times New Roman" panose="02020603050405020304" pitchFamily="18" charset="0"/>
            </a:rPr>
            <a:t>d.</a:t>
          </a:r>
          <a:endParaRPr lang="en-US" sz="3200" b="1" kern="1200" dirty="0">
            <a:solidFill>
              <a:schemeClr val="bg1"/>
            </a:solidFill>
            <a:latin typeface="Times New Roman" panose="02020603050405020304" pitchFamily="18" charset="0"/>
            <a:cs typeface="Times New Roman" panose="02020603050405020304" pitchFamily="18" charset="0"/>
          </a:endParaRPr>
        </a:p>
      </dsp:txBody>
      <dsp:txXfrm rot="-5400000">
        <a:off x="1" y="4088442"/>
        <a:ext cx="944993" cy="404997"/>
      </dsp:txXfrm>
    </dsp:sp>
    <dsp:sp modelId="{794ED453-5941-44C1-8F8A-5BB5B6875D3A}">
      <dsp:nvSpPr>
        <dsp:cNvPr id="0" name=""/>
        <dsp:cNvSpPr/>
      </dsp:nvSpPr>
      <dsp:spPr>
        <a:xfrm rot="5400000">
          <a:off x="4174209" y="386728"/>
          <a:ext cx="877493" cy="7335926"/>
        </a:xfrm>
        <a:prstGeom prst="round2SameRect">
          <a:avLst/>
        </a:prstGeom>
        <a:solidFill>
          <a:schemeClr val="lt1">
            <a:alpha val="90000"/>
            <a:hueOff val="0"/>
            <a:satOff val="0"/>
            <a:lumOff val="0"/>
            <a:alphaOff val="0"/>
          </a:schemeClr>
        </a:solidFill>
        <a:ln w="12700" cap="flat" cmpd="sng" algn="ctr">
          <a:solidFill>
            <a:schemeClr val="accent2">
              <a:alpha val="90000"/>
              <a:hueOff val="0"/>
              <a:satOff val="0"/>
              <a:lumOff val="0"/>
              <a:alphaOff val="-4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just" defTabSz="1244600">
            <a:lnSpc>
              <a:spcPct val="90000"/>
            </a:lnSpc>
            <a:spcBef>
              <a:spcPct val="0"/>
            </a:spcBef>
            <a:spcAft>
              <a:spcPct val="15000"/>
            </a:spcAft>
            <a:buChar char="••"/>
          </a:pPr>
          <a:r>
            <a:rPr lang="en-US" sz="2800" b="1" kern="1200" dirty="0" err="1">
              <a:solidFill>
                <a:srgbClr val="0000FF"/>
              </a:solidFill>
              <a:latin typeface="+mn-lt"/>
              <a:cs typeface="Times New Roman" panose="02020603050405020304" pitchFamily="18" charset="0"/>
            </a:rPr>
            <a:t>Triết</a:t>
          </a:r>
          <a:r>
            <a:rPr lang="en-US" sz="2800" b="1" kern="1200" dirty="0">
              <a:solidFill>
                <a:srgbClr val="0000FF"/>
              </a:solidFill>
              <a:latin typeface="+mn-lt"/>
              <a:cs typeface="Times New Roman" panose="02020603050405020304" pitchFamily="18" charset="0"/>
            </a:rPr>
            <a:t> học </a:t>
          </a:r>
          <a:r>
            <a:rPr lang="en-US" sz="2800" b="1" kern="1200" dirty="0" err="1">
              <a:solidFill>
                <a:srgbClr val="0000FF"/>
              </a:solidFill>
              <a:latin typeface="+mn-lt"/>
              <a:cs typeface="Times New Roman" panose="02020603050405020304" pitchFamily="18" charset="0"/>
            </a:rPr>
            <a:t>hạt</a:t>
          </a:r>
          <a:r>
            <a:rPr lang="en-US" sz="2800" b="1" kern="1200" dirty="0">
              <a:solidFill>
                <a:srgbClr val="0000FF"/>
              </a:solidFill>
              <a:latin typeface="+mn-lt"/>
              <a:cs typeface="Times New Roman" panose="02020603050405020304" pitchFamily="18" charset="0"/>
            </a:rPr>
            <a:t> </a:t>
          </a:r>
          <a:r>
            <a:rPr lang="en-US" sz="2800" b="1" kern="1200" dirty="0" err="1">
              <a:solidFill>
                <a:srgbClr val="0000FF"/>
              </a:solidFill>
              <a:latin typeface="+mn-lt"/>
              <a:cs typeface="Times New Roman" panose="02020603050405020304" pitchFamily="18" charset="0"/>
            </a:rPr>
            <a:t>nhân</a:t>
          </a:r>
          <a:r>
            <a:rPr lang="en-US" sz="2800" b="1" kern="1200" dirty="0">
              <a:solidFill>
                <a:srgbClr val="0000FF"/>
              </a:solidFill>
              <a:latin typeface="+mn-lt"/>
              <a:cs typeface="Times New Roman" panose="02020603050405020304" pitchFamily="18" charset="0"/>
            </a:rPr>
            <a:t> </a:t>
          </a:r>
          <a:r>
            <a:rPr lang="en-US" sz="2800" b="1" kern="1200" dirty="0" err="1">
              <a:solidFill>
                <a:srgbClr val="0000FF"/>
              </a:solidFill>
              <a:latin typeface="+mn-lt"/>
              <a:cs typeface="Times New Roman" panose="02020603050405020304" pitchFamily="18" charset="0"/>
            </a:rPr>
            <a:t>lý</a:t>
          </a:r>
          <a:r>
            <a:rPr lang="en-US" sz="2800" b="1" kern="1200" dirty="0">
              <a:solidFill>
                <a:srgbClr val="0000FF"/>
              </a:solidFill>
              <a:latin typeface="+mn-lt"/>
              <a:cs typeface="Times New Roman" panose="02020603050405020304" pitchFamily="18" charset="0"/>
            </a:rPr>
            <a:t> </a:t>
          </a:r>
          <a:r>
            <a:rPr lang="en-US" sz="2800" b="1" kern="1200" dirty="0" err="1">
              <a:solidFill>
                <a:srgbClr val="0000FF"/>
              </a:solidFill>
              <a:latin typeface="+mn-lt"/>
              <a:cs typeface="Times New Roman" panose="02020603050405020304" pitchFamily="18" charset="0"/>
            </a:rPr>
            <a:t>luận</a:t>
          </a:r>
          <a:r>
            <a:rPr lang="en-US" sz="2800" b="1" kern="1200" dirty="0">
              <a:solidFill>
                <a:srgbClr val="0000FF"/>
              </a:solidFill>
              <a:latin typeface="+mn-lt"/>
              <a:cs typeface="Times New Roman" panose="02020603050405020304" pitchFamily="18" charset="0"/>
            </a:rPr>
            <a:t> của </a:t>
          </a:r>
          <a:r>
            <a:rPr lang="en-US" sz="2800" b="1" kern="1200" dirty="0" err="1">
              <a:solidFill>
                <a:srgbClr val="0000FF"/>
              </a:solidFill>
              <a:latin typeface="+mn-lt"/>
              <a:cs typeface="Times New Roman" panose="02020603050405020304" pitchFamily="18" charset="0"/>
            </a:rPr>
            <a:t>thế</a:t>
          </a:r>
          <a:r>
            <a:rPr lang="en-US" sz="2800" b="1" kern="1200" dirty="0">
              <a:solidFill>
                <a:srgbClr val="0000FF"/>
              </a:solidFill>
              <a:latin typeface="+mn-lt"/>
              <a:cs typeface="Times New Roman" panose="02020603050405020304" pitchFamily="18" charset="0"/>
            </a:rPr>
            <a:t> </a:t>
          </a:r>
          <a:r>
            <a:rPr lang="en-US" sz="2800" b="1" kern="1200" dirty="0" err="1">
              <a:solidFill>
                <a:srgbClr val="0000FF"/>
              </a:solidFill>
              <a:latin typeface="+mn-lt"/>
              <a:cs typeface="Times New Roman" panose="02020603050405020304" pitchFamily="18" charset="0"/>
            </a:rPr>
            <a:t>giới</a:t>
          </a:r>
          <a:r>
            <a:rPr lang="en-US" sz="2800" b="1" kern="1200" dirty="0">
              <a:solidFill>
                <a:srgbClr val="0000FF"/>
              </a:solidFill>
              <a:latin typeface="+mn-lt"/>
              <a:cs typeface="Times New Roman" panose="02020603050405020304" pitchFamily="18" charset="0"/>
            </a:rPr>
            <a:t> </a:t>
          </a:r>
          <a:r>
            <a:rPr lang="en-US" sz="2800" b="1" kern="1200" dirty="0" err="1">
              <a:solidFill>
                <a:srgbClr val="0000FF"/>
              </a:solidFill>
              <a:latin typeface="+mn-lt"/>
              <a:cs typeface="Times New Roman" panose="02020603050405020304" pitchFamily="18" charset="0"/>
            </a:rPr>
            <a:t>quan</a:t>
          </a:r>
          <a:endParaRPr lang="en-US" sz="2800" b="1" kern="1200" dirty="0">
            <a:solidFill>
              <a:srgbClr val="0000FF"/>
            </a:solidFill>
            <a:latin typeface="+mn-lt"/>
            <a:cs typeface="Times New Roman" panose="02020603050405020304" pitchFamily="18" charset="0"/>
          </a:endParaRPr>
        </a:p>
      </dsp:txBody>
      <dsp:txXfrm rot="-5400000">
        <a:off x="944993" y="3658780"/>
        <a:ext cx="7293090" cy="79182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1503DC-807F-4094-BDE8-52E2B639EE11}">
      <dsp:nvSpPr>
        <dsp:cNvPr id="0" name=""/>
        <dsp:cNvSpPr/>
      </dsp:nvSpPr>
      <dsp:spPr>
        <a:xfrm>
          <a:off x="399" y="0"/>
          <a:ext cx="3550052" cy="866455"/>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b="1" i="1" kern="1200" dirty="0">
              <a:solidFill>
                <a:schemeClr val="accent3"/>
              </a:solidFill>
              <a:latin typeface="Times New Roman"/>
              <a:cs typeface="Times New Roman"/>
            </a:rPr>
            <a:t>* </a:t>
          </a:r>
          <a:r>
            <a:rPr lang="en-US" sz="2800" b="1" i="1" kern="1200" dirty="0" err="1">
              <a:solidFill>
                <a:schemeClr val="accent3"/>
              </a:solidFill>
              <a:latin typeface="Times New Roman"/>
              <a:cs typeface="Times New Roman"/>
            </a:rPr>
            <a:t>Bách</a:t>
          </a:r>
          <a:r>
            <a:rPr lang="en-US" sz="2800" b="1" i="1" kern="1200" dirty="0">
              <a:solidFill>
                <a:schemeClr val="accent3"/>
              </a:solidFill>
              <a:latin typeface="Times New Roman"/>
              <a:cs typeface="Times New Roman"/>
            </a:rPr>
            <a:t> </a:t>
          </a:r>
          <a:r>
            <a:rPr lang="en-US" sz="2800" b="1" i="1" kern="1200" dirty="0" err="1">
              <a:solidFill>
                <a:schemeClr val="accent3"/>
              </a:solidFill>
              <a:latin typeface="Times New Roman"/>
              <a:cs typeface="Times New Roman"/>
            </a:rPr>
            <a:t>khoa</a:t>
          </a:r>
          <a:r>
            <a:rPr lang="en-US" sz="2800" b="1" i="1" kern="1200" dirty="0">
              <a:solidFill>
                <a:schemeClr val="accent3"/>
              </a:solidFill>
              <a:latin typeface="Times New Roman"/>
              <a:cs typeface="Times New Roman"/>
            </a:rPr>
            <a:t> </a:t>
          </a:r>
          <a:r>
            <a:rPr lang="en-US" sz="2800" b="1" i="1" kern="1200" dirty="0" err="1">
              <a:solidFill>
                <a:schemeClr val="accent3"/>
              </a:solidFill>
              <a:latin typeface="Times New Roman"/>
              <a:cs typeface="Times New Roman"/>
            </a:rPr>
            <a:t>thư</a:t>
          </a:r>
          <a:r>
            <a:rPr lang="en-US" sz="2800" b="1" i="1" kern="1200" dirty="0">
              <a:solidFill>
                <a:schemeClr val="accent3"/>
              </a:solidFill>
              <a:latin typeface="Times New Roman"/>
              <a:cs typeface="Times New Roman"/>
            </a:rPr>
            <a:t> Britannica </a:t>
          </a:r>
          <a:r>
            <a:rPr lang="en-US" sz="2800" b="1" i="1" kern="1200" dirty="0" err="1">
              <a:solidFill>
                <a:schemeClr val="accent3"/>
              </a:solidFill>
              <a:latin typeface="Times New Roman"/>
              <a:cs typeface="Times New Roman"/>
            </a:rPr>
            <a:t>định</a:t>
          </a:r>
          <a:r>
            <a:rPr lang="en-US" sz="2800" b="1" i="1" kern="1200" dirty="0">
              <a:solidFill>
                <a:schemeClr val="accent3"/>
              </a:solidFill>
              <a:latin typeface="Times New Roman"/>
              <a:cs typeface="Times New Roman"/>
            </a:rPr>
            <a:t> </a:t>
          </a:r>
          <a:r>
            <a:rPr lang="en-US" sz="2800" b="1" i="1" kern="1200" dirty="0" err="1">
              <a:solidFill>
                <a:schemeClr val="accent3"/>
              </a:solidFill>
              <a:latin typeface="Times New Roman"/>
              <a:cs typeface="Times New Roman"/>
            </a:rPr>
            <a:t>nghĩa</a:t>
          </a:r>
          <a:r>
            <a:rPr lang="en-US" sz="2800" b="1" i="1" kern="1200" dirty="0">
              <a:solidFill>
                <a:schemeClr val="accent3"/>
              </a:solidFill>
              <a:latin typeface="Times New Roman"/>
              <a:cs typeface="Times New Roman"/>
            </a:rPr>
            <a:t> </a:t>
          </a:r>
          <a:endParaRPr lang="en-US" sz="2800" kern="1200" dirty="0">
            <a:solidFill>
              <a:schemeClr val="accent3"/>
            </a:solidFill>
          </a:endParaRPr>
        </a:p>
      </dsp:txBody>
      <dsp:txXfrm>
        <a:off x="25777" y="25378"/>
        <a:ext cx="3499296" cy="815699"/>
      </dsp:txXfrm>
    </dsp:sp>
    <dsp:sp modelId="{4F82F322-0F59-470F-8AFF-7F7CF068AECD}">
      <dsp:nvSpPr>
        <dsp:cNvPr id="0" name=""/>
        <dsp:cNvSpPr/>
      </dsp:nvSpPr>
      <dsp:spPr>
        <a:xfrm>
          <a:off x="355404" y="866455"/>
          <a:ext cx="235194" cy="2165792"/>
        </a:xfrm>
        <a:custGeom>
          <a:avLst/>
          <a:gdLst/>
          <a:ahLst/>
          <a:cxnLst/>
          <a:rect l="0" t="0" r="0" b="0"/>
          <a:pathLst>
            <a:path>
              <a:moveTo>
                <a:pt x="0" y="0"/>
              </a:moveTo>
              <a:lnTo>
                <a:pt x="0" y="2165792"/>
              </a:lnTo>
              <a:lnTo>
                <a:pt x="235194" y="21657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2EBD9B-C78A-4A1B-B0F5-C7C62248A302}">
      <dsp:nvSpPr>
        <dsp:cNvPr id="0" name=""/>
        <dsp:cNvSpPr/>
      </dsp:nvSpPr>
      <dsp:spPr>
        <a:xfrm>
          <a:off x="590599" y="1239913"/>
          <a:ext cx="4056254" cy="358467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just" defTabSz="1244600">
            <a:lnSpc>
              <a:spcPct val="90000"/>
            </a:lnSpc>
            <a:spcBef>
              <a:spcPct val="0"/>
            </a:spcBef>
            <a:spcAft>
              <a:spcPct val="35000"/>
            </a:spcAft>
          </a:pPr>
          <a:r>
            <a:rPr lang="en-US" sz="2800" b="0" i="1" kern="1200" dirty="0" err="1">
              <a:solidFill>
                <a:srgbClr val="000099"/>
              </a:solidFill>
              <a:latin typeface="Times New Roman" panose="02020603050405020304" pitchFamily="18" charset="0"/>
              <a:cs typeface="Times New Roman" panose="02020603050405020304" pitchFamily="18" charset="0"/>
            </a:rPr>
            <a:t>Triết</a:t>
          </a:r>
          <a:r>
            <a:rPr lang="en-US" sz="2800" b="0" i="1" kern="1200" dirty="0">
              <a:solidFill>
                <a:srgbClr val="000099"/>
              </a:solidFill>
              <a:latin typeface="Times New Roman" panose="02020603050405020304" pitchFamily="18" charset="0"/>
              <a:cs typeface="Times New Roman" panose="02020603050405020304" pitchFamily="18" charset="0"/>
            </a:rPr>
            <a:t> học </a:t>
          </a:r>
          <a:r>
            <a:rPr lang="en-US" sz="2800" b="0" i="1" kern="1200" dirty="0" err="1">
              <a:solidFill>
                <a:srgbClr val="000099"/>
              </a:solidFill>
              <a:latin typeface="Times New Roman" panose="02020603050405020304" pitchFamily="18" charset="0"/>
              <a:cs typeface="Times New Roman" panose="02020603050405020304" pitchFamily="18" charset="0"/>
            </a:rPr>
            <a:t>là</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sự</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xem</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xét</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1" i="1" kern="1200" dirty="0" err="1">
              <a:solidFill>
                <a:srgbClr val="FF0000"/>
              </a:solidFill>
              <a:latin typeface="Times New Roman" panose="02020603050405020304" pitchFamily="18" charset="0"/>
              <a:cs typeface="Times New Roman" panose="02020603050405020304" pitchFamily="18" charset="0"/>
            </a:rPr>
            <a:t>lý</a:t>
          </a:r>
          <a:r>
            <a:rPr lang="en-US" sz="2800" b="1" i="1" kern="1200" dirty="0">
              <a:solidFill>
                <a:srgbClr val="FF0000"/>
              </a:solidFill>
              <a:latin typeface="Times New Roman" panose="02020603050405020304" pitchFamily="18" charset="0"/>
              <a:cs typeface="Times New Roman" panose="02020603050405020304" pitchFamily="18" charset="0"/>
            </a:rPr>
            <a:t> </a:t>
          </a:r>
          <a:r>
            <a:rPr lang="en-US" sz="2800" b="1" i="1" kern="1200" dirty="0" err="1">
              <a:solidFill>
                <a:srgbClr val="FF0000"/>
              </a:solidFill>
              <a:latin typeface="Times New Roman" panose="02020603050405020304" pitchFamily="18" charset="0"/>
              <a:cs typeface="Times New Roman" panose="02020603050405020304" pitchFamily="18" charset="0"/>
            </a:rPr>
            <a:t>tính</a:t>
          </a:r>
          <a:r>
            <a:rPr lang="en-US" sz="2800" b="0" i="1" kern="1200" dirty="0">
              <a:solidFill>
                <a:srgbClr val="FF0000"/>
              </a:solidFill>
              <a:latin typeface="Times New Roman" panose="02020603050405020304" pitchFamily="18" charset="0"/>
              <a:cs typeface="Times New Roman" panose="02020603050405020304" pitchFamily="18" charset="0"/>
            </a:rPr>
            <a:t>, </a:t>
          </a:r>
          <a:r>
            <a:rPr lang="en-US" sz="2800" b="1" i="1" kern="1200" dirty="0" err="1">
              <a:solidFill>
                <a:srgbClr val="FF0000"/>
              </a:solidFill>
              <a:latin typeface="Times New Roman" panose="02020603050405020304" pitchFamily="18" charset="0"/>
              <a:cs typeface="Times New Roman" panose="02020603050405020304" pitchFamily="18" charset="0"/>
            </a:rPr>
            <a:t>trừu</a:t>
          </a:r>
          <a:r>
            <a:rPr lang="en-US" sz="2800" b="1" i="1" kern="1200" dirty="0">
              <a:solidFill>
                <a:srgbClr val="FF0000"/>
              </a:solidFill>
              <a:latin typeface="Times New Roman" panose="02020603050405020304" pitchFamily="18" charset="0"/>
              <a:cs typeface="Times New Roman" panose="02020603050405020304" pitchFamily="18" charset="0"/>
            </a:rPr>
            <a:t> </a:t>
          </a:r>
          <a:r>
            <a:rPr lang="en-US" sz="2800" b="1" i="1" kern="1200" dirty="0" err="1">
              <a:solidFill>
                <a:srgbClr val="FF0000"/>
              </a:solidFill>
              <a:latin typeface="Times New Roman" panose="02020603050405020304" pitchFamily="18" charset="0"/>
              <a:cs typeface="Times New Roman" panose="02020603050405020304" pitchFamily="18" charset="0"/>
            </a:rPr>
            <a:t>tượng</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và</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1" i="1" kern="1200" dirty="0" err="1">
              <a:solidFill>
                <a:srgbClr val="FF0000"/>
              </a:solidFill>
              <a:latin typeface="Times New Roman" panose="02020603050405020304" pitchFamily="18" charset="0"/>
              <a:cs typeface="Times New Roman" panose="02020603050405020304" pitchFamily="18" charset="0"/>
            </a:rPr>
            <a:t>có</a:t>
          </a:r>
          <a:r>
            <a:rPr lang="en-US" sz="2800" b="1" i="1" kern="1200" dirty="0">
              <a:solidFill>
                <a:srgbClr val="FF0000"/>
              </a:solidFill>
              <a:latin typeface="Times New Roman" panose="02020603050405020304" pitchFamily="18" charset="0"/>
              <a:cs typeface="Times New Roman" panose="02020603050405020304" pitchFamily="18" charset="0"/>
            </a:rPr>
            <a:t> </a:t>
          </a:r>
          <a:r>
            <a:rPr lang="en-US" sz="2800" b="1" i="1" kern="1200" dirty="0" err="1">
              <a:solidFill>
                <a:srgbClr val="FF0000"/>
              </a:solidFill>
              <a:latin typeface="Times New Roman" panose="02020603050405020304" pitchFamily="18" charset="0"/>
              <a:cs typeface="Times New Roman" panose="02020603050405020304" pitchFamily="18" charset="0"/>
            </a:rPr>
            <a:t>phương</a:t>
          </a:r>
          <a:r>
            <a:rPr lang="en-US" sz="2800" b="1" i="1" kern="1200" dirty="0">
              <a:solidFill>
                <a:srgbClr val="FF0000"/>
              </a:solidFill>
              <a:latin typeface="Times New Roman" panose="02020603050405020304" pitchFamily="18" charset="0"/>
              <a:cs typeface="Times New Roman" panose="02020603050405020304" pitchFamily="18" charset="0"/>
            </a:rPr>
            <a:t> </a:t>
          </a:r>
          <a:r>
            <a:rPr lang="en-US" sz="2800" b="1" i="1" kern="1200" dirty="0" err="1">
              <a:solidFill>
                <a:srgbClr val="FF0000"/>
              </a:solidFill>
              <a:latin typeface="Times New Roman" panose="02020603050405020304" pitchFamily="18" charset="0"/>
              <a:cs typeface="Times New Roman" panose="02020603050405020304" pitchFamily="18" charset="0"/>
            </a:rPr>
            <a:t>pháp</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về</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thực</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tại</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với</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tính</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cách</a:t>
          </a:r>
          <a:r>
            <a:rPr lang="en-US" sz="2800" b="0" i="1" kern="1200" dirty="0">
              <a:solidFill>
                <a:srgbClr val="000099"/>
              </a:solidFill>
              <a:latin typeface="Times New Roman" panose="02020603050405020304" pitchFamily="18" charset="0"/>
              <a:cs typeface="Times New Roman" panose="02020603050405020304" pitchFamily="18" charset="0"/>
            </a:rPr>
            <a:t> là </a:t>
          </a:r>
          <a:r>
            <a:rPr lang="en-US" sz="2800" b="0" i="1" kern="1200" dirty="0" err="1">
              <a:solidFill>
                <a:srgbClr val="000099"/>
              </a:solidFill>
              <a:latin typeface="Times New Roman" panose="02020603050405020304" pitchFamily="18" charset="0"/>
              <a:cs typeface="Times New Roman" panose="02020603050405020304" pitchFamily="18" charset="0"/>
            </a:rPr>
            <a:t>một</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1" i="1" kern="1200" dirty="0" err="1">
              <a:solidFill>
                <a:srgbClr val="FF0000"/>
              </a:solidFill>
              <a:latin typeface="Times New Roman" panose="02020603050405020304" pitchFamily="18" charset="0"/>
              <a:cs typeface="Times New Roman" panose="02020603050405020304" pitchFamily="18" charset="0"/>
            </a:rPr>
            <a:t>chỉnh</a:t>
          </a:r>
          <a:r>
            <a:rPr lang="en-US" sz="2800" b="1" i="1" kern="1200" dirty="0">
              <a:solidFill>
                <a:srgbClr val="FF0000"/>
              </a:solidFill>
              <a:latin typeface="Times New Roman" panose="02020603050405020304" pitchFamily="18" charset="0"/>
              <a:cs typeface="Times New Roman" panose="02020603050405020304" pitchFamily="18" charset="0"/>
            </a:rPr>
            <a:t> </a:t>
          </a:r>
          <a:r>
            <a:rPr lang="en-US" sz="2800" b="1" i="1" kern="1200" dirty="0" err="1">
              <a:solidFill>
                <a:srgbClr val="FF0000"/>
              </a:solidFill>
              <a:latin typeface="Times New Roman" panose="02020603050405020304" pitchFamily="18" charset="0"/>
              <a:cs typeface="Times New Roman" panose="02020603050405020304" pitchFamily="18" charset="0"/>
            </a:rPr>
            <a:t>thể</a:t>
          </a:r>
          <a:r>
            <a:rPr lang="en-US" sz="2800" b="0" i="1" kern="1200" dirty="0">
              <a:solidFill>
                <a:srgbClr val="FF0000"/>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hoặc</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những</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khía</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cạnh</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nền</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tảng</a:t>
          </a:r>
          <a:r>
            <a:rPr lang="en-US" sz="2800" b="0" i="1" kern="1200" dirty="0">
              <a:solidFill>
                <a:srgbClr val="000099"/>
              </a:solidFill>
              <a:latin typeface="Times New Roman" panose="02020603050405020304" pitchFamily="18" charset="0"/>
              <a:cs typeface="Times New Roman" panose="02020603050405020304" pitchFamily="18" charset="0"/>
            </a:rPr>
            <a:t> của </a:t>
          </a:r>
          <a:r>
            <a:rPr lang="en-US" sz="2800" b="0" i="1" kern="1200" dirty="0" err="1">
              <a:solidFill>
                <a:srgbClr val="000099"/>
              </a:solidFill>
              <a:latin typeface="Times New Roman" panose="02020603050405020304" pitchFamily="18" charset="0"/>
              <a:cs typeface="Times New Roman" panose="02020603050405020304" pitchFamily="18" charset="0"/>
            </a:rPr>
            <a:t>kinh</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nghiệm</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và</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sự</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tồn</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tại</a:t>
          </a:r>
          <a:r>
            <a:rPr lang="en-US" sz="2800" b="0" i="1" kern="1200" dirty="0">
              <a:solidFill>
                <a:srgbClr val="000099"/>
              </a:solidFill>
              <a:latin typeface="Times New Roman" panose="02020603050405020304" pitchFamily="18" charset="0"/>
              <a:cs typeface="Times New Roman" panose="02020603050405020304" pitchFamily="18" charset="0"/>
            </a:rPr>
            <a:t> </a:t>
          </a:r>
          <a:r>
            <a:rPr lang="en-US" sz="2800" b="0" i="1" kern="1200" dirty="0" err="1">
              <a:solidFill>
                <a:srgbClr val="000099"/>
              </a:solidFill>
              <a:latin typeface="Times New Roman" panose="02020603050405020304" pitchFamily="18" charset="0"/>
              <a:cs typeface="Times New Roman" panose="02020603050405020304" pitchFamily="18" charset="0"/>
            </a:rPr>
            <a:t>người</a:t>
          </a:r>
          <a:r>
            <a:rPr lang="en-US" sz="2800" b="0" i="1" kern="1200" dirty="0">
              <a:solidFill>
                <a:srgbClr val="000099"/>
              </a:solidFill>
              <a:latin typeface="Times New Roman" panose="02020603050405020304" pitchFamily="18" charset="0"/>
              <a:cs typeface="Times New Roman" panose="02020603050405020304" pitchFamily="18" charset="0"/>
            </a:rPr>
            <a:t>.</a:t>
          </a:r>
        </a:p>
      </dsp:txBody>
      <dsp:txXfrm>
        <a:off x="695590" y="1344904"/>
        <a:ext cx="3846272" cy="337468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7BFC91-1736-4F27-B261-EC74F6A8C976}">
      <dsp:nvSpPr>
        <dsp:cNvPr id="0" name=""/>
        <dsp:cNvSpPr/>
      </dsp:nvSpPr>
      <dsp:spPr>
        <a:xfrm>
          <a:off x="-6106540" y="-934303"/>
          <a:ext cx="7269206" cy="7269206"/>
        </a:xfrm>
        <a:prstGeom prst="blockArc">
          <a:avLst>
            <a:gd name="adj1" fmla="val 18900000"/>
            <a:gd name="adj2" fmla="val 2700000"/>
            <a:gd name="adj3" fmla="val 297"/>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8B1C590-FA4C-4521-BA21-CDBA602483C1}">
      <dsp:nvSpPr>
        <dsp:cNvPr id="0" name=""/>
        <dsp:cNvSpPr/>
      </dsp:nvSpPr>
      <dsp:spPr>
        <a:xfrm>
          <a:off x="432979" y="284395"/>
          <a:ext cx="7843651" cy="568575"/>
        </a:xfrm>
        <a:prstGeom prst="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451307" tIns="60960" rIns="60960" bIns="60960" numCol="1" spcCol="1270" anchor="ctr" anchorCtr="0">
          <a:noAutofit/>
        </a:bodyPr>
        <a:lstStyle/>
        <a:p>
          <a:pPr lvl="0" algn="just" defTabSz="1066800">
            <a:lnSpc>
              <a:spcPct val="90000"/>
            </a:lnSpc>
            <a:spcBef>
              <a:spcPct val="0"/>
            </a:spcBef>
            <a:spcAft>
              <a:spcPct val="35000"/>
            </a:spcAft>
          </a:pPr>
          <a:r>
            <a:rPr lang="en-US" sz="2400" b="0" kern="1200" dirty="0" err="1" smtClean="0">
              <a:solidFill>
                <a:srgbClr val="CC0066"/>
              </a:solidFill>
              <a:latin typeface="+mn-lt"/>
              <a:cs typeface="Times New Roman" panose="02020603050405020304" pitchFamily="18" charset="0"/>
            </a:rPr>
            <a:t>Những</a:t>
          </a:r>
          <a:r>
            <a:rPr lang="en-US" sz="2400" b="0" kern="1200" dirty="0" smtClean="0">
              <a:solidFill>
                <a:srgbClr val="CC0066"/>
              </a:solidFill>
              <a:latin typeface="+mn-lt"/>
              <a:cs typeface="Times New Roman" panose="02020603050405020304" pitchFamily="18" charset="0"/>
            </a:rPr>
            <a:t> </a:t>
          </a:r>
          <a:r>
            <a:rPr lang="en-US" sz="2400" b="0" kern="1200" dirty="0" err="1" smtClean="0">
              <a:solidFill>
                <a:srgbClr val="CC0066"/>
              </a:solidFill>
              <a:latin typeface="+mn-lt"/>
              <a:cs typeface="Times New Roman" panose="02020603050405020304" pitchFamily="18" charset="0"/>
            </a:rPr>
            <a:t>nhiệm</a:t>
          </a:r>
          <a:r>
            <a:rPr lang="en-US" sz="2400" b="0" kern="1200" dirty="0" smtClean="0">
              <a:solidFill>
                <a:srgbClr val="CC0066"/>
              </a:solidFill>
              <a:latin typeface="+mn-lt"/>
              <a:cs typeface="Times New Roman" panose="02020603050405020304" pitchFamily="18" charset="0"/>
            </a:rPr>
            <a:t> </a:t>
          </a:r>
          <a:r>
            <a:rPr lang="en-US" sz="2400" b="0" kern="1200" dirty="0" err="1" smtClean="0">
              <a:solidFill>
                <a:srgbClr val="CC0066"/>
              </a:solidFill>
              <a:latin typeface="+mn-lt"/>
              <a:cs typeface="Times New Roman" panose="02020603050405020304" pitchFamily="18" charset="0"/>
            </a:rPr>
            <a:t>vụ</a:t>
          </a:r>
          <a:r>
            <a:rPr lang="en-US" sz="2400" b="0" kern="1200" dirty="0" smtClean="0">
              <a:solidFill>
                <a:srgbClr val="CC0066"/>
              </a:solidFill>
              <a:latin typeface="+mn-lt"/>
              <a:cs typeface="Times New Roman" panose="02020603050405020304" pitchFamily="18" charset="0"/>
            </a:rPr>
            <a:t> </a:t>
          </a:r>
          <a:r>
            <a:rPr lang="en-US" sz="2400" b="0" kern="1200" dirty="0" err="1" smtClean="0">
              <a:solidFill>
                <a:srgbClr val="CC0066"/>
              </a:solidFill>
              <a:latin typeface="+mn-lt"/>
              <a:cs typeface="Times New Roman" panose="02020603050405020304" pitchFamily="18" charset="0"/>
            </a:rPr>
            <a:t>trước</a:t>
          </a:r>
          <a:r>
            <a:rPr lang="en-US" sz="2400" b="0" kern="1200" dirty="0" smtClean="0">
              <a:solidFill>
                <a:srgbClr val="CC0066"/>
              </a:solidFill>
              <a:latin typeface="+mn-lt"/>
              <a:cs typeface="Times New Roman" panose="02020603050405020304" pitchFamily="18" charset="0"/>
            </a:rPr>
            <a:t> </a:t>
          </a:r>
          <a:r>
            <a:rPr lang="en-US" sz="2400" b="0" kern="1200" dirty="0" err="1" smtClean="0">
              <a:solidFill>
                <a:srgbClr val="CC0066"/>
              </a:solidFill>
              <a:latin typeface="+mn-lt"/>
              <a:cs typeface="Times New Roman" panose="02020603050405020304" pitchFamily="18" charset="0"/>
            </a:rPr>
            <a:t>mắt</a:t>
          </a:r>
          <a:r>
            <a:rPr lang="en-US" sz="2400" b="0" kern="1200" dirty="0" smtClean="0">
              <a:solidFill>
                <a:srgbClr val="CC0066"/>
              </a:solidFill>
              <a:latin typeface="+mn-lt"/>
              <a:cs typeface="Times New Roman" panose="02020603050405020304" pitchFamily="18" charset="0"/>
            </a:rPr>
            <a:t> của </a:t>
          </a:r>
          <a:r>
            <a:rPr lang="en-US" sz="2400" b="0" kern="1200" dirty="0" err="1" smtClean="0">
              <a:solidFill>
                <a:srgbClr val="CC0066"/>
              </a:solidFill>
              <a:latin typeface="+mn-lt"/>
              <a:cs typeface="Times New Roman" panose="02020603050405020304" pitchFamily="18" charset="0"/>
            </a:rPr>
            <a:t>chính</a:t>
          </a:r>
          <a:r>
            <a:rPr lang="en-US" sz="2400" b="0" kern="1200" dirty="0" smtClean="0">
              <a:solidFill>
                <a:srgbClr val="CC0066"/>
              </a:solidFill>
              <a:latin typeface="+mn-lt"/>
              <a:cs typeface="Times New Roman" panose="02020603050405020304" pitchFamily="18" charset="0"/>
            </a:rPr>
            <a:t> quyền </a:t>
          </a:r>
          <a:r>
            <a:rPr lang="en-US" sz="2400" b="0" kern="1200" dirty="0" err="1" smtClean="0">
              <a:solidFill>
                <a:srgbClr val="CC0066"/>
              </a:solidFill>
              <a:latin typeface="+mn-lt"/>
              <a:cs typeface="Times New Roman" panose="02020603050405020304" pitchFamily="18" charset="0"/>
            </a:rPr>
            <a:t>Xô</a:t>
          </a:r>
          <a:r>
            <a:rPr lang="en-US" sz="2400" b="0" kern="1200" dirty="0" smtClean="0">
              <a:solidFill>
                <a:srgbClr val="CC0066"/>
              </a:solidFill>
              <a:latin typeface="+mn-lt"/>
              <a:cs typeface="Times New Roman" panose="02020603050405020304" pitchFamily="18" charset="0"/>
            </a:rPr>
            <a:t> </a:t>
          </a:r>
          <a:r>
            <a:rPr lang="en-US" sz="2400" b="0" kern="1200" dirty="0" err="1" smtClean="0">
              <a:solidFill>
                <a:srgbClr val="CC0066"/>
              </a:solidFill>
              <a:latin typeface="+mn-lt"/>
              <a:cs typeface="Times New Roman" panose="02020603050405020304" pitchFamily="18" charset="0"/>
            </a:rPr>
            <a:t>Viết</a:t>
          </a:r>
          <a:endParaRPr lang="en-US" sz="2400" b="0" kern="1200" dirty="0">
            <a:solidFill>
              <a:srgbClr val="CC0066"/>
            </a:solidFill>
            <a:latin typeface="+mn-lt"/>
            <a:cs typeface="Times New Roman" panose="02020603050405020304" pitchFamily="18" charset="0"/>
          </a:endParaRPr>
        </a:p>
      </dsp:txBody>
      <dsp:txXfrm>
        <a:off x="432979" y="284395"/>
        <a:ext cx="7843651" cy="568575"/>
      </dsp:txXfrm>
    </dsp:sp>
    <dsp:sp modelId="{7BCC4E72-2343-4576-9F52-53C9BDC6C950}">
      <dsp:nvSpPr>
        <dsp:cNvPr id="0" name=""/>
        <dsp:cNvSpPr/>
      </dsp:nvSpPr>
      <dsp:spPr>
        <a:xfrm>
          <a:off x="77620" y="213323"/>
          <a:ext cx="710718" cy="710718"/>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EA5D8E4-C348-4056-86BD-D367D7260C0D}">
      <dsp:nvSpPr>
        <dsp:cNvPr id="0" name=""/>
        <dsp:cNvSpPr/>
      </dsp:nvSpPr>
      <dsp:spPr>
        <a:xfrm>
          <a:off x="900671" y="1137150"/>
          <a:ext cx="7375959" cy="568575"/>
        </a:xfrm>
        <a:prstGeom prst="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451307" tIns="81280" rIns="81280" bIns="81280" numCol="1" spcCol="1270" anchor="ctr" anchorCtr="0">
          <a:noAutofit/>
        </a:bodyPr>
        <a:lstStyle/>
        <a:p>
          <a:pPr lvl="0" algn="just" defTabSz="1422400">
            <a:lnSpc>
              <a:spcPct val="90000"/>
            </a:lnSpc>
            <a:spcBef>
              <a:spcPct val="0"/>
            </a:spcBef>
            <a:spcAft>
              <a:spcPct val="35000"/>
            </a:spcAft>
          </a:pPr>
          <a:r>
            <a:rPr lang="en-US" sz="3200" b="1" kern="1200" dirty="0" smtClean="0">
              <a:solidFill>
                <a:schemeClr val="tx2"/>
              </a:solidFill>
              <a:latin typeface="Times New Roman" panose="02020603050405020304" pitchFamily="18" charset="0"/>
              <a:cs typeface="Times New Roman" panose="02020603050405020304" pitchFamily="18" charset="0"/>
            </a:rPr>
            <a:t> </a:t>
          </a:r>
          <a:r>
            <a:rPr lang="en-US" sz="2400" b="0" kern="1200" dirty="0" err="1" smtClean="0">
              <a:solidFill>
                <a:srgbClr val="000099"/>
              </a:solidFill>
              <a:latin typeface="+mn-lt"/>
              <a:cs typeface="Times New Roman" panose="02020603050405020304" pitchFamily="18" charset="0"/>
            </a:rPr>
            <a:t>Cách</a:t>
          </a:r>
          <a:r>
            <a:rPr lang="en-US" sz="2400" b="0" kern="1200" dirty="0" smtClean="0">
              <a:solidFill>
                <a:srgbClr val="000099"/>
              </a:solidFill>
              <a:latin typeface="+mn-lt"/>
              <a:cs typeface="Times New Roman" panose="02020603050405020304" pitchFamily="18" charset="0"/>
            </a:rPr>
            <a:t> </a:t>
          </a:r>
          <a:r>
            <a:rPr lang="en-US" sz="2400" b="0" kern="1200" dirty="0" err="1" smtClean="0">
              <a:solidFill>
                <a:srgbClr val="000099"/>
              </a:solidFill>
              <a:latin typeface="+mn-lt"/>
              <a:cs typeface="Times New Roman" panose="02020603050405020304" pitchFamily="18" charset="0"/>
            </a:rPr>
            <a:t>mạng</a:t>
          </a:r>
          <a:r>
            <a:rPr lang="en-US" sz="2400" b="0" kern="1200" dirty="0" smtClean="0">
              <a:solidFill>
                <a:srgbClr val="000099"/>
              </a:solidFill>
              <a:latin typeface="+mn-lt"/>
              <a:cs typeface="Times New Roman" panose="02020603050405020304" pitchFamily="18" charset="0"/>
            </a:rPr>
            <a:t> </a:t>
          </a:r>
          <a:r>
            <a:rPr lang="en-US" sz="2400" b="0" kern="1200" dirty="0" err="1" smtClean="0">
              <a:solidFill>
                <a:srgbClr val="000099"/>
              </a:solidFill>
              <a:latin typeface="+mn-lt"/>
              <a:cs typeface="Times New Roman" panose="02020603050405020304" pitchFamily="18" charset="0"/>
            </a:rPr>
            <a:t>vô</a:t>
          </a:r>
          <a:r>
            <a:rPr lang="en-US" sz="2400" b="0" kern="1200" dirty="0" smtClean="0">
              <a:solidFill>
                <a:srgbClr val="000099"/>
              </a:solidFill>
              <a:latin typeface="+mn-lt"/>
              <a:cs typeface="Times New Roman" panose="02020603050405020304" pitchFamily="18" charset="0"/>
            </a:rPr>
            <a:t> </a:t>
          </a:r>
          <a:r>
            <a:rPr lang="en-US" sz="2400" b="0" kern="1200" dirty="0" err="1" smtClean="0">
              <a:solidFill>
                <a:srgbClr val="000099"/>
              </a:solidFill>
              <a:latin typeface="+mn-lt"/>
              <a:cs typeface="Times New Roman" panose="02020603050405020304" pitchFamily="18" charset="0"/>
            </a:rPr>
            <a:t>sản</a:t>
          </a:r>
          <a:r>
            <a:rPr lang="en-US" sz="2400" b="0" kern="1200" dirty="0" smtClean="0">
              <a:solidFill>
                <a:srgbClr val="000099"/>
              </a:solidFill>
              <a:latin typeface="+mn-lt"/>
              <a:cs typeface="Times New Roman" panose="02020603050405020304" pitchFamily="18" charset="0"/>
            </a:rPr>
            <a:t> </a:t>
          </a:r>
          <a:r>
            <a:rPr lang="en-US" sz="2400" b="0" kern="1200" dirty="0" err="1" smtClean="0">
              <a:solidFill>
                <a:srgbClr val="000099"/>
              </a:solidFill>
              <a:latin typeface="+mn-lt"/>
              <a:cs typeface="Times New Roman" panose="02020603050405020304" pitchFamily="18" charset="0"/>
            </a:rPr>
            <a:t>và</a:t>
          </a:r>
          <a:r>
            <a:rPr lang="en-US" sz="2400" b="0" kern="1200" dirty="0" smtClean="0">
              <a:solidFill>
                <a:srgbClr val="000099"/>
              </a:solidFill>
              <a:latin typeface="+mn-lt"/>
              <a:cs typeface="Times New Roman" panose="02020603050405020304" pitchFamily="18" charset="0"/>
            </a:rPr>
            <a:t> </a:t>
          </a:r>
          <a:r>
            <a:rPr lang="en-US" sz="2400" b="0" kern="1200" dirty="0" err="1" smtClean="0">
              <a:solidFill>
                <a:srgbClr val="000099"/>
              </a:solidFill>
              <a:latin typeface="+mn-lt"/>
              <a:cs typeface="Times New Roman" panose="02020603050405020304" pitchFamily="18" charset="0"/>
            </a:rPr>
            <a:t>tên</a:t>
          </a:r>
          <a:r>
            <a:rPr lang="en-US" sz="2400" b="0" kern="1200" dirty="0" smtClean="0">
              <a:solidFill>
                <a:srgbClr val="000099"/>
              </a:solidFill>
              <a:latin typeface="+mn-lt"/>
              <a:cs typeface="Times New Roman" panose="02020603050405020304" pitchFamily="18" charset="0"/>
            </a:rPr>
            <a:t> </a:t>
          </a:r>
          <a:r>
            <a:rPr lang="en-US" sz="2400" b="0" kern="1200" dirty="0" err="1" smtClean="0">
              <a:solidFill>
                <a:srgbClr val="000099"/>
              </a:solidFill>
              <a:latin typeface="+mn-lt"/>
              <a:cs typeface="Times New Roman" panose="02020603050405020304" pitchFamily="18" charset="0"/>
            </a:rPr>
            <a:t>phản</a:t>
          </a:r>
          <a:r>
            <a:rPr lang="en-US" sz="2400" b="0" kern="1200" dirty="0" smtClean="0">
              <a:solidFill>
                <a:srgbClr val="000099"/>
              </a:solidFill>
              <a:latin typeface="+mn-lt"/>
              <a:cs typeface="Times New Roman" panose="02020603050405020304" pitchFamily="18" charset="0"/>
            </a:rPr>
            <a:t> </a:t>
          </a:r>
          <a:r>
            <a:rPr lang="en-US" sz="2400" b="0" kern="1200" dirty="0" err="1" smtClean="0">
              <a:solidFill>
                <a:srgbClr val="000099"/>
              </a:solidFill>
              <a:latin typeface="+mn-lt"/>
              <a:cs typeface="Times New Roman" panose="02020603050405020304" pitchFamily="18" charset="0"/>
            </a:rPr>
            <a:t>bội</a:t>
          </a:r>
          <a:r>
            <a:rPr lang="en-US" sz="2400" b="0" kern="1200" dirty="0" smtClean="0">
              <a:solidFill>
                <a:srgbClr val="000099"/>
              </a:solidFill>
              <a:latin typeface="+mn-lt"/>
              <a:cs typeface="Times New Roman" panose="02020603050405020304" pitchFamily="18" charset="0"/>
            </a:rPr>
            <a:t> </a:t>
          </a:r>
          <a:r>
            <a:rPr lang="en-US" sz="2400" b="0" kern="1200" dirty="0" err="1" smtClean="0">
              <a:solidFill>
                <a:srgbClr val="000099"/>
              </a:solidFill>
              <a:latin typeface="+mn-lt"/>
              <a:cs typeface="Times New Roman" panose="02020603050405020304" pitchFamily="18" charset="0"/>
            </a:rPr>
            <a:t>Causky</a:t>
          </a:r>
          <a:r>
            <a:rPr lang="en-US" sz="2400" b="0" kern="1200" dirty="0" smtClean="0">
              <a:solidFill>
                <a:srgbClr val="000099"/>
              </a:solidFill>
              <a:latin typeface="+mn-lt"/>
              <a:cs typeface="Times New Roman" panose="02020603050405020304" pitchFamily="18" charset="0"/>
            </a:rPr>
            <a:t> </a:t>
          </a:r>
          <a:endParaRPr lang="en-US" sz="2400" b="0" kern="1200" dirty="0">
            <a:solidFill>
              <a:srgbClr val="000099"/>
            </a:solidFill>
            <a:latin typeface="+mn-lt"/>
            <a:cs typeface="Times New Roman" panose="02020603050405020304" pitchFamily="18" charset="0"/>
          </a:endParaRPr>
        </a:p>
      </dsp:txBody>
      <dsp:txXfrm>
        <a:off x="900671" y="1137150"/>
        <a:ext cx="7375959" cy="568575"/>
      </dsp:txXfrm>
    </dsp:sp>
    <dsp:sp modelId="{65E977BA-81D1-4B94-A176-DF1D02B96AAB}">
      <dsp:nvSpPr>
        <dsp:cNvPr id="0" name=""/>
        <dsp:cNvSpPr/>
      </dsp:nvSpPr>
      <dsp:spPr>
        <a:xfrm>
          <a:off x="545312" y="1066078"/>
          <a:ext cx="710718" cy="710718"/>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3B6BEBA-48AC-4E42-98D7-9F8D2B2C195C}">
      <dsp:nvSpPr>
        <dsp:cNvPr id="0" name=""/>
        <dsp:cNvSpPr/>
      </dsp:nvSpPr>
      <dsp:spPr>
        <a:xfrm>
          <a:off x="1114535" y="1989905"/>
          <a:ext cx="7162095" cy="568575"/>
        </a:xfrm>
        <a:prstGeom prst="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451307" tIns="60960" rIns="60960" bIns="60960" numCol="1" spcCol="1270" anchor="ctr" anchorCtr="0">
          <a:noAutofit/>
        </a:bodyPr>
        <a:lstStyle/>
        <a:p>
          <a:pPr lvl="0" algn="l" defTabSz="1066800">
            <a:lnSpc>
              <a:spcPct val="90000"/>
            </a:lnSpc>
            <a:spcBef>
              <a:spcPct val="0"/>
            </a:spcBef>
            <a:spcAft>
              <a:spcPct val="35000"/>
            </a:spcAft>
          </a:pPr>
          <a:r>
            <a:rPr lang="en-US" sz="2400" b="0" kern="1200" dirty="0" err="1" smtClean="0">
              <a:solidFill>
                <a:srgbClr val="FF0000"/>
              </a:solidFill>
              <a:latin typeface="+mn-lt"/>
              <a:cs typeface="Times New Roman" panose="02020603050405020304" pitchFamily="18" charset="0"/>
            </a:rPr>
            <a:t>Sáng</a:t>
          </a:r>
          <a:r>
            <a:rPr lang="en-US" sz="2400" b="0" kern="1200" dirty="0" smtClean="0">
              <a:solidFill>
                <a:srgbClr val="FF0000"/>
              </a:solidFill>
              <a:latin typeface="+mn-lt"/>
              <a:cs typeface="Times New Roman" panose="02020603050405020304" pitchFamily="18" charset="0"/>
            </a:rPr>
            <a:t> </a:t>
          </a:r>
          <a:r>
            <a:rPr lang="en-US" sz="2400" b="0" kern="1200" dirty="0" err="1" smtClean="0">
              <a:solidFill>
                <a:srgbClr val="FF0000"/>
              </a:solidFill>
              <a:latin typeface="+mn-lt"/>
              <a:cs typeface="Times New Roman" panose="02020603050405020304" pitchFamily="18" charset="0"/>
            </a:rPr>
            <a:t>kiến</a:t>
          </a:r>
          <a:r>
            <a:rPr lang="en-US" sz="2400" b="0" kern="1200" dirty="0" smtClean="0">
              <a:solidFill>
                <a:srgbClr val="FF0000"/>
              </a:solidFill>
              <a:latin typeface="+mn-lt"/>
              <a:cs typeface="Times New Roman" panose="02020603050405020304" pitchFamily="18" charset="0"/>
            </a:rPr>
            <a:t> </a:t>
          </a:r>
          <a:r>
            <a:rPr lang="en-US" sz="2400" b="0" kern="1200" dirty="0" err="1" smtClean="0">
              <a:solidFill>
                <a:srgbClr val="FF0000"/>
              </a:solidFill>
              <a:latin typeface="+mn-lt"/>
              <a:cs typeface="Times New Roman" panose="02020603050405020304" pitchFamily="18" charset="0"/>
            </a:rPr>
            <a:t>vỹ</a:t>
          </a:r>
          <a:r>
            <a:rPr lang="en-US" sz="2400" b="0" kern="1200" dirty="0" smtClean="0">
              <a:solidFill>
                <a:srgbClr val="FF0000"/>
              </a:solidFill>
              <a:latin typeface="+mn-lt"/>
              <a:cs typeface="Times New Roman" panose="02020603050405020304" pitchFamily="18" charset="0"/>
            </a:rPr>
            <a:t> </a:t>
          </a:r>
          <a:r>
            <a:rPr lang="en-US" sz="2400" b="0" kern="1200" dirty="0" err="1" smtClean="0">
              <a:solidFill>
                <a:srgbClr val="FF0000"/>
              </a:solidFill>
              <a:latin typeface="+mn-lt"/>
              <a:cs typeface="Times New Roman" panose="02020603050405020304" pitchFamily="18" charset="0"/>
            </a:rPr>
            <a:t>đại</a:t>
          </a:r>
          <a:endParaRPr lang="en-US" sz="2400" b="0" kern="1200" dirty="0">
            <a:solidFill>
              <a:srgbClr val="FF0000"/>
            </a:solidFill>
            <a:latin typeface="+mn-lt"/>
            <a:cs typeface="Times New Roman" panose="02020603050405020304" pitchFamily="18" charset="0"/>
          </a:endParaRPr>
        </a:p>
      </dsp:txBody>
      <dsp:txXfrm>
        <a:off x="1114535" y="1989905"/>
        <a:ext cx="7162095" cy="568575"/>
      </dsp:txXfrm>
    </dsp:sp>
    <dsp:sp modelId="{C59406B8-8254-4F43-8935-6357555A1A02}">
      <dsp:nvSpPr>
        <dsp:cNvPr id="0" name=""/>
        <dsp:cNvSpPr/>
      </dsp:nvSpPr>
      <dsp:spPr>
        <a:xfrm>
          <a:off x="759176" y="1918833"/>
          <a:ext cx="710718" cy="710718"/>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46E03A-6610-4CF7-8B0E-A5943B4D4FE6}">
      <dsp:nvSpPr>
        <dsp:cNvPr id="0" name=""/>
        <dsp:cNvSpPr/>
      </dsp:nvSpPr>
      <dsp:spPr>
        <a:xfrm>
          <a:off x="1114535" y="2842119"/>
          <a:ext cx="7162095" cy="568575"/>
        </a:xfrm>
        <a:prstGeom prst="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451307" tIns="60960" rIns="60960" bIns="60960" numCol="1" spcCol="1270" anchor="ctr" anchorCtr="0">
          <a:noAutofit/>
        </a:bodyPr>
        <a:lstStyle/>
        <a:p>
          <a:pPr lvl="0" algn="l" defTabSz="1066800">
            <a:lnSpc>
              <a:spcPct val="90000"/>
            </a:lnSpc>
            <a:spcBef>
              <a:spcPct val="0"/>
            </a:spcBef>
            <a:spcAft>
              <a:spcPct val="35000"/>
            </a:spcAft>
          </a:pPr>
          <a:r>
            <a:rPr lang="en-US" sz="2400" b="0" kern="1200" dirty="0" err="1" smtClean="0">
              <a:solidFill>
                <a:srgbClr val="663300"/>
              </a:solidFill>
              <a:latin typeface="+mn-lt"/>
              <a:cs typeface="Times New Roman" panose="02020603050405020304" pitchFamily="18" charset="0"/>
            </a:rPr>
            <a:t>Bệnh</a:t>
          </a:r>
          <a:r>
            <a:rPr lang="en-US" sz="2400" b="0" kern="1200" dirty="0" smtClean="0">
              <a:solidFill>
                <a:srgbClr val="663300"/>
              </a:solidFill>
              <a:latin typeface="+mn-lt"/>
              <a:cs typeface="Times New Roman" panose="02020603050405020304" pitchFamily="18" charset="0"/>
            </a:rPr>
            <a:t> </a:t>
          </a:r>
          <a:r>
            <a:rPr lang="en-US" sz="2400" b="0" kern="1200" dirty="0" err="1" smtClean="0">
              <a:solidFill>
                <a:srgbClr val="663300"/>
              </a:solidFill>
              <a:latin typeface="+mn-lt"/>
              <a:cs typeface="Times New Roman" panose="02020603050405020304" pitchFamily="18" charset="0"/>
            </a:rPr>
            <a:t>ấu</a:t>
          </a:r>
          <a:r>
            <a:rPr lang="en-US" sz="2400" b="0" kern="1200" dirty="0" smtClean="0">
              <a:solidFill>
                <a:srgbClr val="663300"/>
              </a:solidFill>
              <a:latin typeface="+mn-lt"/>
              <a:cs typeface="Times New Roman" panose="02020603050405020304" pitchFamily="18" charset="0"/>
            </a:rPr>
            <a:t> </a:t>
          </a:r>
          <a:r>
            <a:rPr lang="en-US" sz="2400" b="0" kern="1200" dirty="0" err="1" smtClean="0">
              <a:solidFill>
                <a:srgbClr val="663300"/>
              </a:solidFill>
              <a:latin typeface="+mn-lt"/>
              <a:cs typeface="Times New Roman" panose="02020603050405020304" pitchFamily="18" charset="0"/>
            </a:rPr>
            <a:t>trĩ</a:t>
          </a:r>
          <a:r>
            <a:rPr lang="en-US" sz="2400" b="0" kern="1200" dirty="0" smtClean="0">
              <a:solidFill>
                <a:srgbClr val="663300"/>
              </a:solidFill>
              <a:latin typeface="+mn-lt"/>
              <a:cs typeface="Times New Roman" panose="02020603050405020304" pitchFamily="18" charset="0"/>
            </a:rPr>
            <a:t> </a:t>
          </a:r>
          <a:r>
            <a:rPr lang="en-US" sz="2400" b="0" kern="1200" dirty="0" err="1" smtClean="0">
              <a:solidFill>
                <a:srgbClr val="663300"/>
              </a:solidFill>
              <a:latin typeface="+mn-lt"/>
              <a:cs typeface="Times New Roman" panose="02020603050405020304" pitchFamily="18" charset="0"/>
            </a:rPr>
            <a:t>tả</a:t>
          </a:r>
          <a:r>
            <a:rPr lang="en-US" sz="2400" b="0" kern="1200" dirty="0" smtClean="0">
              <a:solidFill>
                <a:srgbClr val="663300"/>
              </a:solidFill>
              <a:latin typeface="+mn-lt"/>
              <a:cs typeface="Times New Roman" panose="02020603050405020304" pitchFamily="18" charset="0"/>
            </a:rPr>
            <a:t> </a:t>
          </a:r>
          <a:r>
            <a:rPr lang="en-US" sz="2400" b="0" kern="1200" dirty="0" err="1" smtClean="0">
              <a:solidFill>
                <a:srgbClr val="663300"/>
              </a:solidFill>
              <a:latin typeface="+mn-lt"/>
              <a:cs typeface="Times New Roman" panose="02020603050405020304" pitchFamily="18" charset="0"/>
            </a:rPr>
            <a:t>khuynh</a:t>
          </a:r>
          <a:r>
            <a:rPr lang="en-US" sz="2400" b="0" kern="1200" dirty="0" smtClean="0">
              <a:solidFill>
                <a:srgbClr val="663300"/>
              </a:solidFill>
              <a:latin typeface="+mn-lt"/>
              <a:cs typeface="Times New Roman" panose="02020603050405020304" pitchFamily="18" charset="0"/>
            </a:rPr>
            <a:t> </a:t>
          </a:r>
          <a:r>
            <a:rPr lang="en-US" sz="2400" b="0" kern="1200" dirty="0" err="1" smtClean="0">
              <a:solidFill>
                <a:srgbClr val="663300"/>
              </a:solidFill>
              <a:latin typeface="+mn-lt"/>
              <a:cs typeface="Times New Roman" panose="02020603050405020304" pitchFamily="18" charset="0"/>
            </a:rPr>
            <a:t>trong</a:t>
          </a:r>
          <a:r>
            <a:rPr lang="en-US" sz="2400" b="0" kern="1200" dirty="0" smtClean="0">
              <a:solidFill>
                <a:srgbClr val="663300"/>
              </a:solidFill>
              <a:latin typeface="+mn-lt"/>
              <a:cs typeface="Times New Roman" panose="02020603050405020304" pitchFamily="18" charset="0"/>
            </a:rPr>
            <a:t> </a:t>
          </a:r>
          <a:r>
            <a:rPr lang="en-US" sz="2400" b="0" kern="1200" dirty="0" err="1" smtClean="0">
              <a:solidFill>
                <a:srgbClr val="663300"/>
              </a:solidFill>
              <a:latin typeface="+mn-lt"/>
              <a:cs typeface="Times New Roman" panose="02020603050405020304" pitchFamily="18" charset="0"/>
            </a:rPr>
            <a:t>phong</a:t>
          </a:r>
          <a:r>
            <a:rPr lang="en-US" sz="2400" b="0" kern="1200" dirty="0" smtClean="0">
              <a:solidFill>
                <a:srgbClr val="663300"/>
              </a:solidFill>
              <a:latin typeface="+mn-lt"/>
              <a:cs typeface="Times New Roman" panose="02020603050405020304" pitchFamily="18" charset="0"/>
            </a:rPr>
            <a:t> </a:t>
          </a:r>
          <a:r>
            <a:rPr lang="en-US" sz="2400" b="0" kern="1200" dirty="0" err="1" smtClean="0">
              <a:solidFill>
                <a:srgbClr val="663300"/>
              </a:solidFill>
              <a:latin typeface="+mn-lt"/>
              <a:cs typeface="Times New Roman" panose="02020603050405020304" pitchFamily="18" charset="0"/>
            </a:rPr>
            <a:t>trào</a:t>
          </a:r>
          <a:r>
            <a:rPr lang="en-US" sz="2400" b="0" kern="1200" dirty="0" smtClean="0">
              <a:solidFill>
                <a:srgbClr val="663300"/>
              </a:solidFill>
              <a:latin typeface="+mn-lt"/>
              <a:cs typeface="Times New Roman" panose="02020603050405020304" pitchFamily="18" charset="0"/>
            </a:rPr>
            <a:t> </a:t>
          </a:r>
          <a:r>
            <a:rPr lang="en-US" sz="2400" b="0" kern="1200" dirty="0" err="1" smtClean="0">
              <a:solidFill>
                <a:srgbClr val="663300"/>
              </a:solidFill>
              <a:latin typeface="+mn-lt"/>
              <a:cs typeface="Times New Roman" panose="02020603050405020304" pitchFamily="18" charset="0"/>
            </a:rPr>
            <a:t>cộng</a:t>
          </a:r>
          <a:r>
            <a:rPr lang="en-US" sz="2400" b="0" kern="1200" dirty="0" smtClean="0">
              <a:solidFill>
                <a:srgbClr val="663300"/>
              </a:solidFill>
              <a:latin typeface="+mn-lt"/>
              <a:cs typeface="Times New Roman" panose="02020603050405020304" pitchFamily="18" charset="0"/>
            </a:rPr>
            <a:t> </a:t>
          </a:r>
          <a:r>
            <a:rPr lang="en-US" sz="2400" b="0" kern="1200" dirty="0" err="1" smtClean="0">
              <a:solidFill>
                <a:srgbClr val="663300"/>
              </a:solidFill>
              <a:latin typeface="+mn-lt"/>
              <a:cs typeface="Times New Roman" panose="02020603050405020304" pitchFamily="18" charset="0"/>
            </a:rPr>
            <a:t>sản</a:t>
          </a:r>
          <a:r>
            <a:rPr lang="en-US" sz="2400" b="0" kern="1200" dirty="0" smtClean="0">
              <a:solidFill>
                <a:srgbClr val="663300"/>
              </a:solidFill>
              <a:latin typeface="+mn-lt"/>
              <a:cs typeface="Times New Roman" panose="02020603050405020304" pitchFamily="18" charset="0"/>
            </a:rPr>
            <a:t> </a:t>
          </a:r>
          <a:endParaRPr lang="en-US" sz="2400" b="0" kern="1200" dirty="0">
            <a:solidFill>
              <a:srgbClr val="663300"/>
            </a:solidFill>
            <a:latin typeface="+mn-lt"/>
            <a:cs typeface="Times New Roman" panose="02020603050405020304" pitchFamily="18" charset="0"/>
          </a:endParaRPr>
        </a:p>
      </dsp:txBody>
      <dsp:txXfrm>
        <a:off x="1114535" y="2842119"/>
        <a:ext cx="7162095" cy="568575"/>
      </dsp:txXfrm>
    </dsp:sp>
    <dsp:sp modelId="{E394990B-D083-4215-BAC5-16E2EA51D06B}">
      <dsp:nvSpPr>
        <dsp:cNvPr id="0" name=""/>
        <dsp:cNvSpPr/>
      </dsp:nvSpPr>
      <dsp:spPr>
        <a:xfrm>
          <a:off x="759176" y="2771047"/>
          <a:ext cx="710718" cy="710718"/>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B8C31D7-B9D0-4B3C-9896-3E9C2466150A}">
      <dsp:nvSpPr>
        <dsp:cNvPr id="0" name=""/>
        <dsp:cNvSpPr/>
      </dsp:nvSpPr>
      <dsp:spPr>
        <a:xfrm>
          <a:off x="900671" y="3694874"/>
          <a:ext cx="7375959" cy="568575"/>
        </a:xfrm>
        <a:prstGeom prst="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451307" tIns="66040" rIns="66040" bIns="66040" numCol="1" spcCol="1270" anchor="ctr" anchorCtr="0">
          <a:noAutofit/>
        </a:bodyPr>
        <a:lstStyle/>
        <a:p>
          <a:pPr lvl="0" algn="l" defTabSz="1155700">
            <a:lnSpc>
              <a:spcPct val="90000"/>
            </a:lnSpc>
            <a:spcBef>
              <a:spcPct val="0"/>
            </a:spcBef>
            <a:spcAft>
              <a:spcPct val="35000"/>
            </a:spcAft>
          </a:pPr>
          <a:r>
            <a:rPr lang="en-US" sz="2600" b="0" kern="1200" dirty="0" err="1" smtClean="0">
              <a:solidFill>
                <a:srgbClr val="990099"/>
              </a:solidFill>
              <a:latin typeface="+mn-lt"/>
              <a:cs typeface="Times New Roman" panose="02020603050405020304" pitchFamily="18" charset="0"/>
            </a:rPr>
            <a:t>Lại</a:t>
          </a:r>
          <a:r>
            <a:rPr lang="en-US" sz="2600" b="0" kern="1200" dirty="0" smtClean="0">
              <a:solidFill>
                <a:srgbClr val="990099"/>
              </a:solidFill>
              <a:latin typeface="+mn-lt"/>
              <a:cs typeface="Times New Roman" panose="02020603050405020304" pitchFamily="18" charset="0"/>
            </a:rPr>
            <a:t> </a:t>
          </a:r>
          <a:r>
            <a:rPr lang="en-US" sz="2600" b="0" kern="1200" dirty="0" err="1" smtClean="0">
              <a:solidFill>
                <a:srgbClr val="990099"/>
              </a:solidFill>
              <a:latin typeface="+mn-lt"/>
              <a:cs typeface="Times New Roman" panose="02020603050405020304" pitchFamily="18" charset="0"/>
            </a:rPr>
            <a:t>bàn</a:t>
          </a:r>
          <a:r>
            <a:rPr lang="en-US" sz="2600" b="0" kern="1200" dirty="0" smtClean="0">
              <a:solidFill>
                <a:srgbClr val="990099"/>
              </a:solidFill>
              <a:latin typeface="+mn-lt"/>
              <a:cs typeface="Times New Roman" panose="02020603050405020304" pitchFamily="18" charset="0"/>
            </a:rPr>
            <a:t> </a:t>
          </a:r>
          <a:r>
            <a:rPr lang="en-US" sz="2600" b="0" kern="1200" dirty="0" err="1" smtClean="0">
              <a:solidFill>
                <a:srgbClr val="990099"/>
              </a:solidFill>
              <a:latin typeface="+mn-lt"/>
              <a:cs typeface="Times New Roman" panose="02020603050405020304" pitchFamily="18" charset="0"/>
            </a:rPr>
            <a:t>về</a:t>
          </a:r>
          <a:r>
            <a:rPr lang="en-US" sz="2600" b="0" kern="1200" dirty="0" smtClean="0">
              <a:solidFill>
                <a:srgbClr val="990099"/>
              </a:solidFill>
              <a:latin typeface="+mn-lt"/>
              <a:cs typeface="Times New Roman" panose="02020603050405020304" pitchFamily="18" charset="0"/>
            </a:rPr>
            <a:t> </a:t>
          </a:r>
          <a:r>
            <a:rPr lang="en-US" sz="2600" b="0" kern="1200" dirty="0" err="1" smtClean="0">
              <a:solidFill>
                <a:srgbClr val="990099"/>
              </a:solidFill>
              <a:latin typeface="+mn-lt"/>
              <a:cs typeface="Times New Roman" panose="02020603050405020304" pitchFamily="18" charset="0"/>
            </a:rPr>
            <a:t>công</a:t>
          </a:r>
          <a:r>
            <a:rPr lang="en-US" sz="2600" b="0" kern="1200" dirty="0" smtClean="0">
              <a:solidFill>
                <a:srgbClr val="990099"/>
              </a:solidFill>
              <a:latin typeface="+mn-lt"/>
              <a:cs typeface="Times New Roman" panose="02020603050405020304" pitchFamily="18" charset="0"/>
            </a:rPr>
            <a:t> </a:t>
          </a:r>
          <a:r>
            <a:rPr lang="en-US" sz="2600" b="0" kern="1200" dirty="0" err="1" smtClean="0">
              <a:solidFill>
                <a:srgbClr val="990099"/>
              </a:solidFill>
              <a:latin typeface="+mn-lt"/>
              <a:cs typeface="Times New Roman" panose="02020603050405020304" pitchFamily="18" charset="0"/>
            </a:rPr>
            <a:t>đoàn</a:t>
          </a:r>
          <a:endParaRPr lang="en-US" sz="2600" b="0" kern="1200" dirty="0">
            <a:solidFill>
              <a:srgbClr val="990099"/>
            </a:solidFill>
            <a:latin typeface="+mn-lt"/>
            <a:cs typeface="Times New Roman" panose="02020603050405020304" pitchFamily="18" charset="0"/>
          </a:endParaRPr>
        </a:p>
      </dsp:txBody>
      <dsp:txXfrm>
        <a:off x="900671" y="3694874"/>
        <a:ext cx="7375959" cy="568575"/>
      </dsp:txXfrm>
    </dsp:sp>
    <dsp:sp modelId="{9B3FB62F-59C8-46DC-8DAA-BF5976142D10}">
      <dsp:nvSpPr>
        <dsp:cNvPr id="0" name=""/>
        <dsp:cNvSpPr/>
      </dsp:nvSpPr>
      <dsp:spPr>
        <a:xfrm>
          <a:off x="545312" y="3623802"/>
          <a:ext cx="710718" cy="710718"/>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F2AFF01-94D3-42F4-AFEE-828EAF0921A9}">
      <dsp:nvSpPr>
        <dsp:cNvPr id="0" name=""/>
        <dsp:cNvSpPr/>
      </dsp:nvSpPr>
      <dsp:spPr>
        <a:xfrm>
          <a:off x="432979" y="4547629"/>
          <a:ext cx="7843651" cy="568575"/>
        </a:xfrm>
        <a:prstGeom prst="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451307" tIns="60960" rIns="60960" bIns="60960" numCol="1" spcCol="1270" anchor="ctr" anchorCtr="0">
          <a:noAutofit/>
        </a:bodyPr>
        <a:lstStyle/>
        <a:p>
          <a:pPr lvl="0" algn="l" defTabSz="1066800">
            <a:lnSpc>
              <a:spcPct val="90000"/>
            </a:lnSpc>
            <a:spcBef>
              <a:spcPct val="0"/>
            </a:spcBef>
            <a:spcAft>
              <a:spcPct val="35000"/>
            </a:spcAft>
          </a:pPr>
          <a:r>
            <a:rPr lang="en-US" sz="2400" b="0" kern="1200" dirty="0" err="1" smtClean="0">
              <a:solidFill>
                <a:srgbClr val="FF0066"/>
              </a:solidFill>
              <a:latin typeface="+mn-lt"/>
              <a:cs typeface="Times New Roman" panose="02020603050405020304" pitchFamily="18" charset="0"/>
            </a:rPr>
            <a:t>Chính</a:t>
          </a:r>
          <a:r>
            <a:rPr lang="en-US" sz="2400" b="0" kern="1200" dirty="0" smtClean="0">
              <a:solidFill>
                <a:srgbClr val="FF0066"/>
              </a:solidFill>
              <a:latin typeface="+mn-lt"/>
              <a:cs typeface="Times New Roman" panose="02020603050405020304" pitchFamily="18" charset="0"/>
            </a:rPr>
            <a:t> </a:t>
          </a:r>
          <a:r>
            <a:rPr lang="en-US" sz="2400" b="0" kern="1200" dirty="0" err="1" smtClean="0">
              <a:solidFill>
                <a:srgbClr val="FF0066"/>
              </a:solidFill>
              <a:latin typeface="+mn-lt"/>
              <a:cs typeface="Times New Roman" panose="02020603050405020304" pitchFamily="18" charset="0"/>
            </a:rPr>
            <a:t>sách</a:t>
          </a:r>
          <a:r>
            <a:rPr lang="en-US" sz="2400" b="0" kern="1200" dirty="0" smtClean="0">
              <a:solidFill>
                <a:srgbClr val="FF0066"/>
              </a:solidFill>
              <a:latin typeface="+mn-lt"/>
              <a:cs typeface="Times New Roman" panose="02020603050405020304" pitchFamily="18" charset="0"/>
            </a:rPr>
            <a:t> </a:t>
          </a:r>
          <a:r>
            <a:rPr lang="en-US" sz="2400" b="0" kern="1200" dirty="0" err="1" smtClean="0">
              <a:solidFill>
                <a:srgbClr val="FF0066"/>
              </a:solidFill>
              <a:latin typeface="+mn-lt"/>
              <a:cs typeface="Times New Roman" panose="02020603050405020304" pitchFamily="18" charset="0"/>
            </a:rPr>
            <a:t>kinh</a:t>
          </a:r>
          <a:r>
            <a:rPr lang="en-US" sz="2400" b="0" kern="1200" dirty="0" smtClean="0">
              <a:solidFill>
                <a:srgbClr val="FF0066"/>
              </a:solidFill>
              <a:latin typeface="+mn-lt"/>
              <a:cs typeface="Times New Roman" panose="02020603050405020304" pitchFamily="18" charset="0"/>
            </a:rPr>
            <a:t> </a:t>
          </a:r>
          <a:r>
            <a:rPr lang="en-US" sz="2400" b="0" kern="1200" dirty="0" err="1" smtClean="0">
              <a:solidFill>
                <a:srgbClr val="FF0066"/>
              </a:solidFill>
              <a:latin typeface="+mn-lt"/>
              <a:cs typeface="Times New Roman" panose="02020603050405020304" pitchFamily="18" charset="0"/>
            </a:rPr>
            <a:t>tế</a:t>
          </a:r>
          <a:r>
            <a:rPr lang="en-US" sz="2400" b="0" kern="1200" dirty="0" smtClean="0">
              <a:solidFill>
                <a:srgbClr val="FF0066"/>
              </a:solidFill>
              <a:latin typeface="+mn-lt"/>
              <a:cs typeface="Times New Roman" panose="02020603050405020304" pitchFamily="18" charset="0"/>
            </a:rPr>
            <a:t> </a:t>
          </a:r>
          <a:r>
            <a:rPr lang="en-US" sz="2400" b="0" kern="1200" dirty="0" err="1" smtClean="0">
              <a:solidFill>
                <a:srgbClr val="FF0066"/>
              </a:solidFill>
              <a:latin typeface="+mn-lt"/>
              <a:cs typeface="Times New Roman" panose="02020603050405020304" pitchFamily="18" charset="0"/>
            </a:rPr>
            <a:t>mới</a:t>
          </a:r>
          <a:endParaRPr lang="en-US" sz="2400" b="0" kern="1200" dirty="0">
            <a:solidFill>
              <a:srgbClr val="FF0066"/>
            </a:solidFill>
            <a:latin typeface="+mn-lt"/>
            <a:cs typeface="Times New Roman" panose="02020603050405020304" pitchFamily="18" charset="0"/>
          </a:endParaRPr>
        </a:p>
      </dsp:txBody>
      <dsp:txXfrm>
        <a:off x="432979" y="4547629"/>
        <a:ext cx="7843651" cy="568575"/>
      </dsp:txXfrm>
    </dsp:sp>
    <dsp:sp modelId="{B9668074-112A-444C-B20B-E4486920F810}">
      <dsp:nvSpPr>
        <dsp:cNvPr id="0" name=""/>
        <dsp:cNvSpPr/>
      </dsp:nvSpPr>
      <dsp:spPr>
        <a:xfrm>
          <a:off x="77620" y="4476557"/>
          <a:ext cx="710718" cy="710718"/>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9/3/layout/OpposingIdeas">
  <dgm:title val=""/>
  <dgm:desc val=""/>
  <dgm:catLst>
    <dgm:cat type="relationship" pri="3400"/>
  </dgm:catLst>
  <dgm:sampData>
    <dgm:dataModel>
      <dgm:ptLst>
        <dgm:pt modelId="0" type="doc"/>
        <dgm:pt modelId="10">
          <dgm:prSet phldr="1"/>
        </dgm:pt>
        <dgm:pt modelId="11">
          <dgm:prSet phldr="1"/>
        </dgm:pt>
        <dgm:pt modelId="20">
          <dgm:prSet phldr="1"/>
        </dgm:pt>
        <dgm:pt modelId="21">
          <dgm:prSet phldr="1"/>
        </dgm:pt>
      </dgm:ptLst>
      <dgm:cxnLst>
        <dgm:cxn modelId="30" srcId="0" destId="10" srcOrd="0" destOrd="0"/>
        <dgm:cxn modelId="12" srcId="10" destId="11" srcOrd="0" destOrd="0"/>
        <dgm:cxn modelId="40" srcId="0" destId="20" srcOrd="1" destOrd="0"/>
        <dgm:cxn modelId="22" srcId="20" destId="2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30" srcId="0" destId="10" srcOrd="0" destOrd="0"/>
        <dgm:cxn modelId="12" srcId="10" destId="11" srcOrd="0" destOrd="0"/>
        <dgm:cxn modelId="4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Lst>
      <dgm:cxnLst>
        <dgm:cxn modelId="30" srcId="0" destId="10" srcOrd="0" destOrd="0"/>
        <dgm:cxn modelId="12" srcId="10" destId="11" srcOrd="0" destOrd="0"/>
        <dgm:cxn modelId="40" srcId="0" destId="20" srcOrd="1" destOrd="0"/>
        <dgm:cxn modelId="22" srcId="20" destId="21" srcOrd="0" destOrd="0"/>
      </dgm:cxnLst>
      <dgm:bg/>
      <dgm:whole/>
    </dgm:dataModel>
  </dgm:clrData>
  <dgm:layoutNode name="Name0">
    <dgm:varLst>
      <dgm:chMax val="2"/>
      <dgm:dir/>
      <dgm:animOne val="branch"/>
      <dgm:animLvl val="lvl"/>
      <dgm:resizeHandles val="exact"/>
    </dgm:varLst>
    <dgm:choose name="Name1">
      <dgm:if name="Name2" axis="ch" ptType="node" func="cnt" op="lte" val="1">
        <dgm:alg type="composite">
          <dgm:param type="ar" val="0.9928"/>
        </dgm:alg>
      </dgm:if>
      <dgm:else name="Name3">
        <dgm:alg type="composite">
          <dgm:param type="ar" val="1.6364"/>
        </dgm:alg>
      </dgm:else>
    </dgm:choose>
    <dgm:shape xmlns:r="http://schemas.openxmlformats.org/officeDocument/2006/relationships" r:blip="">
      <dgm:adjLst/>
    </dgm:shape>
    <dgm:choose name="Name4">
      <dgm:if name="Name5" func="var" arg="dir" op="equ" val="norm">
        <dgm:choose name="Name6">
          <dgm:if name="Name7" axis="ch" ptType="node" func="cnt" op="lte" val="1">
            <dgm:constrLst>
              <dgm:constr type="primFontSz" for="des" forName="ParentText1" op="equ" val="65"/>
              <dgm:constr type="primFontSz" for="des" forName="ParentText2" refType="primFontSz" refFor="des" refForName="ParentText1" op="equ"/>
              <dgm:constr type="primFontSz" for="des" forName="ChildText1" op="equ" val="65"/>
              <dgm:constr type="primFontSz" for="des" forName="ChildText2" refType="primFontSz" refFor="des" refForName="ChildText1" op="equ"/>
              <dgm:constr type="l" for="ch" forName="ChildText1" refType="w" fact="0.2963"/>
              <dgm:constr type="t" for="ch" forName="ChildText1" refType="h" fact="0.2722"/>
              <dgm:constr type="w" for="ch" forName="ChildText1" refType="w" fact="0.6534"/>
              <dgm:constr type="h" for="ch" forName="ChildText1" refType="h" fact="0.6682"/>
              <dgm:constr type="l" for="ch" forName="Background" refType="w" fact="0.246"/>
              <dgm:constr type="t" for="ch" forName="Background" refType="h" fact="0.2125"/>
              <dgm:constr type="w" for="ch" forName="Background" refType="w" fact="0.754"/>
              <dgm:constr type="h" for="ch" forName="Background" refType="h" fact="0.7875"/>
              <dgm:constr type="l" for="ch" forName="ParentText1" refType="w" fact="0"/>
              <dgm:constr type="t" for="ch" forName="ParentText1" refType="h" fact="0"/>
              <dgm:constr type="w" for="ch" forName="ParentText1" refType="w" fact="0.234"/>
              <dgm:constr type="h" for="ch" forName="ParentText1" refType="h" fact="0.8713"/>
              <dgm:constr type="l" for="ch" forName="ParentShape1" refType="w" fact="0"/>
              <dgm:constr type="t" for="ch" forName="ParentShape1" refType="h" fact="0"/>
              <dgm:constr type="w" for="ch" forName="ParentShape1" refType="w" fact="0.234"/>
              <dgm:constr type="h" for="ch" forName="ParentShape1" refType="h" fact="0.8713"/>
            </dgm:constrLst>
          </dgm:if>
          <dgm:else name="Name8">
            <dgm:constrLst>
              <dgm:constr type="primFontSz" for="des" forName="ParentText1" op="equ" val="65"/>
              <dgm:constr type="primFontSz" for="des" forName="ParentText2" refType="primFontSz" refFor="des" refForName="ParentText1" op="equ"/>
              <dgm:constr type="primFontSz" for="des" forName="ChildText1" op="equ" val="65"/>
              <dgm:constr type="primFontSz" for="des" forName="ChildText2" refType="primFontSz" refFor="des" refForName="ChildText1" op="equ"/>
              <dgm:constr type="l" for="ch" forName="ChildText1" refType="w" fact="0.15"/>
              <dgm:constr type="t" for="ch" forName="ChildText1" refType="h" fact="0.22"/>
              <dgm:constr type="w" for="ch" forName="ChildText1" refType="w" fact="0.325"/>
              <dgm:constr type="h" for="ch" forName="ChildText1" refType="h" fact="0.56"/>
              <dgm:constr type="l" for="ch" forName="ChildText2" refType="w" fact="0.525"/>
              <dgm:constr type="t" for="ch" forName="ChildText2" refType="h" fact="0.22"/>
              <dgm:constr type="w" for="ch" forName="ChildText2" refType="w" fact="0.325"/>
              <dgm:constr type="h" for="ch" forName="ChildText2" refType="h" fact="0.56"/>
              <dgm:constr type="l" for="ch" forName="Background" refType="w" fact="0.125"/>
              <dgm:constr type="t" for="ch" forName="Background" refType="h" fact="0.17"/>
              <dgm:constr type="w" for="ch" forName="Background" refType="w" fact="0.75"/>
              <dgm:constr type="h" for="ch" forName="Background" refType="h" fact="0.66"/>
              <dgm:constr type="l" for="ch" forName="ParentText1" refType="w" fact="0"/>
              <dgm:constr type="t" for="ch" forName="ParentText1" refType="h" fact="0"/>
              <dgm:constr type="w" for="ch" forName="ParentText1" refType="w" fact="0.125"/>
              <dgm:constr type="h" for="ch" forName="ParentText1" refType="h" fact="0.72"/>
              <dgm:constr type="l" for="ch" forName="ParentShape1" refType="w" fact="0"/>
              <dgm:constr type="t" for="ch" forName="ParentShape1" refType="h" fact="0"/>
              <dgm:constr type="w" for="ch" forName="ParentShape1" refType="w" fact="0.125"/>
              <dgm:constr type="h" for="ch" forName="ParentShape1" refType="h" fact="0.72"/>
              <dgm:constr type="l" for="ch" forName="ParentText2" refType="w" fact="0.875"/>
              <dgm:constr type="t" for="ch" forName="ParentText2" refType="h" fact="0.28"/>
              <dgm:constr type="w" for="ch" forName="ParentText2" refType="w" fact="0.125"/>
              <dgm:constr type="h" for="ch" forName="ParentText2" refType="h" fact="0.72"/>
              <dgm:constr type="l" for="ch" forName="ParentShape2" refType="w" fact="0.875"/>
              <dgm:constr type="t" for="ch" forName="ParentShape2" refType="h" fact="0.28"/>
              <dgm:constr type="w" for="ch" forName="ParentShape2" refType="w" fact="0.125"/>
              <dgm:constr type="h" for="ch" forName="ParentShape2" refType="h" fact="0.72"/>
              <dgm:constr type="l" for="ch" forName="Divider" refType="w" fact="0.5"/>
              <dgm:constr type="t" for="ch" forName="Divider" refType="h" fact="0.24"/>
              <dgm:constr type="w" for="ch" forName="Divider" refType="w" fact="0.0001"/>
              <dgm:constr type="h" for="ch" forName="Divider" refType="h" fact="0.52"/>
            </dgm:constrLst>
          </dgm:else>
        </dgm:choose>
      </dgm:if>
      <dgm:else name="Name9">
        <dgm:choose name="Name10">
          <dgm:if name="Name11" axis="ch" ptType="node" func="cnt" op="lte" val="1">
            <dgm:constrLst>
              <dgm:constr type="primFontSz" for="des" forName="ParentText1" op="equ" val="65"/>
              <dgm:constr type="primFontSz" for="des" forName="ParentText2" refType="primFontSz" refFor="des" refForName="ParentText1" op="equ"/>
              <dgm:constr type="primFontSz" for="des" forName="ChildText1" op="equ" val="65"/>
              <dgm:constr type="primFontSz" for="des" forName="ChildText2" refType="primFontSz" refFor="des" refForName="ChildText1" op="equ"/>
              <dgm:constr type="r" for="ch" forName="ChildText1" refType="w" fact="-0.2455"/>
              <dgm:constr type="t" for="ch" forName="ChildText1" refType="h" fact="0.2651"/>
              <dgm:constr type="w" for="ch" forName="ChildText1" refType="w" fact="0.5351"/>
              <dgm:constr type="h" for="ch" forName="ChildText1" refType="h" fact="0.56"/>
              <dgm:constr type="r" for="ch" forName="Background" refType="w" fact="-0.246"/>
              <dgm:constr type="t" for="ch" forName="Background" refType="h" fact="0.2125"/>
              <dgm:constr type="w" for="ch" forName="Background" refType="w" fact="0.754"/>
              <dgm:constr type="h" for="ch" forName="Background" refType="h" fact="0.7875"/>
              <dgm:constr type="r" for="ch" forName="ParentText1" refType="w" fact="0"/>
              <dgm:constr type="t" for="ch" forName="ParentText1" refType="h" fact="0"/>
              <dgm:constr type="w" for="ch" forName="ParentText1" refType="w" fact="0.234"/>
              <dgm:constr type="h" for="ch" forName="ParentText1" refType="h" fact="0.8713"/>
              <dgm:constr type="r" for="ch" forName="ParentShape1" refType="w" fact="0"/>
              <dgm:constr type="t" for="ch" forName="ParentShape1" refType="h" fact="0"/>
              <dgm:constr type="w" for="ch" forName="ParentShape1" refType="w" fact="0.234"/>
              <dgm:constr type="h" for="ch" forName="ParentShape1" refType="h" fact="0.8713"/>
            </dgm:constrLst>
          </dgm:if>
          <dgm:else name="Name12">
            <dgm:constrLst>
              <dgm:constr type="primFontSz" for="des" forName="ParentText1" op="equ" val="65"/>
              <dgm:constr type="primFontSz" for="des" forName="ParentText2" refType="primFontSz" refFor="des" refForName="ParentText1" op="equ"/>
              <dgm:constr type="primFontSz" for="des" forName="ChildText1" op="equ" val="65"/>
              <dgm:constr type="primFontSz" for="des" forName="ChildText2" refType="primFontSz" refFor="des" refForName="ChildText1" op="equ"/>
              <dgm:constr type="r" for="ch" forName="ChildText1" refType="w" fact="-0.15"/>
              <dgm:constr type="t" for="ch" forName="ChildText1" refType="h" fact="0.22"/>
              <dgm:constr type="w" for="ch" forName="ChildText1" refType="w" fact="0.325"/>
              <dgm:constr type="h" for="ch" forName="ChildText1" refType="h" fact="0.56"/>
              <dgm:constr type="r" for="ch" forName="ChildText2" refType="w" fact="-0.525"/>
              <dgm:constr type="t" for="ch" forName="ChildText2" refType="h" fact="0.22"/>
              <dgm:constr type="w" for="ch" forName="ChildText2" refType="w" fact="0.325"/>
              <dgm:constr type="h" for="ch" forName="ChildText2" refType="h" fact="0.56"/>
              <dgm:constr type="r" for="ch" forName="Background" refType="w" fact="-0.125"/>
              <dgm:constr type="t" for="ch" forName="Background" refType="h" fact="0.17"/>
              <dgm:constr type="w" for="ch" forName="Background" refType="w" fact="0.75"/>
              <dgm:constr type="h" for="ch" forName="Background" refType="h" fact="0.66"/>
              <dgm:constr type="r" for="ch" forName="ParentText1" refType="w" fact="0"/>
              <dgm:constr type="t" for="ch" forName="ParentText1" refType="h" fact="0"/>
              <dgm:constr type="w" for="ch" forName="ParentText1" refType="w" fact="0.125"/>
              <dgm:constr type="h" for="ch" forName="ParentText1" refType="h" fact="0.72"/>
              <dgm:constr type="r" for="ch" forName="ParentShape1" refType="w" fact="0"/>
              <dgm:constr type="t" for="ch" forName="ParentShape1" refType="h" fact="0"/>
              <dgm:constr type="w" for="ch" forName="ParentShape1" refType="w" fact="0.125"/>
              <dgm:constr type="h" for="ch" forName="ParentShape1" refType="h" fact="0.72"/>
              <dgm:constr type="r" for="ch" forName="ParentText2" refType="w" fact="-0.875"/>
              <dgm:constr type="t" for="ch" forName="ParentText2" refType="h" fact="0.28"/>
              <dgm:constr type="w" for="ch" forName="ParentText2" refType="w" fact="0.125"/>
              <dgm:constr type="h" for="ch" forName="ParentText2" refType="h" fact="0.72"/>
              <dgm:constr type="r" for="ch" forName="ParentShape2" refType="w" fact="-0.875"/>
              <dgm:constr type="t" for="ch" forName="ParentShape2" refType="h" fact="0.28"/>
              <dgm:constr type="w" for="ch" forName="ParentShape2" refType="w" fact="0.125"/>
              <dgm:constr type="h" for="ch" forName="ParentShape2" refType="h" fact="0.72"/>
              <dgm:constr type="r" for="ch" forName="Divider" refType="w" fact="-0.5"/>
              <dgm:constr type="t" for="ch" forName="Divider" refType="h" fact="0.24"/>
              <dgm:constr type="w" for="ch" forName="Divider" refType="w" fact="0.0001"/>
              <dgm:constr type="h" for="ch" forName="Divider" refType="h" fact="0.52"/>
            </dgm:constrLst>
          </dgm:else>
        </dgm:choose>
      </dgm:else>
    </dgm:choose>
    <dgm:choose name="Name13">
      <dgm:if name="Name14" axis="ch" ptType="node" func="cnt" op="gte" val="1">
        <dgm:layoutNode name="Background" styleLbl="node1">
          <dgm:alg type="sp"/>
          <dgm:choose name="Name15">
            <dgm:if name="Name16" func="var" arg="dir" op="equ" val="norm">
              <dgm:shape xmlns:r="http://schemas.openxmlformats.org/officeDocument/2006/relationships" type="round2DiagRect" r:blip="">
                <dgm:adjLst>
                  <dgm:adj idx="1" val="0"/>
                  <dgm:adj idx="2" val="0.1667"/>
                </dgm:adjLst>
              </dgm:shape>
            </dgm:if>
            <dgm:else name="Name17">
              <dgm:shape xmlns:r="http://schemas.openxmlformats.org/officeDocument/2006/relationships" type="round2DiagRect" r:blip="">
                <dgm:adjLst>
                  <dgm:adj idx="1" val="0.1667"/>
                  <dgm:adj idx="2" val="0"/>
                </dgm:adjLst>
              </dgm:shape>
            </dgm:else>
          </dgm:choose>
          <dgm:presOf/>
        </dgm:layoutNode>
        <dgm:choose name="Name18">
          <dgm:if name="Name19" axis="ch" ptType="node" func="cnt" op="gte" val="2">
            <dgm:layoutNode name="Divider" styleLbl="callout">
              <dgm:alg type="sp"/>
              <dgm:shape xmlns:r="http://schemas.openxmlformats.org/officeDocument/2006/relationships" type="line" r:blip="">
                <dgm:adjLst/>
              </dgm:shape>
              <dgm:presOf/>
            </dgm:layoutNode>
          </dgm:if>
          <dgm:else name="Name20"/>
        </dgm:choose>
        <dgm:layoutNode name="ChildText1" styleLbl="revTx">
          <dgm:varLst>
            <dgm:chMax val="0"/>
            <dgm:chPref val="0"/>
            <dgm:bulletEnabled val="1"/>
          </dgm:varLst>
          <dgm:alg type="tx">
            <dgm:param type="parTxLTRAlign" val="l"/>
            <dgm:param type="txAnchorVert" val="t"/>
          </dgm:alg>
          <dgm:shape xmlns:r="http://schemas.openxmlformats.org/officeDocument/2006/relationships" type="rect" r:blip="" hideGeom="1">
            <dgm:adjLst/>
          </dgm:shape>
          <dgm:presOf axis="ch des"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21">
          <dgm:if name="Name22" axis="ch" ptType="node" func="cnt" op="gte" val="2">
            <dgm:layoutNode name="ChildText2" styleLbl="revTx">
              <dgm:varLst>
                <dgm:chMax val="0"/>
                <dgm:chPref val="0"/>
                <dgm:bulletEnabled val="1"/>
              </dgm:varLst>
              <dgm:alg type="tx">
                <dgm:param type="parTxLTRAlign" val="l"/>
                <dgm:param type="txAnchorVert" val="t"/>
              </dgm:alg>
              <dgm:shape xmlns:r="http://schemas.openxmlformats.org/officeDocument/2006/relationships" type="rect" r:blip="" hideGeom="1">
                <dgm:adjLst/>
              </dgm:shape>
              <dgm:presOf axis="ch des"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3"/>
        </dgm:choose>
        <dgm:layoutNode name="ParentText1" styleLbl="revTx">
          <dgm:varLst>
            <dgm:chMax val="1"/>
            <dgm:chPref val="1"/>
          </dgm:varLst>
          <dgm:choose name="Name24">
            <dgm:if name="Name25" func="var" arg="dir" op="equ" val="norm">
              <dgm:alg type="tx">
                <dgm:param type="parTxLTRAlign" val="r"/>
                <dgm:param type="shpTxLTRAlignCh" val="r"/>
                <dgm:param type="txAnchorVertCh" val="mid"/>
                <dgm:param type="autoTxRot" val="grav"/>
              </dgm:alg>
            </dgm:if>
            <dgm:else name="Name26">
              <dgm:alg type="tx">
                <dgm:param type="parTxLTRAlign" val="l"/>
                <dgm:param type="shpTxLTRAlignCh" val="r"/>
                <dgm:param type="txAnchorVertCh" val="mid"/>
                <dgm:param type="autoTxRot" val="grav"/>
              </dgm:alg>
            </dgm:else>
          </dgm:choose>
          <dgm:choose name="Name27">
            <dgm:if name="Name28" func="var" arg="dir" op="equ" val="norm">
              <dgm:shape xmlns:r="http://schemas.openxmlformats.org/officeDocument/2006/relationships" rot="-90" type="rightArrow" r:blip="" hideGeom="1">
                <dgm:adjLst>
                  <dgm:adj idx="1" val="0.4983"/>
                  <dgm:adj idx="2" val="0.6066"/>
                </dgm:adjLst>
              </dgm:shape>
            </dgm:if>
            <dgm:else name="Name29">
              <dgm:shape xmlns:r="http://schemas.openxmlformats.org/officeDocument/2006/relationships" rot="90" type="leftArrow" r:blip="" hideGeom="1">
                <dgm:adjLst>
                  <dgm:adj idx="1" val="0.4983"/>
                  <dgm:adj idx="2" val="0.6066"/>
                </dgm:adjLst>
              </dgm:shape>
            </dgm:else>
          </dgm:choose>
          <dgm:presOf axis="ch 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Shape1" styleLbl="alignImgPlace1">
          <dgm:varLst/>
          <dgm:alg type="sp"/>
          <dgm:presOf axis="ch self" ptType="node node" st="1 1" cnt="1 0"/>
          <dgm:choose name="Name30">
            <dgm:if name="Name31" func="var" arg="dir" op="equ" val="norm">
              <dgm:shape xmlns:r="http://schemas.openxmlformats.org/officeDocument/2006/relationships" rot="-90" type="rightArrow" r:blip="">
                <dgm:adjLst>
                  <dgm:adj idx="1" val="0.4983"/>
                  <dgm:adj idx="2" val="0.6066"/>
                </dgm:adjLst>
              </dgm:shape>
            </dgm:if>
            <dgm:else name="Name32">
              <dgm:shape xmlns:r="http://schemas.openxmlformats.org/officeDocument/2006/relationships" rot="90" type="leftArrow" r:blip="">
                <dgm:adjLst>
                  <dgm:adj idx="1" val="0.4983"/>
                  <dgm:adj idx="2" val="0.6066"/>
                </dgm:adjLst>
              </dgm:shape>
            </dgm:else>
          </dgm:choose>
        </dgm:layoutNode>
        <dgm:choose name="Name33">
          <dgm:if name="Name34" axis="ch" ptType="node" func="cnt" op="gte" val="2">
            <dgm:layoutNode name="ParentText2" styleLbl="revTx">
              <dgm:varLst>
                <dgm:chMax val="1"/>
                <dgm:chPref val="1"/>
              </dgm:varLst>
              <dgm:choose name="Name35">
                <dgm:if name="Name36" func="var" arg="dir" op="equ" val="norm">
                  <dgm:alg type="tx">
                    <dgm:param type="parTxLTRAlign" val="r"/>
                    <dgm:param type="shpTxLTRAlignCh" val="r"/>
                    <dgm:param type="txAnchorVertCh" val="mid"/>
                    <dgm:param type="autoTxRot" val="grav"/>
                  </dgm:alg>
                </dgm:if>
                <dgm:else name="Name37">
                  <dgm:alg type="tx">
                    <dgm:param type="parTxLTRAlign" val="l"/>
                    <dgm:param type="shpTxLTRAlignCh" val="r"/>
                    <dgm:param type="txAnchorVertCh" val="mid"/>
                    <dgm:param type="autoTxRot" val="grav"/>
                  </dgm:alg>
                </dgm:else>
              </dgm:choose>
              <dgm:choose name="Name38">
                <dgm:if name="Name39" func="var" arg="dir" op="equ" val="norm">
                  <dgm:shape xmlns:r="http://schemas.openxmlformats.org/officeDocument/2006/relationships" rot="90" type="rightArrow" r:blip="" hideGeom="1">
                    <dgm:adjLst>
                      <dgm:adj idx="1" val="0.4983"/>
                      <dgm:adj idx="2" val="0.6066"/>
                    </dgm:adjLst>
                  </dgm:shape>
                </dgm:if>
                <dgm:else name="Name40">
                  <dgm:shape xmlns:r="http://schemas.openxmlformats.org/officeDocument/2006/relationships" rot="-90" type="leftArrow" r:blip="" hideGeom="1">
                    <dgm:adjLst>
                      <dgm:adj idx="1" val="0.4983"/>
                      <dgm:adj idx="2" val="0.6066"/>
                    </dgm:adjLst>
                  </dgm:shape>
                </dgm:else>
              </dgm:choose>
              <dgm:presOf axis="ch 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Shape2" styleLbl="alignImgPlace1">
              <dgm:varLst/>
              <dgm:alg type="sp"/>
              <dgm:choose name="Name41">
                <dgm:if name="Name42" func="var" arg="dir" op="equ" val="norm">
                  <dgm:shape xmlns:r="http://schemas.openxmlformats.org/officeDocument/2006/relationships" rot="90" type="rightArrow" r:blip="">
                    <dgm:adjLst>
                      <dgm:adj idx="1" val="0.4983"/>
                      <dgm:adj idx="2" val="0.6066"/>
                    </dgm:adjLst>
                  </dgm:shape>
                </dgm:if>
                <dgm:else name="Name43">
                  <dgm:shape xmlns:r="http://schemas.openxmlformats.org/officeDocument/2006/relationships" rot="-90" type="leftArrow" r:blip="">
                    <dgm:adjLst>
                      <dgm:adj idx="1" val="0.4983"/>
                      <dgm:adj idx="2" val="0.6066"/>
                    </dgm:adjLst>
                  </dgm:shape>
                </dgm:else>
              </dgm:choose>
              <dgm:presOf axis="ch self" ptType="node node" st="2 1" cnt="1 0"/>
            </dgm:layoutNode>
          </dgm:if>
          <dgm:else name="Name44"/>
        </dgm:choose>
      </dgm:if>
      <dgm:else name="Name45"/>
    </dgm:choose>
  </dgm:layoutNode>
</dgm:layoutDef>
</file>

<file path=ppt/diagrams/layout1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72.wmf"/><Relationship Id="rId1" Type="http://schemas.openxmlformats.org/officeDocument/2006/relationships/image" Target="../media/image7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07C0B9-5F26-9242-A913-0FF3D747BC4B}" type="datetimeFigureOut">
              <a:rPr lang="en-US" smtClean="0"/>
              <a:t>9/10/2019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52B66E-BF5B-8641-A02B-9AC9F5E8337F}" type="slidenum">
              <a:rPr lang="en-US" smtClean="0"/>
              <a:t>‹#›</a:t>
            </a:fld>
            <a:endParaRPr lang="en-US"/>
          </a:p>
        </p:txBody>
      </p:sp>
    </p:spTree>
    <p:extLst>
      <p:ext uri="{BB962C8B-B14F-4D97-AF65-F5344CB8AC3E}">
        <p14:creationId xmlns:p14="http://schemas.microsoft.com/office/powerpoint/2010/main" val="201711168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6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56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fld id="{949D8DC6-CD51-404B-8B80-A444CDECA5A2}" type="slidenum">
              <a:rPr lang="en-US" altLang="en-US" smtClean="0"/>
              <a:pPr eaLnBrk="1" hangingPunct="1"/>
              <a:t>4</a:t>
            </a:fld>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AB0C3A47-9C29-451E-A032-75A7AD6ED794}" type="slidenum">
              <a:rPr lang="en-US" altLang="en-US" smtClean="0">
                <a:latin typeface="Verdana" pitchFamily="34" charset="0"/>
                <a:cs typeface="Arial" pitchFamily="34" charset="0"/>
              </a:rPr>
              <a:pPr eaLnBrk="1" hangingPunct="1">
                <a:spcBef>
                  <a:spcPct val="0"/>
                </a:spcBef>
              </a:pPr>
              <a:t>20</a:t>
            </a:fld>
            <a:endParaRPr lang="en-US" altLang="en-US" smtClean="0">
              <a:latin typeface="Verdana" pitchFamily="34" charset="0"/>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Rot="1" noChangeAspect="1" noChangeArrowheads="1" noTextEdit="1"/>
          </p:cNvSpPr>
          <p:nvPr>
            <p:ph type="sldImg"/>
          </p:nvPr>
        </p:nvSpPr>
        <p:spPr>
          <a:ln/>
        </p:spPr>
      </p:sp>
      <p:sp>
        <p:nvSpPr>
          <p:cNvPr id="5017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spcBef>
                <a:spcPct val="0"/>
              </a:spcBef>
            </a:pPr>
            <a:endParaRPr lang="en-US"/>
          </a:p>
        </p:txBody>
      </p:sp>
    </p:spTree>
    <p:extLst>
      <p:ext uri="{BB962C8B-B14F-4D97-AF65-F5344CB8AC3E}">
        <p14:creationId xmlns:p14="http://schemas.microsoft.com/office/powerpoint/2010/main" val="1878009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Rot="1" noChangeAspect="1" noChangeArrowheads="1" noTextEdit="1"/>
          </p:cNvSpPr>
          <p:nvPr>
            <p:ph type="sldImg"/>
          </p:nvPr>
        </p:nvSpPr>
        <p:spPr>
          <a:ln/>
        </p:spPr>
      </p:sp>
      <p:sp>
        <p:nvSpPr>
          <p:cNvPr id="5222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spcBef>
                <a:spcPct val="0"/>
              </a:spcBef>
            </a:pPr>
            <a:endParaRPr lang="en-US">
              <a:cs typeface="Arial" charset="0"/>
            </a:endParaRPr>
          </a:p>
        </p:txBody>
      </p:sp>
    </p:spTree>
    <p:extLst>
      <p:ext uri="{BB962C8B-B14F-4D97-AF65-F5344CB8AC3E}">
        <p14:creationId xmlns:p14="http://schemas.microsoft.com/office/powerpoint/2010/main" val="38622375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Rot="1" noChangeAspect="1" noChangeArrowheads="1" noTextEdit="1"/>
          </p:cNvSpPr>
          <p:nvPr>
            <p:ph type="sldImg"/>
          </p:nvPr>
        </p:nvSpPr>
        <p:spPr>
          <a:ln/>
        </p:spPr>
      </p:sp>
      <p:sp>
        <p:nvSpPr>
          <p:cNvPr id="5427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spcBef>
                <a:spcPct val="0"/>
              </a:spcBef>
            </a:pPr>
            <a:endParaRPr lang="en-US">
              <a:cs typeface="Arial" charset="0"/>
            </a:endParaRPr>
          </a:p>
        </p:txBody>
      </p:sp>
    </p:spTree>
    <p:extLst>
      <p:ext uri="{BB962C8B-B14F-4D97-AF65-F5344CB8AC3E}">
        <p14:creationId xmlns:p14="http://schemas.microsoft.com/office/powerpoint/2010/main" val="26846372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noRot="1" noChangeAspect="1" noChangeArrowheads="1" noTextEdit="1"/>
          </p:cNvSpPr>
          <p:nvPr>
            <p:ph type="sldImg"/>
          </p:nvPr>
        </p:nvSpPr>
        <p:spPr>
          <a:ln/>
        </p:spPr>
      </p:sp>
      <p:sp>
        <p:nvSpPr>
          <p:cNvPr id="5632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spcBef>
                <a:spcPct val="0"/>
              </a:spcBef>
            </a:pPr>
            <a:endParaRPr lang="en-US">
              <a:cs typeface="Arial" charset="0"/>
            </a:endParaRPr>
          </a:p>
        </p:txBody>
      </p:sp>
    </p:spTree>
    <p:extLst>
      <p:ext uri="{BB962C8B-B14F-4D97-AF65-F5344CB8AC3E}">
        <p14:creationId xmlns:p14="http://schemas.microsoft.com/office/powerpoint/2010/main" val="5086123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noRot="1" noChangeAspect="1" noChangeArrowheads="1" noTextEdit="1"/>
          </p:cNvSpPr>
          <p:nvPr>
            <p:ph type="sldImg"/>
          </p:nvPr>
        </p:nvSpPr>
        <p:spPr>
          <a:ln/>
        </p:spPr>
      </p:sp>
      <p:sp>
        <p:nvSpPr>
          <p:cNvPr id="5632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spcBef>
                <a:spcPct val="0"/>
              </a:spcBef>
            </a:pPr>
            <a:endParaRPr lang="en-US">
              <a:cs typeface="Arial" charset="0"/>
            </a:endParaRPr>
          </a:p>
        </p:txBody>
      </p:sp>
    </p:spTree>
    <p:extLst>
      <p:ext uri="{BB962C8B-B14F-4D97-AF65-F5344CB8AC3E}">
        <p14:creationId xmlns:p14="http://schemas.microsoft.com/office/powerpoint/2010/main" val="5086123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ea typeface="ＭＳ Ｐゴシック" charset="0"/>
                <a:cs typeface="ＭＳ Ｐゴシック" charset="0"/>
              </a:defRPr>
            </a:lvl1pPr>
            <a:lvl2pPr marL="742950" indent="-285750">
              <a:defRPr sz="2400" b="1">
                <a:solidFill>
                  <a:schemeClr val="tx1"/>
                </a:solidFill>
                <a:latin typeface="Arial" charset="0"/>
                <a:ea typeface="ＭＳ Ｐゴシック" charset="0"/>
              </a:defRPr>
            </a:lvl2pPr>
            <a:lvl3pPr marL="1143000" indent="-228600">
              <a:defRPr sz="2400" b="1">
                <a:solidFill>
                  <a:schemeClr val="tx1"/>
                </a:solidFill>
                <a:latin typeface="Arial" charset="0"/>
                <a:ea typeface="ＭＳ Ｐゴシック" charset="0"/>
              </a:defRPr>
            </a:lvl3pPr>
            <a:lvl4pPr marL="1600200" indent="-228600">
              <a:defRPr sz="2400" b="1">
                <a:solidFill>
                  <a:schemeClr val="tx1"/>
                </a:solidFill>
                <a:latin typeface="Arial" charset="0"/>
                <a:ea typeface="ＭＳ Ｐゴシック" charset="0"/>
              </a:defRPr>
            </a:lvl4pPr>
            <a:lvl5pPr marL="2057400" indent="-22860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fld id="{1504ED1A-31A0-1347-A9D8-9E7014680DD5}" type="slidenum">
              <a:rPr lang="en-US" sz="1200" b="0"/>
              <a:pPr/>
              <a:t>93</a:t>
            </a:fld>
            <a:endParaRPr lang="en-US" sz="1200" b="0"/>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spcBef>
                <a:spcPct val="0"/>
              </a:spcBef>
            </a:pPr>
            <a:endParaRPr lang="en-US"/>
          </a:p>
        </p:txBody>
      </p:sp>
    </p:spTree>
    <p:extLst>
      <p:ext uri="{BB962C8B-B14F-4D97-AF65-F5344CB8AC3E}">
        <p14:creationId xmlns:p14="http://schemas.microsoft.com/office/powerpoint/2010/main" val="12533738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ea typeface="ＭＳ Ｐゴシック" charset="0"/>
                <a:cs typeface="ＭＳ Ｐゴシック" charset="0"/>
              </a:defRPr>
            </a:lvl1pPr>
            <a:lvl2pPr marL="742950" indent="-285750">
              <a:defRPr sz="2400" b="1">
                <a:solidFill>
                  <a:schemeClr val="tx1"/>
                </a:solidFill>
                <a:latin typeface="Arial" charset="0"/>
                <a:ea typeface="ＭＳ Ｐゴシック" charset="0"/>
              </a:defRPr>
            </a:lvl2pPr>
            <a:lvl3pPr marL="1143000" indent="-228600">
              <a:defRPr sz="2400" b="1">
                <a:solidFill>
                  <a:schemeClr val="tx1"/>
                </a:solidFill>
                <a:latin typeface="Arial" charset="0"/>
                <a:ea typeface="ＭＳ Ｐゴシック" charset="0"/>
              </a:defRPr>
            </a:lvl3pPr>
            <a:lvl4pPr marL="1600200" indent="-228600">
              <a:defRPr sz="2400" b="1">
                <a:solidFill>
                  <a:schemeClr val="tx1"/>
                </a:solidFill>
                <a:latin typeface="Arial" charset="0"/>
                <a:ea typeface="ＭＳ Ｐゴシック" charset="0"/>
              </a:defRPr>
            </a:lvl4pPr>
            <a:lvl5pPr marL="2057400" indent="-22860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fld id="{1504ED1A-31A0-1347-A9D8-9E7014680DD5}" type="slidenum">
              <a:rPr lang="en-US" sz="1200" b="0"/>
              <a:pPr/>
              <a:t>94</a:t>
            </a:fld>
            <a:endParaRPr lang="en-US" sz="1200" b="0"/>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spcBef>
                <a:spcPct val="0"/>
              </a:spcBef>
            </a:pPr>
            <a:endParaRPr lang="en-US"/>
          </a:p>
        </p:txBody>
      </p:sp>
    </p:spTree>
    <p:extLst>
      <p:ext uri="{BB962C8B-B14F-4D97-AF65-F5344CB8AC3E}">
        <p14:creationId xmlns:p14="http://schemas.microsoft.com/office/powerpoint/2010/main" val="24224537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AutoShape 200">
            <a:extLst/>
          </p:cNvPr>
          <p:cNvSpPr>
            <a:spLocks noChangeArrowheads="1"/>
          </p:cNvSpPr>
          <p:nvPr/>
        </p:nvSpPr>
        <p:spPr bwMode="gray">
          <a:xfrm>
            <a:off x="88900" y="69850"/>
            <a:ext cx="8994775" cy="6729413"/>
          </a:xfrm>
          <a:prstGeom prst="roundRect">
            <a:avLst>
              <a:gd name="adj" fmla="val 4245"/>
            </a:avLst>
          </a:prstGeom>
          <a:solidFill>
            <a:schemeClr val="accent1"/>
          </a:solidFill>
          <a:ln>
            <a:noFill/>
          </a:ln>
          <a:effectLst/>
          <a:extLst>
            <a:ext uri="{91240B29-F687-4F45-9708-019B960494DF}">
              <a14:hiddenLine xmlns:a14="http://schemas.microsoft.com/office/drawing/2010/main" w="9525">
                <a:solidFill>
                  <a:srgbClr val="CCCC9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ea typeface="+mn-ea"/>
              <a:cs typeface="+mn-cs"/>
            </a:endParaRPr>
          </a:p>
        </p:txBody>
      </p:sp>
      <p:grpSp>
        <p:nvGrpSpPr>
          <p:cNvPr id="5" name="Group 201"/>
          <p:cNvGrpSpPr>
            <a:grpSpLocks/>
          </p:cNvGrpSpPr>
          <p:nvPr/>
        </p:nvGrpSpPr>
        <p:grpSpPr bwMode="auto">
          <a:xfrm>
            <a:off x="250825" y="260350"/>
            <a:ext cx="8642350" cy="4824413"/>
            <a:chOff x="158" y="164"/>
            <a:chExt cx="5444" cy="3039"/>
          </a:xfrm>
        </p:grpSpPr>
        <p:sp>
          <p:nvSpPr>
            <p:cNvPr id="6" name="AutoShape 202">
              <a:extLst/>
            </p:cNvPr>
            <p:cNvSpPr>
              <a:spLocks noChangeArrowheads="1"/>
            </p:cNvSpPr>
            <p:nvPr userDrawn="1"/>
          </p:nvSpPr>
          <p:spPr bwMode="gray">
            <a:xfrm>
              <a:off x="158" y="164"/>
              <a:ext cx="5444" cy="2991"/>
            </a:xfrm>
            <a:prstGeom prst="roundRect">
              <a:avLst>
                <a:gd name="adj" fmla="val 3912"/>
              </a:avLst>
            </a:prstGeom>
            <a:solidFill>
              <a:schemeClr val="bg1"/>
            </a:solidFill>
            <a:ln>
              <a:noFill/>
            </a:ln>
            <a:effectLst/>
            <a:extLst>
              <a:ext uri="{91240B29-F687-4F45-9708-019B960494DF}">
                <a14:hiddenLine xmlns:a14="http://schemas.microsoft.com/office/drawing/2010/main" w="9525">
                  <a:solidFill>
                    <a:srgbClr val="CCCC9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ea typeface="+mn-ea"/>
                <a:cs typeface="+mn-cs"/>
              </a:endParaRPr>
            </a:p>
          </p:txBody>
        </p:sp>
        <p:sp>
          <p:nvSpPr>
            <p:cNvPr id="7" name="Freeform 203">
              <a:extLst/>
            </p:cNvPr>
            <p:cNvSpPr>
              <a:spLocks/>
            </p:cNvSpPr>
            <p:nvPr userDrawn="1"/>
          </p:nvSpPr>
          <p:spPr bwMode="gray">
            <a:xfrm>
              <a:off x="2567" y="1337"/>
              <a:ext cx="36" cy="185"/>
            </a:xfrm>
            <a:custGeom>
              <a:avLst/>
              <a:gdLst>
                <a:gd name="T0" fmla="*/ 0 w 35"/>
                <a:gd name="T1" fmla="*/ 165 h 172"/>
                <a:gd name="T2" fmla="*/ 7 w 35"/>
                <a:gd name="T3" fmla="*/ 172 h 172"/>
                <a:gd name="T4" fmla="*/ 14 w 35"/>
                <a:gd name="T5" fmla="*/ 158 h 172"/>
                <a:gd name="T6" fmla="*/ 25 w 35"/>
                <a:gd name="T7" fmla="*/ 169 h 172"/>
                <a:gd name="T8" fmla="*/ 25 w 35"/>
                <a:gd name="T9" fmla="*/ 165 h 172"/>
                <a:gd name="T10" fmla="*/ 25 w 35"/>
                <a:gd name="T11" fmla="*/ 162 h 172"/>
                <a:gd name="T12" fmla="*/ 25 w 35"/>
                <a:gd name="T13" fmla="*/ 155 h 172"/>
                <a:gd name="T14" fmla="*/ 21 w 35"/>
                <a:gd name="T15" fmla="*/ 144 h 172"/>
                <a:gd name="T16" fmla="*/ 21 w 35"/>
                <a:gd name="T17" fmla="*/ 141 h 172"/>
                <a:gd name="T18" fmla="*/ 17 w 35"/>
                <a:gd name="T19" fmla="*/ 134 h 172"/>
                <a:gd name="T20" fmla="*/ 17 w 35"/>
                <a:gd name="T21" fmla="*/ 123 h 172"/>
                <a:gd name="T22" fmla="*/ 21 w 35"/>
                <a:gd name="T23" fmla="*/ 116 h 172"/>
                <a:gd name="T24" fmla="*/ 25 w 35"/>
                <a:gd name="T25" fmla="*/ 109 h 172"/>
                <a:gd name="T26" fmla="*/ 32 w 35"/>
                <a:gd name="T27" fmla="*/ 106 h 172"/>
                <a:gd name="T28" fmla="*/ 35 w 35"/>
                <a:gd name="T29" fmla="*/ 98 h 172"/>
                <a:gd name="T30" fmla="*/ 35 w 35"/>
                <a:gd name="T31" fmla="*/ 91 h 172"/>
                <a:gd name="T32" fmla="*/ 35 w 35"/>
                <a:gd name="T33" fmla="*/ 88 h 172"/>
                <a:gd name="T34" fmla="*/ 32 w 35"/>
                <a:gd name="T35" fmla="*/ 84 h 172"/>
                <a:gd name="T36" fmla="*/ 32 w 35"/>
                <a:gd name="T37" fmla="*/ 77 h 172"/>
                <a:gd name="T38" fmla="*/ 32 w 35"/>
                <a:gd name="T39" fmla="*/ 70 h 172"/>
                <a:gd name="T40" fmla="*/ 32 w 35"/>
                <a:gd name="T41" fmla="*/ 63 h 172"/>
                <a:gd name="T42" fmla="*/ 28 w 35"/>
                <a:gd name="T43" fmla="*/ 53 h 172"/>
                <a:gd name="T44" fmla="*/ 28 w 35"/>
                <a:gd name="T45" fmla="*/ 46 h 172"/>
                <a:gd name="T46" fmla="*/ 28 w 35"/>
                <a:gd name="T47" fmla="*/ 39 h 172"/>
                <a:gd name="T48" fmla="*/ 25 w 35"/>
                <a:gd name="T49" fmla="*/ 35 h 172"/>
                <a:gd name="T50" fmla="*/ 25 w 35"/>
                <a:gd name="T51" fmla="*/ 35 h 172"/>
                <a:gd name="T52" fmla="*/ 25 w 35"/>
                <a:gd name="T53" fmla="*/ 28 h 172"/>
                <a:gd name="T54" fmla="*/ 25 w 35"/>
                <a:gd name="T55" fmla="*/ 21 h 172"/>
                <a:gd name="T56" fmla="*/ 25 w 35"/>
                <a:gd name="T57" fmla="*/ 10 h 172"/>
                <a:gd name="T58" fmla="*/ 28 w 35"/>
                <a:gd name="T59" fmla="*/ 7 h 172"/>
                <a:gd name="T60" fmla="*/ 28 w 35"/>
                <a:gd name="T61" fmla="*/ 3 h 172"/>
                <a:gd name="T62" fmla="*/ 25 w 35"/>
                <a:gd name="T63" fmla="*/ 3 h 172"/>
                <a:gd name="T64" fmla="*/ 25 w 35"/>
                <a:gd name="T65" fmla="*/ 0 h 172"/>
                <a:gd name="T66" fmla="*/ 21 w 35"/>
                <a:gd name="T67" fmla="*/ 0 h 172"/>
                <a:gd name="T68" fmla="*/ 17 w 35"/>
                <a:gd name="T69" fmla="*/ 0 h 172"/>
                <a:gd name="T70" fmla="*/ 14 w 35"/>
                <a:gd name="T71" fmla="*/ 3 h 172"/>
                <a:gd name="T72" fmla="*/ 14 w 35"/>
                <a:gd name="T73" fmla="*/ 10 h 172"/>
                <a:gd name="T74" fmla="*/ 10 w 35"/>
                <a:gd name="T75" fmla="*/ 14 h 172"/>
                <a:gd name="T76" fmla="*/ 10 w 35"/>
                <a:gd name="T77" fmla="*/ 21 h 172"/>
                <a:gd name="T78" fmla="*/ 7 w 35"/>
                <a:gd name="T79" fmla="*/ 21 h 172"/>
                <a:gd name="T80" fmla="*/ 3 w 35"/>
                <a:gd name="T81" fmla="*/ 42 h 172"/>
                <a:gd name="T82" fmla="*/ 3 w 35"/>
                <a:gd name="T83" fmla="*/ 42 h 172"/>
                <a:gd name="T84" fmla="*/ 3 w 35"/>
                <a:gd name="T85" fmla="*/ 49 h 172"/>
                <a:gd name="T86" fmla="*/ 7 w 35"/>
                <a:gd name="T87" fmla="*/ 56 h 172"/>
                <a:gd name="T88" fmla="*/ 7 w 35"/>
                <a:gd name="T89" fmla="*/ 60 h 172"/>
                <a:gd name="T90" fmla="*/ 7 w 35"/>
                <a:gd name="T91" fmla="*/ 70 h 172"/>
                <a:gd name="T92" fmla="*/ 7 w 35"/>
                <a:gd name="T93" fmla="*/ 91 h 172"/>
                <a:gd name="T94" fmla="*/ 7 w 35"/>
                <a:gd name="T95" fmla="*/ 113 h 172"/>
                <a:gd name="T96" fmla="*/ 7 w 35"/>
                <a:gd name="T97" fmla="*/ 134 h 172"/>
                <a:gd name="T98" fmla="*/ 7 w 35"/>
                <a:gd name="T99" fmla="*/ 144 h 172"/>
                <a:gd name="T100" fmla="*/ 7 w 35"/>
                <a:gd name="T101" fmla="*/ 148 h 172"/>
                <a:gd name="T102" fmla="*/ 3 w 35"/>
                <a:gd name="T103" fmla="*/ 155 h 172"/>
                <a:gd name="T104" fmla="*/ 3 w 35"/>
                <a:gd name="T105" fmla="*/ 158 h 172"/>
                <a:gd name="T106" fmla="*/ 0 w 35"/>
                <a:gd name="T107" fmla="*/ 165 h 172"/>
                <a:gd name="T108" fmla="*/ 0 w 35"/>
                <a:gd name="T109" fmla="*/ 165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 h="172">
                  <a:moveTo>
                    <a:pt x="0" y="165"/>
                  </a:moveTo>
                  <a:lnTo>
                    <a:pt x="7" y="172"/>
                  </a:lnTo>
                  <a:lnTo>
                    <a:pt x="14" y="158"/>
                  </a:lnTo>
                  <a:lnTo>
                    <a:pt x="25" y="169"/>
                  </a:lnTo>
                  <a:lnTo>
                    <a:pt x="25" y="165"/>
                  </a:lnTo>
                  <a:lnTo>
                    <a:pt x="25" y="162"/>
                  </a:lnTo>
                  <a:lnTo>
                    <a:pt x="25" y="155"/>
                  </a:lnTo>
                  <a:lnTo>
                    <a:pt x="21" y="144"/>
                  </a:lnTo>
                  <a:lnTo>
                    <a:pt x="21" y="141"/>
                  </a:lnTo>
                  <a:lnTo>
                    <a:pt x="17" y="134"/>
                  </a:lnTo>
                  <a:lnTo>
                    <a:pt x="17" y="123"/>
                  </a:lnTo>
                  <a:lnTo>
                    <a:pt x="21" y="116"/>
                  </a:lnTo>
                  <a:lnTo>
                    <a:pt x="25" y="109"/>
                  </a:lnTo>
                  <a:lnTo>
                    <a:pt x="32" y="106"/>
                  </a:lnTo>
                  <a:lnTo>
                    <a:pt x="35" y="98"/>
                  </a:lnTo>
                  <a:lnTo>
                    <a:pt x="35" y="91"/>
                  </a:lnTo>
                  <a:lnTo>
                    <a:pt x="35" y="88"/>
                  </a:lnTo>
                  <a:lnTo>
                    <a:pt x="32" y="84"/>
                  </a:lnTo>
                  <a:lnTo>
                    <a:pt x="32" y="77"/>
                  </a:lnTo>
                  <a:lnTo>
                    <a:pt x="32" y="70"/>
                  </a:lnTo>
                  <a:lnTo>
                    <a:pt x="32" y="63"/>
                  </a:lnTo>
                  <a:lnTo>
                    <a:pt x="28" y="53"/>
                  </a:lnTo>
                  <a:lnTo>
                    <a:pt x="28" y="46"/>
                  </a:lnTo>
                  <a:lnTo>
                    <a:pt x="28" y="39"/>
                  </a:lnTo>
                  <a:lnTo>
                    <a:pt x="25" y="35"/>
                  </a:lnTo>
                  <a:lnTo>
                    <a:pt x="25" y="35"/>
                  </a:lnTo>
                  <a:lnTo>
                    <a:pt x="25" y="28"/>
                  </a:lnTo>
                  <a:lnTo>
                    <a:pt x="25" y="21"/>
                  </a:lnTo>
                  <a:lnTo>
                    <a:pt x="25" y="10"/>
                  </a:lnTo>
                  <a:lnTo>
                    <a:pt x="28" y="7"/>
                  </a:lnTo>
                  <a:lnTo>
                    <a:pt x="28" y="3"/>
                  </a:lnTo>
                  <a:lnTo>
                    <a:pt x="25" y="3"/>
                  </a:lnTo>
                  <a:lnTo>
                    <a:pt x="25" y="0"/>
                  </a:lnTo>
                  <a:lnTo>
                    <a:pt x="21" y="0"/>
                  </a:lnTo>
                  <a:lnTo>
                    <a:pt x="17" y="0"/>
                  </a:lnTo>
                  <a:lnTo>
                    <a:pt x="14" y="3"/>
                  </a:lnTo>
                  <a:lnTo>
                    <a:pt x="14" y="10"/>
                  </a:lnTo>
                  <a:lnTo>
                    <a:pt x="10" y="14"/>
                  </a:lnTo>
                  <a:lnTo>
                    <a:pt x="10" y="21"/>
                  </a:lnTo>
                  <a:lnTo>
                    <a:pt x="7" y="21"/>
                  </a:lnTo>
                  <a:lnTo>
                    <a:pt x="3" y="42"/>
                  </a:lnTo>
                  <a:lnTo>
                    <a:pt x="3" y="42"/>
                  </a:lnTo>
                  <a:lnTo>
                    <a:pt x="3" y="49"/>
                  </a:lnTo>
                  <a:lnTo>
                    <a:pt x="7" y="56"/>
                  </a:lnTo>
                  <a:lnTo>
                    <a:pt x="7" y="60"/>
                  </a:lnTo>
                  <a:lnTo>
                    <a:pt x="7" y="70"/>
                  </a:lnTo>
                  <a:lnTo>
                    <a:pt x="7" y="91"/>
                  </a:lnTo>
                  <a:lnTo>
                    <a:pt x="7" y="113"/>
                  </a:lnTo>
                  <a:lnTo>
                    <a:pt x="7" y="134"/>
                  </a:lnTo>
                  <a:lnTo>
                    <a:pt x="7" y="144"/>
                  </a:lnTo>
                  <a:lnTo>
                    <a:pt x="7" y="148"/>
                  </a:lnTo>
                  <a:lnTo>
                    <a:pt x="3" y="155"/>
                  </a:lnTo>
                  <a:lnTo>
                    <a:pt x="3" y="158"/>
                  </a:lnTo>
                  <a:lnTo>
                    <a:pt x="0" y="165"/>
                  </a:lnTo>
                  <a:lnTo>
                    <a:pt x="0" y="16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 name="Freeform 204">
              <a:extLst/>
            </p:cNvPr>
            <p:cNvSpPr>
              <a:spLocks/>
            </p:cNvSpPr>
            <p:nvPr userDrawn="1"/>
          </p:nvSpPr>
          <p:spPr bwMode="gray">
            <a:xfrm>
              <a:off x="535" y="1595"/>
              <a:ext cx="7" cy="4"/>
            </a:xfrm>
            <a:custGeom>
              <a:avLst/>
              <a:gdLst>
                <a:gd name="T0" fmla="*/ 7 w 7"/>
                <a:gd name="T1" fmla="*/ 4 h 4"/>
                <a:gd name="T2" fmla="*/ 7 w 7"/>
                <a:gd name="T3" fmla="*/ 4 h 4"/>
                <a:gd name="T4" fmla="*/ 7 w 7"/>
                <a:gd name="T5" fmla="*/ 4 h 4"/>
                <a:gd name="T6" fmla="*/ 3 w 7"/>
                <a:gd name="T7" fmla="*/ 4 h 4"/>
                <a:gd name="T8" fmla="*/ 0 w 7"/>
                <a:gd name="T9" fmla="*/ 0 h 4"/>
                <a:gd name="T10" fmla="*/ 3 w 7"/>
                <a:gd name="T11" fmla="*/ 4 h 4"/>
                <a:gd name="T12" fmla="*/ 7 w 7"/>
                <a:gd name="T13" fmla="*/ 4 h 4"/>
                <a:gd name="T14" fmla="*/ 7 w 7"/>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7" y="4"/>
                  </a:moveTo>
                  <a:lnTo>
                    <a:pt x="7" y="4"/>
                  </a:lnTo>
                  <a:lnTo>
                    <a:pt x="7" y="4"/>
                  </a:lnTo>
                  <a:lnTo>
                    <a:pt x="3" y="4"/>
                  </a:lnTo>
                  <a:lnTo>
                    <a:pt x="0" y="0"/>
                  </a:lnTo>
                  <a:lnTo>
                    <a:pt x="3" y="4"/>
                  </a:lnTo>
                  <a:lnTo>
                    <a:pt x="7" y="4"/>
                  </a:lnTo>
                  <a:lnTo>
                    <a:pt x="7"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 name="Freeform 205">
              <a:extLst/>
            </p:cNvPr>
            <p:cNvSpPr>
              <a:spLocks/>
            </p:cNvSpPr>
            <p:nvPr userDrawn="1"/>
          </p:nvSpPr>
          <p:spPr bwMode="gray">
            <a:xfrm>
              <a:off x="526" y="1591"/>
              <a:ext cx="5" cy="4"/>
            </a:xfrm>
            <a:custGeom>
              <a:avLst/>
              <a:gdLst>
                <a:gd name="T0" fmla="*/ 4 w 4"/>
                <a:gd name="T1" fmla="*/ 0 h 3"/>
                <a:gd name="T2" fmla="*/ 4 w 4"/>
                <a:gd name="T3" fmla="*/ 0 h 3"/>
                <a:gd name="T4" fmla="*/ 0 w 4"/>
                <a:gd name="T5" fmla="*/ 3 h 3"/>
                <a:gd name="T6" fmla="*/ 4 w 4"/>
                <a:gd name="T7" fmla="*/ 0 h 3"/>
                <a:gd name="T8" fmla="*/ 4 w 4"/>
                <a:gd name="T9" fmla="*/ 0 h 3"/>
              </a:gdLst>
              <a:ahLst/>
              <a:cxnLst>
                <a:cxn ang="0">
                  <a:pos x="T0" y="T1"/>
                </a:cxn>
                <a:cxn ang="0">
                  <a:pos x="T2" y="T3"/>
                </a:cxn>
                <a:cxn ang="0">
                  <a:pos x="T4" y="T5"/>
                </a:cxn>
                <a:cxn ang="0">
                  <a:pos x="T6" y="T7"/>
                </a:cxn>
                <a:cxn ang="0">
                  <a:pos x="T8" y="T9"/>
                </a:cxn>
              </a:cxnLst>
              <a:rect l="0" t="0" r="r" b="b"/>
              <a:pathLst>
                <a:path w="4" h="3">
                  <a:moveTo>
                    <a:pt x="4" y="0"/>
                  </a:moveTo>
                  <a:lnTo>
                    <a:pt x="4" y="0"/>
                  </a:lnTo>
                  <a:lnTo>
                    <a:pt x="0" y="3"/>
                  </a:lnTo>
                  <a:lnTo>
                    <a:pt x="4" y="0"/>
                  </a:lnTo>
                  <a:lnTo>
                    <a:pt x="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 name="Freeform 206">
              <a:extLst/>
            </p:cNvPr>
            <p:cNvSpPr>
              <a:spLocks/>
            </p:cNvSpPr>
            <p:nvPr userDrawn="1"/>
          </p:nvSpPr>
          <p:spPr bwMode="gray">
            <a:xfrm>
              <a:off x="535" y="1607"/>
              <a:ext cx="7" cy="4"/>
            </a:xfrm>
            <a:custGeom>
              <a:avLst/>
              <a:gdLst>
                <a:gd name="T0" fmla="*/ 0 w 7"/>
                <a:gd name="T1" fmla="*/ 4 h 4"/>
                <a:gd name="T2" fmla="*/ 3 w 7"/>
                <a:gd name="T3" fmla="*/ 4 h 4"/>
                <a:gd name="T4" fmla="*/ 7 w 7"/>
                <a:gd name="T5" fmla="*/ 0 h 4"/>
                <a:gd name="T6" fmla="*/ 3 w 7"/>
                <a:gd name="T7" fmla="*/ 4 h 4"/>
                <a:gd name="T8" fmla="*/ 0 w 7"/>
                <a:gd name="T9" fmla="*/ 4 h 4"/>
              </a:gdLst>
              <a:ahLst/>
              <a:cxnLst>
                <a:cxn ang="0">
                  <a:pos x="T0" y="T1"/>
                </a:cxn>
                <a:cxn ang="0">
                  <a:pos x="T2" y="T3"/>
                </a:cxn>
                <a:cxn ang="0">
                  <a:pos x="T4" y="T5"/>
                </a:cxn>
                <a:cxn ang="0">
                  <a:pos x="T6" y="T7"/>
                </a:cxn>
                <a:cxn ang="0">
                  <a:pos x="T8" y="T9"/>
                </a:cxn>
              </a:cxnLst>
              <a:rect l="0" t="0" r="r" b="b"/>
              <a:pathLst>
                <a:path w="7" h="4">
                  <a:moveTo>
                    <a:pt x="0" y="4"/>
                  </a:moveTo>
                  <a:lnTo>
                    <a:pt x="3" y="4"/>
                  </a:lnTo>
                  <a:lnTo>
                    <a:pt x="7" y="0"/>
                  </a:lnTo>
                  <a:lnTo>
                    <a:pt x="3" y="4"/>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 name="Freeform 207">
              <a:extLst/>
            </p:cNvPr>
            <p:cNvSpPr>
              <a:spLocks/>
            </p:cNvSpPr>
            <p:nvPr userDrawn="1"/>
          </p:nvSpPr>
          <p:spPr bwMode="gray">
            <a:xfrm>
              <a:off x="610" y="1572"/>
              <a:ext cx="4" cy="4"/>
            </a:xfrm>
            <a:custGeom>
              <a:avLst/>
              <a:gdLst>
                <a:gd name="T0" fmla="*/ 0 w 4"/>
                <a:gd name="T1" fmla="*/ 4 h 4"/>
                <a:gd name="T2" fmla="*/ 0 w 4"/>
                <a:gd name="T3" fmla="*/ 4 h 4"/>
                <a:gd name="T4" fmla="*/ 4 w 4"/>
                <a:gd name="T5" fmla="*/ 0 h 4"/>
                <a:gd name="T6" fmla="*/ 4 w 4"/>
                <a:gd name="T7" fmla="*/ 4 h 4"/>
                <a:gd name="T8" fmla="*/ 0 w 4"/>
                <a:gd name="T9" fmla="*/ 4 h 4"/>
                <a:gd name="T10" fmla="*/ 0 w 4"/>
                <a:gd name="T11" fmla="*/ 4 h 4"/>
                <a:gd name="T12" fmla="*/ 0 w 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4" h="4">
                  <a:moveTo>
                    <a:pt x="0" y="4"/>
                  </a:moveTo>
                  <a:lnTo>
                    <a:pt x="0" y="4"/>
                  </a:lnTo>
                  <a:lnTo>
                    <a:pt x="4" y="0"/>
                  </a:lnTo>
                  <a:lnTo>
                    <a:pt x="4" y="4"/>
                  </a:lnTo>
                  <a:lnTo>
                    <a:pt x="0" y="4"/>
                  </a:lnTo>
                  <a:lnTo>
                    <a:pt x="0" y="4"/>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 name="Freeform 208">
              <a:extLst/>
            </p:cNvPr>
            <p:cNvSpPr>
              <a:spLocks/>
            </p:cNvSpPr>
            <p:nvPr userDrawn="1"/>
          </p:nvSpPr>
          <p:spPr bwMode="gray">
            <a:xfrm>
              <a:off x="1023" y="1470"/>
              <a:ext cx="7" cy="30"/>
            </a:xfrm>
            <a:custGeom>
              <a:avLst/>
              <a:gdLst>
                <a:gd name="T0" fmla="*/ 7 w 7"/>
                <a:gd name="T1" fmla="*/ 28 h 28"/>
                <a:gd name="T2" fmla="*/ 7 w 7"/>
                <a:gd name="T3" fmla="*/ 21 h 28"/>
                <a:gd name="T4" fmla="*/ 7 w 7"/>
                <a:gd name="T5" fmla="*/ 14 h 28"/>
                <a:gd name="T6" fmla="*/ 4 w 7"/>
                <a:gd name="T7" fmla="*/ 7 h 28"/>
                <a:gd name="T8" fmla="*/ 4 w 7"/>
                <a:gd name="T9" fmla="*/ 4 h 28"/>
                <a:gd name="T10" fmla="*/ 0 w 7"/>
                <a:gd name="T11" fmla="*/ 0 h 28"/>
                <a:gd name="T12" fmla="*/ 4 w 7"/>
                <a:gd name="T13" fmla="*/ 4 h 28"/>
                <a:gd name="T14" fmla="*/ 4 w 7"/>
                <a:gd name="T15" fmla="*/ 7 h 28"/>
                <a:gd name="T16" fmla="*/ 7 w 7"/>
                <a:gd name="T17" fmla="*/ 14 h 28"/>
                <a:gd name="T18" fmla="*/ 7 w 7"/>
                <a:gd name="T19" fmla="*/ 21 h 28"/>
                <a:gd name="T20" fmla="*/ 7 w 7"/>
                <a:gd name="T21"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28">
                  <a:moveTo>
                    <a:pt x="7" y="28"/>
                  </a:moveTo>
                  <a:lnTo>
                    <a:pt x="7" y="21"/>
                  </a:lnTo>
                  <a:lnTo>
                    <a:pt x="7" y="14"/>
                  </a:lnTo>
                  <a:lnTo>
                    <a:pt x="4" y="7"/>
                  </a:lnTo>
                  <a:lnTo>
                    <a:pt x="4" y="4"/>
                  </a:lnTo>
                  <a:lnTo>
                    <a:pt x="0" y="0"/>
                  </a:lnTo>
                  <a:lnTo>
                    <a:pt x="4" y="4"/>
                  </a:lnTo>
                  <a:lnTo>
                    <a:pt x="4" y="7"/>
                  </a:lnTo>
                  <a:lnTo>
                    <a:pt x="7" y="14"/>
                  </a:lnTo>
                  <a:lnTo>
                    <a:pt x="7" y="21"/>
                  </a:lnTo>
                  <a:lnTo>
                    <a:pt x="7" y="2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 name="Freeform 209">
              <a:extLst/>
            </p:cNvPr>
            <p:cNvSpPr>
              <a:spLocks/>
            </p:cNvSpPr>
            <p:nvPr userDrawn="1"/>
          </p:nvSpPr>
          <p:spPr bwMode="gray">
            <a:xfrm>
              <a:off x="802" y="1462"/>
              <a:ext cx="7" cy="4"/>
            </a:xfrm>
            <a:custGeom>
              <a:avLst/>
              <a:gdLst>
                <a:gd name="T0" fmla="*/ 7 w 7"/>
                <a:gd name="T1" fmla="*/ 0 h 4"/>
                <a:gd name="T2" fmla="*/ 4 w 7"/>
                <a:gd name="T3" fmla="*/ 4 h 4"/>
                <a:gd name="T4" fmla="*/ 0 w 7"/>
                <a:gd name="T5" fmla="*/ 4 h 4"/>
                <a:gd name="T6" fmla="*/ 7 w 7"/>
                <a:gd name="T7" fmla="*/ 0 h 4"/>
                <a:gd name="T8" fmla="*/ 7 w 7"/>
                <a:gd name="T9" fmla="*/ 0 h 4"/>
                <a:gd name="T10" fmla="*/ 7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7" y="0"/>
                  </a:moveTo>
                  <a:lnTo>
                    <a:pt x="4" y="4"/>
                  </a:lnTo>
                  <a:lnTo>
                    <a:pt x="0" y="4"/>
                  </a:lnTo>
                  <a:lnTo>
                    <a:pt x="7" y="0"/>
                  </a:lnTo>
                  <a:lnTo>
                    <a:pt x="7" y="0"/>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4" name="Freeform 210">
              <a:extLst/>
            </p:cNvPr>
            <p:cNvSpPr>
              <a:spLocks/>
            </p:cNvSpPr>
            <p:nvPr userDrawn="1"/>
          </p:nvSpPr>
          <p:spPr bwMode="gray">
            <a:xfrm>
              <a:off x="781" y="1489"/>
              <a:ext cx="11" cy="3"/>
            </a:xfrm>
            <a:custGeom>
              <a:avLst/>
              <a:gdLst>
                <a:gd name="T0" fmla="*/ 11 w 11"/>
                <a:gd name="T1" fmla="*/ 3 h 3"/>
                <a:gd name="T2" fmla="*/ 7 w 11"/>
                <a:gd name="T3" fmla="*/ 3 h 3"/>
                <a:gd name="T4" fmla="*/ 0 w 11"/>
                <a:gd name="T5" fmla="*/ 0 h 3"/>
                <a:gd name="T6" fmla="*/ 7 w 11"/>
                <a:gd name="T7" fmla="*/ 3 h 3"/>
                <a:gd name="T8" fmla="*/ 11 w 11"/>
                <a:gd name="T9" fmla="*/ 3 h 3"/>
              </a:gdLst>
              <a:ahLst/>
              <a:cxnLst>
                <a:cxn ang="0">
                  <a:pos x="T0" y="T1"/>
                </a:cxn>
                <a:cxn ang="0">
                  <a:pos x="T2" y="T3"/>
                </a:cxn>
                <a:cxn ang="0">
                  <a:pos x="T4" y="T5"/>
                </a:cxn>
                <a:cxn ang="0">
                  <a:pos x="T6" y="T7"/>
                </a:cxn>
                <a:cxn ang="0">
                  <a:pos x="T8" y="T9"/>
                </a:cxn>
              </a:cxnLst>
              <a:rect l="0" t="0" r="r" b="b"/>
              <a:pathLst>
                <a:path w="11" h="3">
                  <a:moveTo>
                    <a:pt x="11" y="3"/>
                  </a:moveTo>
                  <a:lnTo>
                    <a:pt x="7" y="3"/>
                  </a:lnTo>
                  <a:lnTo>
                    <a:pt x="0" y="0"/>
                  </a:lnTo>
                  <a:lnTo>
                    <a:pt x="7" y="3"/>
                  </a:lnTo>
                  <a:lnTo>
                    <a:pt x="11"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 name="Freeform 211">
              <a:extLst/>
            </p:cNvPr>
            <p:cNvSpPr>
              <a:spLocks/>
            </p:cNvSpPr>
            <p:nvPr userDrawn="1"/>
          </p:nvSpPr>
          <p:spPr bwMode="gray">
            <a:xfrm>
              <a:off x="868" y="1474"/>
              <a:ext cx="7" cy="3"/>
            </a:xfrm>
            <a:custGeom>
              <a:avLst/>
              <a:gdLst>
                <a:gd name="T0" fmla="*/ 0 w 7"/>
                <a:gd name="T1" fmla="*/ 0 h 3"/>
                <a:gd name="T2" fmla="*/ 3 w 7"/>
                <a:gd name="T3" fmla="*/ 0 h 3"/>
                <a:gd name="T4" fmla="*/ 7 w 7"/>
                <a:gd name="T5" fmla="*/ 3 h 3"/>
                <a:gd name="T6" fmla="*/ 3 w 7"/>
                <a:gd name="T7" fmla="*/ 3 h 3"/>
                <a:gd name="T8" fmla="*/ 3 w 7"/>
                <a:gd name="T9" fmla="*/ 0 h 3"/>
                <a:gd name="T10" fmla="*/ 0 w 7"/>
                <a:gd name="T11" fmla="*/ 0 h 3"/>
              </a:gdLst>
              <a:ahLst/>
              <a:cxnLst>
                <a:cxn ang="0">
                  <a:pos x="T0" y="T1"/>
                </a:cxn>
                <a:cxn ang="0">
                  <a:pos x="T2" y="T3"/>
                </a:cxn>
                <a:cxn ang="0">
                  <a:pos x="T4" y="T5"/>
                </a:cxn>
                <a:cxn ang="0">
                  <a:pos x="T6" y="T7"/>
                </a:cxn>
                <a:cxn ang="0">
                  <a:pos x="T8" y="T9"/>
                </a:cxn>
                <a:cxn ang="0">
                  <a:pos x="T10" y="T11"/>
                </a:cxn>
              </a:cxnLst>
              <a:rect l="0" t="0" r="r" b="b"/>
              <a:pathLst>
                <a:path w="7" h="3">
                  <a:moveTo>
                    <a:pt x="0" y="0"/>
                  </a:moveTo>
                  <a:lnTo>
                    <a:pt x="3" y="0"/>
                  </a:lnTo>
                  <a:lnTo>
                    <a:pt x="7" y="3"/>
                  </a:lnTo>
                  <a:lnTo>
                    <a:pt x="3" y="3"/>
                  </a:lnTo>
                  <a:lnTo>
                    <a:pt x="3" y="0"/>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 name="Freeform 212">
              <a:extLst/>
            </p:cNvPr>
            <p:cNvSpPr>
              <a:spLocks/>
            </p:cNvSpPr>
            <p:nvPr userDrawn="1"/>
          </p:nvSpPr>
          <p:spPr bwMode="gray">
            <a:xfrm>
              <a:off x="937" y="1455"/>
              <a:ext cx="10" cy="49"/>
            </a:xfrm>
            <a:custGeom>
              <a:avLst/>
              <a:gdLst>
                <a:gd name="T0" fmla="*/ 10 w 10"/>
                <a:gd name="T1" fmla="*/ 11 h 46"/>
                <a:gd name="T2" fmla="*/ 7 w 10"/>
                <a:gd name="T3" fmla="*/ 14 h 46"/>
                <a:gd name="T4" fmla="*/ 7 w 10"/>
                <a:gd name="T5" fmla="*/ 18 h 46"/>
                <a:gd name="T6" fmla="*/ 7 w 10"/>
                <a:gd name="T7" fmla="*/ 25 h 46"/>
                <a:gd name="T8" fmla="*/ 7 w 10"/>
                <a:gd name="T9" fmla="*/ 32 h 46"/>
                <a:gd name="T10" fmla="*/ 3 w 10"/>
                <a:gd name="T11" fmla="*/ 35 h 46"/>
                <a:gd name="T12" fmla="*/ 3 w 10"/>
                <a:gd name="T13" fmla="*/ 39 h 46"/>
                <a:gd name="T14" fmla="*/ 3 w 10"/>
                <a:gd name="T15" fmla="*/ 42 h 46"/>
                <a:gd name="T16" fmla="*/ 0 w 10"/>
                <a:gd name="T17" fmla="*/ 46 h 46"/>
                <a:gd name="T18" fmla="*/ 3 w 10"/>
                <a:gd name="T19" fmla="*/ 39 h 46"/>
                <a:gd name="T20" fmla="*/ 3 w 10"/>
                <a:gd name="T21" fmla="*/ 32 h 46"/>
                <a:gd name="T22" fmla="*/ 7 w 10"/>
                <a:gd name="T23" fmla="*/ 28 h 46"/>
                <a:gd name="T24" fmla="*/ 7 w 10"/>
                <a:gd name="T25" fmla="*/ 25 h 46"/>
                <a:gd name="T26" fmla="*/ 7 w 10"/>
                <a:gd name="T27" fmla="*/ 18 h 46"/>
                <a:gd name="T28" fmla="*/ 7 w 10"/>
                <a:gd name="T29" fmla="*/ 14 h 46"/>
                <a:gd name="T30" fmla="*/ 10 w 10"/>
                <a:gd name="T31" fmla="*/ 11 h 46"/>
                <a:gd name="T32" fmla="*/ 3 w 10"/>
                <a:gd name="T33" fmla="*/ 0 h 46"/>
                <a:gd name="T34" fmla="*/ 10 w 10"/>
                <a:gd name="T35" fmla="*/ 7 h 46"/>
                <a:gd name="T36" fmla="*/ 10 w 10"/>
                <a:gd name="T37" fmla="*/ 11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46">
                  <a:moveTo>
                    <a:pt x="10" y="11"/>
                  </a:moveTo>
                  <a:lnTo>
                    <a:pt x="7" y="14"/>
                  </a:lnTo>
                  <a:lnTo>
                    <a:pt x="7" y="18"/>
                  </a:lnTo>
                  <a:lnTo>
                    <a:pt x="7" y="25"/>
                  </a:lnTo>
                  <a:lnTo>
                    <a:pt x="7" y="32"/>
                  </a:lnTo>
                  <a:lnTo>
                    <a:pt x="3" y="35"/>
                  </a:lnTo>
                  <a:lnTo>
                    <a:pt x="3" y="39"/>
                  </a:lnTo>
                  <a:lnTo>
                    <a:pt x="3" y="42"/>
                  </a:lnTo>
                  <a:lnTo>
                    <a:pt x="0" y="46"/>
                  </a:lnTo>
                  <a:lnTo>
                    <a:pt x="3" y="39"/>
                  </a:lnTo>
                  <a:lnTo>
                    <a:pt x="3" y="32"/>
                  </a:lnTo>
                  <a:lnTo>
                    <a:pt x="7" y="28"/>
                  </a:lnTo>
                  <a:lnTo>
                    <a:pt x="7" y="25"/>
                  </a:lnTo>
                  <a:lnTo>
                    <a:pt x="7" y="18"/>
                  </a:lnTo>
                  <a:lnTo>
                    <a:pt x="7" y="14"/>
                  </a:lnTo>
                  <a:lnTo>
                    <a:pt x="10" y="11"/>
                  </a:lnTo>
                  <a:lnTo>
                    <a:pt x="3" y="0"/>
                  </a:lnTo>
                  <a:lnTo>
                    <a:pt x="10" y="7"/>
                  </a:lnTo>
                  <a:lnTo>
                    <a:pt x="10" y="1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 name="Freeform 213">
              <a:extLst/>
            </p:cNvPr>
            <p:cNvSpPr>
              <a:spLocks/>
            </p:cNvSpPr>
            <p:nvPr userDrawn="1"/>
          </p:nvSpPr>
          <p:spPr bwMode="gray">
            <a:xfrm>
              <a:off x="926" y="1512"/>
              <a:ext cx="7" cy="7"/>
            </a:xfrm>
            <a:custGeom>
              <a:avLst/>
              <a:gdLst>
                <a:gd name="T0" fmla="*/ 7 w 7"/>
                <a:gd name="T1" fmla="*/ 0 h 7"/>
                <a:gd name="T2" fmla="*/ 4 w 7"/>
                <a:gd name="T3" fmla="*/ 0 h 7"/>
                <a:gd name="T4" fmla="*/ 0 w 7"/>
                <a:gd name="T5" fmla="*/ 3 h 7"/>
                <a:gd name="T6" fmla="*/ 0 w 7"/>
                <a:gd name="T7" fmla="*/ 3 h 7"/>
                <a:gd name="T8" fmla="*/ 4 w 7"/>
                <a:gd name="T9" fmla="*/ 3 h 7"/>
                <a:gd name="T10" fmla="*/ 4 w 7"/>
                <a:gd name="T11" fmla="*/ 7 h 7"/>
                <a:gd name="T12" fmla="*/ 0 w 7"/>
                <a:gd name="T13" fmla="*/ 3 h 7"/>
                <a:gd name="T14" fmla="*/ 0 w 7"/>
                <a:gd name="T15" fmla="*/ 3 h 7"/>
                <a:gd name="T16" fmla="*/ 0 w 7"/>
                <a:gd name="T17" fmla="*/ 3 h 7"/>
                <a:gd name="T18" fmla="*/ 0 w 7"/>
                <a:gd name="T19" fmla="*/ 3 h 7"/>
                <a:gd name="T20" fmla="*/ 0 w 7"/>
                <a:gd name="T21" fmla="*/ 3 h 7"/>
                <a:gd name="T22" fmla="*/ 0 w 7"/>
                <a:gd name="T23" fmla="*/ 3 h 7"/>
                <a:gd name="T24" fmla="*/ 7 w 7"/>
                <a:gd name="T2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7">
                  <a:moveTo>
                    <a:pt x="7" y="0"/>
                  </a:moveTo>
                  <a:lnTo>
                    <a:pt x="4" y="0"/>
                  </a:lnTo>
                  <a:lnTo>
                    <a:pt x="0" y="3"/>
                  </a:lnTo>
                  <a:lnTo>
                    <a:pt x="0" y="3"/>
                  </a:lnTo>
                  <a:lnTo>
                    <a:pt x="4" y="3"/>
                  </a:lnTo>
                  <a:lnTo>
                    <a:pt x="4" y="7"/>
                  </a:lnTo>
                  <a:lnTo>
                    <a:pt x="0" y="3"/>
                  </a:lnTo>
                  <a:lnTo>
                    <a:pt x="0" y="3"/>
                  </a:lnTo>
                  <a:lnTo>
                    <a:pt x="0" y="3"/>
                  </a:lnTo>
                  <a:lnTo>
                    <a:pt x="0" y="3"/>
                  </a:lnTo>
                  <a:lnTo>
                    <a:pt x="0" y="3"/>
                  </a:lnTo>
                  <a:lnTo>
                    <a:pt x="0" y="3"/>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8" name="Freeform 214">
              <a:extLst/>
            </p:cNvPr>
            <p:cNvSpPr>
              <a:spLocks/>
            </p:cNvSpPr>
            <p:nvPr userDrawn="1"/>
          </p:nvSpPr>
          <p:spPr bwMode="gray">
            <a:xfrm>
              <a:off x="914" y="1459"/>
              <a:ext cx="12" cy="7"/>
            </a:xfrm>
            <a:custGeom>
              <a:avLst/>
              <a:gdLst>
                <a:gd name="T0" fmla="*/ 11 w 11"/>
                <a:gd name="T1" fmla="*/ 0 h 7"/>
                <a:gd name="T2" fmla="*/ 11 w 11"/>
                <a:gd name="T3" fmla="*/ 0 h 7"/>
                <a:gd name="T4" fmla="*/ 7 w 11"/>
                <a:gd name="T5" fmla="*/ 0 h 7"/>
                <a:gd name="T6" fmla="*/ 0 w 11"/>
                <a:gd name="T7" fmla="*/ 7 h 7"/>
                <a:gd name="T8" fmla="*/ 0 w 11"/>
                <a:gd name="T9" fmla="*/ 3 h 7"/>
                <a:gd name="T10" fmla="*/ 4 w 11"/>
                <a:gd name="T11" fmla="*/ 3 h 7"/>
                <a:gd name="T12" fmla="*/ 7 w 11"/>
                <a:gd name="T13" fmla="*/ 0 h 7"/>
                <a:gd name="T14" fmla="*/ 11 w 11"/>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7">
                  <a:moveTo>
                    <a:pt x="11" y="0"/>
                  </a:moveTo>
                  <a:lnTo>
                    <a:pt x="11" y="0"/>
                  </a:lnTo>
                  <a:lnTo>
                    <a:pt x="7" y="0"/>
                  </a:lnTo>
                  <a:lnTo>
                    <a:pt x="0" y="7"/>
                  </a:lnTo>
                  <a:lnTo>
                    <a:pt x="0" y="3"/>
                  </a:lnTo>
                  <a:lnTo>
                    <a:pt x="4" y="3"/>
                  </a:lnTo>
                  <a:lnTo>
                    <a:pt x="7" y="0"/>
                  </a:lnTo>
                  <a:lnTo>
                    <a:pt x="11"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9" name="Freeform 215">
              <a:extLst/>
            </p:cNvPr>
            <p:cNvSpPr>
              <a:spLocks/>
            </p:cNvSpPr>
            <p:nvPr userDrawn="1"/>
          </p:nvSpPr>
          <p:spPr bwMode="gray">
            <a:xfrm>
              <a:off x="893" y="1477"/>
              <a:ext cx="7" cy="5"/>
            </a:xfrm>
            <a:custGeom>
              <a:avLst/>
              <a:gdLst>
                <a:gd name="T0" fmla="*/ 4 w 7"/>
                <a:gd name="T1" fmla="*/ 4 h 4"/>
                <a:gd name="T2" fmla="*/ 4 w 7"/>
                <a:gd name="T3" fmla="*/ 4 h 4"/>
                <a:gd name="T4" fmla="*/ 0 w 7"/>
                <a:gd name="T5" fmla="*/ 4 h 4"/>
                <a:gd name="T6" fmla="*/ 0 w 7"/>
                <a:gd name="T7" fmla="*/ 4 h 4"/>
                <a:gd name="T8" fmla="*/ 0 w 7"/>
                <a:gd name="T9" fmla="*/ 4 h 4"/>
                <a:gd name="T10" fmla="*/ 4 w 7"/>
                <a:gd name="T11" fmla="*/ 0 h 4"/>
                <a:gd name="T12" fmla="*/ 7 w 7"/>
                <a:gd name="T13" fmla="*/ 0 h 4"/>
                <a:gd name="T14" fmla="*/ 4 w 7"/>
                <a:gd name="T15" fmla="*/ 0 h 4"/>
                <a:gd name="T16" fmla="*/ 4 w 7"/>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4">
                  <a:moveTo>
                    <a:pt x="4" y="4"/>
                  </a:moveTo>
                  <a:lnTo>
                    <a:pt x="4" y="4"/>
                  </a:lnTo>
                  <a:lnTo>
                    <a:pt x="0" y="4"/>
                  </a:lnTo>
                  <a:lnTo>
                    <a:pt x="0" y="4"/>
                  </a:lnTo>
                  <a:lnTo>
                    <a:pt x="0" y="4"/>
                  </a:lnTo>
                  <a:lnTo>
                    <a:pt x="4" y="0"/>
                  </a:lnTo>
                  <a:lnTo>
                    <a:pt x="7" y="0"/>
                  </a:lnTo>
                  <a:lnTo>
                    <a:pt x="4" y="0"/>
                  </a:lnTo>
                  <a:lnTo>
                    <a:pt x="4"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0" name="Freeform 216">
              <a:extLst/>
            </p:cNvPr>
            <p:cNvSpPr>
              <a:spLocks/>
            </p:cNvSpPr>
            <p:nvPr userDrawn="1"/>
          </p:nvSpPr>
          <p:spPr bwMode="gray">
            <a:xfrm>
              <a:off x="918" y="1599"/>
              <a:ext cx="3" cy="12"/>
            </a:xfrm>
            <a:custGeom>
              <a:avLst/>
              <a:gdLst>
                <a:gd name="T0" fmla="*/ 0 w 3"/>
                <a:gd name="T1" fmla="*/ 0 h 11"/>
                <a:gd name="T2" fmla="*/ 3 w 3"/>
                <a:gd name="T3" fmla="*/ 7 h 11"/>
                <a:gd name="T4" fmla="*/ 3 w 3"/>
                <a:gd name="T5" fmla="*/ 11 h 11"/>
                <a:gd name="T6" fmla="*/ 3 w 3"/>
                <a:gd name="T7" fmla="*/ 7 h 11"/>
                <a:gd name="T8" fmla="*/ 0 w 3"/>
                <a:gd name="T9" fmla="*/ 0 h 11"/>
              </a:gdLst>
              <a:ahLst/>
              <a:cxnLst>
                <a:cxn ang="0">
                  <a:pos x="T0" y="T1"/>
                </a:cxn>
                <a:cxn ang="0">
                  <a:pos x="T2" y="T3"/>
                </a:cxn>
                <a:cxn ang="0">
                  <a:pos x="T4" y="T5"/>
                </a:cxn>
                <a:cxn ang="0">
                  <a:pos x="T6" y="T7"/>
                </a:cxn>
                <a:cxn ang="0">
                  <a:pos x="T8" y="T9"/>
                </a:cxn>
              </a:cxnLst>
              <a:rect l="0" t="0" r="r" b="b"/>
              <a:pathLst>
                <a:path w="3" h="11">
                  <a:moveTo>
                    <a:pt x="0" y="0"/>
                  </a:moveTo>
                  <a:lnTo>
                    <a:pt x="3" y="7"/>
                  </a:lnTo>
                  <a:lnTo>
                    <a:pt x="3" y="11"/>
                  </a:lnTo>
                  <a:lnTo>
                    <a:pt x="3" y="7"/>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1" name="Freeform 217">
              <a:extLst/>
            </p:cNvPr>
            <p:cNvSpPr>
              <a:spLocks/>
            </p:cNvSpPr>
            <p:nvPr userDrawn="1"/>
          </p:nvSpPr>
          <p:spPr bwMode="gray">
            <a:xfrm>
              <a:off x="937" y="1522"/>
              <a:ext cx="21" cy="17"/>
            </a:xfrm>
            <a:custGeom>
              <a:avLst/>
              <a:gdLst>
                <a:gd name="T0" fmla="*/ 0 w 21"/>
                <a:gd name="T1" fmla="*/ 0 h 15"/>
                <a:gd name="T2" fmla="*/ 7 w 21"/>
                <a:gd name="T3" fmla="*/ 8 h 15"/>
                <a:gd name="T4" fmla="*/ 14 w 21"/>
                <a:gd name="T5" fmla="*/ 11 h 15"/>
                <a:gd name="T6" fmla="*/ 21 w 21"/>
                <a:gd name="T7" fmla="*/ 15 h 15"/>
                <a:gd name="T8" fmla="*/ 10 w 21"/>
                <a:gd name="T9" fmla="*/ 11 h 15"/>
                <a:gd name="T10" fmla="*/ 3 w 21"/>
                <a:gd name="T11" fmla="*/ 4 h 15"/>
                <a:gd name="T12" fmla="*/ 0 w 21"/>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21" h="15">
                  <a:moveTo>
                    <a:pt x="0" y="0"/>
                  </a:moveTo>
                  <a:lnTo>
                    <a:pt x="7" y="8"/>
                  </a:lnTo>
                  <a:lnTo>
                    <a:pt x="14" y="11"/>
                  </a:lnTo>
                  <a:lnTo>
                    <a:pt x="21" y="15"/>
                  </a:lnTo>
                  <a:lnTo>
                    <a:pt x="10" y="11"/>
                  </a:lnTo>
                  <a:lnTo>
                    <a:pt x="3" y="4"/>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2" name="Freeform 218">
              <a:extLst/>
            </p:cNvPr>
            <p:cNvSpPr>
              <a:spLocks/>
            </p:cNvSpPr>
            <p:nvPr userDrawn="1"/>
          </p:nvSpPr>
          <p:spPr bwMode="gray">
            <a:xfrm>
              <a:off x="966" y="1531"/>
              <a:ext cx="7" cy="3"/>
            </a:xfrm>
            <a:custGeom>
              <a:avLst/>
              <a:gdLst>
                <a:gd name="T0" fmla="*/ 7 w 7"/>
                <a:gd name="T1" fmla="*/ 0 h 3"/>
                <a:gd name="T2" fmla="*/ 3 w 7"/>
                <a:gd name="T3" fmla="*/ 3 h 3"/>
                <a:gd name="T4" fmla="*/ 0 w 7"/>
                <a:gd name="T5" fmla="*/ 3 h 3"/>
                <a:gd name="T6" fmla="*/ 3 w 7"/>
                <a:gd name="T7" fmla="*/ 3 h 3"/>
                <a:gd name="T8" fmla="*/ 7 w 7"/>
                <a:gd name="T9" fmla="*/ 0 h 3"/>
              </a:gdLst>
              <a:ahLst/>
              <a:cxnLst>
                <a:cxn ang="0">
                  <a:pos x="T0" y="T1"/>
                </a:cxn>
                <a:cxn ang="0">
                  <a:pos x="T2" y="T3"/>
                </a:cxn>
                <a:cxn ang="0">
                  <a:pos x="T4" y="T5"/>
                </a:cxn>
                <a:cxn ang="0">
                  <a:pos x="T6" y="T7"/>
                </a:cxn>
                <a:cxn ang="0">
                  <a:pos x="T8" y="T9"/>
                </a:cxn>
              </a:cxnLst>
              <a:rect l="0" t="0" r="r" b="b"/>
              <a:pathLst>
                <a:path w="7" h="3">
                  <a:moveTo>
                    <a:pt x="7" y="0"/>
                  </a:moveTo>
                  <a:lnTo>
                    <a:pt x="3" y="3"/>
                  </a:lnTo>
                  <a:lnTo>
                    <a:pt x="0" y="3"/>
                  </a:lnTo>
                  <a:lnTo>
                    <a:pt x="3" y="3"/>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3" name="Freeform 219">
              <a:extLst/>
            </p:cNvPr>
            <p:cNvSpPr>
              <a:spLocks/>
            </p:cNvSpPr>
            <p:nvPr userDrawn="1"/>
          </p:nvSpPr>
          <p:spPr bwMode="gray">
            <a:xfrm>
              <a:off x="733" y="1500"/>
              <a:ext cx="26" cy="7"/>
            </a:xfrm>
            <a:custGeom>
              <a:avLst/>
              <a:gdLst>
                <a:gd name="T0" fmla="*/ 11 w 25"/>
                <a:gd name="T1" fmla="*/ 4 h 7"/>
                <a:gd name="T2" fmla="*/ 21 w 25"/>
                <a:gd name="T3" fmla="*/ 0 h 7"/>
                <a:gd name="T4" fmla="*/ 25 w 25"/>
                <a:gd name="T5" fmla="*/ 0 h 7"/>
                <a:gd name="T6" fmla="*/ 18 w 25"/>
                <a:gd name="T7" fmla="*/ 4 h 7"/>
                <a:gd name="T8" fmla="*/ 11 w 25"/>
                <a:gd name="T9" fmla="*/ 4 h 7"/>
                <a:gd name="T10" fmla="*/ 0 w 25"/>
                <a:gd name="T11" fmla="*/ 7 h 7"/>
                <a:gd name="T12" fmla="*/ 0 w 25"/>
                <a:gd name="T13" fmla="*/ 7 h 7"/>
                <a:gd name="T14" fmla="*/ 0 w 25"/>
                <a:gd name="T15" fmla="*/ 7 h 7"/>
                <a:gd name="T16" fmla="*/ 11 w 25"/>
                <a:gd name="T17"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7">
                  <a:moveTo>
                    <a:pt x="11" y="4"/>
                  </a:moveTo>
                  <a:lnTo>
                    <a:pt x="21" y="0"/>
                  </a:lnTo>
                  <a:lnTo>
                    <a:pt x="25" y="0"/>
                  </a:lnTo>
                  <a:lnTo>
                    <a:pt x="18" y="4"/>
                  </a:lnTo>
                  <a:lnTo>
                    <a:pt x="11" y="4"/>
                  </a:lnTo>
                  <a:lnTo>
                    <a:pt x="0" y="7"/>
                  </a:lnTo>
                  <a:lnTo>
                    <a:pt x="0" y="7"/>
                  </a:lnTo>
                  <a:lnTo>
                    <a:pt x="0" y="7"/>
                  </a:lnTo>
                  <a:lnTo>
                    <a:pt x="11"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4" name="Freeform 220">
              <a:extLst/>
            </p:cNvPr>
            <p:cNvSpPr>
              <a:spLocks/>
            </p:cNvSpPr>
            <p:nvPr userDrawn="1"/>
          </p:nvSpPr>
          <p:spPr bwMode="gray">
            <a:xfrm>
              <a:off x="723" y="1355"/>
              <a:ext cx="7" cy="17"/>
            </a:xfrm>
            <a:custGeom>
              <a:avLst/>
              <a:gdLst>
                <a:gd name="T0" fmla="*/ 3 w 7"/>
                <a:gd name="T1" fmla="*/ 15 h 15"/>
                <a:gd name="T2" fmla="*/ 7 w 7"/>
                <a:gd name="T3" fmla="*/ 8 h 15"/>
                <a:gd name="T4" fmla="*/ 3 w 7"/>
                <a:gd name="T5" fmla="*/ 0 h 15"/>
                <a:gd name="T6" fmla="*/ 7 w 7"/>
                <a:gd name="T7" fmla="*/ 8 h 15"/>
                <a:gd name="T8" fmla="*/ 3 w 7"/>
                <a:gd name="T9" fmla="*/ 11 h 15"/>
                <a:gd name="T10" fmla="*/ 3 w 7"/>
                <a:gd name="T11" fmla="*/ 11 h 15"/>
                <a:gd name="T12" fmla="*/ 3 w 7"/>
                <a:gd name="T13" fmla="*/ 15 h 15"/>
                <a:gd name="T14" fmla="*/ 0 w 7"/>
                <a:gd name="T15" fmla="*/ 15 h 15"/>
                <a:gd name="T16" fmla="*/ 0 w 7"/>
                <a:gd name="T17" fmla="*/ 15 h 15"/>
                <a:gd name="T18" fmla="*/ 0 w 7"/>
                <a:gd name="T19" fmla="*/ 15 h 15"/>
                <a:gd name="T20" fmla="*/ 3 w 7"/>
                <a:gd name="T21"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15">
                  <a:moveTo>
                    <a:pt x="3" y="15"/>
                  </a:moveTo>
                  <a:lnTo>
                    <a:pt x="7" y="8"/>
                  </a:lnTo>
                  <a:lnTo>
                    <a:pt x="3" y="0"/>
                  </a:lnTo>
                  <a:lnTo>
                    <a:pt x="7" y="8"/>
                  </a:lnTo>
                  <a:lnTo>
                    <a:pt x="3" y="11"/>
                  </a:lnTo>
                  <a:lnTo>
                    <a:pt x="3" y="11"/>
                  </a:lnTo>
                  <a:lnTo>
                    <a:pt x="3" y="15"/>
                  </a:lnTo>
                  <a:lnTo>
                    <a:pt x="0" y="15"/>
                  </a:lnTo>
                  <a:lnTo>
                    <a:pt x="0" y="15"/>
                  </a:lnTo>
                  <a:lnTo>
                    <a:pt x="0" y="15"/>
                  </a:lnTo>
                  <a:lnTo>
                    <a:pt x="3" y="1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5" name="Freeform 221">
              <a:extLst/>
            </p:cNvPr>
            <p:cNvSpPr>
              <a:spLocks/>
            </p:cNvSpPr>
            <p:nvPr userDrawn="1"/>
          </p:nvSpPr>
          <p:spPr bwMode="gray">
            <a:xfrm>
              <a:off x="723" y="1372"/>
              <a:ext cx="3" cy="10"/>
            </a:xfrm>
            <a:custGeom>
              <a:avLst/>
              <a:gdLst>
                <a:gd name="T0" fmla="*/ 0 w 3"/>
                <a:gd name="T1" fmla="*/ 0 h 10"/>
                <a:gd name="T2" fmla="*/ 0 w 3"/>
                <a:gd name="T3" fmla="*/ 3 h 10"/>
                <a:gd name="T4" fmla="*/ 0 w 3"/>
                <a:gd name="T5" fmla="*/ 3 h 10"/>
                <a:gd name="T6" fmla="*/ 3 w 3"/>
                <a:gd name="T7" fmla="*/ 7 h 10"/>
                <a:gd name="T8" fmla="*/ 3 w 3"/>
                <a:gd name="T9" fmla="*/ 10 h 10"/>
                <a:gd name="T10" fmla="*/ 0 w 3"/>
                <a:gd name="T11" fmla="*/ 7 h 10"/>
                <a:gd name="T12" fmla="*/ 0 w 3"/>
                <a:gd name="T13" fmla="*/ 3 h 10"/>
                <a:gd name="T14" fmla="*/ 0 w 3"/>
                <a:gd name="T15" fmla="*/ 3 h 10"/>
                <a:gd name="T16" fmla="*/ 0 w 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0">
                  <a:moveTo>
                    <a:pt x="0" y="0"/>
                  </a:moveTo>
                  <a:lnTo>
                    <a:pt x="0" y="3"/>
                  </a:lnTo>
                  <a:lnTo>
                    <a:pt x="0" y="3"/>
                  </a:lnTo>
                  <a:lnTo>
                    <a:pt x="3" y="7"/>
                  </a:lnTo>
                  <a:lnTo>
                    <a:pt x="3" y="10"/>
                  </a:lnTo>
                  <a:lnTo>
                    <a:pt x="0" y="7"/>
                  </a:lnTo>
                  <a:lnTo>
                    <a:pt x="0" y="3"/>
                  </a:lnTo>
                  <a:lnTo>
                    <a:pt x="0" y="3"/>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6" name="Freeform 222">
              <a:extLst/>
            </p:cNvPr>
            <p:cNvSpPr>
              <a:spLocks/>
            </p:cNvSpPr>
            <p:nvPr userDrawn="1"/>
          </p:nvSpPr>
          <p:spPr bwMode="gray">
            <a:xfrm>
              <a:off x="704" y="1417"/>
              <a:ext cx="5" cy="11"/>
            </a:xfrm>
            <a:custGeom>
              <a:avLst/>
              <a:gdLst>
                <a:gd name="T0" fmla="*/ 4 w 4"/>
                <a:gd name="T1" fmla="*/ 10 h 10"/>
                <a:gd name="T2" fmla="*/ 0 w 4"/>
                <a:gd name="T3" fmla="*/ 3 h 10"/>
                <a:gd name="T4" fmla="*/ 0 w 4"/>
                <a:gd name="T5" fmla="*/ 0 h 10"/>
                <a:gd name="T6" fmla="*/ 0 w 4"/>
                <a:gd name="T7" fmla="*/ 3 h 10"/>
                <a:gd name="T8" fmla="*/ 4 w 4"/>
                <a:gd name="T9" fmla="*/ 10 h 10"/>
              </a:gdLst>
              <a:ahLst/>
              <a:cxnLst>
                <a:cxn ang="0">
                  <a:pos x="T0" y="T1"/>
                </a:cxn>
                <a:cxn ang="0">
                  <a:pos x="T2" y="T3"/>
                </a:cxn>
                <a:cxn ang="0">
                  <a:pos x="T4" y="T5"/>
                </a:cxn>
                <a:cxn ang="0">
                  <a:pos x="T6" y="T7"/>
                </a:cxn>
                <a:cxn ang="0">
                  <a:pos x="T8" y="T9"/>
                </a:cxn>
              </a:cxnLst>
              <a:rect l="0" t="0" r="r" b="b"/>
              <a:pathLst>
                <a:path w="4" h="10">
                  <a:moveTo>
                    <a:pt x="4" y="10"/>
                  </a:moveTo>
                  <a:lnTo>
                    <a:pt x="0" y="3"/>
                  </a:lnTo>
                  <a:lnTo>
                    <a:pt x="0" y="0"/>
                  </a:lnTo>
                  <a:lnTo>
                    <a:pt x="0" y="3"/>
                  </a:lnTo>
                  <a:lnTo>
                    <a:pt x="4" y="1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7" name="Freeform 223">
              <a:extLst/>
            </p:cNvPr>
            <p:cNvSpPr>
              <a:spLocks/>
            </p:cNvSpPr>
            <p:nvPr userDrawn="1"/>
          </p:nvSpPr>
          <p:spPr bwMode="gray">
            <a:xfrm>
              <a:off x="712" y="1390"/>
              <a:ext cx="11" cy="12"/>
            </a:xfrm>
            <a:custGeom>
              <a:avLst/>
              <a:gdLst>
                <a:gd name="T0" fmla="*/ 0 w 11"/>
                <a:gd name="T1" fmla="*/ 7 h 11"/>
                <a:gd name="T2" fmla="*/ 0 w 11"/>
                <a:gd name="T3" fmla="*/ 11 h 11"/>
                <a:gd name="T4" fmla="*/ 0 w 11"/>
                <a:gd name="T5" fmla="*/ 11 h 11"/>
                <a:gd name="T6" fmla="*/ 0 w 11"/>
                <a:gd name="T7" fmla="*/ 7 h 11"/>
                <a:gd name="T8" fmla="*/ 4 w 11"/>
                <a:gd name="T9" fmla="*/ 7 h 11"/>
                <a:gd name="T10" fmla="*/ 7 w 11"/>
                <a:gd name="T11" fmla="*/ 4 h 11"/>
                <a:gd name="T12" fmla="*/ 11 w 11"/>
                <a:gd name="T13" fmla="*/ 0 h 11"/>
                <a:gd name="T14" fmla="*/ 7 w 11"/>
                <a:gd name="T15" fmla="*/ 0 h 11"/>
                <a:gd name="T16" fmla="*/ 7 w 11"/>
                <a:gd name="T17" fmla="*/ 4 h 11"/>
                <a:gd name="T18" fmla="*/ 0 w 11"/>
                <a:gd name="T19"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11">
                  <a:moveTo>
                    <a:pt x="0" y="7"/>
                  </a:moveTo>
                  <a:lnTo>
                    <a:pt x="0" y="11"/>
                  </a:lnTo>
                  <a:lnTo>
                    <a:pt x="0" y="11"/>
                  </a:lnTo>
                  <a:lnTo>
                    <a:pt x="0" y="7"/>
                  </a:lnTo>
                  <a:lnTo>
                    <a:pt x="4" y="7"/>
                  </a:lnTo>
                  <a:lnTo>
                    <a:pt x="7" y="4"/>
                  </a:lnTo>
                  <a:lnTo>
                    <a:pt x="11" y="0"/>
                  </a:lnTo>
                  <a:lnTo>
                    <a:pt x="7" y="0"/>
                  </a:lnTo>
                  <a:lnTo>
                    <a:pt x="7" y="4"/>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8" name="Freeform 224">
              <a:extLst/>
            </p:cNvPr>
            <p:cNvSpPr>
              <a:spLocks/>
            </p:cNvSpPr>
            <p:nvPr userDrawn="1"/>
          </p:nvSpPr>
          <p:spPr bwMode="gray">
            <a:xfrm>
              <a:off x="726" y="1470"/>
              <a:ext cx="14" cy="4"/>
            </a:xfrm>
            <a:custGeom>
              <a:avLst/>
              <a:gdLst>
                <a:gd name="T0" fmla="*/ 14 w 14"/>
                <a:gd name="T1" fmla="*/ 4 h 4"/>
                <a:gd name="T2" fmla="*/ 14 w 14"/>
                <a:gd name="T3" fmla="*/ 4 h 4"/>
                <a:gd name="T4" fmla="*/ 14 w 14"/>
                <a:gd name="T5" fmla="*/ 4 h 4"/>
                <a:gd name="T6" fmla="*/ 7 w 14"/>
                <a:gd name="T7" fmla="*/ 4 h 4"/>
                <a:gd name="T8" fmla="*/ 0 w 14"/>
                <a:gd name="T9" fmla="*/ 0 h 4"/>
                <a:gd name="T10" fmla="*/ 7 w 14"/>
                <a:gd name="T11" fmla="*/ 4 h 4"/>
                <a:gd name="T12" fmla="*/ 11 w 14"/>
                <a:gd name="T13" fmla="*/ 4 h 4"/>
                <a:gd name="T14" fmla="*/ 14 w 14"/>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4">
                  <a:moveTo>
                    <a:pt x="14" y="4"/>
                  </a:moveTo>
                  <a:lnTo>
                    <a:pt x="14" y="4"/>
                  </a:lnTo>
                  <a:lnTo>
                    <a:pt x="14" y="4"/>
                  </a:lnTo>
                  <a:lnTo>
                    <a:pt x="7" y="4"/>
                  </a:lnTo>
                  <a:lnTo>
                    <a:pt x="0" y="0"/>
                  </a:lnTo>
                  <a:lnTo>
                    <a:pt x="7" y="4"/>
                  </a:lnTo>
                  <a:lnTo>
                    <a:pt x="11" y="4"/>
                  </a:lnTo>
                  <a:lnTo>
                    <a:pt x="14"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29" name="Freeform 225">
              <a:extLst/>
            </p:cNvPr>
            <p:cNvSpPr>
              <a:spLocks/>
            </p:cNvSpPr>
            <p:nvPr userDrawn="1"/>
          </p:nvSpPr>
          <p:spPr bwMode="gray">
            <a:xfrm>
              <a:off x="712" y="1531"/>
              <a:ext cx="7" cy="3"/>
            </a:xfrm>
            <a:custGeom>
              <a:avLst/>
              <a:gdLst>
                <a:gd name="T0" fmla="*/ 0 w 7"/>
                <a:gd name="T1" fmla="*/ 3 h 3"/>
                <a:gd name="T2" fmla="*/ 0 w 7"/>
                <a:gd name="T3" fmla="*/ 0 h 3"/>
                <a:gd name="T4" fmla="*/ 4 w 7"/>
                <a:gd name="T5" fmla="*/ 0 h 3"/>
                <a:gd name="T6" fmla="*/ 7 w 7"/>
                <a:gd name="T7" fmla="*/ 0 h 3"/>
                <a:gd name="T8" fmla="*/ 7 w 7"/>
                <a:gd name="T9" fmla="*/ 0 h 3"/>
                <a:gd name="T10" fmla="*/ 4 w 7"/>
                <a:gd name="T11" fmla="*/ 0 h 3"/>
                <a:gd name="T12" fmla="*/ 4 w 7"/>
                <a:gd name="T13" fmla="*/ 0 h 3"/>
                <a:gd name="T14" fmla="*/ 0 w 7"/>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3">
                  <a:moveTo>
                    <a:pt x="0" y="3"/>
                  </a:moveTo>
                  <a:lnTo>
                    <a:pt x="0" y="0"/>
                  </a:lnTo>
                  <a:lnTo>
                    <a:pt x="4" y="0"/>
                  </a:lnTo>
                  <a:lnTo>
                    <a:pt x="7" y="0"/>
                  </a:lnTo>
                  <a:lnTo>
                    <a:pt x="7" y="0"/>
                  </a:lnTo>
                  <a:lnTo>
                    <a:pt x="4" y="0"/>
                  </a:lnTo>
                  <a:lnTo>
                    <a:pt x="4" y="0"/>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0" name="Freeform 226">
              <a:extLst/>
            </p:cNvPr>
            <p:cNvSpPr>
              <a:spLocks/>
            </p:cNvSpPr>
            <p:nvPr userDrawn="1"/>
          </p:nvSpPr>
          <p:spPr bwMode="gray">
            <a:xfrm>
              <a:off x="719" y="1539"/>
              <a:ext cx="14" cy="30"/>
            </a:xfrm>
            <a:custGeom>
              <a:avLst/>
              <a:gdLst>
                <a:gd name="T0" fmla="*/ 14 w 14"/>
                <a:gd name="T1" fmla="*/ 28 h 28"/>
                <a:gd name="T2" fmla="*/ 4 w 14"/>
                <a:gd name="T3" fmla="*/ 17 h 28"/>
                <a:gd name="T4" fmla="*/ 0 w 14"/>
                <a:gd name="T5" fmla="*/ 17 h 28"/>
                <a:gd name="T6" fmla="*/ 0 w 14"/>
                <a:gd name="T7" fmla="*/ 14 h 28"/>
                <a:gd name="T8" fmla="*/ 0 w 14"/>
                <a:gd name="T9" fmla="*/ 14 h 28"/>
                <a:gd name="T10" fmla="*/ 0 w 14"/>
                <a:gd name="T11" fmla="*/ 7 h 28"/>
                <a:gd name="T12" fmla="*/ 0 w 14"/>
                <a:gd name="T13" fmla="*/ 3 h 28"/>
                <a:gd name="T14" fmla="*/ 0 w 14"/>
                <a:gd name="T15" fmla="*/ 0 h 28"/>
                <a:gd name="T16" fmla="*/ 0 w 14"/>
                <a:gd name="T17" fmla="*/ 7 h 28"/>
                <a:gd name="T18" fmla="*/ 0 w 14"/>
                <a:gd name="T19" fmla="*/ 14 h 28"/>
                <a:gd name="T20" fmla="*/ 4 w 14"/>
                <a:gd name="T21" fmla="*/ 17 h 28"/>
                <a:gd name="T22" fmla="*/ 4 w 14"/>
                <a:gd name="T23" fmla="*/ 17 h 28"/>
                <a:gd name="T24" fmla="*/ 14 w 14"/>
                <a:gd name="T25" fmla="*/ 28 h 28"/>
                <a:gd name="T26" fmla="*/ 14 w 14"/>
                <a:gd name="T2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 h="28">
                  <a:moveTo>
                    <a:pt x="14" y="28"/>
                  </a:moveTo>
                  <a:lnTo>
                    <a:pt x="4" y="17"/>
                  </a:lnTo>
                  <a:lnTo>
                    <a:pt x="0" y="17"/>
                  </a:lnTo>
                  <a:lnTo>
                    <a:pt x="0" y="14"/>
                  </a:lnTo>
                  <a:lnTo>
                    <a:pt x="0" y="14"/>
                  </a:lnTo>
                  <a:lnTo>
                    <a:pt x="0" y="7"/>
                  </a:lnTo>
                  <a:lnTo>
                    <a:pt x="0" y="3"/>
                  </a:lnTo>
                  <a:lnTo>
                    <a:pt x="0" y="0"/>
                  </a:lnTo>
                  <a:lnTo>
                    <a:pt x="0" y="7"/>
                  </a:lnTo>
                  <a:lnTo>
                    <a:pt x="0" y="14"/>
                  </a:lnTo>
                  <a:lnTo>
                    <a:pt x="4" y="17"/>
                  </a:lnTo>
                  <a:lnTo>
                    <a:pt x="4" y="17"/>
                  </a:lnTo>
                  <a:lnTo>
                    <a:pt x="14" y="28"/>
                  </a:lnTo>
                  <a:lnTo>
                    <a:pt x="14" y="2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1" name="Freeform 227">
              <a:extLst/>
            </p:cNvPr>
            <p:cNvSpPr>
              <a:spLocks/>
            </p:cNvSpPr>
            <p:nvPr userDrawn="1"/>
          </p:nvSpPr>
          <p:spPr bwMode="gray">
            <a:xfrm>
              <a:off x="759" y="1531"/>
              <a:ext cx="3" cy="3"/>
            </a:xfrm>
            <a:custGeom>
              <a:avLst/>
              <a:gdLst>
                <a:gd name="T0" fmla="*/ 0 w 3"/>
                <a:gd name="T1" fmla="*/ 3 h 3"/>
                <a:gd name="T2" fmla="*/ 0 w 3"/>
                <a:gd name="T3" fmla="*/ 3 h 3"/>
                <a:gd name="T4" fmla="*/ 3 w 3"/>
                <a:gd name="T5" fmla="*/ 0 h 3"/>
                <a:gd name="T6" fmla="*/ 3 w 3"/>
                <a:gd name="T7" fmla="*/ 3 h 3"/>
                <a:gd name="T8" fmla="*/ 3 w 3"/>
                <a:gd name="T9" fmla="*/ 3 h 3"/>
                <a:gd name="T10" fmla="*/ 0 w 3"/>
                <a:gd name="T11" fmla="*/ 3 h 3"/>
                <a:gd name="T12" fmla="*/ 0 w 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3" h="3">
                  <a:moveTo>
                    <a:pt x="0" y="3"/>
                  </a:moveTo>
                  <a:lnTo>
                    <a:pt x="0" y="3"/>
                  </a:lnTo>
                  <a:lnTo>
                    <a:pt x="3" y="0"/>
                  </a:lnTo>
                  <a:lnTo>
                    <a:pt x="3" y="3"/>
                  </a:lnTo>
                  <a:lnTo>
                    <a:pt x="3" y="3"/>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2" name="Freeform 228">
              <a:extLst/>
            </p:cNvPr>
            <p:cNvSpPr>
              <a:spLocks/>
            </p:cNvSpPr>
            <p:nvPr userDrawn="1"/>
          </p:nvSpPr>
          <p:spPr bwMode="gray">
            <a:xfrm>
              <a:off x="817" y="1534"/>
              <a:ext cx="4" cy="5"/>
            </a:xfrm>
            <a:custGeom>
              <a:avLst/>
              <a:gdLst>
                <a:gd name="T0" fmla="*/ 0 w 4"/>
                <a:gd name="T1" fmla="*/ 4 h 4"/>
                <a:gd name="T2" fmla="*/ 4 w 4"/>
                <a:gd name="T3" fmla="*/ 0 h 4"/>
                <a:gd name="T4" fmla="*/ 4 w 4"/>
                <a:gd name="T5" fmla="*/ 0 h 4"/>
                <a:gd name="T6" fmla="*/ 0 w 4"/>
                <a:gd name="T7" fmla="*/ 4 h 4"/>
              </a:gdLst>
              <a:ahLst/>
              <a:cxnLst>
                <a:cxn ang="0">
                  <a:pos x="T0" y="T1"/>
                </a:cxn>
                <a:cxn ang="0">
                  <a:pos x="T2" y="T3"/>
                </a:cxn>
                <a:cxn ang="0">
                  <a:pos x="T4" y="T5"/>
                </a:cxn>
                <a:cxn ang="0">
                  <a:pos x="T6" y="T7"/>
                </a:cxn>
              </a:cxnLst>
              <a:rect l="0" t="0" r="r" b="b"/>
              <a:pathLst>
                <a:path w="4" h="4">
                  <a:moveTo>
                    <a:pt x="0" y="4"/>
                  </a:moveTo>
                  <a:lnTo>
                    <a:pt x="4" y="0"/>
                  </a:lnTo>
                  <a:lnTo>
                    <a:pt x="4" y="0"/>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3" name="Freeform 229">
              <a:extLst/>
            </p:cNvPr>
            <p:cNvSpPr>
              <a:spLocks/>
            </p:cNvSpPr>
            <p:nvPr userDrawn="1"/>
          </p:nvSpPr>
          <p:spPr bwMode="gray">
            <a:xfrm>
              <a:off x="864" y="1477"/>
              <a:ext cx="4" cy="30"/>
            </a:xfrm>
            <a:custGeom>
              <a:avLst/>
              <a:gdLst>
                <a:gd name="T0" fmla="*/ 4 w 4"/>
                <a:gd name="T1" fmla="*/ 25 h 28"/>
                <a:gd name="T2" fmla="*/ 0 w 4"/>
                <a:gd name="T3" fmla="*/ 14 h 28"/>
                <a:gd name="T4" fmla="*/ 0 w 4"/>
                <a:gd name="T5" fmla="*/ 14 h 28"/>
                <a:gd name="T6" fmla="*/ 0 w 4"/>
                <a:gd name="T7" fmla="*/ 14 h 28"/>
                <a:gd name="T8" fmla="*/ 0 w 4"/>
                <a:gd name="T9" fmla="*/ 14 h 28"/>
                <a:gd name="T10" fmla="*/ 0 w 4"/>
                <a:gd name="T11" fmla="*/ 14 h 28"/>
                <a:gd name="T12" fmla="*/ 0 w 4"/>
                <a:gd name="T13" fmla="*/ 7 h 28"/>
                <a:gd name="T14" fmla="*/ 0 w 4"/>
                <a:gd name="T15" fmla="*/ 4 h 28"/>
                <a:gd name="T16" fmla="*/ 4 w 4"/>
                <a:gd name="T17" fmla="*/ 0 h 28"/>
                <a:gd name="T18" fmla="*/ 0 w 4"/>
                <a:gd name="T19" fmla="*/ 4 h 28"/>
                <a:gd name="T20" fmla="*/ 0 w 4"/>
                <a:gd name="T21" fmla="*/ 7 h 28"/>
                <a:gd name="T22" fmla="*/ 0 w 4"/>
                <a:gd name="T23" fmla="*/ 14 h 28"/>
                <a:gd name="T24" fmla="*/ 0 w 4"/>
                <a:gd name="T25" fmla="*/ 14 h 28"/>
                <a:gd name="T26" fmla="*/ 0 w 4"/>
                <a:gd name="T27" fmla="*/ 18 h 28"/>
                <a:gd name="T28" fmla="*/ 0 w 4"/>
                <a:gd name="T29" fmla="*/ 21 h 28"/>
                <a:gd name="T30" fmla="*/ 4 w 4"/>
                <a:gd name="T31" fmla="*/ 28 h 28"/>
                <a:gd name="T32" fmla="*/ 4 w 4"/>
                <a:gd name="T33" fmla="*/ 2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28">
                  <a:moveTo>
                    <a:pt x="4" y="25"/>
                  </a:moveTo>
                  <a:lnTo>
                    <a:pt x="0" y="14"/>
                  </a:lnTo>
                  <a:lnTo>
                    <a:pt x="0" y="14"/>
                  </a:lnTo>
                  <a:lnTo>
                    <a:pt x="0" y="14"/>
                  </a:lnTo>
                  <a:lnTo>
                    <a:pt x="0" y="14"/>
                  </a:lnTo>
                  <a:lnTo>
                    <a:pt x="0" y="14"/>
                  </a:lnTo>
                  <a:lnTo>
                    <a:pt x="0" y="7"/>
                  </a:lnTo>
                  <a:lnTo>
                    <a:pt x="0" y="4"/>
                  </a:lnTo>
                  <a:lnTo>
                    <a:pt x="4" y="0"/>
                  </a:lnTo>
                  <a:lnTo>
                    <a:pt x="0" y="4"/>
                  </a:lnTo>
                  <a:lnTo>
                    <a:pt x="0" y="7"/>
                  </a:lnTo>
                  <a:lnTo>
                    <a:pt x="0" y="14"/>
                  </a:lnTo>
                  <a:lnTo>
                    <a:pt x="0" y="14"/>
                  </a:lnTo>
                  <a:lnTo>
                    <a:pt x="0" y="18"/>
                  </a:lnTo>
                  <a:lnTo>
                    <a:pt x="0" y="21"/>
                  </a:lnTo>
                  <a:lnTo>
                    <a:pt x="4" y="28"/>
                  </a:lnTo>
                  <a:lnTo>
                    <a:pt x="4" y="2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4" name="Freeform 230">
              <a:extLst/>
            </p:cNvPr>
            <p:cNvSpPr>
              <a:spLocks/>
            </p:cNvSpPr>
            <p:nvPr userDrawn="1"/>
          </p:nvSpPr>
          <p:spPr bwMode="gray">
            <a:xfrm>
              <a:off x="918" y="1618"/>
              <a:ext cx="3" cy="11"/>
            </a:xfrm>
            <a:custGeom>
              <a:avLst/>
              <a:gdLst>
                <a:gd name="T0" fmla="*/ 3 w 3"/>
                <a:gd name="T1" fmla="*/ 10 h 10"/>
                <a:gd name="T2" fmla="*/ 3 w 3"/>
                <a:gd name="T3" fmla="*/ 7 h 10"/>
                <a:gd name="T4" fmla="*/ 3 w 3"/>
                <a:gd name="T5" fmla="*/ 7 h 10"/>
                <a:gd name="T6" fmla="*/ 3 w 3"/>
                <a:gd name="T7" fmla="*/ 3 h 10"/>
                <a:gd name="T8" fmla="*/ 0 w 3"/>
                <a:gd name="T9" fmla="*/ 0 h 10"/>
                <a:gd name="T10" fmla="*/ 3 w 3"/>
                <a:gd name="T11" fmla="*/ 3 h 10"/>
                <a:gd name="T12" fmla="*/ 3 w 3"/>
                <a:gd name="T13" fmla="*/ 7 h 10"/>
                <a:gd name="T14" fmla="*/ 3 w 3"/>
                <a:gd name="T15" fmla="*/ 7 h 10"/>
                <a:gd name="T16" fmla="*/ 3 w 3"/>
                <a:gd name="T17"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0">
                  <a:moveTo>
                    <a:pt x="3" y="10"/>
                  </a:moveTo>
                  <a:lnTo>
                    <a:pt x="3" y="7"/>
                  </a:lnTo>
                  <a:lnTo>
                    <a:pt x="3" y="7"/>
                  </a:lnTo>
                  <a:lnTo>
                    <a:pt x="3" y="3"/>
                  </a:lnTo>
                  <a:lnTo>
                    <a:pt x="0" y="0"/>
                  </a:lnTo>
                  <a:lnTo>
                    <a:pt x="3" y="3"/>
                  </a:lnTo>
                  <a:lnTo>
                    <a:pt x="3" y="7"/>
                  </a:lnTo>
                  <a:lnTo>
                    <a:pt x="3" y="7"/>
                  </a:lnTo>
                  <a:lnTo>
                    <a:pt x="3" y="1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5" name="Freeform 231">
              <a:extLst/>
            </p:cNvPr>
            <p:cNvSpPr>
              <a:spLocks/>
            </p:cNvSpPr>
            <p:nvPr userDrawn="1"/>
          </p:nvSpPr>
          <p:spPr bwMode="gray">
            <a:xfrm>
              <a:off x="1005" y="1534"/>
              <a:ext cx="22" cy="12"/>
            </a:xfrm>
            <a:custGeom>
              <a:avLst/>
              <a:gdLst>
                <a:gd name="T0" fmla="*/ 15 w 22"/>
                <a:gd name="T1" fmla="*/ 7 h 11"/>
                <a:gd name="T2" fmla="*/ 0 w 22"/>
                <a:gd name="T3" fmla="*/ 0 h 11"/>
                <a:gd name="T4" fmla="*/ 0 w 22"/>
                <a:gd name="T5" fmla="*/ 0 h 11"/>
                <a:gd name="T6" fmla="*/ 0 w 22"/>
                <a:gd name="T7" fmla="*/ 0 h 11"/>
                <a:gd name="T8" fmla="*/ 0 w 22"/>
                <a:gd name="T9" fmla="*/ 0 h 11"/>
                <a:gd name="T10" fmla="*/ 0 w 22"/>
                <a:gd name="T11" fmla="*/ 0 h 11"/>
                <a:gd name="T12" fmla="*/ 11 w 22"/>
                <a:gd name="T13" fmla="*/ 7 h 11"/>
                <a:gd name="T14" fmla="*/ 18 w 22"/>
                <a:gd name="T15" fmla="*/ 7 h 11"/>
                <a:gd name="T16" fmla="*/ 22 w 22"/>
                <a:gd name="T17" fmla="*/ 11 h 11"/>
                <a:gd name="T18" fmla="*/ 18 w 22"/>
                <a:gd name="T19" fmla="*/ 7 h 11"/>
                <a:gd name="T20" fmla="*/ 15 w 22"/>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1">
                  <a:moveTo>
                    <a:pt x="15" y="7"/>
                  </a:moveTo>
                  <a:lnTo>
                    <a:pt x="0" y="0"/>
                  </a:lnTo>
                  <a:lnTo>
                    <a:pt x="0" y="0"/>
                  </a:lnTo>
                  <a:lnTo>
                    <a:pt x="0" y="0"/>
                  </a:lnTo>
                  <a:lnTo>
                    <a:pt x="0" y="0"/>
                  </a:lnTo>
                  <a:lnTo>
                    <a:pt x="0" y="0"/>
                  </a:lnTo>
                  <a:lnTo>
                    <a:pt x="11" y="7"/>
                  </a:lnTo>
                  <a:lnTo>
                    <a:pt x="18" y="7"/>
                  </a:lnTo>
                  <a:lnTo>
                    <a:pt x="22" y="11"/>
                  </a:lnTo>
                  <a:lnTo>
                    <a:pt x="18" y="7"/>
                  </a:lnTo>
                  <a:lnTo>
                    <a:pt x="15"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6" name="Freeform 232">
              <a:extLst/>
            </p:cNvPr>
            <p:cNvSpPr>
              <a:spLocks/>
            </p:cNvSpPr>
            <p:nvPr userDrawn="1"/>
          </p:nvSpPr>
          <p:spPr bwMode="gray">
            <a:xfrm>
              <a:off x="1049" y="999"/>
              <a:ext cx="3" cy="49"/>
            </a:xfrm>
            <a:custGeom>
              <a:avLst/>
              <a:gdLst>
                <a:gd name="T0" fmla="*/ 3 w 3"/>
                <a:gd name="T1" fmla="*/ 0 h 46"/>
                <a:gd name="T2" fmla="*/ 0 w 3"/>
                <a:gd name="T3" fmla="*/ 46 h 46"/>
                <a:gd name="T4" fmla="*/ 0 w 3"/>
                <a:gd name="T5" fmla="*/ 28 h 46"/>
                <a:gd name="T6" fmla="*/ 0 w 3"/>
                <a:gd name="T7" fmla="*/ 14 h 46"/>
                <a:gd name="T8" fmla="*/ 3 w 3"/>
                <a:gd name="T9" fmla="*/ 0 h 46"/>
              </a:gdLst>
              <a:ahLst/>
              <a:cxnLst>
                <a:cxn ang="0">
                  <a:pos x="T0" y="T1"/>
                </a:cxn>
                <a:cxn ang="0">
                  <a:pos x="T2" y="T3"/>
                </a:cxn>
                <a:cxn ang="0">
                  <a:pos x="T4" y="T5"/>
                </a:cxn>
                <a:cxn ang="0">
                  <a:pos x="T6" y="T7"/>
                </a:cxn>
                <a:cxn ang="0">
                  <a:pos x="T8" y="T9"/>
                </a:cxn>
              </a:cxnLst>
              <a:rect l="0" t="0" r="r" b="b"/>
              <a:pathLst>
                <a:path w="3" h="46">
                  <a:moveTo>
                    <a:pt x="3" y="0"/>
                  </a:moveTo>
                  <a:lnTo>
                    <a:pt x="0" y="46"/>
                  </a:lnTo>
                  <a:lnTo>
                    <a:pt x="0" y="28"/>
                  </a:lnTo>
                  <a:lnTo>
                    <a:pt x="0" y="14"/>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7" name="Freeform 233">
              <a:extLst/>
            </p:cNvPr>
            <p:cNvSpPr>
              <a:spLocks/>
            </p:cNvSpPr>
            <p:nvPr userDrawn="1"/>
          </p:nvSpPr>
          <p:spPr bwMode="gray">
            <a:xfrm>
              <a:off x="1045" y="949"/>
              <a:ext cx="14" cy="16"/>
            </a:xfrm>
            <a:custGeom>
              <a:avLst/>
              <a:gdLst>
                <a:gd name="T0" fmla="*/ 0 w 14"/>
                <a:gd name="T1" fmla="*/ 15 h 15"/>
                <a:gd name="T2" fmla="*/ 0 w 14"/>
                <a:gd name="T3" fmla="*/ 15 h 15"/>
                <a:gd name="T4" fmla="*/ 0 w 14"/>
                <a:gd name="T5" fmla="*/ 15 h 15"/>
                <a:gd name="T6" fmla="*/ 14 w 14"/>
                <a:gd name="T7" fmla="*/ 0 h 15"/>
                <a:gd name="T8" fmla="*/ 14 w 14"/>
                <a:gd name="T9" fmla="*/ 0 h 15"/>
                <a:gd name="T10" fmla="*/ 0 w 14"/>
                <a:gd name="T11" fmla="*/ 15 h 15"/>
              </a:gdLst>
              <a:ahLst/>
              <a:cxnLst>
                <a:cxn ang="0">
                  <a:pos x="T0" y="T1"/>
                </a:cxn>
                <a:cxn ang="0">
                  <a:pos x="T2" y="T3"/>
                </a:cxn>
                <a:cxn ang="0">
                  <a:pos x="T4" y="T5"/>
                </a:cxn>
                <a:cxn ang="0">
                  <a:pos x="T6" y="T7"/>
                </a:cxn>
                <a:cxn ang="0">
                  <a:pos x="T8" y="T9"/>
                </a:cxn>
                <a:cxn ang="0">
                  <a:pos x="T10" y="T11"/>
                </a:cxn>
              </a:cxnLst>
              <a:rect l="0" t="0" r="r" b="b"/>
              <a:pathLst>
                <a:path w="14" h="15">
                  <a:moveTo>
                    <a:pt x="0" y="15"/>
                  </a:moveTo>
                  <a:lnTo>
                    <a:pt x="0" y="15"/>
                  </a:lnTo>
                  <a:lnTo>
                    <a:pt x="0" y="15"/>
                  </a:lnTo>
                  <a:lnTo>
                    <a:pt x="14" y="0"/>
                  </a:lnTo>
                  <a:lnTo>
                    <a:pt x="14" y="0"/>
                  </a:lnTo>
                  <a:lnTo>
                    <a:pt x="0" y="1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8" name="Freeform 234">
              <a:extLst/>
            </p:cNvPr>
            <p:cNvSpPr>
              <a:spLocks/>
            </p:cNvSpPr>
            <p:nvPr userDrawn="1"/>
          </p:nvSpPr>
          <p:spPr bwMode="gray">
            <a:xfrm>
              <a:off x="1052" y="843"/>
              <a:ext cx="4" cy="8"/>
            </a:xfrm>
            <a:custGeom>
              <a:avLst/>
              <a:gdLst>
                <a:gd name="T0" fmla="*/ 4 w 4"/>
                <a:gd name="T1" fmla="*/ 0 h 7"/>
                <a:gd name="T2" fmla="*/ 4 w 4"/>
                <a:gd name="T3" fmla="*/ 3 h 7"/>
                <a:gd name="T4" fmla="*/ 0 w 4"/>
                <a:gd name="T5" fmla="*/ 7 h 7"/>
                <a:gd name="T6" fmla="*/ 4 w 4"/>
                <a:gd name="T7" fmla="*/ 0 h 7"/>
                <a:gd name="T8" fmla="*/ 4 w 4"/>
                <a:gd name="T9" fmla="*/ 0 h 7"/>
                <a:gd name="T10" fmla="*/ 4 w 4"/>
                <a:gd name="T11" fmla="*/ 0 h 7"/>
                <a:gd name="T12" fmla="*/ 4 w 4"/>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4" h="7">
                  <a:moveTo>
                    <a:pt x="4" y="0"/>
                  </a:moveTo>
                  <a:lnTo>
                    <a:pt x="4" y="3"/>
                  </a:lnTo>
                  <a:lnTo>
                    <a:pt x="0" y="7"/>
                  </a:lnTo>
                  <a:lnTo>
                    <a:pt x="4" y="0"/>
                  </a:lnTo>
                  <a:lnTo>
                    <a:pt x="4" y="0"/>
                  </a:lnTo>
                  <a:lnTo>
                    <a:pt x="4" y="0"/>
                  </a:lnTo>
                  <a:lnTo>
                    <a:pt x="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39" name="Freeform 235">
              <a:extLst/>
            </p:cNvPr>
            <p:cNvSpPr>
              <a:spLocks/>
            </p:cNvSpPr>
            <p:nvPr userDrawn="1"/>
          </p:nvSpPr>
          <p:spPr bwMode="gray">
            <a:xfrm>
              <a:off x="1045" y="851"/>
              <a:ext cx="4" cy="3"/>
            </a:xfrm>
            <a:custGeom>
              <a:avLst/>
              <a:gdLst>
                <a:gd name="T0" fmla="*/ 0 w 4"/>
                <a:gd name="T1" fmla="*/ 3 h 3"/>
                <a:gd name="T2" fmla="*/ 0 w 4"/>
                <a:gd name="T3" fmla="*/ 0 h 3"/>
                <a:gd name="T4" fmla="*/ 4 w 4"/>
                <a:gd name="T5" fmla="*/ 0 h 3"/>
                <a:gd name="T6" fmla="*/ 0 w 4"/>
                <a:gd name="T7" fmla="*/ 3 h 3"/>
                <a:gd name="T8" fmla="*/ 0 w 4"/>
                <a:gd name="T9" fmla="*/ 3 h 3"/>
              </a:gdLst>
              <a:ahLst/>
              <a:cxnLst>
                <a:cxn ang="0">
                  <a:pos x="T0" y="T1"/>
                </a:cxn>
                <a:cxn ang="0">
                  <a:pos x="T2" y="T3"/>
                </a:cxn>
                <a:cxn ang="0">
                  <a:pos x="T4" y="T5"/>
                </a:cxn>
                <a:cxn ang="0">
                  <a:pos x="T6" y="T7"/>
                </a:cxn>
                <a:cxn ang="0">
                  <a:pos x="T8" y="T9"/>
                </a:cxn>
              </a:cxnLst>
              <a:rect l="0" t="0" r="r" b="b"/>
              <a:pathLst>
                <a:path w="4" h="3">
                  <a:moveTo>
                    <a:pt x="0" y="3"/>
                  </a:moveTo>
                  <a:lnTo>
                    <a:pt x="0" y="0"/>
                  </a:lnTo>
                  <a:lnTo>
                    <a:pt x="4" y="0"/>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0" name="Freeform 236">
              <a:extLst/>
            </p:cNvPr>
            <p:cNvSpPr>
              <a:spLocks/>
            </p:cNvSpPr>
            <p:nvPr userDrawn="1"/>
          </p:nvSpPr>
          <p:spPr bwMode="gray">
            <a:xfrm>
              <a:off x="966" y="916"/>
              <a:ext cx="3" cy="7"/>
            </a:xfrm>
            <a:custGeom>
              <a:avLst/>
              <a:gdLst>
                <a:gd name="T0" fmla="*/ 0 w 3"/>
                <a:gd name="T1" fmla="*/ 0 h 7"/>
                <a:gd name="T2" fmla="*/ 0 w 3"/>
                <a:gd name="T3" fmla="*/ 3 h 7"/>
                <a:gd name="T4" fmla="*/ 3 w 3"/>
                <a:gd name="T5" fmla="*/ 7 h 7"/>
                <a:gd name="T6" fmla="*/ 0 w 3"/>
                <a:gd name="T7" fmla="*/ 3 h 7"/>
                <a:gd name="T8" fmla="*/ 0 w 3"/>
                <a:gd name="T9" fmla="*/ 0 h 7"/>
              </a:gdLst>
              <a:ahLst/>
              <a:cxnLst>
                <a:cxn ang="0">
                  <a:pos x="T0" y="T1"/>
                </a:cxn>
                <a:cxn ang="0">
                  <a:pos x="T2" y="T3"/>
                </a:cxn>
                <a:cxn ang="0">
                  <a:pos x="T4" y="T5"/>
                </a:cxn>
                <a:cxn ang="0">
                  <a:pos x="T6" y="T7"/>
                </a:cxn>
                <a:cxn ang="0">
                  <a:pos x="T8" y="T9"/>
                </a:cxn>
              </a:cxnLst>
              <a:rect l="0" t="0" r="r" b="b"/>
              <a:pathLst>
                <a:path w="3" h="7">
                  <a:moveTo>
                    <a:pt x="0" y="0"/>
                  </a:moveTo>
                  <a:lnTo>
                    <a:pt x="0" y="3"/>
                  </a:lnTo>
                  <a:lnTo>
                    <a:pt x="3" y="7"/>
                  </a:lnTo>
                  <a:lnTo>
                    <a:pt x="0" y="3"/>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1" name="Freeform 237">
              <a:extLst/>
            </p:cNvPr>
            <p:cNvSpPr>
              <a:spLocks/>
            </p:cNvSpPr>
            <p:nvPr userDrawn="1"/>
          </p:nvSpPr>
          <p:spPr bwMode="gray">
            <a:xfrm>
              <a:off x="802" y="1151"/>
              <a:ext cx="11" cy="22"/>
            </a:xfrm>
            <a:custGeom>
              <a:avLst/>
              <a:gdLst>
                <a:gd name="T0" fmla="*/ 0 w 11"/>
                <a:gd name="T1" fmla="*/ 21 h 21"/>
                <a:gd name="T2" fmla="*/ 4 w 11"/>
                <a:gd name="T3" fmla="*/ 18 h 21"/>
                <a:gd name="T4" fmla="*/ 4 w 11"/>
                <a:gd name="T5" fmla="*/ 14 h 21"/>
                <a:gd name="T6" fmla="*/ 7 w 11"/>
                <a:gd name="T7" fmla="*/ 7 h 21"/>
                <a:gd name="T8" fmla="*/ 11 w 11"/>
                <a:gd name="T9" fmla="*/ 0 h 21"/>
                <a:gd name="T10" fmla="*/ 11 w 11"/>
                <a:gd name="T11" fmla="*/ 0 h 21"/>
                <a:gd name="T12" fmla="*/ 11 w 11"/>
                <a:gd name="T13" fmla="*/ 0 h 21"/>
                <a:gd name="T14" fmla="*/ 11 w 11"/>
                <a:gd name="T15" fmla="*/ 7 h 21"/>
                <a:gd name="T16" fmla="*/ 7 w 11"/>
                <a:gd name="T17" fmla="*/ 11 h 21"/>
                <a:gd name="T18" fmla="*/ 4 w 11"/>
                <a:gd name="T19" fmla="*/ 18 h 21"/>
                <a:gd name="T20" fmla="*/ 0 w 11"/>
                <a:gd name="T21"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21">
                  <a:moveTo>
                    <a:pt x="0" y="21"/>
                  </a:moveTo>
                  <a:lnTo>
                    <a:pt x="4" y="18"/>
                  </a:lnTo>
                  <a:lnTo>
                    <a:pt x="4" y="14"/>
                  </a:lnTo>
                  <a:lnTo>
                    <a:pt x="7" y="7"/>
                  </a:lnTo>
                  <a:lnTo>
                    <a:pt x="11" y="0"/>
                  </a:lnTo>
                  <a:lnTo>
                    <a:pt x="11" y="0"/>
                  </a:lnTo>
                  <a:lnTo>
                    <a:pt x="11" y="0"/>
                  </a:lnTo>
                  <a:lnTo>
                    <a:pt x="11" y="7"/>
                  </a:lnTo>
                  <a:lnTo>
                    <a:pt x="7" y="11"/>
                  </a:lnTo>
                  <a:lnTo>
                    <a:pt x="4" y="18"/>
                  </a:lnTo>
                  <a:lnTo>
                    <a:pt x="0"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2" name="Freeform 238">
              <a:extLst/>
            </p:cNvPr>
            <p:cNvSpPr>
              <a:spLocks/>
            </p:cNvSpPr>
            <p:nvPr userDrawn="1"/>
          </p:nvSpPr>
          <p:spPr bwMode="gray">
            <a:xfrm>
              <a:off x="854" y="949"/>
              <a:ext cx="17" cy="24"/>
            </a:xfrm>
            <a:custGeom>
              <a:avLst/>
              <a:gdLst>
                <a:gd name="T0" fmla="*/ 0 w 17"/>
                <a:gd name="T1" fmla="*/ 22 h 22"/>
                <a:gd name="T2" fmla="*/ 3 w 17"/>
                <a:gd name="T3" fmla="*/ 18 h 22"/>
                <a:gd name="T4" fmla="*/ 7 w 17"/>
                <a:gd name="T5" fmla="*/ 15 h 22"/>
                <a:gd name="T6" fmla="*/ 14 w 17"/>
                <a:gd name="T7" fmla="*/ 8 h 22"/>
                <a:gd name="T8" fmla="*/ 17 w 17"/>
                <a:gd name="T9" fmla="*/ 0 h 22"/>
                <a:gd name="T10" fmla="*/ 14 w 17"/>
                <a:gd name="T11" fmla="*/ 8 h 22"/>
                <a:gd name="T12" fmla="*/ 7 w 17"/>
                <a:gd name="T13" fmla="*/ 15 h 22"/>
                <a:gd name="T14" fmla="*/ 3 w 17"/>
                <a:gd name="T15" fmla="*/ 18 h 22"/>
                <a:gd name="T16" fmla="*/ 0 w 17"/>
                <a:gd name="T17"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22">
                  <a:moveTo>
                    <a:pt x="0" y="22"/>
                  </a:moveTo>
                  <a:lnTo>
                    <a:pt x="3" y="18"/>
                  </a:lnTo>
                  <a:lnTo>
                    <a:pt x="7" y="15"/>
                  </a:lnTo>
                  <a:lnTo>
                    <a:pt x="14" y="8"/>
                  </a:lnTo>
                  <a:lnTo>
                    <a:pt x="17" y="0"/>
                  </a:lnTo>
                  <a:lnTo>
                    <a:pt x="14" y="8"/>
                  </a:lnTo>
                  <a:lnTo>
                    <a:pt x="7" y="15"/>
                  </a:lnTo>
                  <a:lnTo>
                    <a:pt x="3" y="18"/>
                  </a:lnTo>
                  <a:lnTo>
                    <a:pt x="0" y="2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3" name="Freeform 239">
              <a:extLst/>
            </p:cNvPr>
            <p:cNvSpPr>
              <a:spLocks/>
            </p:cNvSpPr>
            <p:nvPr userDrawn="1"/>
          </p:nvSpPr>
          <p:spPr bwMode="gray">
            <a:xfrm>
              <a:off x="885" y="881"/>
              <a:ext cx="12" cy="15"/>
            </a:xfrm>
            <a:custGeom>
              <a:avLst/>
              <a:gdLst>
                <a:gd name="T0" fmla="*/ 0 w 11"/>
                <a:gd name="T1" fmla="*/ 14 h 14"/>
                <a:gd name="T2" fmla="*/ 4 w 11"/>
                <a:gd name="T3" fmla="*/ 7 h 14"/>
                <a:gd name="T4" fmla="*/ 11 w 11"/>
                <a:gd name="T5" fmla="*/ 0 h 14"/>
                <a:gd name="T6" fmla="*/ 11 w 11"/>
                <a:gd name="T7" fmla="*/ 0 h 14"/>
                <a:gd name="T8" fmla="*/ 11 w 11"/>
                <a:gd name="T9" fmla="*/ 0 h 14"/>
                <a:gd name="T10" fmla="*/ 7 w 11"/>
                <a:gd name="T11" fmla="*/ 0 h 14"/>
                <a:gd name="T12" fmla="*/ 7 w 11"/>
                <a:gd name="T13" fmla="*/ 4 h 14"/>
                <a:gd name="T14" fmla="*/ 4 w 11"/>
                <a:gd name="T15" fmla="*/ 7 h 14"/>
                <a:gd name="T16" fmla="*/ 0 w 11"/>
                <a:gd name="T1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4">
                  <a:moveTo>
                    <a:pt x="0" y="14"/>
                  </a:moveTo>
                  <a:lnTo>
                    <a:pt x="4" y="7"/>
                  </a:lnTo>
                  <a:lnTo>
                    <a:pt x="11" y="0"/>
                  </a:lnTo>
                  <a:lnTo>
                    <a:pt x="11" y="0"/>
                  </a:lnTo>
                  <a:lnTo>
                    <a:pt x="11" y="0"/>
                  </a:lnTo>
                  <a:lnTo>
                    <a:pt x="7" y="0"/>
                  </a:lnTo>
                  <a:lnTo>
                    <a:pt x="7" y="4"/>
                  </a:lnTo>
                  <a:lnTo>
                    <a:pt x="4" y="7"/>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4" name="Freeform 240">
              <a:extLst/>
            </p:cNvPr>
            <p:cNvSpPr>
              <a:spLocks/>
            </p:cNvSpPr>
            <p:nvPr userDrawn="1"/>
          </p:nvSpPr>
          <p:spPr bwMode="gray">
            <a:xfrm>
              <a:off x="904" y="851"/>
              <a:ext cx="22" cy="19"/>
            </a:xfrm>
            <a:custGeom>
              <a:avLst/>
              <a:gdLst>
                <a:gd name="T0" fmla="*/ 0 w 21"/>
                <a:gd name="T1" fmla="*/ 18 h 18"/>
                <a:gd name="T2" fmla="*/ 10 w 21"/>
                <a:gd name="T3" fmla="*/ 10 h 18"/>
                <a:gd name="T4" fmla="*/ 21 w 21"/>
                <a:gd name="T5" fmla="*/ 0 h 18"/>
                <a:gd name="T6" fmla="*/ 21 w 21"/>
                <a:gd name="T7" fmla="*/ 3 h 18"/>
                <a:gd name="T8" fmla="*/ 21 w 21"/>
                <a:gd name="T9" fmla="*/ 3 h 18"/>
                <a:gd name="T10" fmla="*/ 17 w 21"/>
                <a:gd name="T11" fmla="*/ 3 h 18"/>
                <a:gd name="T12" fmla="*/ 14 w 21"/>
                <a:gd name="T13" fmla="*/ 7 h 18"/>
                <a:gd name="T14" fmla="*/ 7 w 21"/>
                <a:gd name="T15" fmla="*/ 10 h 18"/>
                <a:gd name="T16" fmla="*/ 0 w 21"/>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8">
                  <a:moveTo>
                    <a:pt x="0" y="18"/>
                  </a:moveTo>
                  <a:lnTo>
                    <a:pt x="10" y="10"/>
                  </a:lnTo>
                  <a:lnTo>
                    <a:pt x="21" y="0"/>
                  </a:lnTo>
                  <a:lnTo>
                    <a:pt x="21" y="3"/>
                  </a:lnTo>
                  <a:lnTo>
                    <a:pt x="21" y="3"/>
                  </a:lnTo>
                  <a:lnTo>
                    <a:pt x="17" y="3"/>
                  </a:lnTo>
                  <a:lnTo>
                    <a:pt x="14" y="7"/>
                  </a:lnTo>
                  <a:lnTo>
                    <a:pt x="7" y="10"/>
                  </a:lnTo>
                  <a:lnTo>
                    <a:pt x="0"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5" name="Freeform 241">
              <a:extLst/>
            </p:cNvPr>
            <p:cNvSpPr>
              <a:spLocks/>
            </p:cNvSpPr>
            <p:nvPr userDrawn="1"/>
          </p:nvSpPr>
          <p:spPr bwMode="gray">
            <a:xfrm>
              <a:off x="930" y="874"/>
              <a:ext cx="14" cy="15"/>
            </a:xfrm>
            <a:custGeom>
              <a:avLst/>
              <a:gdLst>
                <a:gd name="T0" fmla="*/ 0 w 14"/>
                <a:gd name="T1" fmla="*/ 0 h 14"/>
                <a:gd name="T2" fmla="*/ 7 w 14"/>
                <a:gd name="T3" fmla="*/ 7 h 14"/>
                <a:gd name="T4" fmla="*/ 14 w 14"/>
                <a:gd name="T5" fmla="*/ 14 h 14"/>
                <a:gd name="T6" fmla="*/ 10 w 14"/>
                <a:gd name="T7" fmla="*/ 11 h 14"/>
                <a:gd name="T8" fmla="*/ 3 w 14"/>
                <a:gd name="T9" fmla="*/ 4 h 14"/>
                <a:gd name="T10" fmla="*/ 0 w 14"/>
                <a:gd name="T11" fmla="*/ 4 h 14"/>
                <a:gd name="T12" fmla="*/ 0 w 14"/>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0" y="0"/>
                  </a:moveTo>
                  <a:lnTo>
                    <a:pt x="7" y="7"/>
                  </a:lnTo>
                  <a:lnTo>
                    <a:pt x="14" y="14"/>
                  </a:lnTo>
                  <a:lnTo>
                    <a:pt x="10" y="11"/>
                  </a:lnTo>
                  <a:lnTo>
                    <a:pt x="3" y="4"/>
                  </a:lnTo>
                  <a:lnTo>
                    <a:pt x="0" y="4"/>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6" name="Freeform 242">
              <a:extLst/>
            </p:cNvPr>
            <p:cNvSpPr>
              <a:spLocks/>
            </p:cNvSpPr>
            <p:nvPr userDrawn="1"/>
          </p:nvSpPr>
          <p:spPr bwMode="gray">
            <a:xfrm>
              <a:off x="951" y="900"/>
              <a:ext cx="11" cy="8"/>
            </a:xfrm>
            <a:custGeom>
              <a:avLst/>
              <a:gdLst>
                <a:gd name="T0" fmla="*/ 10 w 10"/>
                <a:gd name="T1" fmla="*/ 7 h 7"/>
                <a:gd name="T2" fmla="*/ 0 w 10"/>
                <a:gd name="T3" fmla="*/ 0 h 7"/>
                <a:gd name="T4" fmla="*/ 3 w 10"/>
                <a:gd name="T5" fmla="*/ 3 h 7"/>
                <a:gd name="T6" fmla="*/ 10 w 10"/>
                <a:gd name="T7" fmla="*/ 7 h 7"/>
              </a:gdLst>
              <a:ahLst/>
              <a:cxnLst>
                <a:cxn ang="0">
                  <a:pos x="T0" y="T1"/>
                </a:cxn>
                <a:cxn ang="0">
                  <a:pos x="T2" y="T3"/>
                </a:cxn>
                <a:cxn ang="0">
                  <a:pos x="T4" y="T5"/>
                </a:cxn>
                <a:cxn ang="0">
                  <a:pos x="T6" y="T7"/>
                </a:cxn>
              </a:cxnLst>
              <a:rect l="0" t="0" r="r" b="b"/>
              <a:pathLst>
                <a:path w="10" h="7">
                  <a:moveTo>
                    <a:pt x="10" y="7"/>
                  </a:moveTo>
                  <a:lnTo>
                    <a:pt x="0" y="0"/>
                  </a:lnTo>
                  <a:lnTo>
                    <a:pt x="3" y="3"/>
                  </a:lnTo>
                  <a:lnTo>
                    <a:pt x="1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7" name="Freeform 243">
              <a:extLst/>
            </p:cNvPr>
            <p:cNvSpPr>
              <a:spLocks/>
            </p:cNvSpPr>
            <p:nvPr userDrawn="1"/>
          </p:nvSpPr>
          <p:spPr bwMode="gray">
            <a:xfrm>
              <a:off x="994" y="843"/>
              <a:ext cx="8" cy="4"/>
            </a:xfrm>
            <a:custGeom>
              <a:avLst/>
              <a:gdLst>
                <a:gd name="T0" fmla="*/ 0 w 7"/>
                <a:gd name="T1" fmla="*/ 3 h 3"/>
                <a:gd name="T2" fmla="*/ 3 w 7"/>
                <a:gd name="T3" fmla="*/ 0 h 3"/>
                <a:gd name="T4" fmla="*/ 7 w 7"/>
                <a:gd name="T5" fmla="*/ 0 h 3"/>
                <a:gd name="T6" fmla="*/ 3 w 7"/>
                <a:gd name="T7" fmla="*/ 0 h 3"/>
                <a:gd name="T8" fmla="*/ 0 w 7"/>
                <a:gd name="T9" fmla="*/ 3 h 3"/>
              </a:gdLst>
              <a:ahLst/>
              <a:cxnLst>
                <a:cxn ang="0">
                  <a:pos x="T0" y="T1"/>
                </a:cxn>
                <a:cxn ang="0">
                  <a:pos x="T2" y="T3"/>
                </a:cxn>
                <a:cxn ang="0">
                  <a:pos x="T4" y="T5"/>
                </a:cxn>
                <a:cxn ang="0">
                  <a:pos x="T6" y="T7"/>
                </a:cxn>
                <a:cxn ang="0">
                  <a:pos x="T8" y="T9"/>
                </a:cxn>
              </a:cxnLst>
              <a:rect l="0" t="0" r="r" b="b"/>
              <a:pathLst>
                <a:path w="7" h="3">
                  <a:moveTo>
                    <a:pt x="0" y="3"/>
                  </a:moveTo>
                  <a:lnTo>
                    <a:pt x="3" y="0"/>
                  </a:lnTo>
                  <a:lnTo>
                    <a:pt x="7" y="0"/>
                  </a:lnTo>
                  <a:lnTo>
                    <a:pt x="3" y="0"/>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8" name="Freeform 244">
              <a:extLst/>
            </p:cNvPr>
            <p:cNvSpPr>
              <a:spLocks/>
            </p:cNvSpPr>
            <p:nvPr userDrawn="1"/>
          </p:nvSpPr>
          <p:spPr bwMode="gray">
            <a:xfrm>
              <a:off x="1005" y="824"/>
              <a:ext cx="4" cy="7"/>
            </a:xfrm>
            <a:custGeom>
              <a:avLst/>
              <a:gdLst>
                <a:gd name="T0" fmla="*/ 0 w 4"/>
                <a:gd name="T1" fmla="*/ 7 h 7"/>
                <a:gd name="T2" fmla="*/ 0 w 4"/>
                <a:gd name="T3" fmla="*/ 4 h 7"/>
                <a:gd name="T4" fmla="*/ 4 w 4"/>
                <a:gd name="T5" fmla="*/ 0 h 7"/>
                <a:gd name="T6" fmla="*/ 0 w 4"/>
                <a:gd name="T7" fmla="*/ 4 h 7"/>
                <a:gd name="T8" fmla="*/ 0 w 4"/>
                <a:gd name="T9" fmla="*/ 7 h 7"/>
              </a:gdLst>
              <a:ahLst/>
              <a:cxnLst>
                <a:cxn ang="0">
                  <a:pos x="T0" y="T1"/>
                </a:cxn>
                <a:cxn ang="0">
                  <a:pos x="T2" y="T3"/>
                </a:cxn>
                <a:cxn ang="0">
                  <a:pos x="T4" y="T5"/>
                </a:cxn>
                <a:cxn ang="0">
                  <a:pos x="T6" y="T7"/>
                </a:cxn>
                <a:cxn ang="0">
                  <a:pos x="T8" y="T9"/>
                </a:cxn>
              </a:cxnLst>
              <a:rect l="0" t="0" r="r" b="b"/>
              <a:pathLst>
                <a:path w="4" h="7">
                  <a:moveTo>
                    <a:pt x="0" y="7"/>
                  </a:moveTo>
                  <a:lnTo>
                    <a:pt x="0" y="4"/>
                  </a:lnTo>
                  <a:lnTo>
                    <a:pt x="4" y="0"/>
                  </a:lnTo>
                  <a:lnTo>
                    <a:pt x="0" y="4"/>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9" name="Freeform 245">
              <a:extLst/>
            </p:cNvPr>
            <p:cNvSpPr>
              <a:spLocks/>
            </p:cNvSpPr>
            <p:nvPr userDrawn="1"/>
          </p:nvSpPr>
          <p:spPr bwMode="gray">
            <a:xfrm>
              <a:off x="2244" y="1432"/>
              <a:ext cx="15" cy="15"/>
            </a:xfrm>
            <a:custGeom>
              <a:avLst/>
              <a:gdLst>
                <a:gd name="T0" fmla="*/ 14 w 14"/>
                <a:gd name="T1" fmla="*/ 0 h 14"/>
                <a:gd name="T2" fmla="*/ 0 w 14"/>
                <a:gd name="T3" fmla="*/ 7 h 14"/>
                <a:gd name="T4" fmla="*/ 0 w 14"/>
                <a:gd name="T5" fmla="*/ 14 h 14"/>
                <a:gd name="T6" fmla="*/ 0 w 14"/>
                <a:gd name="T7" fmla="*/ 7 h 14"/>
                <a:gd name="T8" fmla="*/ 14 w 14"/>
                <a:gd name="T9" fmla="*/ 0 h 14"/>
              </a:gdLst>
              <a:ahLst/>
              <a:cxnLst>
                <a:cxn ang="0">
                  <a:pos x="T0" y="T1"/>
                </a:cxn>
                <a:cxn ang="0">
                  <a:pos x="T2" y="T3"/>
                </a:cxn>
                <a:cxn ang="0">
                  <a:pos x="T4" y="T5"/>
                </a:cxn>
                <a:cxn ang="0">
                  <a:pos x="T6" y="T7"/>
                </a:cxn>
                <a:cxn ang="0">
                  <a:pos x="T8" y="T9"/>
                </a:cxn>
              </a:cxnLst>
              <a:rect l="0" t="0" r="r" b="b"/>
              <a:pathLst>
                <a:path w="14" h="14">
                  <a:moveTo>
                    <a:pt x="14" y="0"/>
                  </a:moveTo>
                  <a:lnTo>
                    <a:pt x="0" y="7"/>
                  </a:lnTo>
                  <a:lnTo>
                    <a:pt x="0" y="14"/>
                  </a:lnTo>
                  <a:lnTo>
                    <a:pt x="0" y="7"/>
                  </a:lnTo>
                  <a:lnTo>
                    <a:pt x="1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0" name="Freeform 246">
              <a:extLst/>
            </p:cNvPr>
            <p:cNvSpPr>
              <a:spLocks/>
            </p:cNvSpPr>
            <p:nvPr userDrawn="1"/>
          </p:nvSpPr>
          <p:spPr bwMode="gray">
            <a:xfrm>
              <a:off x="2020" y="1945"/>
              <a:ext cx="7" cy="11"/>
            </a:xfrm>
            <a:custGeom>
              <a:avLst/>
              <a:gdLst>
                <a:gd name="T0" fmla="*/ 3 w 7"/>
                <a:gd name="T1" fmla="*/ 0 h 10"/>
                <a:gd name="T2" fmla="*/ 0 w 7"/>
                <a:gd name="T3" fmla="*/ 0 h 10"/>
                <a:gd name="T4" fmla="*/ 0 w 7"/>
                <a:gd name="T5" fmla="*/ 3 h 10"/>
                <a:gd name="T6" fmla="*/ 3 w 7"/>
                <a:gd name="T7" fmla="*/ 3 h 10"/>
                <a:gd name="T8" fmla="*/ 7 w 7"/>
                <a:gd name="T9" fmla="*/ 7 h 10"/>
                <a:gd name="T10" fmla="*/ 7 w 7"/>
                <a:gd name="T11" fmla="*/ 10 h 10"/>
                <a:gd name="T12" fmla="*/ 7 w 7"/>
                <a:gd name="T13" fmla="*/ 7 h 10"/>
                <a:gd name="T14" fmla="*/ 3 w 7"/>
                <a:gd name="T15" fmla="*/ 3 h 10"/>
                <a:gd name="T16" fmla="*/ 0 w 7"/>
                <a:gd name="T17" fmla="*/ 3 h 10"/>
                <a:gd name="T18" fmla="*/ 0 w 7"/>
                <a:gd name="T19" fmla="*/ 3 h 10"/>
                <a:gd name="T20" fmla="*/ 0 w 7"/>
                <a:gd name="T21" fmla="*/ 3 h 10"/>
                <a:gd name="T22" fmla="*/ 0 w 7"/>
                <a:gd name="T23" fmla="*/ 3 h 10"/>
                <a:gd name="T24" fmla="*/ 3 w 7"/>
                <a:gd name="T25"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10">
                  <a:moveTo>
                    <a:pt x="3" y="0"/>
                  </a:moveTo>
                  <a:lnTo>
                    <a:pt x="0" y="0"/>
                  </a:lnTo>
                  <a:lnTo>
                    <a:pt x="0" y="3"/>
                  </a:lnTo>
                  <a:lnTo>
                    <a:pt x="3" y="3"/>
                  </a:lnTo>
                  <a:lnTo>
                    <a:pt x="7" y="7"/>
                  </a:lnTo>
                  <a:lnTo>
                    <a:pt x="7" y="10"/>
                  </a:lnTo>
                  <a:lnTo>
                    <a:pt x="7" y="7"/>
                  </a:lnTo>
                  <a:lnTo>
                    <a:pt x="3" y="3"/>
                  </a:lnTo>
                  <a:lnTo>
                    <a:pt x="0" y="3"/>
                  </a:lnTo>
                  <a:lnTo>
                    <a:pt x="0" y="3"/>
                  </a:lnTo>
                  <a:lnTo>
                    <a:pt x="0" y="3"/>
                  </a:lnTo>
                  <a:lnTo>
                    <a:pt x="0" y="3"/>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1" name="Freeform 247">
              <a:extLst/>
            </p:cNvPr>
            <p:cNvSpPr>
              <a:spLocks/>
            </p:cNvSpPr>
            <p:nvPr userDrawn="1"/>
          </p:nvSpPr>
          <p:spPr bwMode="gray">
            <a:xfrm>
              <a:off x="1937" y="1599"/>
              <a:ext cx="72" cy="3"/>
            </a:xfrm>
            <a:custGeom>
              <a:avLst/>
              <a:gdLst>
                <a:gd name="T0" fmla="*/ 56 w 70"/>
                <a:gd name="T1" fmla="*/ 0 h 3"/>
                <a:gd name="T2" fmla="*/ 28 w 70"/>
                <a:gd name="T3" fmla="*/ 3 h 3"/>
                <a:gd name="T4" fmla="*/ 0 w 70"/>
                <a:gd name="T5" fmla="*/ 0 h 3"/>
                <a:gd name="T6" fmla="*/ 28 w 70"/>
                <a:gd name="T7" fmla="*/ 3 h 3"/>
                <a:gd name="T8" fmla="*/ 56 w 70"/>
                <a:gd name="T9" fmla="*/ 0 h 3"/>
                <a:gd name="T10" fmla="*/ 63 w 70"/>
                <a:gd name="T11" fmla="*/ 0 h 3"/>
                <a:gd name="T12" fmla="*/ 67 w 70"/>
                <a:gd name="T13" fmla="*/ 0 h 3"/>
                <a:gd name="T14" fmla="*/ 70 w 70"/>
                <a:gd name="T15" fmla="*/ 0 h 3"/>
                <a:gd name="T16" fmla="*/ 63 w 70"/>
                <a:gd name="T17" fmla="*/ 0 h 3"/>
                <a:gd name="T18" fmla="*/ 56 w 70"/>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3">
                  <a:moveTo>
                    <a:pt x="56" y="0"/>
                  </a:moveTo>
                  <a:lnTo>
                    <a:pt x="28" y="3"/>
                  </a:lnTo>
                  <a:lnTo>
                    <a:pt x="0" y="0"/>
                  </a:lnTo>
                  <a:lnTo>
                    <a:pt x="28" y="3"/>
                  </a:lnTo>
                  <a:lnTo>
                    <a:pt x="56" y="0"/>
                  </a:lnTo>
                  <a:lnTo>
                    <a:pt x="63" y="0"/>
                  </a:lnTo>
                  <a:lnTo>
                    <a:pt x="67" y="0"/>
                  </a:lnTo>
                  <a:lnTo>
                    <a:pt x="70" y="0"/>
                  </a:lnTo>
                  <a:lnTo>
                    <a:pt x="63" y="0"/>
                  </a:lnTo>
                  <a:lnTo>
                    <a:pt x="56"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2" name="Freeform 248">
              <a:extLst/>
            </p:cNvPr>
            <p:cNvSpPr>
              <a:spLocks/>
            </p:cNvSpPr>
            <p:nvPr userDrawn="1"/>
          </p:nvSpPr>
          <p:spPr bwMode="gray">
            <a:xfrm>
              <a:off x="1962" y="1876"/>
              <a:ext cx="15" cy="35"/>
            </a:xfrm>
            <a:custGeom>
              <a:avLst/>
              <a:gdLst>
                <a:gd name="T0" fmla="*/ 0 w 14"/>
                <a:gd name="T1" fmla="*/ 0 h 32"/>
                <a:gd name="T2" fmla="*/ 7 w 14"/>
                <a:gd name="T3" fmla="*/ 7 h 32"/>
                <a:gd name="T4" fmla="*/ 10 w 14"/>
                <a:gd name="T5" fmla="*/ 18 h 32"/>
                <a:gd name="T6" fmla="*/ 14 w 14"/>
                <a:gd name="T7" fmla="*/ 28 h 32"/>
                <a:gd name="T8" fmla="*/ 10 w 14"/>
                <a:gd name="T9" fmla="*/ 28 h 32"/>
                <a:gd name="T10" fmla="*/ 7 w 14"/>
                <a:gd name="T11" fmla="*/ 32 h 32"/>
                <a:gd name="T12" fmla="*/ 10 w 14"/>
                <a:gd name="T13" fmla="*/ 28 h 32"/>
                <a:gd name="T14" fmla="*/ 14 w 14"/>
                <a:gd name="T15" fmla="*/ 28 h 32"/>
                <a:gd name="T16" fmla="*/ 14 w 14"/>
                <a:gd name="T17" fmla="*/ 28 h 32"/>
                <a:gd name="T18" fmla="*/ 10 w 14"/>
                <a:gd name="T19" fmla="*/ 18 h 32"/>
                <a:gd name="T20" fmla="*/ 7 w 14"/>
                <a:gd name="T21" fmla="*/ 7 h 32"/>
                <a:gd name="T22" fmla="*/ 0 w 14"/>
                <a:gd name="T2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32">
                  <a:moveTo>
                    <a:pt x="0" y="0"/>
                  </a:moveTo>
                  <a:lnTo>
                    <a:pt x="7" y="7"/>
                  </a:lnTo>
                  <a:lnTo>
                    <a:pt x="10" y="18"/>
                  </a:lnTo>
                  <a:lnTo>
                    <a:pt x="14" y="28"/>
                  </a:lnTo>
                  <a:lnTo>
                    <a:pt x="10" y="28"/>
                  </a:lnTo>
                  <a:lnTo>
                    <a:pt x="7" y="32"/>
                  </a:lnTo>
                  <a:lnTo>
                    <a:pt x="10" y="28"/>
                  </a:lnTo>
                  <a:lnTo>
                    <a:pt x="14" y="28"/>
                  </a:lnTo>
                  <a:lnTo>
                    <a:pt x="14" y="28"/>
                  </a:lnTo>
                  <a:lnTo>
                    <a:pt x="10" y="18"/>
                  </a:lnTo>
                  <a:lnTo>
                    <a:pt x="7" y="7"/>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3" name="Freeform 249">
              <a:extLst/>
            </p:cNvPr>
            <p:cNvSpPr>
              <a:spLocks/>
            </p:cNvSpPr>
            <p:nvPr userDrawn="1"/>
          </p:nvSpPr>
          <p:spPr bwMode="gray">
            <a:xfrm>
              <a:off x="1886" y="1869"/>
              <a:ext cx="15" cy="26"/>
            </a:xfrm>
            <a:custGeom>
              <a:avLst/>
              <a:gdLst>
                <a:gd name="T0" fmla="*/ 3 w 14"/>
                <a:gd name="T1" fmla="*/ 25 h 25"/>
                <a:gd name="T2" fmla="*/ 3 w 14"/>
                <a:gd name="T3" fmla="*/ 25 h 25"/>
                <a:gd name="T4" fmla="*/ 0 w 14"/>
                <a:gd name="T5" fmla="*/ 25 h 25"/>
                <a:gd name="T6" fmla="*/ 14 w 14"/>
                <a:gd name="T7" fmla="*/ 0 h 25"/>
                <a:gd name="T8" fmla="*/ 14 w 14"/>
                <a:gd name="T9" fmla="*/ 0 h 25"/>
                <a:gd name="T10" fmla="*/ 14 w 14"/>
                <a:gd name="T11" fmla="*/ 4 h 25"/>
                <a:gd name="T12" fmla="*/ 10 w 14"/>
                <a:gd name="T13" fmla="*/ 7 h 25"/>
                <a:gd name="T14" fmla="*/ 7 w 14"/>
                <a:gd name="T15" fmla="*/ 14 h 25"/>
                <a:gd name="T16" fmla="*/ 3 w 14"/>
                <a:gd name="T17" fmla="*/ 21 h 25"/>
                <a:gd name="T18" fmla="*/ 3 w 14"/>
                <a:gd name="T19"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25">
                  <a:moveTo>
                    <a:pt x="3" y="25"/>
                  </a:moveTo>
                  <a:lnTo>
                    <a:pt x="3" y="25"/>
                  </a:lnTo>
                  <a:lnTo>
                    <a:pt x="0" y="25"/>
                  </a:lnTo>
                  <a:lnTo>
                    <a:pt x="14" y="0"/>
                  </a:lnTo>
                  <a:lnTo>
                    <a:pt x="14" y="0"/>
                  </a:lnTo>
                  <a:lnTo>
                    <a:pt x="14" y="4"/>
                  </a:lnTo>
                  <a:lnTo>
                    <a:pt x="10" y="7"/>
                  </a:lnTo>
                  <a:lnTo>
                    <a:pt x="7" y="14"/>
                  </a:lnTo>
                  <a:lnTo>
                    <a:pt x="3" y="21"/>
                  </a:lnTo>
                  <a:lnTo>
                    <a:pt x="3" y="2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4" name="Freeform 250">
              <a:extLst/>
            </p:cNvPr>
            <p:cNvSpPr>
              <a:spLocks/>
            </p:cNvSpPr>
            <p:nvPr userDrawn="1"/>
          </p:nvSpPr>
          <p:spPr bwMode="gray">
            <a:xfrm>
              <a:off x="1861" y="1853"/>
              <a:ext cx="18" cy="5"/>
            </a:xfrm>
            <a:custGeom>
              <a:avLst/>
              <a:gdLst>
                <a:gd name="T0" fmla="*/ 0 w 18"/>
                <a:gd name="T1" fmla="*/ 0 h 4"/>
                <a:gd name="T2" fmla="*/ 0 w 18"/>
                <a:gd name="T3" fmla="*/ 0 h 4"/>
                <a:gd name="T4" fmla="*/ 0 w 18"/>
                <a:gd name="T5" fmla="*/ 0 h 4"/>
                <a:gd name="T6" fmla="*/ 3 w 18"/>
                <a:gd name="T7" fmla="*/ 0 h 4"/>
                <a:gd name="T8" fmla="*/ 10 w 18"/>
                <a:gd name="T9" fmla="*/ 0 h 4"/>
                <a:gd name="T10" fmla="*/ 18 w 18"/>
                <a:gd name="T11" fmla="*/ 4 h 4"/>
                <a:gd name="T12" fmla="*/ 10 w 18"/>
                <a:gd name="T13" fmla="*/ 4 h 4"/>
                <a:gd name="T14" fmla="*/ 0 w 1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4">
                  <a:moveTo>
                    <a:pt x="0" y="0"/>
                  </a:moveTo>
                  <a:lnTo>
                    <a:pt x="0" y="0"/>
                  </a:lnTo>
                  <a:lnTo>
                    <a:pt x="0" y="0"/>
                  </a:lnTo>
                  <a:lnTo>
                    <a:pt x="3" y="0"/>
                  </a:lnTo>
                  <a:lnTo>
                    <a:pt x="10" y="0"/>
                  </a:lnTo>
                  <a:lnTo>
                    <a:pt x="18" y="4"/>
                  </a:lnTo>
                  <a:lnTo>
                    <a:pt x="10" y="4"/>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5" name="Freeform 251">
              <a:extLst/>
            </p:cNvPr>
            <p:cNvSpPr>
              <a:spLocks/>
            </p:cNvSpPr>
            <p:nvPr userDrawn="1"/>
          </p:nvSpPr>
          <p:spPr bwMode="gray">
            <a:xfrm>
              <a:off x="1828" y="1869"/>
              <a:ext cx="4" cy="11"/>
            </a:xfrm>
            <a:custGeom>
              <a:avLst/>
              <a:gdLst>
                <a:gd name="T0" fmla="*/ 0 w 4"/>
                <a:gd name="T1" fmla="*/ 4 h 11"/>
                <a:gd name="T2" fmla="*/ 0 w 4"/>
                <a:gd name="T3" fmla="*/ 11 h 11"/>
                <a:gd name="T4" fmla="*/ 0 w 4"/>
                <a:gd name="T5" fmla="*/ 7 h 11"/>
                <a:gd name="T6" fmla="*/ 0 w 4"/>
                <a:gd name="T7" fmla="*/ 4 h 11"/>
                <a:gd name="T8" fmla="*/ 0 w 4"/>
                <a:gd name="T9" fmla="*/ 4 h 11"/>
                <a:gd name="T10" fmla="*/ 4 w 4"/>
                <a:gd name="T11" fmla="*/ 4 h 11"/>
                <a:gd name="T12" fmla="*/ 4 w 4"/>
                <a:gd name="T13" fmla="*/ 4 h 11"/>
                <a:gd name="T14" fmla="*/ 4 w 4"/>
                <a:gd name="T15" fmla="*/ 0 h 11"/>
                <a:gd name="T16" fmla="*/ 0 w 4"/>
                <a:gd name="T17" fmla="*/ 4 h 11"/>
                <a:gd name="T18" fmla="*/ 0 w 4"/>
                <a:gd name="T19"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1">
                  <a:moveTo>
                    <a:pt x="0" y="4"/>
                  </a:moveTo>
                  <a:lnTo>
                    <a:pt x="0" y="11"/>
                  </a:lnTo>
                  <a:lnTo>
                    <a:pt x="0" y="7"/>
                  </a:lnTo>
                  <a:lnTo>
                    <a:pt x="0" y="4"/>
                  </a:lnTo>
                  <a:lnTo>
                    <a:pt x="0" y="4"/>
                  </a:lnTo>
                  <a:lnTo>
                    <a:pt x="4" y="4"/>
                  </a:lnTo>
                  <a:lnTo>
                    <a:pt x="4" y="4"/>
                  </a:lnTo>
                  <a:lnTo>
                    <a:pt x="4" y="0"/>
                  </a:lnTo>
                  <a:lnTo>
                    <a:pt x="0" y="4"/>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6" name="Freeform 252">
              <a:extLst/>
            </p:cNvPr>
            <p:cNvSpPr>
              <a:spLocks/>
            </p:cNvSpPr>
            <p:nvPr userDrawn="1"/>
          </p:nvSpPr>
          <p:spPr bwMode="gray">
            <a:xfrm>
              <a:off x="1825" y="1884"/>
              <a:ext cx="3" cy="7"/>
            </a:xfrm>
            <a:custGeom>
              <a:avLst/>
              <a:gdLst>
                <a:gd name="T0" fmla="*/ 3 w 3"/>
                <a:gd name="T1" fmla="*/ 0 h 7"/>
                <a:gd name="T2" fmla="*/ 0 w 3"/>
                <a:gd name="T3" fmla="*/ 7 h 7"/>
                <a:gd name="T4" fmla="*/ 0 w 3"/>
                <a:gd name="T5" fmla="*/ 7 h 7"/>
                <a:gd name="T6" fmla="*/ 0 w 3"/>
                <a:gd name="T7" fmla="*/ 7 h 7"/>
                <a:gd name="T8" fmla="*/ 0 w 3"/>
                <a:gd name="T9" fmla="*/ 4 h 7"/>
                <a:gd name="T10" fmla="*/ 3 w 3"/>
                <a:gd name="T11" fmla="*/ 0 h 7"/>
              </a:gdLst>
              <a:ahLst/>
              <a:cxnLst>
                <a:cxn ang="0">
                  <a:pos x="T0" y="T1"/>
                </a:cxn>
                <a:cxn ang="0">
                  <a:pos x="T2" y="T3"/>
                </a:cxn>
                <a:cxn ang="0">
                  <a:pos x="T4" y="T5"/>
                </a:cxn>
                <a:cxn ang="0">
                  <a:pos x="T6" y="T7"/>
                </a:cxn>
                <a:cxn ang="0">
                  <a:pos x="T8" y="T9"/>
                </a:cxn>
                <a:cxn ang="0">
                  <a:pos x="T10" y="T11"/>
                </a:cxn>
              </a:cxnLst>
              <a:rect l="0" t="0" r="r" b="b"/>
              <a:pathLst>
                <a:path w="3" h="7">
                  <a:moveTo>
                    <a:pt x="3" y="0"/>
                  </a:moveTo>
                  <a:lnTo>
                    <a:pt x="0" y="7"/>
                  </a:lnTo>
                  <a:lnTo>
                    <a:pt x="0" y="7"/>
                  </a:lnTo>
                  <a:lnTo>
                    <a:pt x="0" y="7"/>
                  </a:lnTo>
                  <a:lnTo>
                    <a:pt x="0" y="4"/>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7" name="Freeform 253">
              <a:extLst/>
            </p:cNvPr>
            <p:cNvSpPr>
              <a:spLocks/>
            </p:cNvSpPr>
            <p:nvPr userDrawn="1"/>
          </p:nvSpPr>
          <p:spPr bwMode="gray">
            <a:xfrm>
              <a:off x="1944" y="1876"/>
              <a:ext cx="7" cy="15"/>
            </a:xfrm>
            <a:custGeom>
              <a:avLst/>
              <a:gdLst>
                <a:gd name="T0" fmla="*/ 7 w 7"/>
                <a:gd name="T1" fmla="*/ 0 h 14"/>
                <a:gd name="T2" fmla="*/ 0 w 7"/>
                <a:gd name="T3" fmla="*/ 14 h 14"/>
                <a:gd name="T4" fmla="*/ 0 w 7"/>
                <a:gd name="T5" fmla="*/ 11 h 14"/>
                <a:gd name="T6" fmla="*/ 0 w 7"/>
                <a:gd name="T7" fmla="*/ 7 h 14"/>
                <a:gd name="T8" fmla="*/ 3 w 7"/>
                <a:gd name="T9" fmla="*/ 4 h 14"/>
                <a:gd name="T10" fmla="*/ 7 w 7"/>
                <a:gd name="T11" fmla="*/ 0 h 14"/>
              </a:gdLst>
              <a:ahLst/>
              <a:cxnLst>
                <a:cxn ang="0">
                  <a:pos x="T0" y="T1"/>
                </a:cxn>
                <a:cxn ang="0">
                  <a:pos x="T2" y="T3"/>
                </a:cxn>
                <a:cxn ang="0">
                  <a:pos x="T4" y="T5"/>
                </a:cxn>
                <a:cxn ang="0">
                  <a:pos x="T6" y="T7"/>
                </a:cxn>
                <a:cxn ang="0">
                  <a:pos x="T8" y="T9"/>
                </a:cxn>
                <a:cxn ang="0">
                  <a:pos x="T10" y="T11"/>
                </a:cxn>
              </a:cxnLst>
              <a:rect l="0" t="0" r="r" b="b"/>
              <a:pathLst>
                <a:path w="7" h="14">
                  <a:moveTo>
                    <a:pt x="7" y="0"/>
                  </a:moveTo>
                  <a:lnTo>
                    <a:pt x="0" y="14"/>
                  </a:lnTo>
                  <a:lnTo>
                    <a:pt x="0" y="11"/>
                  </a:lnTo>
                  <a:lnTo>
                    <a:pt x="0" y="7"/>
                  </a:lnTo>
                  <a:lnTo>
                    <a:pt x="3" y="4"/>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8" name="Freeform 254">
              <a:extLst/>
            </p:cNvPr>
            <p:cNvSpPr>
              <a:spLocks/>
            </p:cNvSpPr>
            <p:nvPr userDrawn="1"/>
          </p:nvSpPr>
          <p:spPr bwMode="gray">
            <a:xfrm>
              <a:off x="1951" y="1869"/>
              <a:ext cx="4" cy="4"/>
            </a:xfrm>
            <a:custGeom>
              <a:avLst/>
              <a:gdLst>
                <a:gd name="T0" fmla="*/ 4 w 4"/>
                <a:gd name="T1" fmla="*/ 0 h 4"/>
                <a:gd name="T2" fmla="*/ 4 w 4"/>
                <a:gd name="T3" fmla="*/ 0 h 4"/>
                <a:gd name="T4" fmla="*/ 4 w 4"/>
                <a:gd name="T5" fmla="*/ 0 h 4"/>
                <a:gd name="T6" fmla="*/ 0 w 4"/>
                <a:gd name="T7" fmla="*/ 4 h 4"/>
                <a:gd name="T8" fmla="*/ 4 w 4"/>
                <a:gd name="T9" fmla="*/ 0 h 4"/>
                <a:gd name="T10" fmla="*/ 4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4" y="0"/>
                  </a:moveTo>
                  <a:lnTo>
                    <a:pt x="4" y="0"/>
                  </a:lnTo>
                  <a:lnTo>
                    <a:pt x="4" y="0"/>
                  </a:lnTo>
                  <a:lnTo>
                    <a:pt x="0" y="4"/>
                  </a:lnTo>
                  <a:lnTo>
                    <a:pt x="4" y="0"/>
                  </a:lnTo>
                  <a:lnTo>
                    <a:pt x="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59" name="Freeform 255">
              <a:extLst/>
            </p:cNvPr>
            <p:cNvSpPr>
              <a:spLocks/>
            </p:cNvSpPr>
            <p:nvPr userDrawn="1"/>
          </p:nvSpPr>
          <p:spPr bwMode="gray">
            <a:xfrm>
              <a:off x="1970" y="1956"/>
              <a:ext cx="10" cy="4"/>
            </a:xfrm>
            <a:custGeom>
              <a:avLst/>
              <a:gdLst>
                <a:gd name="T0" fmla="*/ 10 w 10"/>
                <a:gd name="T1" fmla="*/ 0 h 4"/>
                <a:gd name="T2" fmla="*/ 7 w 10"/>
                <a:gd name="T3" fmla="*/ 4 h 4"/>
                <a:gd name="T4" fmla="*/ 0 w 10"/>
                <a:gd name="T5" fmla="*/ 4 h 4"/>
                <a:gd name="T6" fmla="*/ 7 w 10"/>
                <a:gd name="T7" fmla="*/ 4 h 4"/>
                <a:gd name="T8" fmla="*/ 10 w 10"/>
                <a:gd name="T9" fmla="*/ 0 h 4"/>
              </a:gdLst>
              <a:ahLst/>
              <a:cxnLst>
                <a:cxn ang="0">
                  <a:pos x="T0" y="T1"/>
                </a:cxn>
                <a:cxn ang="0">
                  <a:pos x="T2" y="T3"/>
                </a:cxn>
                <a:cxn ang="0">
                  <a:pos x="T4" y="T5"/>
                </a:cxn>
                <a:cxn ang="0">
                  <a:pos x="T6" y="T7"/>
                </a:cxn>
                <a:cxn ang="0">
                  <a:pos x="T8" y="T9"/>
                </a:cxn>
              </a:cxnLst>
              <a:rect l="0" t="0" r="r" b="b"/>
              <a:pathLst>
                <a:path w="10" h="4">
                  <a:moveTo>
                    <a:pt x="10" y="0"/>
                  </a:moveTo>
                  <a:lnTo>
                    <a:pt x="7" y="4"/>
                  </a:lnTo>
                  <a:lnTo>
                    <a:pt x="0" y="4"/>
                  </a:lnTo>
                  <a:lnTo>
                    <a:pt x="7" y="4"/>
                  </a:lnTo>
                  <a:lnTo>
                    <a:pt x="1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0" name="Freeform 256">
              <a:extLst/>
            </p:cNvPr>
            <p:cNvSpPr>
              <a:spLocks/>
            </p:cNvSpPr>
            <p:nvPr userDrawn="1"/>
          </p:nvSpPr>
          <p:spPr bwMode="gray">
            <a:xfrm>
              <a:off x="1835" y="1439"/>
              <a:ext cx="29" cy="53"/>
            </a:xfrm>
            <a:custGeom>
              <a:avLst/>
              <a:gdLst>
                <a:gd name="T0" fmla="*/ 4 w 28"/>
                <a:gd name="T1" fmla="*/ 11 h 49"/>
                <a:gd name="T2" fmla="*/ 0 w 28"/>
                <a:gd name="T3" fmla="*/ 25 h 49"/>
                <a:gd name="T4" fmla="*/ 0 w 28"/>
                <a:gd name="T5" fmla="*/ 32 h 49"/>
                <a:gd name="T6" fmla="*/ 4 w 28"/>
                <a:gd name="T7" fmla="*/ 42 h 49"/>
                <a:gd name="T8" fmla="*/ 7 w 28"/>
                <a:gd name="T9" fmla="*/ 49 h 49"/>
                <a:gd name="T10" fmla="*/ 4 w 28"/>
                <a:gd name="T11" fmla="*/ 42 h 49"/>
                <a:gd name="T12" fmla="*/ 0 w 28"/>
                <a:gd name="T13" fmla="*/ 32 h 49"/>
                <a:gd name="T14" fmla="*/ 0 w 28"/>
                <a:gd name="T15" fmla="*/ 25 h 49"/>
                <a:gd name="T16" fmla="*/ 4 w 28"/>
                <a:gd name="T17" fmla="*/ 11 h 49"/>
                <a:gd name="T18" fmla="*/ 25 w 28"/>
                <a:gd name="T19" fmla="*/ 0 h 49"/>
                <a:gd name="T20" fmla="*/ 28 w 28"/>
                <a:gd name="T21" fmla="*/ 0 h 49"/>
                <a:gd name="T22" fmla="*/ 4 w 28"/>
                <a:gd name="T23" fmla="*/ 1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49">
                  <a:moveTo>
                    <a:pt x="4" y="11"/>
                  </a:moveTo>
                  <a:lnTo>
                    <a:pt x="0" y="25"/>
                  </a:lnTo>
                  <a:lnTo>
                    <a:pt x="0" y="32"/>
                  </a:lnTo>
                  <a:lnTo>
                    <a:pt x="4" y="42"/>
                  </a:lnTo>
                  <a:lnTo>
                    <a:pt x="7" y="49"/>
                  </a:lnTo>
                  <a:lnTo>
                    <a:pt x="4" y="42"/>
                  </a:lnTo>
                  <a:lnTo>
                    <a:pt x="0" y="32"/>
                  </a:lnTo>
                  <a:lnTo>
                    <a:pt x="0" y="25"/>
                  </a:lnTo>
                  <a:lnTo>
                    <a:pt x="4" y="11"/>
                  </a:lnTo>
                  <a:lnTo>
                    <a:pt x="25" y="0"/>
                  </a:lnTo>
                  <a:lnTo>
                    <a:pt x="28" y="0"/>
                  </a:lnTo>
                  <a:lnTo>
                    <a:pt x="4" y="1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1" name="Freeform 257">
              <a:extLst/>
            </p:cNvPr>
            <p:cNvSpPr>
              <a:spLocks/>
            </p:cNvSpPr>
            <p:nvPr userDrawn="1"/>
          </p:nvSpPr>
          <p:spPr bwMode="gray">
            <a:xfrm>
              <a:off x="1799" y="1466"/>
              <a:ext cx="21" cy="8"/>
            </a:xfrm>
            <a:custGeom>
              <a:avLst/>
              <a:gdLst>
                <a:gd name="T0" fmla="*/ 14 w 21"/>
                <a:gd name="T1" fmla="*/ 3 h 7"/>
                <a:gd name="T2" fmla="*/ 18 w 21"/>
                <a:gd name="T3" fmla="*/ 3 h 7"/>
                <a:gd name="T4" fmla="*/ 21 w 21"/>
                <a:gd name="T5" fmla="*/ 0 h 7"/>
                <a:gd name="T6" fmla="*/ 18 w 21"/>
                <a:gd name="T7" fmla="*/ 3 h 7"/>
                <a:gd name="T8" fmla="*/ 14 w 21"/>
                <a:gd name="T9" fmla="*/ 3 h 7"/>
                <a:gd name="T10" fmla="*/ 7 w 21"/>
                <a:gd name="T11" fmla="*/ 3 h 7"/>
                <a:gd name="T12" fmla="*/ 0 w 21"/>
                <a:gd name="T13" fmla="*/ 7 h 7"/>
                <a:gd name="T14" fmla="*/ 7 w 21"/>
                <a:gd name="T15" fmla="*/ 3 h 7"/>
                <a:gd name="T16" fmla="*/ 14 w 21"/>
                <a:gd name="T17"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7">
                  <a:moveTo>
                    <a:pt x="14" y="3"/>
                  </a:moveTo>
                  <a:lnTo>
                    <a:pt x="18" y="3"/>
                  </a:lnTo>
                  <a:lnTo>
                    <a:pt x="21" y="0"/>
                  </a:lnTo>
                  <a:lnTo>
                    <a:pt x="18" y="3"/>
                  </a:lnTo>
                  <a:lnTo>
                    <a:pt x="14" y="3"/>
                  </a:lnTo>
                  <a:lnTo>
                    <a:pt x="7" y="3"/>
                  </a:lnTo>
                  <a:lnTo>
                    <a:pt x="0" y="7"/>
                  </a:lnTo>
                  <a:lnTo>
                    <a:pt x="7" y="3"/>
                  </a:lnTo>
                  <a:lnTo>
                    <a:pt x="14"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2" name="Freeform 258">
              <a:extLst/>
            </p:cNvPr>
            <p:cNvSpPr>
              <a:spLocks/>
            </p:cNvSpPr>
            <p:nvPr userDrawn="1"/>
          </p:nvSpPr>
          <p:spPr bwMode="gray">
            <a:xfrm>
              <a:off x="1628" y="1754"/>
              <a:ext cx="26" cy="12"/>
            </a:xfrm>
            <a:custGeom>
              <a:avLst/>
              <a:gdLst>
                <a:gd name="T0" fmla="*/ 7 w 25"/>
                <a:gd name="T1" fmla="*/ 7 h 11"/>
                <a:gd name="T2" fmla="*/ 4 w 25"/>
                <a:gd name="T3" fmla="*/ 7 h 11"/>
                <a:gd name="T4" fmla="*/ 4 w 25"/>
                <a:gd name="T5" fmla="*/ 4 h 11"/>
                <a:gd name="T6" fmla="*/ 0 w 25"/>
                <a:gd name="T7" fmla="*/ 0 h 11"/>
                <a:gd name="T8" fmla="*/ 4 w 25"/>
                <a:gd name="T9" fmla="*/ 4 h 11"/>
                <a:gd name="T10" fmla="*/ 7 w 25"/>
                <a:gd name="T11" fmla="*/ 7 h 11"/>
                <a:gd name="T12" fmla="*/ 7 w 25"/>
                <a:gd name="T13" fmla="*/ 7 h 11"/>
                <a:gd name="T14" fmla="*/ 11 w 25"/>
                <a:gd name="T15" fmla="*/ 7 h 11"/>
                <a:gd name="T16" fmla="*/ 18 w 25"/>
                <a:gd name="T17" fmla="*/ 7 h 11"/>
                <a:gd name="T18" fmla="*/ 25 w 25"/>
                <a:gd name="T19" fmla="*/ 11 h 11"/>
                <a:gd name="T20" fmla="*/ 22 w 25"/>
                <a:gd name="T21" fmla="*/ 7 h 11"/>
                <a:gd name="T22" fmla="*/ 18 w 25"/>
                <a:gd name="T23" fmla="*/ 7 h 11"/>
                <a:gd name="T24" fmla="*/ 11 w 25"/>
                <a:gd name="T25" fmla="*/ 7 h 11"/>
                <a:gd name="T26" fmla="*/ 7 w 25"/>
                <a:gd name="T27"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11">
                  <a:moveTo>
                    <a:pt x="7" y="7"/>
                  </a:moveTo>
                  <a:lnTo>
                    <a:pt x="4" y="7"/>
                  </a:lnTo>
                  <a:lnTo>
                    <a:pt x="4" y="4"/>
                  </a:lnTo>
                  <a:lnTo>
                    <a:pt x="0" y="0"/>
                  </a:lnTo>
                  <a:lnTo>
                    <a:pt x="4" y="4"/>
                  </a:lnTo>
                  <a:lnTo>
                    <a:pt x="7" y="7"/>
                  </a:lnTo>
                  <a:lnTo>
                    <a:pt x="7" y="7"/>
                  </a:lnTo>
                  <a:lnTo>
                    <a:pt x="11" y="7"/>
                  </a:lnTo>
                  <a:lnTo>
                    <a:pt x="18" y="7"/>
                  </a:lnTo>
                  <a:lnTo>
                    <a:pt x="25" y="11"/>
                  </a:lnTo>
                  <a:lnTo>
                    <a:pt x="22" y="7"/>
                  </a:lnTo>
                  <a:lnTo>
                    <a:pt x="18" y="7"/>
                  </a:lnTo>
                  <a:lnTo>
                    <a:pt x="11" y="7"/>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3" name="Freeform 259">
              <a:extLst/>
            </p:cNvPr>
            <p:cNvSpPr>
              <a:spLocks/>
            </p:cNvSpPr>
            <p:nvPr userDrawn="1"/>
          </p:nvSpPr>
          <p:spPr bwMode="gray">
            <a:xfrm>
              <a:off x="1723" y="1766"/>
              <a:ext cx="7" cy="3"/>
            </a:xfrm>
            <a:custGeom>
              <a:avLst/>
              <a:gdLst>
                <a:gd name="T0" fmla="*/ 0 w 7"/>
                <a:gd name="T1" fmla="*/ 3 h 3"/>
                <a:gd name="T2" fmla="*/ 7 w 7"/>
                <a:gd name="T3" fmla="*/ 0 h 3"/>
                <a:gd name="T4" fmla="*/ 7 w 7"/>
                <a:gd name="T5" fmla="*/ 0 h 3"/>
                <a:gd name="T6" fmla="*/ 7 w 7"/>
                <a:gd name="T7" fmla="*/ 0 h 3"/>
                <a:gd name="T8" fmla="*/ 0 w 7"/>
                <a:gd name="T9" fmla="*/ 3 h 3"/>
                <a:gd name="T10" fmla="*/ 0 w 7"/>
                <a:gd name="T11" fmla="*/ 3 h 3"/>
              </a:gdLst>
              <a:ahLst/>
              <a:cxnLst>
                <a:cxn ang="0">
                  <a:pos x="T0" y="T1"/>
                </a:cxn>
                <a:cxn ang="0">
                  <a:pos x="T2" y="T3"/>
                </a:cxn>
                <a:cxn ang="0">
                  <a:pos x="T4" y="T5"/>
                </a:cxn>
                <a:cxn ang="0">
                  <a:pos x="T6" y="T7"/>
                </a:cxn>
                <a:cxn ang="0">
                  <a:pos x="T8" y="T9"/>
                </a:cxn>
                <a:cxn ang="0">
                  <a:pos x="T10" y="T11"/>
                </a:cxn>
              </a:cxnLst>
              <a:rect l="0" t="0" r="r" b="b"/>
              <a:pathLst>
                <a:path w="7" h="3">
                  <a:moveTo>
                    <a:pt x="0" y="3"/>
                  </a:moveTo>
                  <a:lnTo>
                    <a:pt x="7" y="0"/>
                  </a:lnTo>
                  <a:lnTo>
                    <a:pt x="7" y="0"/>
                  </a:lnTo>
                  <a:lnTo>
                    <a:pt x="7" y="0"/>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4" name="Freeform 260">
              <a:extLst/>
            </p:cNvPr>
            <p:cNvSpPr>
              <a:spLocks/>
            </p:cNvSpPr>
            <p:nvPr userDrawn="1"/>
          </p:nvSpPr>
          <p:spPr bwMode="gray">
            <a:xfrm>
              <a:off x="1720" y="1786"/>
              <a:ext cx="10" cy="10"/>
            </a:xfrm>
            <a:custGeom>
              <a:avLst/>
              <a:gdLst>
                <a:gd name="T0" fmla="*/ 10 w 10"/>
                <a:gd name="T1" fmla="*/ 0 h 10"/>
                <a:gd name="T2" fmla="*/ 10 w 10"/>
                <a:gd name="T3" fmla="*/ 0 h 10"/>
                <a:gd name="T4" fmla="*/ 7 w 10"/>
                <a:gd name="T5" fmla="*/ 3 h 10"/>
                <a:gd name="T6" fmla="*/ 3 w 10"/>
                <a:gd name="T7" fmla="*/ 3 h 10"/>
                <a:gd name="T8" fmla="*/ 0 w 10"/>
                <a:gd name="T9" fmla="*/ 10 h 10"/>
                <a:gd name="T10" fmla="*/ 3 w 10"/>
                <a:gd name="T11" fmla="*/ 7 h 10"/>
                <a:gd name="T12" fmla="*/ 7 w 10"/>
                <a:gd name="T13" fmla="*/ 3 h 10"/>
                <a:gd name="T14" fmla="*/ 10 w 10"/>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10">
                  <a:moveTo>
                    <a:pt x="10" y="0"/>
                  </a:moveTo>
                  <a:lnTo>
                    <a:pt x="10" y="0"/>
                  </a:lnTo>
                  <a:lnTo>
                    <a:pt x="7" y="3"/>
                  </a:lnTo>
                  <a:lnTo>
                    <a:pt x="3" y="3"/>
                  </a:lnTo>
                  <a:lnTo>
                    <a:pt x="0" y="10"/>
                  </a:lnTo>
                  <a:lnTo>
                    <a:pt x="3" y="7"/>
                  </a:lnTo>
                  <a:lnTo>
                    <a:pt x="7" y="3"/>
                  </a:lnTo>
                  <a:lnTo>
                    <a:pt x="1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5" name="Freeform 261">
              <a:extLst/>
            </p:cNvPr>
            <p:cNvSpPr>
              <a:spLocks/>
            </p:cNvSpPr>
            <p:nvPr userDrawn="1"/>
          </p:nvSpPr>
          <p:spPr bwMode="gray">
            <a:xfrm>
              <a:off x="1654" y="1706"/>
              <a:ext cx="4" cy="7"/>
            </a:xfrm>
            <a:custGeom>
              <a:avLst/>
              <a:gdLst>
                <a:gd name="T0" fmla="*/ 4 w 4"/>
                <a:gd name="T1" fmla="*/ 7 h 7"/>
                <a:gd name="T2" fmla="*/ 0 w 4"/>
                <a:gd name="T3" fmla="*/ 3 h 7"/>
                <a:gd name="T4" fmla="*/ 0 w 4"/>
                <a:gd name="T5" fmla="*/ 0 h 7"/>
                <a:gd name="T6" fmla="*/ 0 w 4"/>
                <a:gd name="T7" fmla="*/ 3 h 7"/>
                <a:gd name="T8" fmla="*/ 0 w 4"/>
                <a:gd name="T9" fmla="*/ 7 h 7"/>
                <a:gd name="T10" fmla="*/ 4 w 4"/>
                <a:gd name="T11" fmla="*/ 7 h 7"/>
              </a:gdLst>
              <a:ahLst/>
              <a:cxnLst>
                <a:cxn ang="0">
                  <a:pos x="T0" y="T1"/>
                </a:cxn>
                <a:cxn ang="0">
                  <a:pos x="T2" y="T3"/>
                </a:cxn>
                <a:cxn ang="0">
                  <a:pos x="T4" y="T5"/>
                </a:cxn>
                <a:cxn ang="0">
                  <a:pos x="T6" y="T7"/>
                </a:cxn>
                <a:cxn ang="0">
                  <a:pos x="T8" y="T9"/>
                </a:cxn>
                <a:cxn ang="0">
                  <a:pos x="T10" y="T11"/>
                </a:cxn>
              </a:cxnLst>
              <a:rect l="0" t="0" r="r" b="b"/>
              <a:pathLst>
                <a:path w="4" h="7">
                  <a:moveTo>
                    <a:pt x="4" y="7"/>
                  </a:moveTo>
                  <a:lnTo>
                    <a:pt x="0" y="3"/>
                  </a:lnTo>
                  <a:lnTo>
                    <a:pt x="0" y="0"/>
                  </a:lnTo>
                  <a:lnTo>
                    <a:pt x="0" y="3"/>
                  </a:lnTo>
                  <a:lnTo>
                    <a:pt x="0" y="7"/>
                  </a:lnTo>
                  <a:lnTo>
                    <a:pt x="4"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6" name="Freeform 262">
              <a:extLst/>
            </p:cNvPr>
            <p:cNvSpPr>
              <a:spLocks/>
            </p:cNvSpPr>
            <p:nvPr userDrawn="1"/>
          </p:nvSpPr>
          <p:spPr bwMode="gray">
            <a:xfrm>
              <a:off x="1759" y="1500"/>
              <a:ext cx="21" cy="7"/>
            </a:xfrm>
            <a:custGeom>
              <a:avLst/>
              <a:gdLst>
                <a:gd name="T0" fmla="*/ 14 w 21"/>
                <a:gd name="T1" fmla="*/ 4 h 7"/>
                <a:gd name="T2" fmla="*/ 18 w 21"/>
                <a:gd name="T3" fmla="*/ 4 h 7"/>
                <a:gd name="T4" fmla="*/ 21 w 21"/>
                <a:gd name="T5" fmla="*/ 0 h 7"/>
                <a:gd name="T6" fmla="*/ 18 w 21"/>
                <a:gd name="T7" fmla="*/ 4 h 7"/>
                <a:gd name="T8" fmla="*/ 14 w 21"/>
                <a:gd name="T9" fmla="*/ 4 h 7"/>
                <a:gd name="T10" fmla="*/ 7 w 21"/>
                <a:gd name="T11" fmla="*/ 4 h 7"/>
                <a:gd name="T12" fmla="*/ 0 w 21"/>
                <a:gd name="T13" fmla="*/ 7 h 7"/>
                <a:gd name="T14" fmla="*/ 7 w 21"/>
                <a:gd name="T15" fmla="*/ 4 h 7"/>
                <a:gd name="T16" fmla="*/ 14 w 21"/>
                <a:gd name="T17"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7">
                  <a:moveTo>
                    <a:pt x="14" y="4"/>
                  </a:moveTo>
                  <a:lnTo>
                    <a:pt x="18" y="4"/>
                  </a:lnTo>
                  <a:lnTo>
                    <a:pt x="21" y="0"/>
                  </a:lnTo>
                  <a:lnTo>
                    <a:pt x="18" y="4"/>
                  </a:lnTo>
                  <a:lnTo>
                    <a:pt x="14" y="4"/>
                  </a:lnTo>
                  <a:lnTo>
                    <a:pt x="7" y="4"/>
                  </a:lnTo>
                  <a:lnTo>
                    <a:pt x="0" y="7"/>
                  </a:lnTo>
                  <a:lnTo>
                    <a:pt x="7" y="4"/>
                  </a:lnTo>
                  <a:lnTo>
                    <a:pt x="14"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7" name="Freeform 263">
              <a:extLst/>
            </p:cNvPr>
            <p:cNvSpPr>
              <a:spLocks/>
            </p:cNvSpPr>
            <p:nvPr userDrawn="1"/>
          </p:nvSpPr>
          <p:spPr bwMode="gray">
            <a:xfrm>
              <a:off x="1723" y="1539"/>
              <a:ext cx="25" cy="10"/>
            </a:xfrm>
            <a:custGeom>
              <a:avLst/>
              <a:gdLst>
                <a:gd name="T0" fmla="*/ 14 w 25"/>
                <a:gd name="T1" fmla="*/ 7 h 10"/>
                <a:gd name="T2" fmla="*/ 18 w 25"/>
                <a:gd name="T3" fmla="*/ 7 h 10"/>
                <a:gd name="T4" fmla="*/ 25 w 25"/>
                <a:gd name="T5" fmla="*/ 0 h 10"/>
                <a:gd name="T6" fmla="*/ 18 w 25"/>
                <a:gd name="T7" fmla="*/ 7 h 10"/>
                <a:gd name="T8" fmla="*/ 14 w 25"/>
                <a:gd name="T9" fmla="*/ 7 h 10"/>
                <a:gd name="T10" fmla="*/ 7 w 25"/>
                <a:gd name="T11" fmla="*/ 10 h 10"/>
                <a:gd name="T12" fmla="*/ 0 w 25"/>
                <a:gd name="T13" fmla="*/ 10 h 10"/>
                <a:gd name="T14" fmla="*/ 4 w 25"/>
                <a:gd name="T15" fmla="*/ 10 h 10"/>
                <a:gd name="T16" fmla="*/ 7 w 25"/>
                <a:gd name="T17" fmla="*/ 10 h 10"/>
                <a:gd name="T18" fmla="*/ 14 w 25"/>
                <a:gd name="T19" fmla="*/ 7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10">
                  <a:moveTo>
                    <a:pt x="14" y="7"/>
                  </a:moveTo>
                  <a:lnTo>
                    <a:pt x="18" y="7"/>
                  </a:lnTo>
                  <a:lnTo>
                    <a:pt x="25" y="0"/>
                  </a:lnTo>
                  <a:lnTo>
                    <a:pt x="18" y="7"/>
                  </a:lnTo>
                  <a:lnTo>
                    <a:pt x="14" y="7"/>
                  </a:lnTo>
                  <a:lnTo>
                    <a:pt x="7" y="10"/>
                  </a:lnTo>
                  <a:lnTo>
                    <a:pt x="0" y="10"/>
                  </a:lnTo>
                  <a:lnTo>
                    <a:pt x="4" y="10"/>
                  </a:lnTo>
                  <a:lnTo>
                    <a:pt x="7" y="10"/>
                  </a:lnTo>
                  <a:lnTo>
                    <a:pt x="14"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8" name="Freeform 264">
              <a:extLst/>
            </p:cNvPr>
            <p:cNvSpPr>
              <a:spLocks/>
            </p:cNvSpPr>
            <p:nvPr userDrawn="1"/>
          </p:nvSpPr>
          <p:spPr bwMode="gray">
            <a:xfrm>
              <a:off x="1708" y="1561"/>
              <a:ext cx="15" cy="8"/>
            </a:xfrm>
            <a:custGeom>
              <a:avLst/>
              <a:gdLst>
                <a:gd name="T0" fmla="*/ 14 w 14"/>
                <a:gd name="T1" fmla="*/ 0 h 7"/>
                <a:gd name="T2" fmla="*/ 11 w 14"/>
                <a:gd name="T3" fmla="*/ 0 h 7"/>
                <a:gd name="T4" fmla="*/ 7 w 14"/>
                <a:gd name="T5" fmla="*/ 0 h 7"/>
                <a:gd name="T6" fmla="*/ 0 w 14"/>
                <a:gd name="T7" fmla="*/ 3 h 7"/>
                <a:gd name="T8" fmla="*/ 0 w 14"/>
                <a:gd name="T9" fmla="*/ 7 h 7"/>
                <a:gd name="T10" fmla="*/ 0 w 14"/>
                <a:gd name="T11" fmla="*/ 7 h 7"/>
                <a:gd name="T12" fmla="*/ 0 w 14"/>
                <a:gd name="T13" fmla="*/ 7 h 7"/>
                <a:gd name="T14" fmla="*/ 0 w 14"/>
                <a:gd name="T15" fmla="*/ 3 h 7"/>
                <a:gd name="T16" fmla="*/ 7 w 14"/>
                <a:gd name="T17" fmla="*/ 0 h 7"/>
                <a:gd name="T18" fmla="*/ 11 w 14"/>
                <a:gd name="T19" fmla="*/ 0 h 7"/>
                <a:gd name="T20" fmla="*/ 14 w 14"/>
                <a:gd name="T21"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7">
                  <a:moveTo>
                    <a:pt x="14" y="0"/>
                  </a:moveTo>
                  <a:lnTo>
                    <a:pt x="11" y="0"/>
                  </a:lnTo>
                  <a:lnTo>
                    <a:pt x="7" y="0"/>
                  </a:lnTo>
                  <a:lnTo>
                    <a:pt x="0" y="3"/>
                  </a:lnTo>
                  <a:lnTo>
                    <a:pt x="0" y="7"/>
                  </a:lnTo>
                  <a:lnTo>
                    <a:pt x="0" y="7"/>
                  </a:lnTo>
                  <a:lnTo>
                    <a:pt x="0" y="7"/>
                  </a:lnTo>
                  <a:lnTo>
                    <a:pt x="0" y="3"/>
                  </a:lnTo>
                  <a:lnTo>
                    <a:pt x="7" y="0"/>
                  </a:lnTo>
                  <a:lnTo>
                    <a:pt x="11" y="0"/>
                  </a:lnTo>
                  <a:lnTo>
                    <a:pt x="1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69" name="Freeform 265">
              <a:extLst/>
            </p:cNvPr>
            <p:cNvSpPr>
              <a:spLocks/>
            </p:cNvSpPr>
            <p:nvPr userDrawn="1"/>
          </p:nvSpPr>
          <p:spPr bwMode="gray">
            <a:xfrm>
              <a:off x="1672" y="1629"/>
              <a:ext cx="15" cy="5"/>
            </a:xfrm>
            <a:custGeom>
              <a:avLst/>
              <a:gdLst>
                <a:gd name="T0" fmla="*/ 14 w 14"/>
                <a:gd name="T1" fmla="*/ 0 h 4"/>
                <a:gd name="T2" fmla="*/ 14 w 14"/>
                <a:gd name="T3" fmla="*/ 0 h 4"/>
                <a:gd name="T4" fmla="*/ 14 w 14"/>
                <a:gd name="T5" fmla="*/ 0 h 4"/>
                <a:gd name="T6" fmla="*/ 14 w 14"/>
                <a:gd name="T7" fmla="*/ 0 h 4"/>
                <a:gd name="T8" fmla="*/ 14 w 14"/>
                <a:gd name="T9" fmla="*/ 0 h 4"/>
                <a:gd name="T10" fmla="*/ 7 w 14"/>
                <a:gd name="T11" fmla="*/ 0 h 4"/>
                <a:gd name="T12" fmla="*/ 0 w 14"/>
                <a:gd name="T13" fmla="*/ 4 h 4"/>
                <a:gd name="T14" fmla="*/ 7 w 14"/>
                <a:gd name="T15" fmla="*/ 0 h 4"/>
                <a:gd name="T16" fmla="*/ 14 w 1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4">
                  <a:moveTo>
                    <a:pt x="14" y="0"/>
                  </a:moveTo>
                  <a:lnTo>
                    <a:pt x="14" y="0"/>
                  </a:lnTo>
                  <a:lnTo>
                    <a:pt x="14" y="0"/>
                  </a:lnTo>
                  <a:lnTo>
                    <a:pt x="14" y="0"/>
                  </a:lnTo>
                  <a:lnTo>
                    <a:pt x="14" y="0"/>
                  </a:lnTo>
                  <a:lnTo>
                    <a:pt x="7" y="0"/>
                  </a:lnTo>
                  <a:lnTo>
                    <a:pt x="0" y="4"/>
                  </a:lnTo>
                  <a:lnTo>
                    <a:pt x="7" y="0"/>
                  </a:lnTo>
                  <a:lnTo>
                    <a:pt x="1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0" name="Freeform 266">
              <a:extLst/>
            </p:cNvPr>
            <p:cNvSpPr>
              <a:spLocks/>
            </p:cNvSpPr>
            <p:nvPr userDrawn="1"/>
          </p:nvSpPr>
          <p:spPr bwMode="gray">
            <a:xfrm>
              <a:off x="1611" y="1709"/>
              <a:ext cx="10" cy="4"/>
            </a:xfrm>
            <a:custGeom>
              <a:avLst/>
              <a:gdLst>
                <a:gd name="T0" fmla="*/ 10 w 10"/>
                <a:gd name="T1" fmla="*/ 4 h 4"/>
                <a:gd name="T2" fmla="*/ 3 w 10"/>
                <a:gd name="T3" fmla="*/ 4 h 4"/>
                <a:gd name="T4" fmla="*/ 0 w 10"/>
                <a:gd name="T5" fmla="*/ 0 h 4"/>
                <a:gd name="T6" fmla="*/ 3 w 10"/>
                <a:gd name="T7" fmla="*/ 4 h 4"/>
                <a:gd name="T8" fmla="*/ 10 w 10"/>
                <a:gd name="T9" fmla="*/ 4 h 4"/>
              </a:gdLst>
              <a:ahLst/>
              <a:cxnLst>
                <a:cxn ang="0">
                  <a:pos x="T0" y="T1"/>
                </a:cxn>
                <a:cxn ang="0">
                  <a:pos x="T2" y="T3"/>
                </a:cxn>
                <a:cxn ang="0">
                  <a:pos x="T4" y="T5"/>
                </a:cxn>
                <a:cxn ang="0">
                  <a:pos x="T6" y="T7"/>
                </a:cxn>
                <a:cxn ang="0">
                  <a:pos x="T8" y="T9"/>
                </a:cxn>
              </a:cxnLst>
              <a:rect l="0" t="0" r="r" b="b"/>
              <a:pathLst>
                <a:path w="10" h="4">
                  <a:moveTo>
                    <a:pt x="10" y="4"/>
                  </a:moveTo>
                  <a:lnTo>
                    <a:pt x="3" y="4"/>
                  </a:lnTo>
                  <a:lnTo>
                    <a:pt x="0" y="0"/>
                  </a:lnTo>
                  <a:lnTo>
                    <a:pt x="3" y="4"/>
                  </a:lnTo>
                  <a:lnTo>
                    <a:pt x="1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1" name="Freeform 267">
              <a:extLst/>
            </p:cNvPr>
            <p:cNvSpPr>
              <a:spLocks/>
            </p:cNvSpPr>
            <p:nvPr userDrawn="1"/>
          </p:nvSpPr>
          <p:spPr bwMode="gray">
            <a:xfrm>
              <a:off x="1447" y="1690"/>
              <a:ext cx="142" cy="91"/>
            </a:xfrm>
            <a:custGeom>
              <a:avLst/>
              <a:gdLst>
                <a:gd name="T0" fmla="*/ 28 w 138"/>
                <a:gd name="T1" fmla="*/ 43 h 85"/>
                <a:gd name="T2" fmla="*/ 32 w 138"/>
                <a:gd name="T3" fmla="*/ 32 h 85"/>
                <a:gd name="T4" fmla="*/ 36 w 138"/>
                <a:gd name="T5" fmla="*/ 32 h 85"/>
                <a:gd name="T6" fmla="*/ 39 w 138"/>
                <a:gd name="T7" fmla="*/ 29 h 85"/>
                <a:gd name="T8" fmla="*/ 46 w 138"/>
                <a:gd name="T9" fmla="*/ 25 h 85"/>
                <a:gd name="T10" fmla="*/ 53 w 138"/>
                <a:gd name="T11" fmla="*/ 22 h 85"/>
                <a:gd name="T12" fmla="*/ 57 w 138"/>
                <a:gd name="T13" fmla="*/ 15 h 85"/>
                <a:gd name="T14" fmla="*/ 60 w 138"/>
                <a:gd name="T15" fmla="*/ 8 h 85"/>
                <a:gd name="T16" fmla="*/ 60 w 138"/>
                <a:gd name="T17" fmla="*/ 8 h 85"/>
                <a:gd name="T18" fmla="*/ 67 w 138"/>
                <a:gd name="T19" fmla="*/ 11 h 85"/>
                <a:gd name="T20" fmla="*/ 71 w 138"/>
                <a:gd name="T21" fmla="*/ 11 h 85"/>
                <a:gd name="T22" fmla="*/ 74 w 138"/>
                <a:gd name="T23" fmla="*/ 11 h 85"/>
                <a:gd name="T24" fmla="*/ 78 w 138"/>
                <a:gd name="T25" fmla="*/ 11 h 85"/>
                <a:gd name="T26" fmla="*/ 88 w 138"/>
                <a:gd name="T27" fmla="*/ 11 h 85"/>
                <a:gd name="T28" fmla="*/ 95 w 138"/>
                <a:gd name="T29" fmla="*/ 11 h 85"/>
                <a:gd name="T30" fmla="*/ 106 w 138"/>
                <a:gd name="T31" fmla="*/ 11 h 85"/>
                <a:gd name="T32" fmla="*/ 117 w 138"/>
                <a:gd name="T33" fmla="*/ 8 h 85"/>
                <a:gd name="T34" fmla="*/ 127 w 138"/>
                <a:gd name="T35" fmla="*/ 0 h 85"/>
                <a:gd name="T36" fmla="*/ 138 w 138"/>
                <a:gd name="T37" fmla="*/ 0 h 85"/>
                <a:gd name="T38" fmla="*/ 138 w 138"/>
                <a:gd name="T39" fmla="*/ 0 h 85"/>
                <a:gd name="T40" fmla="*/ 127 w 138"/>
                <a:gd name="T41" fmla="*/ 0 h 85"/>
                <a:gd name="T42" fmla="*/ 120 w 138"/>
                <a:gd name="T43" fmla="*/ 8 h 85"/>
                <a:gd name="T44" fmla="*/ 106 w 138"/>
                <a:gd name="T45" fmla="*/ 11 h 85"/>
                <a:gd name="T46" fmla="*/ 95 w 138"/>
                <a:gd name="T47" fmla="*/ 15 h 85"/>
                <a:gd name="T48" fmla="*/ 88 w 138"/>
                <a:gd name="T49" fmla="*/ 11 h 85"/>
                <a:gd name="T50" fmla="*/ 81 w 138"/>
                <a:gd name="T51" fmla="*/ 11 h 85"/>
                <a:gd name="T52" fmla="*/ 78 w 138"/>
                <a:gd name="T53" fmla="*/ 11 h 85"/>
                <a:gd name="T54" fmla="*/ 71 w 138"/>
                <a:gd name="T55" fmla="*/ 11 h 85"/>
                <a:gd name="T56" fmla="*/ 67 w 138"/>
                <a:gd name="T57" fmla="*/ 11 h 85"/>
                <a:gd name="T58" fmla="*/ 64 w 138"/>
                <a:gd name="T59" fmla="*/ 11 h 85"/>
                <a:gd name="T60" fmla="*/ 60 w 138"/>
                <a:gd name="T61" fmla="*/ 8 h 85"/>
                <a:gd name="T62" fmla="*/ 57 w 138"/>
                <a:gd name="T63" fmla="*/ 15 h 85"/>
                <a:gd name="T64" fmla="*/ 53 w 138"/>
                <a:gd name="T65" fmla="*/ 22 h 85"/>
                <a:gd name="T66" fmla="*/ 46 w 138"/>
                <a:gd name="T67" fmla="*/ 29 h 85"/>
                <a:gd name="T68" fmla="*/ 39 w 138"/>
                <a:gd name="T69" fmla="*/ 32 h 85"/>
                <a:gd name="T70" fmla="*/ 36 w 138"/>
                <a:gd name="T71" fmla="*/ 32 h 85"/>
                <a:gd name="T72" fmla="*/ 36 w 138"/>
                <a:gd name="T73" fmla="*/ 32 h 85"/>
                <a:gd name="T74" fmla="*/ 28 w 138"/>
                <a:gd name="T75" fmla="*/ 43 h 85"/>
                <a:gd name="T76" fmla="*/ 11 w 138"/>
                <a:gd name="T77" fmla="*/ 46 h 85"/>
                <a:gd name="T78" fmla="*/ 11 w 138"/>
                <a:gd name="T79" fmla="*/ 67 h 85"/>
                <a:gd name="T80" fmla="*/ 0 w 138"/>
                <a:gd name="T81" fmla="*/ 85 h 85"/>
                <a:gd name="T82" fmla="*/ 0 w 138"/>
                <a:gd name="T83" fmla="*/ 82 h 85"/>
                <a:gd name="T84" fmla="*/ 11 w 138"/>
                <a:gd name="T85" fmla="*/ 64 h 85"/>
                <a:gd name="T86" fmla="*/ 11 w 138"/>
                <a:gd name="T87" fmla="*/ 43 h 85"/>
                <a:gd name="T88" fmla="*/ 21 w 138"/>
                <a:gd name="T89" fmla="*/ 43 h 85"/>
                <a:gd name="T90" fmla="*/ 28 w 138"/>
                <a:gd name="T91" fmla="*/ 4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8" h="85">
                  <a:moveTo>
                    <a:pt x="28" y="43"/>
                  </a:moveTo>
                  <a:lnTo>
                    <a:pt x="32" y="32"/>
                  </a:lnTo>
                  <a:lnTo>
                    <a:pt x="36" y="32"/>
                  </a:lnTo>
                  <a:lnTo>
                    <a:pt x="39" y="29"/>
                  </a:lnTo>
                  <a:lnTo>
                    <a:pt x="46" y="25"/>
                  </a:lnTo>
                  <a:lnTo>
                    <a:pt x="53" y="22"/>
                  </a:lnTo>
                  <a:lnTo>
                    <a:pt x="57" y="15"/>
                  </a:lnTo>
                  <a:lnTo>
                    <a:pt x="60" y="8"/>
                  </a:lnTo>
                  <a:lnTo>
                    <a:pt x="60" y="8"/>
                  </a:lnTo>
                  <a:lnTo>
                    <a:pt x="67" y="11"/>
                  </a:lnTo>
                  <a:lnTo>
                    <a:pt x="71" y="11"/>
                  </a:lnTo>
                  <a:lnTo>
                    <a:pt x="74" y="11"/>
                  </a:lnTo>
                  <a:lnTo>
                    <a:pt x="78" y="11"/>
                  </a:lnTo>
                  <a:lnTo>
                    <a:pt x="88" y="11"/>
                  </a:lnTo>
                  <a:lnTo>
                    <a:pt x="95" y="11"/>
                  </a:lnTo>
                  <a:lnTo>
                    <a:pt x="106" y="11"/>
                  </a:lnTo>
                  <a:lnTo>
                    <a:pt x="117" y="8"/>
                  </a:lnTo>
                  <a:lnTo>
                    <a:pt x="127" y="0"/>
                  </a:lnTo>
                  <a:lnTo>
                    <a:pt x="138" y="0"/>
                  </a:lnTo>
                  <a:lnTo>
                    <a:pt x="138" y="0"/>
                  </a:lnTo>
                  <a:lnTo>
                    <a:pt x="127" y="0"/>
                  </a:lnTo>
                  <a:lnTo>
                    <a:pt x="120" y="8"/>
                  </a:lnTo>
                  <a:lnTo>
                    <a:pt x="106" y="11"/>
                  </a:lnTo>
                  <a:lnTo>
                    <a:pt x="95" y="15"/>
                  </a:lnTo>
                  <a:lnTo>
                    <a:pt x="88" y="11"/>
                  </a:lnTo>
                  <a:lnTo>
                    <a:pt x="81" y="11"/>
                  </a:lnTo>
                  <a:lnTo>
                    <a:pt x="78" y="11"/>
                  </a:lnTo>
                  <a:lnTo>
                    <a:pt x="71" y="11"/>
                  </a:lnTo>
                  <a:lnTo>
                    <a:pt x="67" y="11"/>
                  </a:lnTo>
                  <a:lnTo>
                    <a:pt x="64" y="11"/>
                  </a:lnTo>
                  <a:lnTo>
                    <a:pt x="60" y="8"/>
                  </a:lnTo>
                  <a:lnTo>
                    <a:pt x="57" y="15"/>
                  </a:lnTo>
                  <a:lnTo>
                    <a:pt x="53" y="22"/>
                  </a:lnTo>
                  <a:lnTo>
                    <a:pt x="46" y="29"/>
                  </a:lnTo>
                  <a:lnTo>
                    <a:pt x="39" y="32"/>
                  </a:lnTo>
                  <a:lnTo>
                    <a:pt x="36" y="32"/>
                  </a:lnTo>
                  <a:lnTo>
                    <a:pt x="36" y="32"/>
                  </a:lnTo>
                  <a:lnTo>
                    <a:pt x="28" y="43"/>
                  </a:lnTo>
                  <a:lnTo>
                    <a:pt x="11" y="46"/>
                  </a:lnTo>
                  <a:lnTo>
                    <a:pt x="11" y="67"/>
                  </a:lnTo>
                  <a:lnTo>
                    <a:pt x="0" y="85"/>
                  </a:lnTo>
                  <a:lnTo>
                    <a:pt x="0" y="82"/>
                  </a:lnTo>
                  <a:lnTo>
                    <a:pt x="11" y="64"/>
                  </a:lnTo>
                  <a:lnTo>
                    <a:pt x="11" y="43"/>
                  </a:lnTo>
                  <a:lnTo>
                    <a:pt x="21" y="43"/>
                  </a:lnTo>
                  <a:lnTo>
                    <a:pt x="28" y="4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2" name="Freeform 268">
              <a:extLst/>
            </p:cNvPr>
            <p:cNvSpPr>
              <a:spLocks/>
            </p:cNvSpPr>
            <p:nvPr userDrawn="1"/>
          </p:nvSpPr>
          <p:spPr bwMode="gray">
            <a:xfrm>
              <a:off x="1256" y="1641"/>
              <a:ext cx="24" cy="23"/>
            </a:xfrm>
            <a:custGeom>
              <a:avLst/>
              <a:gdLst>
                <a:gd name="T0" fmla="*/ 24 w 24"/>
                <a:gd name="T1" fmla="*/ 0 h 21"/>
                <a:gd name="T2" fmla="*/ 24 w 24"/>
                <a:gd name="T3" fmla="*/ 0 h 21"/>
                <a:gd name="T4" fmla="*/ 24 w 24"/>
                <a:gd name="T5" fmla="*/ 0 h 21"/>
                <a:gd name="T6" fmla="*/ 7 w 24"/>
                <a:gd name="T7" fmla="*/ 17 h 21"/>
                <a:gd name="T8" fmla="*/ 7 w 24"/>
                <a:gd name="T9" fmla="*/ 17 h 21"/>
                <a:gd name="T10" fmla="*/ 3 w 24"/>
                <a:gd name="T11" fmla="*/ 17 h 21"/>
                <a:gd name="T12" fmla="*/ 0 w 24"/>
                <a:gd name="T13" fmla="*/ 21 h 21"/>
                <a:gd name="T14" fmla="*/ 3 w 24"/>
                <a:gd name="T15" fmla="*/ 17 h 21"/>
                <a:gd name="T16" fmla="*/ 7 w 24"/>
                <a:gd name="T17" fmla="*/ 17 h 21"/>
                <a:gd name="T18" fmla="*/ 7 w 24"/>
                <a:gd name="T19" fmla="*/ 17 h 21"/>
                <a:gd name="T20" fmla="*/ 24 w 24"/>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1">
                  <a:moveTo>
                    <a:pt x="24" y="0"/>
                  </a:moveTo>
                  <a:lnTo>
                    <a:pt x="24" y="0"/>
                  </a:lnTo>
                  <a:lnTo>
                    <a:pt x="24" y="0"/>
                  </a:lnTo>
                  <a:lnTo>
                    <a:pt x="7" y="17"/>
                  </a:lnTo>
                  <a:lnTo>
                    <a:pt x="7" y="17"/>
                  </a:lnTo>
                  <a:lnTo>
                    <a:pt x="3" y="17"/>
                  </a:lnTo>
                  <a:lnTo>
                    <a:pt x="0" y="21"/>
                  </a:lnTo>
                  <a:lnTo>
                    <a:pt x="3" y="17"/>
                  </a:lnTo>
                  <a:lnTo>
                    <a:pt x="7" y="17"/>
                  </a:lnTo>
                  <a:lnTo>
                    <a:pt x="7" y="17"/>
                  </a:lnTo>
                  <a:lnTo>
                    <a:pt x="2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3" name="Freeform 269">
              <a:extLst/>
            </p:cNvPr>
            <p:cNvSpPr>
              <a:spLocks/>
            </p:cNvSpPr>
            <p:nvPr userDrawn="1"/>
          </p:nvSpPr>
          <p:spPr bwMode="gray">
            <a:xfrm>
              <a:off x="1154" y="1762"/>
              <a:ext cx="18" cy="31"/>
            </a:xfrm>
            <a:custGeom>
              <a:avLst/>
              <a:gdLst>
                <a:gd name="T0" fmla="*/ 3 w 18"/>
                <a:gd name="T1" fmla="*/ 7 h 29"/>
                <a:gd name="T2" fmla="*/ 18 w 18"/>
                <a:gd name="T3" fmla="*/ 25 h 29"/>
                <a:gd name="T4" fmla="*/ 18 w 18"/>
                <a:gd name="T5" fmla="*/ 29 h 29"/>
                <a:gd name="T6" fmla="*/ 14 w 18"/>
                <a:gd name="T7" fmla="*/ 25 h 29"/>
                <a:gd name="T8" fmla="*/ 11 w 18"/>
                <a:gd name="T9" fmla="*/ 18 h 29"/>
                <a:gd name="T10" fmla="*/ 7 w 18"/>
                <a:gd name="T11" fmla="*/ 15 h 29"/>
                <a:gd name="T12" fmla="*/ 3 w 18"/>
                <a:gd name="T13" fmla="*/ 11 h 29"/>
                <a:gd name="T14" fmla="*/ 3 w 18"/>
                <a:gd name="T15" fmla="*/ 7 h 29"/>
                <a:gd name="T16" fmla="*/ 0 w 18"/>
                <a:gd name="T17" fmla="*/ 4 h 29"/>
                <a:gd name="T18" fmla="*/ 0 w 18"/>
                <a:gd name="T19" fmla="*/ 0 h 29"/>
                <a:gd name="T20" fmla="*/ 0 w 18"/>
                <a:gd name="T21" fmla="*/ 0 h 29"/>
                <a:gd name="T22" fmla="*/ 0 w 18"/>
                <a:gd name="T23" fmla="*/ 0 h 29"/>
                <a:gd name="T24" fmla="*/ 3 w 18"/>
                <a:gd name="T25" fmla="*/ 7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29">
                  <a:moveTo>
                    <a:pt x="3" y="7"/>
                  </a:moveTo>
                  <a:lnTo>
                    <a:pt x="18" y="25"/>
                  </a:lnTo>
                  <a:lnTo>
                    <a:pt x="18" y="29"/>
                  </a:lnTo>
                  <a:lnTo>
                    <a:pt x="14" y="25"/>
                  </a:lnTo>
                  <a:lnTo>
                    <a:pt x="11" y="18"/>
                  </a:lnTo>
                  <a:lnTo>
                    <a:pt x="7" y="15"/>
                  </a:lnTo>
                  <a:lnTo>
                    <a:pt x="3" y="11"/>
                  </a:lnTo>
                  <a:lnTo>
                    <a:pt x="3" y="7"/>
                  </a:lnTo>
                  <a:lnTo>
                    <a:pt x="0" y="4"/>
                  </a:lnTo>
                  <a:lnTo>
                    <a:pt x="0" y="0"/>
                  </a:lnTo>
                  <a:lnTo>
                    <a:pt x="0" y="0"/>
                  </a:lnTo>
                  <a:lnTo>
                    <a:pt x="0" y="0"/>
                  </a:lnTo>
                  <a:lnTo>
                    <a:pt x="3"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4" name="Freeform 270">
              <a:extLst/>
            </p:cNvPr>
            <p:cNvSpPr>
              <a:spLocks/>
            </p:cNvSpPr>
            <p:nvPr userDrawn="1"/>
          </p:nvSpPr>
          <p:spPr bwMode="gray">
            <a:xfrm>
              <a:off x="1180" y="1717"/>
              <a:ext cx="3" cy="7"/>
            </a:xfrm>
            <a:custGeom>
              <a:avLst/>
              <a:gdLst>
                <a:gd name="T0" fmla="*/ 0 w 3"/>
                <a:gd name="T1" fmla="*/ 7 h 7"/>
                <a:gd name="T2" fmla="*/ 3 w 3"/>
                <a:gd name="T3" fmla="*/ 7 h 7"/>
                <a:gd name="T4" fmla="*/ 3 w 3"/>
                <a:gd name="T5" fmla="*/ 4 h 7"/>
                <a:gd name="T6" fmla="*/ 3 w 3"/>
                <a:gd name="T7" fmla="*/ 4 h 7"/>
                <a:gd name="T8" fmla="*/ 3 w 3"/>
                <a:gd name="T9" fmla="*/ 4 h 7"/>
                <a:gd name="T10" fmla="*/ 3 w 3"/>
                <a:gd name="T11" fmla="*/ 0 h 7"/>
                <a:gd name="T12" fmla="*/ 3 w 3"/>
                <a:gd name="T13" fmla="*/ 4 h 7"/>
                <a:gd name="T14" fmla="*/ 3 w 3"/>
                <a:gd name="T15" fmla="*/ 4 h 7"/>
                <a:gd name="T16" fmla="*/ 3 w 3"/>
                <a:gd name="T17" fmla="*/ 4 h 7"/>
                <a:gd name="T18" fmla="*/ 0 w 3"/>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7">
                  <a:moveTo>
                    <a:pt x="0" y="7"/>
                  </a:moveTo>
                  <a:lnTo>
                    <a:pt x="3" y="7"/>
                  </a:lnTo>
                  <a:lnTo>
                    <a:pt x="3" y="4"/>
                  </a:lnTo>
                  <a:lnTo>
                    <a:pt x="3" y="4"/>
                  </a:lnTo>
                  <a:lnTo>
                    <a:pt x="3" y="4"/>
                  </a:lnTo>
                  <a:lnTo>
                    <a:pt x="3" y="0"/>
                  </a:lnTo>
                  <a:lnTo>
                    <a:pt x="3" y="4"/>
                  </a:lnTo>
                  <a:lnTo>
                    <a:pt x="3" y="4"/>
                  </a:lnTo>
                  <a:lnTo>
                    <a:pt x="3" y="4"/>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5" name="Freeform 271">
              <a:extLst/>
            </p:cNvPr>
            <p:cNvSpPr>
              <a:spLocks/>
            </p:cNvSpPr>
            <p:nvPr userDrawn="1"/>
          </p:nvSpPr>
          <p:spPr bwMode="gray">
            <a:xfrm>
              <a:off x="1180" y="1732"/>
              <a:ext cx="3" cy="4"/>
            </a:xfrm>
            <a:custGeom>
              <a:avLst/>
              <a:gdLst>
                <a:gd name="T0" fmla="*/ 3 w 3"/>
                <a:gd name="T1" fmla="*/ 0 h 4"/>
                <a:gd name="T2" fmla="*/ 3 w 3"/>
                <a:gd name="T3" fmla="*/ 0 h 4"/>
                <a:gd name="T4" fmla="*/ 0 w 3"/>
                <a:gd name="T5" fmla="*/ 4 h 4"/>
                <a:gd name="T6" fmla="*/ 0 w 3"/>
                <a:gd name="T7" fmla="*/ 4 h 4"/>
                <a:gd name="T8" fmla="*/ 0 w 3"/>
                <a:gd name="T9" fmla="*/ 4 h 4"/>
                <a:gd name="T10" fmla="*/ 3 w 3"/>
                <a:gd name="T11" fmla="*/ 0 h 4"/>
                <a:gd name="T12" fmla="*/ 3 w 3"/>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 h="4">
                  <a:moveTo>
                    <a:pt x="3" y="0"/>
                  </a:moveTo>
                  <a:lnTo>
                    <a:pt x="3" y="0"/>
                  </a:lnTo>
                  <a:lnTo>
                    <a:pt x="0" y="4"/>
                  </a:lnTo>
                  <a:lnTo>
                    <a:pt x="0" y="4"/>
                  </a:lnTo>
                  <a:lnTo>
                    <a:pt x="0" y="4"/>
                  </a:lnTo>
                  <a:lnTo>
                    <a:pt x="3" y="0"/>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6" name="Freeform 272">
              <a:extLst/>
            </p:cNvPr>
            <p:cNvSpPr>
              <a:spLocks/>
            </p:cNvSpPr>
            <p:nvPr userDrawn="1"/>
          </p:nvSpPr>
          <p:spPr bwMode="gray">
            <a:xfrm>
              <a:off x="1190" y="1690"/>
              <a:ext cx="11" cy="23"/>
            </a:xfrm>
            <a:custGeom>
              <a:avLst/>
              <a:gdLst>
                <a:gd name="T0" fmla="*/ 0 w 11"/>
                <a:gd name="T1" fmla="*/ 22 h 22"/>
                <a:gd name="T2" fmla="*/ 0 w 11"/>
                <a:gd name="T3" fmla="*/ 18 h 22"/>
                <a:gd name="T4" fmla="*/ 0 w 11"/>
                <a:gd name="T5" fmla="*/ 15 h 22"/>
                <a:gd name="T6" fmla="*/ 4 w 11"/>
                <a:gd name="T7" fmla="*/ 11 h 22"/>
                <a:gd name="T8" fmla="*/ 4 w 11"/>
                <a:gd name="T9" fmla="*/ 8 h 22"/>
                <a:gd name="T10" fmla="*/ 4 w 11"/>
                <a:gd name="T11" fmla="*/ 4 h 22"/>
                <a:gd name="T12" fmla="*/ 0 w 11"/>
                <a:gd name="T13" fmla="*/ 8 h 22"/>
                <a:gd name="T14" fmla="*/ 0 w 11"/>
                <a:gd name="T15" fmla="*/ 4 h 22"/>
                <a:gd name="T16" fmla="*/ 4 w 11"/>
                <a:gd name="T17" fmla="*/ 4 h 22"/>
                <a:gd name="T18" fmla="*/ 11 w 11"/>
                <a:gd name="T19" fmla="*/ 0 h 22"/>
                <a:gd name="T20" fmla="*/ 7 w 11"/>
                <a:gd name="T21" fmla="*/ 4 h 22"/>
                <a:gd name="T22" fmla="*/ 4 w 11"/>
                <a:gd name="T23" fmla="*/ 4 h 22"/>
                <a:gd name="T24" fmla="*/ 4 w 11"/>
                <a:gd name="T25" fmla="*/ 8 h 22"/>
                <a:gd name="T26" fmla="*/ 4 w 11"/>
                <a:gd name="T27" fmla="*/ 11 h 22"/>
                <a:gd name="T28" fmla="*/ 0 w 11"/>
                <a:gd name="T29" fmla="*/ 15 h 22"/>
                <a:gd name="T30" fmla="*/ 0 w 11"/>
                <a:gd name="T31" fmla="*/ 18 h 22"/>
                <a:gd name="T32" fmla="*/ 0 w 11"/>
                <a:gd name="T33"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 h="22">
                  <a:moveTo>
                    <a:pt x="0" y="22"/>
                  </a:moveTo>
                  <a:lnTo>
                    <a:pt x="0" y="18"/>
                  </a:lnTo>
                  <a:lnTo>
                    <a:pt x="0" y="15"/>
                  </a:lnTo>
                  <a:lnTo>
                    <a:pt x="4" y="11"/>
                  </a:lnTo>
                  <a:lnTo>
                    <a:pt x="4" y="8"/>
                  </a:lnTo>
                  <a:lnTo>
                    <a:pt x="4" y="4"/>
                  </a:lnTo>
                  <a:lnTo>
                    <a:pt x="0" y="8"/>
                  </a:lnTo>
                  <a:lnTo>
                    <a:pt x="0" y="4"/>
                  </a:lnTo>
                  <a:lnTo>
                    <a:pt x="4" y="4"/>
                  </a:lnTo>
                  <a:lnTo>
                    <a:pt x="11" y="0"/>
                  </a:lnTo>
                  <a:lnTo>
                    <a:pt x="7" y="4"/>
                  </a:lnTo>
                  <a:lnTo>
                    <a:pt x="4" y="4"/>
                  </a:lnTo>
                  <a:lnTo>
                    <a:pt x="4" y="8"/>
                  </a:lnTo>
                  <a:lnTo>
                    <a:pt x="4" y="11"/>
                  </a:lnTo>
                  <a:lnTo>
                    <a:pt x="0" y="15"/>
                  </a:lnTo>
                  <a:lnTo>
                    <a:pt x="0" y="18"/>
                  </a:lnTo>
                  <a:lnTo>
                    <a:pt x="0" y="2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7" name="Freeform 273">
              <a:extLst/>
            </p:cNvPr>
            <p:cNvSpPr>
              <a:spLocks/>
            </p:cNvSpPr>
            <p:nvPr userDrawn="1"/>
          </p:nvSpPr>
          <p:spPr bwMode="gray">
            <a:xfrm>
              <a:off x="1223" y="1656"/>
              <a:ext cx="7" cy="15"/>
            </a:xfrm>
            <a:custGeom>
              <a:avLst/>
              <a:gdLst>
                <a:gd name="T0" fmla="*/ 7 w 7"/>
                <a:gd name="T1" fmla="*/ 14 h 14"/>
                <a:gd name="T2" fmla="*/ 3 w 7"/>
                <a:gd name="T3" fmla="*/ 7 h 14"/>
                <a:gd name="T4" fmla="*/ 0 w 7"/>
                <a:gd name="T5" fmla="*/ 0 h 14"/>
                <a:gd name="T6" fmla="*/ 3 w 7"/>
                <a:gd name="T7" fmla="*/ 7 h 14"/>
                <a:gd name="T8" fmla="*/ 7 w 7"/>
                <a:gd name="T9" fmla="*/ 10 h 14"/>
                <a:gd name="T10" fmla="*/ 7 w 7"/>
                <a:gd name="T11" fmla="*/ 14 h 14"/>
              </a:gdLst>
              <a:ahLst/>
              <a:cxnLst>
                <a:cxn ang="0">
                  <a:pos x="T0" y="T1"/>
                </a:cxn>
                <a:cxn ang="0">
                  <a:pos x="T2" y="T3"/>
                </a:cxn>
                <a:cxn ang="0">
                  <a:pos x="T4" y="T5"/>
                </a:cxn>
                <a:cxn ang="0">
                  <a:pos x="T6" y="T7"/>
                </a:cxn>
                <a:cxn ang="0">
                  <a:pos x="T8" y="T9"/>
                </a:cxn>
                <a:cxn ang="0">
                  <a:pos x="T10" y="T11"/>
                </a:cxn>
              </a:cxnLst>
              <a:rect l="0" t="0" r="r" b="b"/>
              <a:pathLst>
                <a:path w="7" h="14">
                  <a:moveTo>
                    <a:pt x="7" y="14"/>
                  </a:moveTo>
                  <a:lnTo>
                    <a:pt x="3" y="7"/>
                  </a:lnTo>
                  <a:lnTo>
                    <a:pt x="0" y="0"/>
                  </a:lnTo>
                  <a:lnTo>
                    <a:pt x="3" y="7"/>
                  </a:lnTo>
                  <a:lnTo>
                    <a:pt x="7" y="10"/>
                  </a:lnTo>
                  <a:lnTo>
                    <a:pt x="7"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8" name="Freeform 274">
              <a:extLst/>
            </p:cNvPr>
            <p:cNvSpPr>
              <a:spLocks/>
            </p:cNvSpPr>
            <p:nvPr userDrawn="1"/>
          </p:nvSpPr>
          <p:spPr bwMode="gray">
            <a:xfrm>
              <a:off x="1216" y="1644"/>
              <a:ext cx="7" cy="8"/>
            </a:xfrm>
            <a:custGeom>
              <a:avLst/>
              <a:gdLst>
                <a:gd name="T0" fmla="*/ 7 w 7"/>
                <a:gd name="T1" fmla="*/ 7 h 7"/>
                <a:gd name="T2" fmla="*/ 3 w 7"/>
                <a:gd name="T3" fmla="*/ 4 h 7"/>
                <a:gd name="T4" fmla="*/ 0 w 7"/>
                <a:gd name="T5" fmla="*/ 0 h 7"/>
                <a:gd name="T6" fmla="*/ 3 w 7"/>
                <a:gd name="T7" fmla="*/ 4 h 7"/>
                <a:gd name="T8" fmla="*/ 7 w 7"/>
                <a:gd name="T9" fmla="*/ 7 h 7"/>
              </a:gdLst>
              <a:ahLst/>
              <a:cxnLst>
                <a:cxn ang="0">
                  <a:pos x="T0" y="T1"/>
                </a:cxn>
                <a:cxn ang="0">
                  <a:pos x="T2" y="T3"/>
                </a:cxn>
                <a:cxn ang="0">
                  <a:pos x="T4" y="T5"/>
                </a:cxn>
                <a:cxn ang="0">
                  <a:pos x="T6" y="T7"/>
                </a:cxn>
                <a:cxn ang="0">
                  <a:pos x="T8" y="T9"/>
                </a:cxn>
              </a:cxnLst>
              <a:rect l="0" t="0" r="r" b="b"/>
              <a:pathLst>
                <a:path w="7" h="7">
                  <a:moveTo>
                    <a:pt x="7" y="7"/>
                  </a:moveTo>
                  <a:lnTo>
                    <a:pt x="3" y="4"/>
                  </a:lnTo>
                  <a:lnTo>
                    <a:pt x="0" y="0"/>
                  </a:lnTo>
                  <a:lnTo>
                    <a:pt x="3" y="4"/>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9" name="Freeform 275">
              <a:extLst/>
            </p:cNvPr>
            <p:cNvSpPr>
              <a:spLocks/>
            </p:cNvSpPr>
            <p:nvPr userDrawn="1"/>
          </p:nvSpPr>
          <p:spPr bwMode="gray">
            <a:xfrm>
              <a:off x="1208" y="1637"/>
              <a:ext cx="8" cy="7"/>
            </a:xfrm>
            <a:custGeom>
              <a:avLst/>
              <a:gdLst>
                <a:gd name="T0" fmla="*/ 7 w 7"/>
                <a:gd name="T1" fmla="*/ 7 h 7"/>
                <a:gd name="T2" fmla="*/ 7 w 7"/>
                <a:gd name="T3" fmla="*/ 4 h 7"/>
                <a:gd name="T4" fmla="*/ 7 w 7"/>
                <a:gd name="T5" fmla="*/ 4 h 7"/>
                <a:gd name="T6" fmla="*/ 3 w 7"/>
                <a:gd name="T7" fmla="*/ 4 h 7"/>
                <a:gd name="T8" fmla="*/ 3 w 7"/>
                <a:gd name="T9" fmla="*/ 4 h 7"/>
                <a:gd name="T10" fmla="*/ 0 w 7"/>
                <a:gd name="T11" fmla="*/ 0 h 7"/>
                <a:gd name="T12" fmla="*/ 3 w 7"/>
                <a:gd name="T13" fmla="*/ 4 h 7"/>
                <a:gd name="T14" fmla="*/ 7 w 7"/>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7">
                  <a:moveTo>
                    <a:pt x="7" y="7"/>
                  </a:moveTo>
                  <a:lnTo>
                    <a:pt x="7" y="4"/>
                  </a:lnTo>
                  <a:lnTo>
                    <a:pt x="7" y="4"/>
                  </a:lnTo>
                  <a:lnTo>
                    <a:pt x="3" y="4"/>
                  </a:lnTo>
                  <a:lnTo>
                    <a:pt x="3" y="4"/>
                  </a:lnTo>
                  <a:lnTo>
                    <a:pt x="0" y="0"/>
                  </a:lnTo>
                  <a:lnTo>
                    <a:pt x="3" y="4"/>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0" name="Freeform 276">
              <a:extLst/>
            </p:cNvPr>
            <p:cNvSpPr>
              <a:spLocks/>
            </p:cNvSpPr>
            <p:nvPr userDrawn="1"/>
          </p:nvSpPr>
          <p:spPr bwMode="gray">
            <a:xfrm>
              <a:off x="1197" y="1629"/>
              <a:ext cx="7" cy="8"/>
            </a:xfrm>
            <a:custGeom>
              <a:avLst/>
              <a:gdLst>
                <a:gd name="T0" fmla="*/ 7 w 7"/>
                <a:gd name="T1" fmla="*/ 7 h 7"/>
                <a:gd name="T2" fmla="*/ 4 w 7"/>
                <a:gd name="T3" fmla="*/ 4 h 7"/>
                <a:gd name="T4" fmla="*/ 0 w 7"/>
                <a:gd name="T5" fmla="*/ 0 h 7"/>
                <a:gd name="T6" fmla="*/ 0 w 7"/>
                <a:gd name="T7" fmla="*/ 0 h 7"/>
                <a:gd name="T8" fmla="*/ 0 w 7"/>
                <a:gd name="T9" fmla="*/ 0 h 7"/>
                <a:gd name="T10" fmla="*/ 4 w 7"/>
                <a:gd name="T11" fmla="*/ 4 h 7"/>
                <a:gd name="T12" fmla="*/ 7 w 7"/>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7" y="7"/>
                  </a:moveTo>
                  <a:lnTo>
                    <a:pt x="4" y="4"/>
                  </a:lnTo>
                  <a:lnTo>
                    <a:pt x="0" y="0"/>
                  </a:lnTo>
                  <a:lnTo>
                    <a:pt x="0" y="0"/>
                  </a:lnTo>
                  <a:lnTo>
                    <a:pt x="0" y="0"/>
                  </a:lnTo>
                  <a:lnTo>
                    <a:pt x="4" y="4"/>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1" name="Freeform 277">
              <a:extLst/>
            </p:cNvPr>
            <p:cNvSpPr>
              <a:spLocks/>
            </p:cNvSpPr>
            <p:nvPr userDrawn="1"/>
          </p:nvSpPr>
          <p:spPr bwMode="gray">
            <a:xfrm>
              <a:off x="1121" y="1713"/>
              <a:ext cx="4" cy="8"/>
            </a:xfrm>
            <a:custGeom>
              <a:avLst/>
              <a:gdLst>
                <a:gd name="T0" fmla="*/ 0 w 4"/>
                <a:gd name="T1" fmla="*/ 7 h 7"/>
                <a:gd name="T2" fmla="*/ 0 w 4"/>
                <a:gd name="T3" fmla="*/ 3 h 7"/>
                <a:gd name="T4" fmla="*/ 4 w 4"/>
                <a:gd name="T5" fmla="*/ 0 h 7"/>
                <a:gd name="T6" fmla="*/ 0 w 4"/>
                <a:gd name="T7" fmla="*/ 3 h 7"/>
                <a:gd name="T8" fmla="*/ 0 w 4"/>
                <a:gd name="T9" fmla="*/ 7 h 7"/>
              </a:gdLst>
              <a:ahLst/>
              <a:cxnLst>
                <a:cxn ang="0">
                  <a:pos x="T0" y="T1"/>
                </a:cxn>
                <a:cxn ang="0">
                  <a:pos x="T2" y="T3"/>
                </a:cxn>
                <a:cxn ang="0">
                  <a:pos x="T4" y="T5"/>
                </a:cxn>
                <a:cxn ang="0">
                  <a:pos x="T6" y="T7"/>
                </a:cxn>
                <a:cxn ang="0">
                  <a:pos x="T8" y="T9"/>
                </a:cxn>
              </a:cxnLst>
              <a:rect l="0" t="0" r="r" b="b"/>
              <a:pathLst>
                <a:path w="4" h="7">
                  <a:moveTo>
                    <a:pt x="0" y="7"/>
                  </a:moveTo>
                  <a:lnTo>
                    <a:pt x="0" y="3"/>
                  </a:lnTo>
                  <a:lnTo>
                    <a:pt x="4" y="0"/>
                  </a:lnTo>
                  <a:lnTo>
                    <a:pt x="0" y="3"/>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2" name="Freeform 278">
              <a:extLst/>
            </p:cNvPr>
            <p:cNvSpPr>
              <a:spLocks/>
            </p:cNvSpPr>
            <p:nvPr userDrawn="1"/>
          </p:nvSpPr>
          <p:spPr bwMode="gray">
            <a:xfrm>
              <a:off x="1114" y="1774"/>
              <a:ext cx="11" cy="7"/>
            </a:xfrm>
            <a:custGeom>
              <a:avLst/>
              <a:gdLst>
                <a:gd name="T0" fmla="*/ 0 w 11"/>
                <a:gd name="T1" fmla="*/ 0 h 7"/>
                <a:gd name="T2" fmla="*/ 0 w 11"/>
                <a:gd name="T3" fmla="*/ 0 h 7"/>
                <a:gd name="T4" fmla="*/ 0 w 11"/>
                <a:gd name="T5" fmla="*/ 4 h 7"/>
                <a:gd name="T6" fmla="*/ 4 w 11"/>
                <a:gd name="T7" fmla="*/ 7 h 7"/>
                <a:gd name="T8" fmla="*/ 11 w 11"/>
                <a:gd name="T9" fmla="*/ 7 h 7"/>
                <a:gd name="T10" fmla="*/ 4 w 11"/>
                <a:gd name="T11" fmla="*/ 7 h 7"/>
                <a:gd name="T12" fmla="*/ 0 w 11"/>
                <a:gd name="T13" fmla="*/ 4 h 7"/>
                <a:gd name="T14" fmla="*/ 0 w 11"/>
                <a:gd name="T15" fmla="*/ 0 h 7"/>
                <a:gd name="T16" fmla="*/ 0 w 11"/>
                <a:gd name="T1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7">
                  <a:moveTo>
                    <a:pt x="0" y="0"/>
                  </a:moveTo>
                  <a:lnTo>
                    <a:pt x="0" y="0"/>
                  </a:lnTo>
                  <a:lnTo>
                    <a:pt x="0" y="4"/>
                  </a:lnTo>
                  <a:lnTo>
                    <a:pt x="4" y="7"/>
                  </a:lnTo>
                  <a:lnTo>
                    <a:pt x="11" y="7"/>
                  </a:lnTo>
                  <a:lnTo>
                    <a:pt x="4" y="7"/>
                  </a:lnTo>
                  <a:lnTo>
                    <a:pt x="0" y="4"/>
                  </a:lnTo>
                  <a:lnTo>
                    <a:pt x="0" y="0"/>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3" name="Freeform 279">
              <a:extLst/>
            </p:cNvPr>
            <p:cNvSpPr>
              <a:spLocks/>
            </p:cNvSpPr>
            <p:nvPr userDrawn="1"/>
          </p:nvSpPr>
          <p:spPr bwMode="gray">
            <a:xfrm>
              <a:off x="1240" y="2078"/>
              <a:ext cx="12" cy="10"/>
            </a:xfrm>
            <a:custGeom>
              <a:avLst/>
              <a:gdLst>
                <a:gd name="T0" fmla="*/ 8 w 11"/>
                <a:gd name="T1" fmla="*/ 3 h 10"/>
                <a:gd name="T2" fmla="*/ 4 w 11"/>
                <a:gd name="T3" fmla="*/ 3 h 10"/>
                <a:gd name="T4" fmla="*/ 4 w 11"/>
                <a:gd name="T5" fmla="*/ 7 h 10"/>
                <a:gd name="T6" fmla="*/ 4 w 11"/>
                <a:gd name="T7" fmla="*/ 7 h 10"/>
                <a:gd name="T8" fmla="*/ 0 w 11"/>
                <a:gd name="T9" fmla="*/ 10 h 10"/>
                <a:gd name="T10" fmla="*/ 4 w 11"/>
                <a:gd name="T11" fmla="*/ 7 h 10"/>
                <a:gd name="T12" fmla="*/ 4 w 11"/>
                <a:gd name="T13" fmla="*/ 3 h 10"/>
                <a:gd name="T14" fmla="*/ 4 w 11"/>
                <a:gd name="T15" fmla="*/ 3 h 10"/>
                <a:gd name="T16" fmla="*/ 8 w 11"/>
                <a:gd name="T17" fmla="*/ 3 h 10"/>
                <a:gd name="T18" fmla="*/ 8 w 11"/>
                <a:gd name="T19" fmla="*/ 3 h 10"/>
                <a:gd name="T20" fmla="*/ 11 w 11"/>
                <a:gd name="T21" fmla="*/ 0 h 10"/>
                <a:gd name="T22" fmla="*/ 11 w 11"/>
                <a:gd name="T23" fmla="*/ 0 h 10"/>
                <a:gd name="T24" fmla="*/ 11 w 11"/>
                <a:gd name="T25" fmla="*/ 3 h 10"/>
                <a:gd name="T26" fmla="*/ 11 w 11"/>
                <a:gd name="T27" fmla="*/ 3 h 10"/>
                <a:gd name="T28" fmla="*/ 8 w 11"/>
                <a:gd name="T29"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 h="10">
                  <a:moveTo>
                    <a:pt x="8" y="3"/>
                  </a:moveTo>
                  <a:lnTo>
                    <a:pt x="4" y="3"/>
                  </a:lnTo>
                  <a:lnTo>
                    <a:pt x="4" y="7"/>
                  </a:lnTo>
                  <a:lnTo>
                    <a:pt x="4" y="7"/>
                  </a:lnTo>
                  <a:lnTo>
                    <a:pt x="0" y="10"/>
                  </a:lnTo>
                  <a:lnTo>
                    <a:pt x="4" y="7"/>
                  </a:lnTo>
                  <a:lnTo>
                    <a:pt x="4" y="3"/>
                  </a:lnTo>
                  <a:lnTo>
                    <a:pt x="4" y="3"/>
                  </a:lnTo>
                  <a:lnTo>
                    <a:pt x="8" y="3"/>
                  </a:lnTo>
                  <a:lnTo>
                    <a:pt x="8" y="3"/>
                  </a:lnTo>
                  <a:lnTo>
                    <a:pt x="11" y="0"/>
                  </a:lnTo>
                  <a:lnTo>
                    <a:pt x="11" y="0"/>
                  </a:lnTo>
                  <a:lnTo>
                    <a:pt x="11" y="3"/>
                  </a:lnTo>
                  <a:lnTo>
                    <a:pt x="11" y="3"/>
                  </a:lnTo>
                  <a:lnTo>
                    <a:pt x="8"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4" name="Freeform 280">
              <a:extLst/>
            </p:cNvPr>
            <p:cNvSpPr>
              <a:spLocks/>
            </p:cNvSpPr>
            <p:nvPr userDrawn="1"/>
          </p:nvSpPr>
          <p:spPr bwMode="gray">
            <a:xfrm>
              <a:off x="1397" y="1936"/>
              <a:ext cx="1" cy="12"/>
            </a:xfrm>
            <a:custGeom>
              <a:avLst/>
              <a:gdLst>
                <a:gd name="T0" fmla="*/ 0 h 11"/>
                <a:gd name="T1" fmla="*/ 4 h 11"/>
                <a:gd name="T2" fmla="*/ 4 h 11"/>
                <a:gd name="T3" fmla="*/ 8 h 11"/>
                <a:gd name="T4" fmla="*/ 11 h 11"/>
                <a:gd name="T5" fmla="*/ 11 h 11"/>
                <a:gd name="T6" fmla="*/ 11 h 11"/>
                <a:gd name="T7" fmla="*/ 8 h 11"/>
                <a:gd name="T8" fmla="*/ 4 h 11"/>
                <a:gd name="T9" fmla="*/ 0 h 11"/>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Lst>
              <a:rect l="0" t="0" r="r" b="b"/>
              <a:pathLst>
                <a:path h="11">
                  <a:moveTo>
                    <a:pt x="0" y="0"/>
                  </a:moveTo>
                  <a:lnTo>
                    <a:pt x="0" y="4"/>
                  </a:lnTo>
                  <a:lnTo>
                    <a:pt x="0" y="4"/>
                  </a:lnTo>
                  <a:lnTo>
                    <a:pt x="0" y="8"/>
                  </a:lnTo>
                  <a:lnTo>
                    <a:pt x="0" y="11"/>
                  </a:lnTo>
                  <a:lnTo>
                    <a:pt x="0" y="11"/>
                  </a:lnTo>
                  <a:lnTo>
                    <a:pt x="0" y="11"/>
                  </a:lnTo>
                  <a:lnTo>
                    <a:pt x="0" y="8"/>
                  </a:lnTo>
                  <a:lnTo>
                    <a:pt x="0" y="4"/>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5" name="Freeform 281">
              <a:extLst/>
            </p:cNvPr>
            <p:cNvSpPr>
              <a:spLocks/>
            </p:cNvSpPr>
            <p:nvPr userDrawn="1"/>
          </p:nvSpPr>
          <p:spPr bwMode="gray">
            <a:xfrm>
              <a:off x="1342" y="1960"/>
              <a:ext cx="55" cy="45"/>
            </a:xfrm>
            <a:custGeom>
              <a:avLst/>
              <a:gdLst>
                <a:gd name="T0" fmla="*/ 4 w 53"/>
                <a:gd name="T1" fmla="*/ 42 h 42"/>
                <a:gd name="T2" fmla="*/ 4 w 53"/>
                <a:gd name="T3" fmla="*/ 42 h 42"/>
                <a:gd name="T4" fmla="*/ 11 w 53"/>
                <a:gd name="T5" fmla="*/ 38 h 42"/>
                <a:gd name="T6" fmla="*/ 18 w 53"/>
                <a:gd name="T7" fmla="*/ 35 h 42"/>
                <a:gd name="T8" fmla="*/ 25 w 53"/>
                <a:gd name="T9" fmla="*/ 31 h 42"/>
                <a:gd name="T10" fmla="*/ 35 w 53"/>
                <a:gd name="T11" fmla="*/ 28 h 42"/>
                <a:gd name="T12" fmla="*/ 42 w 53"/>
                <a:gd name="T13" fmla="*/ 21 h 42"/>
                <a:gd name="T14" fmla="*/ 49 w 53"/>
                <a:gd name="T15" fmla="*/ 10 h 42"/>
                <a:gd name="T16" fmla="*/ 53 w 53"/>
                <a:gd name="T17" fmla="*/ 0 h 42"/>
                <a:gd name="T18" fmla="*/ 49 w 53"/>
                <a:gd name="T19" fmla="*/ 10 h 42"/>
                <a:gd name="T20" fmla="*/ 42 w 53"/>
                <a:gd name="T21" fmla="*/ 21 h 42"/>
                <a:gd name="T22" fmla="*/ 35 w 53"/>
                <a:gd name="T23" fmla="*/ 28 h 42"/>
                <a:gd name="T24" fmla="*/ 25 w 53"/>
                <a:gd name="T25" fmla="*/ 31 h 42"/>
                <a:gd name="T26" fmla="*/ 18 w 53"/>
                <a:gd name="T27" fmla="*/ 35 h 42"/>
                <a:gd name="T28" fmla="*/ 7 w 53"/>
                <a:gd name="T29" fmla="*/ 38 h 42"/>
                <a:gd name="T30" fmla="*/ 4 w 53"/>
                <a:gd name="T31" fmla="*/ 42 h 42"/>
                <a:gd name="T32" fmla="*/ 0 w 53"/>
                <a:gd name="T33" fmla="*/ 42 h 42"/>
                <a:gd name="T34" fmla="*/ 0 w 53"/>
                <a:gd name="T35" fmla="*/ 42 h 42"/>
                <a:gd name="T36" fmla="*/ 4 w 53"/>
                <a:gd name="T37"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 h="42">
                  <a:moveTo>
                    <a:pt x="4" y="42"/>
                  </a:moveTo>
                  <a:lnTo>
                    <a:pt x="4" y="42"/>
                  </a:lnTo>
                  <a:lnTo>
                    <a:pt x="11" y="38"/>
                  </a:lnTo>
                  <a:lnTo>
                    <a:pt x="18" y="35"/>
                  </a:lnTo>
                  <a:lnTo>
                    <a:pt x="25" y="31"/>
                  </a:lnTo>
                  <a:lnTo>
                    <a:pt x="35" y="28"/>
                  </a:lnTo>
                  <a:lnTo>
                    <a:pt x="42" y="21"/>
                  </a:lnTo>
                  <a:lnTo>
                    <a:pt x="49" y="10"/>
                  </a:lnTo>
                  <a:lnTo>
                    <a:pt x="53" y="0"/>
                  </a:lnTo>
                  <a:lnTo>
                    <a:pt x="49" y="10"/>
                  </a:lnTo>
                  <a:lnTo>
                    <a:pt x="42" y="21"/>
                  </a:lnTo>
                  <a:lnTo>
                    <a:pt x="35" y="28"/>
                  </a:lnTo>
                  <a:lnTo>
                    <a:pt x="25" y="31"/>
                  </a:lnTo>
                  <a:lnTo>
                    <a:pt x="18" y="35"/>
                  </a:lnTo>
                  <a:lnTo>
                    <a:pt x="7" y="38"/>
                  </a:lnTo>
                  <a:lnTo>
                    <a:pt x="4" y="42"/>
                  </a:lnTo>
                  <a:lnTo>
                    <a:pt x="0" y="42"/>
                  </a:lnTo>
                  <a:lnTo>
                    <a:pt x="0" y="42"/>
                  </a:lnTo>
                  <a:lnTo>
                    <a:pt x="4" y="4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6" name="Freeform 282">
              <a:extLst/>
            </p:cNvPr>
            <p:cNvSpPr>
              <a:spLocks/>
            </p:cNvSpPr>
            <p:nvPr userDrawn="1"/>
          </p:nvSpPr>
          <p:spPr bwMode="gray">
            <a:xfrm>
              <a:off x="1249" y="2005"/>
              <a:ext cx="93" cy="61"/>
            </a:xfrm>
            <a:custGeom>
              <a:avLst/>
              <a:gdLst>
                <a:gd name="T0" fmla="*/ 7 w 91"/>
                <a:gd name="T1" fmla="*/ 49 h 56"/>
                <a:gd name="T2" fmla="*/ 10 w 91"/>
                <a:gd name="T3" fmla="*/ 46 h 56"/>
                <a:gd name="T4" fmla="*/ 10 w 91"/>
                <a:gd name="T5" fmla="*/ 42 h 56"/>
                <a:gd name="T6" fmla="*/ 14 w 91"/>
                <a:gd name="T7" fmla="*/ 39 h 56"/>
                <a:gd name="T8" fmla="*/ 21 w 91"/>
                <a:gd name="T9" fmla="*/ 32 h 56"/>
                <a:gd name="T10" fmla="*/ 24 w 91"/>
                <a:gd name="T11" fmla="*/ 25 h 56"/>
                <a:gd name="T12" fmla="*/ 28 w 91"/>
                <a:gd name="T13" fmla="*/ 21 h 56"/>
                <a:gd name="T14" fmla="*/ 31 w 91"/>
                <a:gd name="T15" fmla="*/ 18 h 56"/>
                <a:gd name="T16" fmla="*/ 38 w 91"/>
                <a:gd name="T17" fmla="*/ 18 h 56"/>
                <a:gd name="T18" fmla="*/ 56 w 91"/>
                <a:gd name="T19" fmla="*/ 10 h 56"/>
                <a:gd name="T20" fmla="*/ 77 w 91"/>
                <a:gd name="T21" fmla="*/ 3 h 56"/>
                <a:gd name="T22" fmla="*/ 91 w 91"/>
                <a:gd name="T23" fmla="*/ 0 h 56"/>
                <a:gd name="T24" fmla="*/ 91 w 91"/>
                <a:gd name="T25" fmla="*/ 0 h 56"/>
                <a:gd name="T26" fmla="*/ 91 w 91"/>
                <a:gd name="T27" fmla="*/ 0 h 56"/>
                <a:gd name="T28" fmla="*/ 77 w 91"/>
                <a:gd name="T29" fmla="*/ 3 h 56"/>
                <a:gd name="T30" fmla="*/ 59 w 91"/>
                <a:gd name="T31" fmla="*/ 10 h 56"/>
                <a:gd name="T32" fmla="*/ 42 w 91"/>
                <a:gd name="T33" fmla="*/ 14 h 56"/>
                <a:gd name="T34" fmla="*/ 35 w 91"/>
                <a:gd name="T35" fmla="*/ 18 h 56"/>
                <a:gd name="T36" fmla="*/ 31 w 91"/>
                <a:gd name="T37" fmla="*/ 21 h 56"/>
                <a:gd name="T38" fmla="*/ 24 w 91"/>
                <a:gd name="T39" fmla="*/ 25 h 56"/>
                <a:gd name="T40" fmla="*/ 21 w 91"/>
                <a:gd name="T41" fmla="*/ 32 h 56"/>
                <a:gd name="T42" fmla="*/ 17 w 91"/>
                <a:gd name="T43" fmla="*/ 39 h 56"/>
                <a:gd name="T44" fmla="*/ 14 w 91"/>
                <a:gd name="T45" fmla="*/ 42 h 56"/>
                <a:gd name="T46" fmla="*/ 10 w 91"/>
                <a:gd name="T47" fmla="*/ 46 h 56"/>
                <a:gd name="T48" fmla="*/ 7 w 91"/>
                <a:gd name="T49" fmla="*/ 49 h 56"/>
                <a:gd name="T50" fmla="*/ 7 w 91"/>
                <a:gd name="T51" fmla="*/ 49 h 56"/>
                <a:gd name="T52" fmla="*/ 7 w 91"/>
                <a:gd name="T53" fmla="*/ 53 h 56"/>
                <a:gd name="T54" fmla="*/ 3 w 91"/>
                <a:gd name="T55" fmla="*/ 53 h 56"/>
                <a:gd name="T56" fmla="*/ 0 w 91"/>
                <a:gd name="T57" fmla="*/ 56 h 56"/>
                <a:gd name="T58" fmla="*/ 0 w 91"/>
                <a:gd name="T59" fmla="*/ 56 h 56"/>
                <a:gd name="T60" fmla="*/ 0 w 91"/>
                <a:gd name="T61" fmla="*/ 53 h 56"/>
                <a:gd name="T62" fmla="*/ 3 w 91"/>
                <a:gd name="T63" fmla="*/ 53 h 56"/>
                <a:gd name="T64" fmla="*/ 3 w 91"/>
                <a:gd name="T65" fmla="*/ 53 h 56"/>
                <a:gd name="T66" fmla="*/ 7 w 91"/>
                <a:gd name="T67" fmla="*/ 49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1" h="56">
                  <a:moveTo>
                    <a:pt x="7" y="49"/>
                  </a:moveTo>
                  <a:lnTo>
                    <a:pt x="10" y="46"/>
                  </a:lnTo>
                  <a:lnTo>
                    <a:pt x="10" y="42"/>
                  </a:lnTo>
                  <a:lnTo>
                    <a:pt x="14" y="39"/>
                  </a:lnTo>
                  <a:lnTo>
                    <a:pt x="21" y="32"/>
                  </a:lnTo>
                  <a:lnTo>
                    <a:pt x="24" y="25"/>
                  </a:lnTo>
                  <a:lnTo>
                    <a:pt x="28" y="21"/>
                  </a:lnTo>
                  <a:lnTo>
                    <a:pt x="31" y="18"/>
                  </a:lnTo>
                  <a:lnTo>
                    <a:pt x="38" y="18"/>
                  </a:lnTo>
                  <a:lnTo>
                    <a:pt x="56" y="10"/>
                  </a:lnTo>
                  <a:lnTo>
                    <a:pt x="77" y="3"/>
                  </a:lnTo>
                  <a:lnTo>
                    <a:pt x="91" y="0"/>
                  </a:lnTo>
                  <a:lnTo>
                    <a:pt x="91" y="0"/>
                  </a:lnTo>
                  <a:lnTo>
                    <a:pt x="91" y="0"/>
                  </a:lnTo>
                  <a:lnTo>
                    <a:pt x="77" y="3"/>
                  </a:lnTo>
                  <a:lnTo>
                    <a:pt x="59" y="10"/>
                  </a:lnTo>
                  <a:lnTo>
                    <a:pt x="42" y="14"/>
                  </a:lnTo>
                  <a:lnTo>
                    <a:pt x="35" y="18"/>
                  </a:lnTo>
                  <a:lnTo>
                    <a:pt x="31" y="21"/>
                  </a:lnTo>
                  <a:lnTo>
                    <a:pt x="24" y="25"/>
                  </a:lnTo>
                  <a:lnTo>
                    <a:pt x="21" y="32"/>
                  </a:lnTo>
                  <a:lnTo>
                    <a:pt x="17" y="39"/>
                  </a:lnTo>
                  <a:lnTo>
                    <a:pt x="14" y="42"/>
                  </a:lnTo>
                  <a:lnTo>
                    <a:pt x="10" y="46"/>
                  </a:lnTo>
                  <a:lnTo>
                    <a:pt x="7" y="49"/>
                  </a:lnTo>
                  <a:lnTo>
                    <a:pt x="7" y="49"/>
                  </a:lnTo>
                  <a:lnTo>
                    <a:pt x="7" y="53"/>
                  </a:lnTo>
                  <a:lnTo>
                    <a:pt x="3" y="53"/>
                  </a:lnTo>
                  <a:lnTo>
                    <a:pt x="0" y="56"/>
                  </a:lnTo>
                  <a:lnTo>
                    <a:pt x="0" y="56"/>
                  </a:lnTo>
                  <a:lnTo>
                    <a:pt x="0" y="53"/>
                  </a:lnTo>
                  <a:lnTo>
                    <a:pt x="3" y="53"/>
                  </a:lnTo>
                  <a:lnTo>
                    <a:pt x="3" y="53"/>
                  </a:lnTo>
                  <a:lnTo>
                    <a:pt x="7" y="4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7" name="Freeform 283">
              <a:extLst/>
            </p:cNvPr>
            <p:cNvSpPr>
              <a:spLocks/>
            </p:cNvSpPr>
            <p:nvPr userDrawn="1"/>
          </p:nvSpPr>
          <p:spPr bwMode="gray">
            <a:xfrm>
              <a:off x="1252" y="1759"/>
              <a:ext cx="18" cy="27"/>
            </a:xfrm>
            <a:custGeom>
              <a:avLst/>
              <a:gdLst>
                <a:gd name="T0" fmla="*/ 0 w 18"/>
                <a:gd name="T1" fmla="*/ 0 h 25"/>
                <a:gd name="T2" fmla="*/ 0 w 18"/>
                <a:gd name="T3" fmla="*/ 0 h 25"/>
                <a:gd name="T4" fmla="*/ 4 w 18"/>
                <a:gd name="T5" fmla="*/ 3 h 25"/>
                <a:gd name="T6" fmla="*/ 7 w 18"/>
                <a:gd name="T7" fmla="*/ 10 h 25"/>
                <a:gd name="T8" fmla="*/ 11 w 18"/>
                <a:gd name="T9" fmla="*/ 18 h 25"/>
                <a:gd name="T10" fmla="*/ 14 w 18"/>
                <a:gd name="T11" fmla="*/ 21 h 25"/>
                <a:gd name="T12" fmla="*/ 18 w 18"/>
                <a:gd name="T13" fmla="*/ 25 h 25"/>
                <a:gd name="T14" fmla="*/ 14 w 18"/>
                <a:gd name="T15" fmla="*/ 21 h 25"/>
                <a:gd name="T16" fmla="*/ 11 w 18"/>
                <a:gd name="T17" fmla="*/ 18 h 25"/>
                <a:gd name="T18" fmla="*/ 7 w 18"/>
                <a:gd name="T19" fmla="*/ 10 h 25"/>
                <a:gd name="T20" fmla="*/ 4 w 18"/>
                <a:gd name="T21" fmla="*/ 3 h 25"/>
                <a:gd name="T22" fmla="*/ 0 w 18"/>
                <a:gd name="T23" fmla="*/ 0 h 25"/>
                <a:gd name="T24" fmla="*/ 0 w 18"/>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25">
                  <a:moveTo>
                    <a:pt x="0" y="0"/>
                  </a:moveTo>
                  <a:lnTo>
                    <a:pt x="0" y="0"/>
                  </a:lnTo>
                  <a:lnTo>
                    <a:pt x="4" y="3"/>
                  </a:lnTo>
                  <a:lnTo>
                    <a:pt x="7" y="10"/>
                  </a:lnTo>
                  <a:lnTo>
                    <a:pt x="11" y="18"/>
                  </a:lnTo>
                  <a:lnTo>
                    <a:pt x="14" y="21"/>
                  </a:lnTo>
                  <a:lnTo>
                    <a:pt x="18" y="25"/>
                  </a:lnTo>
                  <a:lnTo>
                    <a:pt x="14" y="21"/>
                  </a:lnTo>
                  <a:lnTo>
                    <a:pt x="11" y="18"/>
                  </a:lnTo>
                  <a:lnTo>
                    <a:pt x="7" y="10"/>
                  </a:lnTo>
                  <a:lnTo>
                    <a:pt x="4" y="3"/>
                  </a:lnTo>
                  <a:lnTo>
                    <a:pt x="0" y="0"/>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8" name="Freeform 284">
              <a:extLst/>
            </p:cNvPr>
            <p:cNvSpPr>
              <a:spLocks/>
            </p:cNvSpPr>
            <p:nvPr userDrawn="1"/>
          </p:nvSpPr>
          <p:spPr bwMode="gray">
            <a:xfrm>
              <a:off x="1270" y="1500"/>
              <a:ext cx="119" cy="209"/>
            </a:xfrm>
            <a:custGeom>
              <a:avLst/>
              <a:gdLst>
                <a:gd name="T0" fmla="*/ 88 w 116"/>
                <a:gd name="T1" fmla="*/ 191 h 194"/>
                <a:gd name="T2" fmla="*/ 81 w 116"/>
                <a:gd name="T3" fmla="*/ 191 h 194"/>
                <a:gd name="T4" fmla="*/ 63 w 116"/>
                <a:gd name="T5" fmla="*/ 194 h 194"/>
                <a:gd name="T6" fmla="*/ 60 w 116"/>
                <a:gd name="T7" fmla="*/ 194 h 194"/>
                <a:gd name="T8" fmla="*/ 53 w 116"/>
                <a:gd name="T9" fmla="*/ 194 h 194"/>
                <a:gd name="T10" fmla="*/ 42 w 116"/>
                <a:gd name="T11" fmla="*/ 187 h 194"/>
                <a:gd name="T12" fmla="*/ 31 w 116"/>
                <a:gd name="T13" fmla="*/ 169 h 194"/>
                <a:gd name="T14" fmla="*/ 24 w 116"/>
                <a:gd name="T15" fmla="*/ 155 h 194"/>
                <a:gd name="T16" fmla="*/ 24 w 116"/>
                <a:gd name="T17" fmla="*/ 145 h 194"/>
                <a:gd name="T18" fmla="*/ 21 w 116"/>
                <a:gd name="T19" fmla="*/ 131 h 194"/>
                <a:gd name="T20" fmla="*/ 21 w 116"/>
                <a:gd name="T21" fmla="*/ 120 h 194"/>
                <a:gd name="T22" fmla="*/ 28 w 116"/>
                <a:gd name="T23" fmla="*/ 117 h 194"/>
                <a:gd name="T24" fmla="*/ 24 w 116"/>
                <a:gd name="T25" fmla="*/ 113 h 194"/>
                <a:gd name="T26" fmla="*/ 21 w 116"/>
                <a:gd name="T27" fmla="*/ 103 h 194"/>
                <a:gd name="T28" fmla="*/ 21 w 116"/>
                <a:gd name="T29" fmla="*/ 92 h 194"/>
                <a:gd name="T30" fmla="*/ 24 w 116"/>
                <a:gd name="T31" fmla="*/ 88 h 194"/>
                <a:gd name="T32" fmla="*/ 17 w 116"/>
                <a:gd name="T33" fmla="*/ 85 h 194"/>
                <a:gd name="T34" fmla="*/ 7 w 116"/>
                <a:gd name="T35" fmla="*/ 71 h 194"/>
                <a:gd name="T36" fmla="*/ 0 w 116"/>
                <a:gd name="T37" fmla="*/ 43 h 194"/>
                <a:gd name="T38" fmla="*/ 7 w 116"/>
                <a:gd name="T39" fmla="*/ 25 h 194"/>
                <a:gd name="T40" fmla="*/ 14 w 116"/>
                <a:gd name="T41" fmla="*/ 14 h 194"/>
                <a:gd name="T42" fmla="*/ 31 w 116"/>
                <a:gd name="T43" fmla="*/ 7 h 194"/>
                <a:gd name="T44" fmla="*/ 56 w 116"/>
                <a:gd name="T45" fmla="*/ 0 h 194"/>
                <a:gd name="T46" fmla="*/ 63 w 116"/>
                <a:gd name="T47" fmla="*/ 4 h 194"/>
                <a:gd name="T48" fmla="*/ 77 w 116"/>
                <a:gd name="T49" fmla="*/ 7 h 194"/>
                <a:gd name="T50" fmla="*/ 88 w 116"/>
                <a:gd name="T51" fmla="*/ 18 h 194"/>
                <a:gd name="T52" fmla="*/ 88 w 116"/>
                <a:gd name="T53" fmla="*/ 29 h 194"/>
                <a:gd name="T54" fmla="*/ 84 w 116"/>
                <a:gd name="T55" fmla="*/ 36 h 194"/>
                <a:gd name="T56" fmla="*/ 74 w 116"/>
                <a:gd name="T57" fmla="*/ 43 h 194"/>
                <a:gd name="T58" fmla="*/ 67 w 116"/>
                <a:gd name="T59" fmla="*/ 43 h 194"/>
                <a:gd name="T60" fmla="*/ 53 w 116"/>
                <a:gd name="T61" fmla="*/ 43 h 194"/>
                <a:gd name="T62" fmla="*/ 45 w 116"/>
                <a:gd name="T63" fmla="*/ 50 h 194"/>
                <a:gd name="T64" fmla="*/ 45 w 116"/>
                <a:gd name="T65" fmla="*/ 60 h 194"/>
                <a:gd name="T66" fmla="*/ 63 w 116"/>
                <a:gd name="T67" fmla="*/ 81 h 194"/>
                <a:gd name="T68" fmla="*/ 67 w 116"/>
                <a:gd name="T69" fmla="*/ 85 h 194"/>
                <a:gd name="T70" fmla="*/ 67 w 116"/>
                <a:gd name="T71" fmla="*/ 103 h 194"/>
                <a:gd name="T72" fmla="*/ 70 w 116"/>
                <a:gd name="T73" fmla="*/ 110 h 194"/>
                <a:gd name="T74" fmla="*/ 77 w 116"/>
                <a:gd name="T75" fmla="*/ 106 h 194"/>
                <a:gd name="T76" fmla="*/ 81 w 116"/>
                <a:gd name="T77" fmla="*/ 103 h 194"/>
                <a:gd name="T78" fmla="*/ 88 w 116"/>
                <a:gd name="T79" fmla="*/ 110 h 194"/>
                <a:gd name="T80" fmla="*/ 91 w 116"/>
                <a:gd name="T81" fmla="*/ 117 h 194"/>
                <a:gd name="T82" fmla="*/ 88 w 116"/>
                <a:gd name="T83" fmla="*/ 124 h 194"/>
                <a:gd name="T84" fmla="*/ 84 w 116"/>
                <a:gd name="T85" fmla="*/ 127 h 194"/>
                <a:gd name="T86" fmla="*/ 81 w 116"/>
                <a:gd name="T87" fmla="*/ 127 h 194"/>
                <a:gd name="T88" fmla="*/ 74 w 116"/>
                <a:gd name="T89" fmla="*/ 127 h 194"/>
                <a:gd name="T90" fmla="*/ 74 w 116"/>
                <a:gd name="T91" fmla="*/ 134 h 194"/>
                <a:gd name="T92" fmla="*/ 77 w 116"/>
                <a:gd name="T93" fmla="*/ 141 h 194"/>
                <a:gd name="T94" fmla="*/ 77 w 116"/>
                <a:gd name="T95" fmla="*/ 145 h 194"/>
                <a:gd name="T96" fmla="*/ 81 w 116"/>
                <a:gd name="T97" fmla="*/ 162 h 194"/>
                <a:gd name="T98" fmla="*/ 88 w 116"/>
                <a:gd name="T99" fmla="*/ 166 h 194"/>
                <a:gd name="T100" fmla="*/ 88 w 116"/>
                <a:gd name="T101" fmla="*/ 187 h 194"/>
                <a:gd name="T102" fmla="*/ 105 w 116"/>
                <a:gd name="T103" fmla="*/ 180 h 194"/>
                <a:gd name="T104" fmla="*/ 105 w 116"/>
                <a:gd name="T105" fmla="*/ 180 h 194"/>
                <a:gd name="T106" fmla="*/ 88 w 116"/>
                <a:gd name="T107" fmla="*/ 18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4">
                  <a:moveTo>
                    <a:pt x="88" y="187"/>
                  </a:moveTo>
                  <a:lnTo>
                    <a:pt x="88" y="191"/>
                  </a:lnTo>
                  <a:lnTo>
                    <a:pt x="84" y="191"/>
                  </a:lnTo>
                  <a:lnTo>
                    <a:pt x="81" y="191"/>
                  </a:lnTo>
                  <a:lnTo>
                    <a:pt x="74" y="194"/>
                  </a:lnTo>
                  <a:lnTo>
                    <a:pt x="63" y="194"/>
                  </a:lnTo>
                  <a:lnTo>
                    <a:pt x="60" y="194"/>
                  </a:lnTo>
                  <a:lnTo>
                    <a:pt x="60" y="194"/>
                  </a:lnTo>
                  <a:lnTo>
                    <a:pt x="56" y="194"/>
                  </a:lnTo>
                  <a:lnTo>
                    <a:pt x="53" y="194"/>
                  </a:lnTo>
                  <a:lnTo>
                    <a:pt x="49" y="191"/>
                  </a:lnTo>
                  <a:lnTo>
                    <a:pt x="42" y="187"/>
                  </a:lnTo>
                  <a:lnTo>
                    <a:pt x="35" y="180"/>
                  </a:lnTo>
                  <a:lnTo>
                    <a:pt x="31" y="169"/>
                  </a:lnTo>
                  <a:lnTo>
                    <a:pt x="28" y="159"/>
                  </a:lnTo>
                  <a:lnTo>
                    <a:pt x="24" y="155"/>
                  </a:lnTo>
                  <a:lnTo>
                    <a:pt x="24" y="152"/>
                  </a:lnTo>
                  <a:lnTo>
                    <a:pt x="24" y="145"/>
                  </a:lnTo>
                  <a:lnTo>
                    <a:pt x="21" y="138"/>
                  </a:lnTo>
                  <a:lnTo>
                    <a:pt x="21" y="131"/>
                  </a:lnTo>
                  <a:lnTo>
                    <a:pt x="21" y="124"/>
                  </a:lnTo>
                  <a:lnTo>
                    <a:pt x="21" y="120"/>
                  </a:lnTo>
                  <a:lnTo>
                    <a:pt x="24" y="117"/>
                  </a:lnTo>
                  <a:lnTo>
                    <a:pt x="28" y="117"/>
                  </a:lnTo>
                  <a:lnTo>
                    <a:pt x="28" y="117"/>
                  </a:lnTo>
                  <a:lnTo>
                    <a:pt x="24" y="113"/>
                  </a:lnTo>
                  <a:lnTo>
                    <a:pt x="21" y="106"/>
                  </a:lnTo>
                  <a:lnTo>
                    <a:pt x="21" y="103"/>
                  </a:lnTo>
                  <a:lnTo>
                    <a:pt x="21" y="95"/>
                  </a:lnTo>
                  <a:lnTo>
                    <a:pt x="21" y="92"/>
                  </a:lnTo>
                  <a:lnTo>
                    <a:pt x="28" y="88"/>
                  </a:lnTo>
                  <a:lnTo>
                    <a:pt x="24" y="88"/>
                  </a:lnTo>
                  <a:lnTo>
                    <a:pt x="21" y="85"/>
                  </a:lnTo>
                  <a:lnTo>
                    <a:pt x="17" y="85"/>
                  </a:lnTo>
                  <a:lnTo>
                    <a:pt x="10" y="78"/>
                  </a:lnTo>
                  <a:lnTo>
                    <a:pt x="7" y="71"/>
                  </a:lnTo>
                  <a:lnTo>
                    <a:pt x="7" y="60"/>
                  </a:lnTo>
                  <a:lnTo>
                    <a:pt x="0" y="43"/>
                  </a:lnTo>
                  <a:lnTo>
                    <a:pt x="7" y="25"/>
                  </a:lnTo>
                  <a:lnTo>
                    <a:pt x="7" y="25"/>
                  </a:lnTo>
                  <a:lnTo>
                    <a:pt x="10" y="21"/>
                  </a:lnTo>
                  <a:lnTo>
                    <a:pt x="14" y="14"/>
                  </a:lnTo>
                  <a:lnTo>
                    <a:pt x="24" y="11"/>
                  </a:lnTo>
                  <a:lnTo>
                    <a:pt x="31" y="7"/>
                  </a:lnTo>
                  <a:lnTo>
                    <a:pt x="42" y="4"/>
                  </a:lnTo>
                  <a:lnTo>
                    <a:pt x="56" y="0"/>
                  </a:lnTo>
                  <a:lnTo>
                    <a:pt x="56" y="0"/>
                  </a:lnTo>
                  <a:lnTo>
                    <a:pt x="63" y="4"/>
                  </a:lnTo>
                  <a:lnTo>
                    <a:pt x="70" y="4"/>
                  </a:lnTo>
                  <a:lnTo>
                    <a:pt x="77" y="7"/>
                  </a:lnTo>
                  <a:lnTo>
                    <a:pt x="84" y="11"/>
                  </a:lnTo>
                  <a:lnTo>
                    <a:pt x="88" y="18"/>
                  </a:lnTo>
                  <a:lnTo>
                    <a:pt x="88" y="25"/>
                  </a:lnTo>
                  <a:lnTo>
                    <a:pt x="88" y="29"/>
                  </a:lnTo>
                  <a:lnTo>
                    <a:pt x="88" y="32"/>
                  </a:lnTo>
                  <a:lnTo>
                    <a:pt x="84" y="36"/>
                  </a:lnTo>
                  <a:lnTo>
                    <a:pt x="81" y="39"/>
                  </a:lnTo>
                  <a:lnTo>
                    <a:pt x="74" y="43"/>
                  </a:lnTo>
                  <a:lnTo>
                    <a:pt x="70" y="43"/>
                  </a:lnTo>
                  <a:lnTo>
                    <a:pt x="67" y="43"/>
                  </a:lnTo>
                  <a:lnTo>
                    <a:pt x="60" y="43"/>
                  </a:lnTo>
                  <a:lnTo>
                    <a:pt x="53" y="43"/>
                  </a:lnTo>
                  <a:lnTo>
                    <a:pt x="49" y="50"/>
                  </a:lnTo>
                  <a:lnTo>
                    <a:pt x="45" y="50"/>
                  </a:lnTo>
                  <a:lnTo>
                    <a:pt x="45" y="53"/>
                  </a:lnTo>
                  <a:lnTo>
                    <a:pt x="45" y="60"/>
                  </a:lnTo>
                  <a:lnTo>
                    <a:pt x="56" y="81"/>
                  </a:lnTo>
                  <a:lnTo>
                    <a:pt x="63" y="81"/>
                  </a:lnTo>
                  <a:lnTo>
                    <a:pt x="63" y="81"/>
                  </a:lnTo>
                  <a:lnTo>
                    <a:pt x="67" y="85"/>
                  </a:lnTo>
                  <a:lnTo>
                    <a:pt x="67" y="88"/>
                  </a:lnTo>
                  <a:lnTo>
                    <a:pt x="67" y="103"/>
                  </a:lnTo>
                  <a:lnTo>
                    <a:pt x="70" y="106"/>
                  </a:lnTo>
                  <a:lnTo>
                    <a:pt x="70" y="110"/>
                  </a:lnTo>
                  <a:lnTo>
                    <a:pt x="74" y="110"/>
                  </a:lnTo>
                  <a:lnTo>
                    <a:pt x="77" y="106"/>
                  </a:lnTo>
                  <a:lnTo>
                    <a:pt x="77" y="103"/>
                  </a:lnTo>
                  <a:lnTo>
                    <a:pt x="81" y="103"/>
                  </a:lnTo>
                  <a:lnTo>
                    <a:pt x="84" y="106"/>
                  </a:lnTo>
                  <a:lnTo>
                    <a:pt x="88" y="110"/>
                  </a:lnTo>
                  <a:lnTo>
                    <a:pt x="88" y="113"/>
                  </a:lnTo>
                  <a:lnTo>
                    <a:pt x="91" y="117"/>
                  </a:lnTo>
                  <a:lnTo>
                    <a:pt x="91" y="117"/>
                  </a:lnTo>
                  <a:lnTo>
                    <a:pt x="88" y="124"/>
                  </a:lnTo>
                  <a:lnTo>
                    <a:pt x="88" y="127"/>
                  </a:lnTo>
                  <a:lnTo>
                    <a:pt x="84" y="127"/>
                  </a:lnTo>
                  <a:lnTo>
                    <a:pt x="81" y="124"/>
                  </a:lnTo>
                  <a:lnTo>
                    <a:pt x="81" y="127"/>
                  </a:lnTo>
                  <a:lnTo>
                    <a:pt x="77" y="127"/>
                  </a:lnTo>
                  <a:lnTo>
                    <a:pt x="74" y="127"/>
                  </a:lnTo>
                  <a:lnTo>
                    <a:pt x="74" y="131"/>
                  </a:lnTo>
                  <a:lnTo>
                    <a:pt x="74" y="134"/>
                  </a:lnTo>
                  <a:lnTo>
                    <a:pt x="74" y="141"/>
                  </a:lnTo>
                  <a:lnTo>
                    <a:pt x="77" y="141"/>
                  </a:lnTo>
                  <a:lnTo>
                    <a:pt x="77" y="145"/>
                  </a:lnTo>
                  <a:lnTo>
                    <a:pt x="77" y="145"/>
                  </a:lnTo>
                  <a:lnTo>
                    <a:pt x="81" y="162"/>
                  </a:lnTo>
                  <a:lnTo>
                    <a:pt x="81" y="162"/>
                  </a:lnTo>
                  <a:lnTo>
                    <a:pt x="84" y="162"/>
                  </a:lnTo>
                  <a:lnTo>
                    <a:pt x="88" y="166"/>
                  </a:lnTo>
                  <a:lnTo>
                    <a:pt x="88" y="173"/>
                  </a:lnTo>
                  <a:lnTo>
                    <a:pt x="88" y="187"/>
                  </a:lnTo>
                  <a:lnTo>
                    <a:pt x="95" y="184"/>
                  </a:lnTo>
                  <a:lnTo>
                    <a:pt x="105" y="180"/>
                  </a:lnTo>
                  <a:lnTo>
                    <a:pt x="116" y="176"/>
                  </a:lnTo>
                  <a:lnTo>
                    <a:pt x="105" y="180"/>
                  </a:lnTo>
                  <a:lnTo>
                    <a:pt x="98" y="184"/>
                  </a:lnTo>
                  <a:lnTo>
                    <a:pt x="88" y="18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89" name="Freeform 285">
              <a:extLst/>
            </p:cNvPr>
            <p:cNvSpPr>
              <a:spLocks/>
            </p:cNvSpPr>
            <p:nvPr userDrawn="1"/>
          </p:nvSpPr>
          <p:spPr bwMode="gray">
            <a:xfrm>
              <a:off x="1466" y="1880"/>
              <a:ext cx="10" cy="8"/>
            </a:xfrm>
            <a:custGeom>
              <a:avLst/>
              <a:gdLst>
                <a:gd name="T0" fmla="*/ 0 w 10"/>
                <a:gd name="T1" fmla="*/ 7 h 7"/>
                <a:gd name="T2" fmla="*/ 3 w 10"/>
                <a:gd name="T3" fmla="*/ 3 h 7"/>
                <a:gd name="T4" fmla="*/ 10 w 10"/>
                <a:gd name="T5" fmla="*/ 0 h 7"/>
                <a:gd name="T6" fmla="*/ 7 w 10"/>
                <a:gd name="T7" fmla="*/ 0 h 7"/>
                <a:gd name="T8" fmla="*/ 0 w 10"/>
                <a:gd name="T9" fmla="*/ 7 h 7"/>
              </a:gdLst>
              <a:ahLst/>
              <a:cxnLst>
                <a:cxn ang="0">
                  <a:pos x="T0" y="T1"/>
                </a:cxn>
                <a:cxn ang="0">
                  <a:pos x="T2" y="T3"/>
                </a:cxn>
                <a:cxn ang="0">
                  <a:pos x="T4" y="T5"/>
                </a:cxn>
                <a:cxn ang="0">
                  <a:pos x="T6" y="T7"/>
                </a:cxn>
                <a:cxn ang="0">
                  <a:pos x="T8" y="T9"/>
                </a:cxn>
              </a:cxnLst>
              <a:rect l="0" t="0" r="r" b="b"/>
              <a:pathLst>
                <a:path w="10" h="7">
                  <a:moveTo>
                    <a:pt x="0" y="7"/>
                  </a:moveTo>
                  <a:lnTo>
                    <a:pt x="3" y="3"/>
                  </a:lnTo>
                  <a:lnTo>
                    <a:pt x="10" y="0"/>
                  </a:lnTo>
                  <a:lnTo>
                    <a:pt x="7" y="0"/>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0" name="Freeform 286">
              <a:extLst/>
            </p:cNvPr>
            <p:cNvSpPr>
              <a:spLocks/>
            </p:cNvSpPr>
            <p:nvPr userDrawn="1"/>
          </p:nvSpPr>
          <p:spPr bwMode="gray">
            <a:xfrm>
              <a:off x="1552" y="1911"/>
              <a:ext cx="8" cy="7"/>
            </a:xfrm>
            <a:custGeom>
              <a:avLst/>
              <a:gdLst>
                <a:gd name="T0" fmla="*/ 0 w 8"/>
                <a:gd name="T1" fmla="*/ 7 h 7"/>
                <a:gd name="T2" fmla="*/ 8 w 8"/>
                <a:gd name="T3" fmla="*/ 0 h 7"/>
                <a:gd name="T4" fmla="*/ 8 w 8"/>
                <a:gd name="T5" fmla="*/ 0 h 7"/>
                <a:gd name="T6" fmla="*/ 0 w 8"/>
                <a:gd name="T7" fmla="*/ 7 h 7"/>
              </a:gdLst>
              <a:ahLst/>
              <a:cxnLst>
                <a:cxn ang="0">
                  <a:pos x="T0" y="T1"/>
                </a:cxn>
                <a:cxn ang="0">
                  <a:pos x="T2" y="T3"/>
                </a:cxn>
                <a:cxn ang="0">
                  <a:pos x="T4" y="T5"/>
                </a:cxn>
                <a:cxn ang="0">
                  <a:pos x="T6" y="T7"/>
                </a:cxn>
              </a:cxnLst>
              <a:rect l="0" t="0" r="r" b="b"/>
              <a:pathLst>
                <a:path w="8" h="7">
                  <a:moveTo>
                    <a:pt x="0" y="7"/>
                  </a:moveTo>
                  <a:lnTo>
                    <a:pt x="8" y="0"/>
                  </a:lnTo>
                  <a:lnTo>
                    <a:pt x="8" y="0"/>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1" name="Freeform 287">
              <a:extLst/>
            </p:cNvPr>
            <p:cNvSpPr>
              <a:spLocks/>
            </p:cNvSpPr>
            <p:nvPr userDrawn="1"/>
          </p:nvSpPr>
          <p:spPr bwMode="gray">
            <a:xfrm>
              <a:off x="1582" y="1838"/>
              <a:ext cx="21" cy="68"/>
            </a:xfrm>
            <a:custGeom>
              <a:avLst/>
              <a:gdLst>
                <a:gd name="T0" fmla="*/ 3 w 21"/>
                <a:gd name="T1" fmla="*/ 35 h 63"/>
                <a:gd name="T2" fmla="*/ 14 w 21"/>
                <a:gd name="T3" fmla="*/ 42 h 63"/>
                <a:gd name="T4" fmla="*/ 7 w 21"/>
                <a:gd name="T5" fmla="*/ 63 h 63"/>
                <a:gd name="T6" fmla="*/ 7 w 21"/>
                <a:gd name="T7" fmla="*/ 63 h 63"/>
                <a:gd name="T8" fmla="*/ 10 w 21"/>
                <a:gd name="T9" fmla="*/ 42 h 63"/>
                <a:gd name="T10" fmla="*/ 3 w 21"/>
                <a:gd name="T11" fmla="*/ 39 h 63"/>
                <a:gd name="T12" fmla="*/ 3 w 21"/>
                <a:gd name="T13" fmla="*/ 35 h 63"/>
                <a:gd name="T14" fmla="*/ 0 w 21"/>
                <a:gd name="T15" fmla="*/ 32 h 63"/>
                <a:gd name="T16" fmla="*/ 3 w 21"/>
                <a:gd name="T17" fmla="*/ 25 h 63"/>
                <a:gd name="T18" fmla="*/ 3 w 21"/>
                <a:gd name="T19" fmla="*/ 18 h 63"/>
                <a:gd name="T20" fmla="*/ 10 w 21"/>
                <a:gd name="T21" fmla="*/ 7 h 63"/>
                <a:gd name="T22" fmla="*/ 21 w 21"/>
                <a:gd name="T23" fmla="*/ 0 h 63"/>
                <a:gd name="T24" fmla="*/ 10 w 21"/>
                <a:gd name="T25" fmla="*/ 7 h 63"/>
                <a:gd name="T26" fmla="*/ 3 w 21"/>
                <a:gd name="T27" fmla="*/ 18 h 63"/>
                <a:gd name="T28" fmla="*/ 3 w 21"/>
                <a:gd name="T29" fmla="*/ 25 h 63"/>
                <a:gd name="T30" fmla="*/ 3 w 21"/>
                <a:gd name="T31" fmla="*/ 32 h 63"/>
                <a:gd name="T32" fmla="*/ 3 w 21"/>
                <a:gd name="T33" fmla="*/ 35 h 63"/>
                <a:gd name="T34" fmla="*/ 3 w 21"/>
                <a:gd name="T35" fmla="*/ 3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 h="63">
                  <a:moveTo>
                    <a:pt x="3" y="35"/>
                  </a:moveTo>
                  <a:lnTo>
                    <a:pt x="14" y="42"/>
                  </a:lnTo>
                  <a:lnTo>
                    <a:pt x="7" y="63"/>
                  </a:lnTo>
                  <a:lnTo>
                    <a:pt x="7" y="63"/>
                  </a:lnTo>
                  <a:lnTo>
                    <a:pt x="10" y="42"/>
                  </a:lnTo>
                  <a:lnTo>
                    <a:pt x="3" y="39"/>
                  </a:lnTo>
                  <a:lnTo>
                    <a:pt x="3" y="35"/>
                  </a:lnTo>
                  <a:lnTo>
                    <a:pt x="0" y="32"/>
                  </a:lnTo>
                  <a:lnTo>
                    <a:pt x="3" y="25"/>
                  </a:lnTo>
                  <a:lnTo>
                    <a:pt x="3" y="18"/>
                  </a:lnTo>
                  <a:lnTo>
                    <a:pt x="10" y="7"/>
                  </a:lnTo>
                  <a:lnTo>
                    <a:pt x="21" y="0"/>
                  </a:lnTo>
                  <a:lnTo>
                    <a:pt x="10" y="7"/>
                  </a:lnTo>
                  <a:lnTo>
                    <a:pt x="3" y="18"/>
                  </a:lnTo>
                  <a:lnTo>
                    <a:pt x="3" y="25"/>
                  </a:lnTo>
                  <a:lnTo>
                    <a:pt x="3" y="32"/>
                  </a:lnTo>
                  <a:lnTo>
                    <a:pt x="3" y="35"/>
                  </a:lnTo>
                  <a:lnTo>
                    <a:pt x="3" y="3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2" name="Freeform 288">
              <a:extLst/>
            </p:cNvPr>
            <p:cNvSpPr>
              <a:spLocks/>
            </p:cNvSpPr>
            <p:nvPr userDrawn="1"/>
          </p:nvSpPr>
          <p:spPr bwMode="gray">
            <a:xfrm>
              <a:off x="1625" y="1801"/>
              <a:ext cx="14" cy="22"/>
            </a:xfrm>
            <a:custGeom>
              <a:avLst/>
              <a:gdLst>
                <a:gd name="T0" fmla="*/ 0 w 14"/>
                <a:gd name="T1" fmla="*/ 21 h 21"/>
                <a:gd name="T2" fmla="*/ 3 w 14"/>
                <a:gd name="T3" fmla="*/ 17 h 21"/>
                <a:gd name="T4" fmla="*/ 7 w 14"/>
                <a:gd name="T5" fmla="*/ 14 h 21"/>
                <a:gd name="T6" fmla="*/ 10 w 14"/>
                <a:gd name="T7" fmla="*/ 7 h 21"/>
                <a:gd name="T8" fmla="*/ 14 w 14"/>
                <a:gd name="T9" fmla="*/ 3 h 21"/>
                <a:gd name="T10" fmla="*/ 14 w 14"/>
                <a:gd name="T11" fmla="*/ 0 h 21"/>
                <a:gd name="T12" fmla="*/ 14 w 14"/>
                <a:gd name="T13" fmla="*/ 7 h 21"/>
                <a:gd name="T14" fmla="*/ 10 w 14"/>
                <a:gd name="T15" fmla="*/ 10 h 21"/>
                <a:gd name="T16" fmla="*/ 3 w 14"/>
                <a:gd name="T17" fmla="*/ 17 h 21"/>
                <a:gd name="T18" fmla="*/ 0 w 14"/>
                <a:gd name="T19" fmla="*/ 21 h 21"/>
                <a:gd name="T20" fmla="*/ 0 w 14"/>
                <a:gd name="T21" fmla="*/ 21 h 21"/>
                <a:gd name="T22" fmla="*/ 0 w 14"/>
                <a:gd name="T23" fmla="*/ 21 h 21"/>
                <a:gd name="T24" fmla="*/ 0 w 14"/>
                <a:gd name="T25"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21">
                  <a:moveTo>
                    <a:pt x="0" y="21"/>
                  </a:moveTo>
                  <a:lnTo>
                    <a:pt x="3" y="17"/>
                  </a:lnTo>
                  <a:lnTo>
                    <a:pt x="7" y="14"/>
                  </a:lnTo>
                  <a:lnTo>
                    <a:pt x="10" y="7"/>
                  </a:lnTo>
                  <a:lnTo>
                    <a:pt x="14" y="3"/>
                  </a:lnTo>
                  <a:lnTo>
                    <a:pt x="14" y="0"/>
                  </a:lnTo>
                  <a:lnTo>
                    <a:pt x="14" y="7"/>
                  </a:lnTo>
                  <a:lnTo>
                    <a:pt x="10" y="10"/>
                  </a:lnTo>
                  <a:lnTo>
                    <a:pt x="3" y="17"/>
                  </a:lnTo>
                  <a:lnTo>
                    <a:pt x="0" y="21"/>
                  </a:lnTo>
                  <a:lnTo>
                    <a:pt x="0" y="21"/>
                  </a:lnTo>
                  <a:lnTo>
                    <a:pt x="0" y="21"/>
                  </a:lnTo>
                  <a:lnTo>
                    <a:pt x="0"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3" name="Freeform 289">
              <a:extLst/>
            </p:cNvPr>
            <p:cNvSpPr>
              <a:spLocks/>
            </p:cNvSpPr>
            <p:nvPr userDrawn="1"/>
          </p:nvSpPr>
          <p:spPr bwMode="gray">
            <a:xfrm>
              <a:off x="1647" y="1786"/>
              <a:ext cx="4" cy="15"/>
            </a:xfrm>
            <a:custGeom>
              <a:avLst/>
              <a:gdLst>
                <a:gd name="T0" fmla="*/ 0 w 4"/>
                <a:gd name="T1" fmla="*/ 14 h 14"/>
                <a:gd name="T2" fmla="*/ 0 w 4"/>
                <a:gd name="T3" fmla="*/ 14 h 14"/>
                <a:gd name="T4" fmla="*/ 0 w 4"/>
                <a:gd name="T5" fmla="*/ 10 h 14"/>
                <a:gd name="T6" fmla="*/ 0 w 4"/>
                <a:gd name="T7" fmla="*/ 7 h 14"/>
                <a:gd name="T8" fmla="*/ 0 w 4"/>
                <a:gd name="T9" fmla="*/ 3 h 14"/>
                <a:gd name="T10" fmla="*/ 4 w 4"/>
                <a:gd name="T11" fmla="*/ 0 h 14"/>
                <a:gd name="T12" fmla="*/ 4 w 4"/>
                <a:gd name="T13" fmla="*/ 0 h 14"/>
                <a:gd name="T14" fmla="*/ 4 w 4"/>
                <a:gd name="T15" fmla="*/ 0 h 14"/>
                <a:gd name="T16" fmla="*/ 0 w 4"/>
                <a:gd name="T17" fmla="*/ 3 h 14"/>
                <a:gd name="T18" fmla="*/ 0 w 4"/>
                <a:gd name="T19" fmla="*/ 7 h 14"/>
                <a:gd name="T20" fmla="*/ 0 w 4"/>
                <a:gd name="T21" fmla="*/ 14 h 14"/>
                <a:gd name="T22" fmla="*/ 0 w 4"/>
                <a:gd name="T2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14">
                  <a:moveTo>
                    <a:pt x="0" y="14"/>
                  </a:moveTo>
                  <a:lnTo>
                    <a:pt x="0" y="14"/>
                  </a:lnTo>
                  <a:lnTo>
                    <a:pt x="0" y="10"/>
                  </a:lnTo>
                  <a:lnTo>
                    <a:pt x="0" y="7"/>
                  </a:lnTo>
                  <a:lnTo>
                    <a:pt x="0" y="3"/>
                  </a:lnTo>
                  <a:lnTo>
                    <a:pt x="4" y="0"/>
                  </a:lnTo>
                  <a:lnTo>
                    <a:pt x="4" y="0"/>
                  </a:lnTo>
                  <a:lnTo>
                    <a:pt x="4" y="0"/>
                  </a:lnTo>
                  <a:lnTo>
                    <a:pt x="0" y="3"/>
                  </a:lnTo>
                  <a:lnTo>
                    <a:pt x="0" y="7"/>
                  </a:lnTo>
                  <a:lnTo>
                    <a:pt x="0" y="14"/>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4" name="Freeform 290">
              <a:extLst/>
            </p:cNvPr>
            <p:cNvSpPr>
              <a:spLocks/>
            </p:cNvSpPr>
            <p:nvPr userDrawn="1"/>
          </p:nvSpPr>
          <p:spPr bwMode="gray">
            <a:xfrm>
              <a:off x="1658" y="1762"/>
              <a:ext cx="22" cy="19"/>
            </a:xfrm>
            <a:custGeom>
              <a:avLst/>
              <a:gdLst>
                <a:gd name="T0" fmla="*/ 17 w 21"/>
                <a:gd name="T1" fmla="*/ 18 h 18"/>
                <a:gd name="T2" fmla="*/ 17 w 21"/>
                <a:gd name="T3" fmla="*/ 15 h 18"/>
                <a:gd name="T4" fmla="*/ 14 w 21"/>
                <a:gd name="T5" fmla="*/ 15 h 18"/>
                <a:gd name="T6" fmla="*/ 10 w 21"/>
                <a:gd name="T7" fmla="*/ 11 h 18"/>
                <a:gd name="T8" fmla="*/ 10 w 21"/>
                <a:gd name="T9" fmla="*/ 11 h 18"/>
                <a:gd name="T10" fmla="*/ 7 w 21"/>
                <a:gd name="T11" fmla="*/ 11 h 18"/>
                <a:gd name="T12" fmla="*/ 3 w 21"/>
                <a:gd name="T13" fmla="*/ 11 h 18"/>
                <a:gd name="T14" fmla="*/ 0 w 21"/>
                <a:gd name="T15" fmla="*/ 7 h 18"/>
                <a:gd name="T16" fmla="*/ 0 w 21"/>
                <a:gd name="T17" fmla="*/ 4 h 18"/>
                <a:gd name="T18" fmla="*/ 0 w 21"/>
                <a:gd name="T19" fmla="*/ 4 h 18"/>
                <a:gd name="T20" fmla="*/ 3 w 21"/>
                <a:gd name="T21" fmla="*/ 0 h 18"/>
                <a:gd name="T22" fmla="*/ 0 w 21"/>
                <a:gd name="T23" fmla="*/ 4 h 18"/>
                <a:gd name="T24" fmla="*/ 0 w 21"/>
                <a:gd name="T25" fmla="*/ 4 h 18"/>
                <a:gd name="T26" fmla="*/ 0 w 21"/>
                <a:gd name="T27" fmla="*/ 7 h 18"/>
                <a:gd name="T28" fmla="*/ 3 w 21"/>
                <a:gd name="T29" fmla="*/ 7 h 18"/>
                <a:gd name="T30" fmla="*/ 7 w 21"/>
                <a:gd name="T31" fmla="*/ 7 h 18"/>
                <a:gd name="T32" fmla="*/ 10 w 21"/>
                <a:gd name="T33" fmla="*/ 11 h 18"/>
                <a:gd name="T34" fmla="*/ 10 w 21"/>
                <a:gd name="T35" fmla="*/ 11 h 18"/>
                <a:gd name="T36" fmla="*/ 17 w 21"/>
                <a:gd name="T37" fmla="*/ 11 h 18"/>
                <a:gd name="T38" fmla="*/ 17 w 21"/>
                <a:gd name="T39" fmla="*/ 15 h 18"/>
                <a:gd name="T40" fmla="*/ 21 w 21"/>
                <a:gd name="T41" fmla="*/ 18 h 18"/>
                <a:gd name="T42" fmla="*/ 17 w 21"/>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 h="18">
                  <a:moveTo>
                    <a:pt x="17" y="18"/>
                  </a:moveTo>
                  <a:lnTo>
                    <a:pt x="17" y="15"/>
                  </a:lnTo>
                  <a:lnTo>
                    <a:pt x="14" y="15"/>
                  </a:lnTo>
                  <a:lnTo>
                    <a:pt x="10" y="11"/>
                  </a:lnTo>
                  <a:lnTo>
                    <a:pt x="10" y="11"/>
                  </a:lnTo>
                  <a:lnTo>
                    <a:pt x="7" y="11"/>
                  </a:lnTo>
                  <a:lnTo>
                    <a:pt x="3" y="11"/>
                  </a:lnTo>
                  <a:lnTo>
                    <a:pt x="0" y="7"/>
                  </a:lnTo>
                  <a:lnTo>
                    <a:pt x="0" y="4"/>
                  </a:lnTo>
                  <a:lnTo>
                    <a:pt x="0" y="4"/>
                  </a:lnTo>
                  <a:lnTo>
                    <a:pt x="3" y="0"/>
                  </a:lnTo>
                  <a:lnTo>
                    <a:pt x="0" y="4"/>
                  </a:lnTo>
                  <a:lnTo>
                    <a:pt x="0" y="4"/>
                  </a:lnTo>
                  <a:lnTo>
                    <a:pt x="0" y="7"/>
                  </a:lnTo>
                  <a:lnTo>
                    <a:pt x="3" y="7"/>
                  </a:lnTo>
                  <a:lnTo>
                    <a:pt x="7" y="7"/>
                  </a:lnTo>
                  <a:lnTo>
                    <a:pt x="10" y="11"/>
                  </a:lnTo>
                  <a:lnTo>
                    <a:pt x="10" y="11"/>
                  </a:lnTo>
                  <a:lnTo>
                    <a:pt x="17" y="11"/>
                  </a:lnTo>
                  <a:lnTo>
                    <a:pt x="17" y="15"/>
                  </a:lnTo>
                  <a:lnTo>
                    <a:pt x="21" y="18"/>
                  </a:lnTo>
                  <a:lnTo>
                    <a:pt x="17"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5" name="Freeform 291">
              <a:extLst/>
            </p:cNvPr>
            <p:cNvSpPr>
              <a:spLocks/>
            </p:cNvSpPr>
            <p:nvPr userDrawn="1"/>
          </p:nvSpPr>
          <p:spPr bwMode="gray">
            <a:xfrm>
              <a:off x="1690" y="1747"/>
              <a:ext cx="4" cy="7"/>
            </a:xfrm>
            <a:custGeom>
              <a:avLst/>
              <a:gdLst>
                <a:gd name="T0" fmla="*/ 0 w 4"/>
                <a:gd name="T1" fmla="*/ 7 h 7"/>
                <a:gd name="T2" fmla="*/ 0 w 4"/>
                <a:gd name="T3" fmla="*/ 7 h 7"/>
                <a:gd name="T4" fmla="*/ 4 w 4"/>
                <a:gd name="T5" fmla="*/ 4 h 7"/>
                <a:gd name="T6" fmla="*/ 4 w 4"/>
                <a:gd name="T7" fmla="*/ 0 h 7"/>
                <a:gd name="T8" fmla="*/ 4 w 4"/>
                <a:gd name="T9" fmla="*/ 4 h 7"/>
                <a:gd name="T10" fmla="*/ 4 w 4"/>
                <a:gd name="T11" fmla="*/ 7 h 7"/>
                <a:gd name="T12" fmla="*/ 0 w 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 h="7">
                  <a:moveTo>
                    <a:pt x="0" y="7"/>
                  </a:moveTo>
                  <a:lnTo>
                    <a:pt x="0" y="7"/>
                  </a:lnTo>
                  <a:lnTo>
                    <a:pt x="4" y="4"/>
                  </a:lnTo>
                  <a:lnTo>
                    <a:pt x="4" y="0"/>
                  </a:lnTo>
                  <a:lnTo>
                    <a:pt x="4" y="4"/>
                  </a:lnTo>
                  <a:lnTo>
                    <a:pt x="4" y="7"/>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6" name="Freeform 292">
              <a:extLst/>
            </p:cNvPr>
            <p:cNvSpPr>
              <a:spLocks/>
            </p:cNvSpPr>
            <p:nvPr userDrawn="1"/>
          </p:nvSpPr>
          <p:spPr bwMode="gray">
            <a:xfrm>
              <a:off x="1817" y="1869"/>
              <a:ext cx="3" cy="19"/>
            </a:xfrm>
            <a:custGeom>
              <a:avLst/>
              <a:gdLst>
                <a:gd name="T0" fmla="*/ 0 w 3"/>
                <a:gd name="T1" fmla="*/ 18 h 18"/>
                <a:gd name="T2" fmla="*/ 0 w 3"/>
                <a:gd name="T3" fmla="*/ 18 h 18"/>
                <a:gd name="T4" fmla="*/ 3 w 3"/>
                <a:gd name="T5" fmla="*/ 0 h 18"/>
                <a:gd name="T6" fmla="*/ 3 w 3"/>
                <a:gd name="T7" fmla="*/ 0 h 18"/>
                <a:gd name="T8" fmla="*/ 3 w 3"/>
                <a:gd name="T9" fmla="*/ 0 h 18"/>
                <a:gd name="T10" fmla="*/ 3 w 3"/>
                <a:gd name="T11" fmla="*/ 0 h 18"/>
                <a:gd name="T12" fmla="*/ 3 w 3"/>
                <a:gd name="T13" fmla="*/ 4 h 18"/>
                <a:gd name="T14" fmla="*/ 3 w 3"/>
                <a:gd name="T15" fmla="*/ 7 h 18"/>
                <a:gd name="T16" fmla="*/ 3 w 3"/>
                <a:gd name="T17" fmla="*/ 14 h 18"/>
                <a:gd name="T18" fmla="*/ 0 w 3"/>
                <a:gd name="T19" fmla="*/ 18 h 18"/>
                <a:gd name="T20" fmla="*/ 0 w 3"/>
                <a:gd name="T21"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18">
                  <a:moveTo>
                    <a:pt x="0" y="18"/>
                  </a:moveTo>
                  <a:lnTo>
                    <a:pt x="0" y="18"/>
                  </a:lnTo>
                  <a:lnTo>
                    <a:pt x="3" y="0"/>
                  </a:lnTo>
                  <a:lnTo>
                    <a:pt x="3" y="0"/>
                  </a:lnTo>
                  <a:lnTo>
                    <a:pt x="3" y="0"/>
                  </a:lnTo>
                  <a:lnTo>
                    <a:pt x="3" y="0"/>
                  </a:lnTo>
                  <a:lnTo>
                    <a:pt x="3" y="4"/>
                  </a:lnTo>
                  <a:lnTo>
                    <a:pt x="3" y="7"/>
                  </a:lnTo>
                  <a:lnTo>
                    <a:pt x="3" y="14"/>
                  </a:lnTo>
                  <a:lnTo>
                    <a:pt x="0" y="18"/>
                  </a:lnTo>
                  <a:lnTo>
                    <a:pt x="0"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7" name="Freeform 293">
              <a:extLst/>
            </p:cNvPr>
            <p:cNvSpPr>
              <a:spLocks/>
            </p:cNvSpPr>
            <p:nvPr userDrawn="1"/>
          </p:nvSpPr>
          <p:spPr bwMode="gray">
            <a:xfrm>
              <a:off x="1886" y="1948"/>
              <a:ext cx="8" cy="5"/>
            </a:xfrm>
            <a:custGeom>
              <a:avLst/>
              <a:gdLst>
                <a:gd name="T0" fmla="*/ 3 w 7"/>
                <a:gd name="T1" fmla="*/ 0 h 4"/>
                <a:gd name="T2" fmla="*/ 0 w 7"/>
                <a:gd name="T3" fmla="*/ 0 h 4"/>
                <a:gd name="T4" fmla="*/ 0 w 7"/>
                <a:gd name="T5" fmla="*/ 0 h 4"/>
                <a:gd name="T6" fmla="*/ 0 w 7"/>
                <a:gd name="T7" fmla="*/ 0 h 4"/>
                <a:gd name="T8" fmla="*/ 3 w 7"/>
                <a:gd name="T9" fmla="*/ 0 h 4"/>
                <a:gd name="T10" fmla="*/ 3 w 7"/>
                <a:gd name="T11" fmla="*/ 0 h 4"/>
                <a:gd name="T12" fmla="*/ 7 w 7"/>
                <a:gd name="T13" fmla="*/ 0 h 4"/>
                <a:gd name="T14" fmla="*/ 7 w 7"/>
                <a:gd name="T15" fmla="*/ 0 h 4"/>
                <a:gd name="T16" fmla="*/ 7 w 7"/>
                <a:gd name="T17" fmla="*/ 4 h 4"/>
                <a:gd name="T18" fmla="*/ 3 w 7"/>
                <a:gd name="T19" fmla="*/ 0 h 4"/>
                <a:gd name="T20" fmla="*/ 3 w 7"/>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4">
                  <a:moveTo>
                    <a:pt x="3" y="0"/>
                  </a:moveTo>
                  <a:lnTo>
                    <a:pt x="0" y="0"/>
                  </a:lnTo>
                  <a:lnTo>
                    <a:pt x="0" y="0"/>
                  </a:lnTo>
                  <a:lnTo>
                    <a:pt x="0" y="0"/>
                  </a:lnTo>
                  <a:lnTo>
                    <a:pt x="3" y="0"/>
                  </a:lnTo>
                  <a:lnTo>
                    <a:pt x="3" y="0"/>
                  </a:lnTo>
                  <a:lnTo>
                    <a:pt x="7" y="0"/>
                  </a:lnTo>
                  <a:lnTo>
                    <a:pt x="7" y="0"/>
                  </a:lnTo>
                  <a:lnTo>
                    <a:pt x="7" y="4"/>
                  </a:lnTo>
                  <a:lnTo>
                    <a:pt x="3" y="0"/>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8" name="Freeform 294">
              <a:extLst/>
            </p:cNvPr>
            <p:cNvSpPr>
              <a:spLocks/>
            </p:cNvSpPr>
            <p:nvPr userDrawn="1"/>
          </p:nvSpPr>
          <p:spPr bwMode="gray">
            <a:xfrm>
              <a:off x="1894" y="1929"/>
              <a:ext cx="14" cy="7"/>
            </a:xfrm>
            <a:custGeom>
              <a:avLst/>
              <a:gdLst>
                <a:gd name="T0" fmla="*/ 7 w 14"/>
                <a:gd name="T1" fmla="*/ 7 h 7"/>
                <a:gd name="T2" fmla="*/ 7 w 14"/>
                <a:gd name="T3" fmla="*/ 7 h 7"/>
                <a:gd name="T4" fmla="*/ 3 w 14"/>
                <a:gd name="T5" fmla="*/ 4 h 7"/>
                <a:gd name="T6" fmla="*/ 0 w 14"/>
                <a:gd name="T7" fmla="*/ 0 h 7"/>
                <a:gd name="T8" fmla="*/ 0 w 14"/>
                <a:gd name="T9" fmla="*/ 0 h 7"/>
                <a:gd name="T10" fmla="*/ 0 w 14"/>
                <a:gd name="T11" fmla="*/ 0 h 7"/>
                <a:gd name="T12" fmla="*/ 0 w 14"/>
                <a:gd name="T13" fmla="*/ 0 h 7"/>
                <a:gd name="T14" fmla="*/ 0 w 14"/>
                <a:gd name="T15" fmla="*/ 0 h 7"/>
                <a:gd name="T16" fmla="*/ 3 w 14"/>
                <a:gd name="T17" fmla="*/ 4 h 7"/>
                <a:gd name="T18" fmla="*/ 7 w 14"/>
                <a:gd name="T19" fmla="*/ 7 h 7"/>
                <a:gd name="T20" fmla="*/ 10 w 14"/>
                <a:gd name="T21" fmla="*/ 4 h 7"/>
                <a:gd name="T22" fmla="*/ 14 w 14"/>
                <a:gd name="T23" fmla="*/ 4 h 7"/>
                <a:gd name="T24" fmla="*/ 14 w 14"/>
                <a:gd name="T25" fmla="*/ 4 h 7"/>
                <a:gd name="T26" fmla="*/ 14 w 14"/>
                <a:gd name="T27" fmla="*/ 4 h 7"/>
                <a:gd name="T28" fmla="*/ 7 w 14"/>
                <a:gd name="T2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 h="7">
                  <a:moveTo>
                    <a:pt x="7" y="7"/>
                  </a:moveTo>
                  <a:lnTo>
                    <a:pt x="7" y="7"/>
                  </a:lnTo>
                  <a:lnTo>
                    <a:pt x="3" y="4"/>
                  </a:lnTo>
                  <a:lnTo>
                    <a:pt x="0" y="0"/>
                  </a:lnTo>
                  <a:lnTo>
                    <a:pt x="0" y="0"/>
                  </a:lnTo>
                  <a:lnTo>
                    <a:pt x="0" y="0"/>
                  </a:lnTo>
                  <a:lnTo>
                    <a:pt x="0" y="0"/>
                  </a:lnTo>
                  <a:lnTo>
                    <a:pt x="0" y="0"/>
                  </a:lnTo>
                  <a:lnTo>
                    <a:pt x="3" y="4"/>
                  </a:lnTo>
                  <a:lnTo>
                    <a:pt x="7" y="7"/>
                  </a:lnTo>
                  <a:lnTo>
                    <a:pt x="10" y="4"/>
                  </a:lnTo>
                  <a:lnTo>
                    <a:pt x="14" y="4"/>
                  </a:lnTo>
                  <a:lnTo>
                    <a:pt x="14" y="4"/>
                  </a:lnTo>
                  <a:lnTo>
                    <a:pt x="14" y="4"/>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99" name="Freeform 295">
              <a:extLst/>
            </p:cNvPr>
            <p:cNvSpPr>
              <a:spLocks/>
            </p:cNvSpPr>
            <p:nvPr userDrawn="1"/>
          </p:nvSpPr>
          <p:spPr bwMode="gray">
            <a:xfrm>
              <a:off x="1918" y="1903"/>
              <a:ext cx="4" cy="8"/>
            </a:xfrm>
            <a:custGeom>
              <a:avLst/>
              <a:gdLst>
                <a:gd name="T0" fmla="*/ 0 w 4"/>
                <a:gd name="T1" fmla="*/ 7 h 7"/>
                <a:gd name="T2" fmla="*/ 4 w 4"/>
                <a:gd name="T3" fmla="*/ 3 h 7"/>
                <a:gd name="T4" fmla="*/ 4 w 4"/>
                <a:gd name="T5" fmla="*/ 0 h 7"/>
                <a:gd name="T6" fmla="*/ 4 w 4"/>
                <a:gd name="T7" fmla="*/ 3 h 7"/>
                <a:gd name="T8" fmla="*/ 4 w 4"/>
                <a:gd name="T9" fmla="*/ 3 h 7"/>
                <a:gd name="T10" fmla="*/ 4 w 4"/>
                <a:gd name="T11" fmla="*/ 3 h 7"/>
                <a:gd name="T12" fmla="*/ 0 w 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 h="7">
                  <a:moveTo>
                    <a:pt x="0" y="7"/>
                  </a:moveTo>
                  <a:lnTo>
                    <a:pt x="4" y="3"/>
                  </a:lnTo>
                  <a:lnTo>
                    <a:pt x="4" y="0"/>
                  </a:lnTo>
                  <a:lnTo>
                    <a:pt x="4" y="3"/>
                  </a:lnTo>
                  <a:lnTo>
                    <a:pt x="4" y="3"/>
                  </a:lnTo>
                  <a:lnTo>
                    <a:pt x="4" y="3"/>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0" name="Freeform 296">
              <a:extLst/>
            </p:cNvPr>
            <p:cNvSpPr>
              <a:spLocks/>
            </p:cNvSpPr>
            <p:nvPr userDrawn="1"/>
          </p:nvSpPr>
          <p:spPr bwMode="gray">
            <a:xfrm>
              <a:off x="1930" y="1895"/>
              <a:ext cx="10" cy="4"/>
            </a:xfrm>
            <a:custGeom>
              <a:avLst/>
              <a:gdLst>
                <a:gd name="T0" fmla="*/ 0 w 10"/>
                <a:gd name="T1" fmla="*/ 3 h 3"/>
                <a:gd name="T2" fmla="*/ 0 w 10"/>
                <a:gd name="T3" fmla="*/ 3 h 3"/>
                <a:gd name="T4" fmla="*/ 3 w 10"/>
                <a:gd name="T5" fmla="*/ 0 h 3"/>
                <a:gd name="T6" fmla="*/ 10 w 10"/>
                <a:gd name="T7" fmla="*/ 0 h 3"/>
                <a:gd name="T8" fmla="*/ 10 w 10"/>
                <a:gd name="T9" fmla="*/ 0 h 3"/>
                <a:gd name="T10" fmla="*/ 0 w 10"/>
                <a:gd name="T11" fmla="*/ 3 h 3"/>
              </a:gdLst>
              <a:ahLst/>
              <a:cxnLst>
                <a:cxn ang="0">
                  <a:pos x="T0" y="T1"/>
                </a:cxn>
                <a:cxn ang="0">
                  <a:pos x="T2" y="T3"/>
                </a:cxn>
                <a:cxn ang="0">
                  <a:pos x="T4" y="T5"/>
                </a:cxn>
                <a:cxn ang="0">
                  <a:pos x="T6" y="T7"/>
                </a:cxn>
                <a:cxn ang="0">
                  <a:pos x="T8" y="T9"/>
                </a:cxn>
                <a:cxn ang="0">
                  <a:pos x="T10" y="T11"/>
                </a:cxn>
              </a:cxnLst>
              <a:rect l="0" t="0" r="r" b="b"/>
              <a:pathLst>
                <a:path w="10" h="3">
                  <a:moveTo>
                    <a:pt x="0" y="3"/>
                  </a:moveTo>
                  <a:lnTo>
                    <a:pt x="0" y="3"/>
                  </a:lnTo>
                  <a:lnTo>
                    <a:pt x="3" y="0"/>
                  </a:lnTo>
                  <a:lnTo>
                    <a:pt x="10" y="0"/>
                  </a:lnTo>
                  <a:lnTo>
                    <a:pt x="10" y="0"/>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1" name="Freeform 297">
              <a:extLst/>
            </p:cNvPr>
            <p:cNvSpPr>
              <a:spLocks/>
            </p:cNvSpPr>
            <p:nvPr userDrawn="1"/>
          </p:nvSpPr>
          <p:spPr bwMode="gray">
            <a:xfrm>
              <a:off x="2042" y="2070"/>
              <a:ext cx="11" cy="3"/>
            </a:xfrm>
            <a:custGeom>
              <a:avLst/>
              <a:gdLst>
                <a:gd name="T0" fmla="*/ 0 w 11"/>
                <a:gd name="T1" fmla="*/ 0 h 3"/>
                <a:gd name="T2" fmla="*/ 0 w 11"/>
                <a:gd name="T3" fmla="*/ 0 h 3"/>
                <a:gd name="T4" fmla="*/ 4 w 11"/>
                <a:gd name="T5" fmla="*/ 0 h 3"/>
                <a:gd name="T6" fmla="*/ 11 w 11"/>
                <a:gd name="T7" fmla="*/ 3 h 3"/>
                <a:gd name="T8" fmla="*/ 4 w 11"/>
                <a:gd name="T9" fmla="*/ 0 h 3"/>
                <a:gd name="T10" fmla="*/ 0 w 11"/>
                <a:gd name="T11" fmla="*/ 0 h 3"/>
              </a:gdLst>
              <a:ahLst/>
              <a:cxnLst>
                <a:cxn ang="0">
                  <a:pos x="T0" y="T1"/>
                </a:cxn>
                <a:cxn ang="0">
                  <a:pos x="T2" y="T3"/>
                </a:cxn>
                <a:cxn ang="0">
                  <a:pos x="T4" y="T5"/>
                </a:cxn>
                <a:cxn ang="0">
                  <a:pos x="T6" y="T7"/>
                </a:cxn>
                <a:cxn ang="0">
                  <a:pos x="T8" y="T9"/>
                </a:cxn>
                <a:cxn ang="0">
                  <a:pos x="T10" y="T11"/>
                </a:cxn>
              </a:cxnLst>
              <a:rect l="0" t="0" r="r" b="b"/>
              <a:pathLst>
                <a:path w="11" h="3">
                  <a:moveTo>
                    <a:pt x="0" y="0"/>
                  </a:moveTo>
                  <a:lnTo>
                    <a:pt x="0" y="0"/>
                  </a:lnTo>
                  <a:lnTo>
                    <a:pt x="4" y="0"/>
                  </a:lnTo>
                  <a:lnTo>
                    <a:pt x="11" y="3"/>
                  </a:lnTo>
                  <a:lnTo>
                    <a:pt x="4" y="0"/>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2" name="Freeform 298">
              <a:extLst/>
            </p:cNvPr>
            <p:cNvSpPr>
              <a:spLocks/>
            </p:cNvSpPr>
            <p:nvPr userDrawn="1"/>
          </p:nvSpPr>
          <p:spPr bwMode="gray">
            <a:xfrm>
              <a:off x="2063" y="2078"/>
              <a:ext cx="12" cy="3"/>
            </a:xfrm>
            <a:custGeom>
              <a:avLst/>
              <a:gdLst>
                <a:gd name="T0" fmla="*/ 0 w 11"/>
                <a:gd name="T1" fmla="*/ 3 h 3"/>
                <a:gd name="T2" fmla="*/ 0 w 11"/>
                <a:gd name="T3" fmla="*/ 3 h 3"/>
                <a:gd name="T4" fmla="*/ 7 w 11"/>
                <a:gd name="T5" fmla="*/ 0 h 3"/>
                <a:gd name="T6" fmla="*/ 11 w 11"/>
                <a:gd name="T7" fmla="*/ 0 h 3"/>
                <a:gd name="T8" fmla="*/ 7 w 11"/>
                <a:gd name="T9" fmla="*/ 0 h 3"/>
                <a:gd name="T10" fmla="*/ 0 w 11"/>
                <a:gd name="T11" fmla="*/ 3 h 3"/>
                <a:gd name="T12" fmla="*/ 0 w 11"/>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1" h="3">
                  <a:moveTo>
                    <a:pt x="0" y="3"/>
                  </a:moveTo>
                  <a:lnTo>
                    <a:pt x="0" y="3"/>
                  </a:lnTo>
                  <a:lnTo>
                    <a:pt x="7" y="0"/>
                  </a:lnTo>
                  <a:lnTo>
                    <a:pt x="11" y="0"/>
                  </a:lnTo>
                  <a:lnTo>
                    <a:pt x="7" y="0"/>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3" name="Freeform 299">
              <a:extLst/>
            </p:cNvPr>
            <p:cNvSpPr>
              <a:spLocks/>
            </p:cNvSpPr>
            <p:nvPr userDrawn="1"/>
          </p:nvSpPr>
          <p:spPr bwMode="gray">
            <a:xfrm>
              <a:off x="2085" y="2093"/>
              <a:ext cx="4" cy="15"/>
            </a:xfrm>
            <a:custGeom>
              <a:avLst/>
              <a:gdLst>
                <a:gd name="T0" fmla="*/ 0 w 4"/>
                <a:gd name="T1" fmla="*/ 14 h 14"/>
                <a:gd name="T2" fmla="*/ 0 w 4"/>
                <a:gd name="T3" fmla="*/ 10 h 14"/>
                <a:gd name="T4" fmla="*/ 0 w 4"/>
                <a:gd name="T5" fmla="*/ 7 h 14"/>
                <a:gd name="T6" fmla="*/ 4 w 4"/>
                <a:gd name="T7" fmla="*/ 0 h 14"/>
                <a:gd name="T8" fmla="*/ 0 w 4"/>
                <a:gd name="T9" fmla="*/ 14 h 14"/>
              </a:gdLst>
              <a:ahLst/>
              <a:cxnLst>
                <a:cxn ang="0">
                  <a:pos x="T0" y="T1"/>
                </a:cxn>
                <a:cxn ang="0">
                  <a:pos x="T2" y="T3"/>
                </a:cxn>
                <a:cxn ang="0">
                  <a:pos x="T4" y="T5"/>
                </a:cxn>
                <a:cxn ang="0">
                  <a:pos x="T6" y="T7"/>
                </a:cxn>
                <a:cxn ang="0">
                  <a:pos x="T8" y="T9"/>
                </a:cxn>
              </a:cxnLst>
              <a:rect l="0" t="0" r="r" b="b"/>
              <a:pathLst>
                <a:path w="4" h="14">
                  <a:moveTo>
                    <a:pt x="0" y="14"/>
                  </a:moveTo>
                  <a:lnTo>
                    <a:pt x="0" y="10"/>
                  </a:lnTo>
                  <a:lnTo>
                    <a:pt x="0" y="7"/>
                  </a:lnTo>
                  <a:lnTo>
                    <a:pt x="4" y="0"/>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4" name="Freeform 300">
              <a:extLst/>
            </p:cNvPr>
            <p:cNvSpPr>
              <a:spLocks/>
            </p:cNvSpPr>
            <p:nvPr userDrawn="1"/>
          </p:nvSpPr>
          <p:spPr bwMode="gray">
            <a:xfrm>
              <a:off x="2075" y="2040"/>
              <a:ext cx="7" cy="30"/>
            </a:xfrm>
            <a:custGeom>
              <a:avLst/>
              <a:gdLst>
                <a:gd name="T0" fmla="*/ 7 w 7"/>
                <a:gd name="T1" fmla="*/ 28 h 28"/>
                <a:gd name="T2" fmla="*/ 7 w 7"/>
                <a:gd name="T3" fmla="*/ 21 h 28"/>
                <a:gd name="T4" fmla="*/ 7 w 7"/>
                <a:gd name="T5" fmla="*/ 14 h 28"/>
                <a:gd name="T6" fmla="*/ 3 w 7"/>
                <a:gd name="T7" fmla="*/ 7 h 28"/>
                <a:gd name="T8" fmla="*/ 0 w 7"/>
                <a:gd name="T9" fmla="*/ 0 h 28"/>
                <a:gd name="T10" fmla="*/ 3 w 7"/>
                <a:gd name="T11" fmla="*/ 7 h 28"/>
                <a:gd name="T12" fmla="*/ 7 w 7"/>
                <a:gd name="T13" fmla="*/ 14 h 28"/>
                <a:gd name="T14" fmla="*/ 7 w 7"/>
                <a:gd name="T15" fmla="*/ 21 h 28"/>
                <a:gd name="T16" fmla="*/ 7 w 7"/>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28">
                  <a:moveTo>
                    <a:pt x="7" y="28"/>
                  </a:moveTo>
                  <a:lnTo>
                    <a:pt x="7" y="21"/>
                  </a:lnTo>
                  <a:lnTo>
                    <a:pt x="7" y="14"/>
                  </a:lnTo>
                  <a:lnTo>
                    <a:pt x="3" y="7"/>
                  </a:lnTo>
                  <a:lnTo>
                    <a:pt x="0" y="0"/>
                  </a:lnTo>
                  <a:lnTo>
                    <a:pt x="3" y="7"/>
                  </a:lnTo>
                  <a:lnTo>
                    <a:pt x="7" y="14"/>
                  </a:lnTo>
                  <a:lnTo>
                    <a:pt x="7" y="21"/>
                  </a:lnTo>
                  <a:lnTo>
                    <a:pt x="7" y="2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5" name="Freeform 301">
              <a:extLst/>
            </p:cNvPr>
            <p:cNvSpPr>
              <a:spLocks/>
            </p:cNvSpPr>
            <p:nvPr userDrawn="1"/>
          </p:nvSpPr>
          <p:spPr bwMode="gray">
            <a:xfrm>
              <a:off x="2027" y="1500"/>
              <a:ext cx="265" cy="114"/>
            </a:xfrm>
            <a:custGeom>
              <a:avLst/>
              <a:gdLst>
                <a:gd name="T0" fmla="*/ 229 w 257"/>
                <a:gd name="T1" fmla="*/ 14 h 106"/>
                <a:gd name="T2" fmla="*/ 215 w 257"/>
                <a:gd name="T3" fmla="*/ 18 h 106"/>
                <a:gd name="T4" fmla="*/ 204 w 257"/>
                <a:gd name="T5" fmla="*/ 21 h 106"/>
                <a:gd name="T6" fmla="*/ 194 w 257"/>
                <a:gd name="T7" fmla="*/ 29 h 106"/>
                <a:gd name="T8" fmla="*/ 194 w 257"/>
                <a:gd name="T9" fmla="*/ 29 h 106"/>
                <a:gd name="T10" fmla="*/ 194 w 257"/>
                <a:gd name="T11" fmla="*/ 32 h 106"/>
                <a:gd name="T12" fmla="*/ 194 w 257"/>
                <a:gd name="T13" fmla="*/ 39 h 106"/>
                <a:gd name="T14" fmla="*/ 190 w 257"/>
                <a:gd name="T15" fmla="*/ 46 h 106"/>
                <a:gd name="T16" fmla="*/ 187 w 257"/>
                <a:gd name="T17" fmla="*/ 53 h 106"/>
                <a:gd name="T18" fmla="*/ 180 w 257"/>
                <a:gd name="T19" fmla="*/ 57 h 106"/>
                <a:gd name="T20" fmla="*/ 169 w 257"/>
                <a:gd name="T21" fmla="*/ 60 h 106"/>
                <a:gd name="T22" fmla="*/ 151 w 257"/>
                <a:gd name="T23" fmla="*/ 67 h 106"/>
                <a:gd name="T24" fmla="*/ 123 w 257"/>
                <a:gd name="T25" fmla="*/ 71 h 106"/>
                <a:gd name="T26" fmla="*/ 99 w 257"/>
                <a:gd name="T27" fmla="*/ 78 h 106"/>
                <a:gd name="T28" fmla="*/ 77 w 257"/>
                <a:gd name="T29" fmla="*/ 81 h 106"/>
                <a:gd name="T30" fmla="*/ 67 w 257"/>
                <a:gd name="T31" fmla="*/ 85 h 106"/>
                <a:gd name="T32" fmla="*/ 63 w 257"/>
                <a:gd name="T33" fmla="*/ 88 h 106"/>
                <a:gd name="T34" fmla="*/ 56 w 257"/>
                <a:gd name="T35" fmla="*/ 92 h 106"/>
                <a:gd name="T36" fmla="*/ 46 w 257"/>
                <a:gd name="T37" fmla="*/ 99 h 106"/>
                <a:gd name="T38" fmla="*/ 35 w 257"/>
                <a:gd name="T39" fmla="*/ 103 h 106"/>
                <a:gd name="T40" fmla="*/ 25 w 257"/>
                <a:gd name="T41" fmla="*/ 106 h 106"/>
                <a:gd name="T42" fmla="*/ 11 w 257"/>
                <a:gd name="T43" fmla="*/ 106 h 106"/>
                <a:gd name="T44" fmla="*/ 3 w 257"/>
                <a:gd name="T45" fmla="*/ 106 h 106"/>
                <a:gd name="T46" fmla="*/ 0 w 257"/>
                <a:gd name="T47" fmla="*/ 103 h 106"/>
                <a:gd name="T48" fmla="*/ 3 w 257"/>
                <a:gd name="T49" fmla="*/ 106 h 106"/>
                <a:gd name="T50" fmla="*/ 11 w 257"/>
                <a:gd name="T51" fmla="*/ 106 h 106"/>
                <a:gd name="T52" fmla="*/ 25 w 257"/>
                <a:gd name="T53" fmla="*/ 106 h 106"/>
                <a:gd name="T54" fmla="*/ 35 w 257"/>
                <a:gd name="T55" fmla="*/ 103 h 106"/>
                <a:gd name="T56" fmla="*/ 46 w 257"/>
                <a:gd name="T57" fmla="*/ 95 h 106"/>
                <a:gd name="T58" fmla="*/ 53 w 257"/>
                <a:gd name="T59" fmla="*/ 92 h 106"/>
                <a:gd name="T60" fmla="*/ 60 w 257"/>
                <a:gd name="T61" fmla="*/ 88 h 106"/>
                <a:gd name="T62" fmla="*/ 67 w 257"/>
                <a:gd name="T63" fmla="*/ 85 h 106"/>
                <a:gd name="T64" fmla="*/ 81 w 257"/>
                <a:gd name="T65" fmla="*/ 81 h 106"/>
                <a:gd name="T66" fmla="*/ 109 w 257"/>
                <a:gd name="T67" fmla="*/ 74 h 106"/>
                <a:gd name="T68" fmla="*/ 144 w 257"/>
                <a:gd name="T69" fmla="*/ 67 h 106"/>
                <a:gd name="T70" fmla="*/ 169 w 257"/>
                <a:gd name="T71" fmla="*/ 60 h 106"/>
                <a:gd name="T72" fmla="*/ 180 w 257"/>
                <a:gd name="T73" fmla="*/ 57 h 106"/>
                <a:gd name="T74" fmla="*/ 187 w 257"/>
                <a:gd name="T75" fmla="*/ 53 h 106"/>
                <a:gd name="T76" fmla="*/ 190 w 257"/>
                <a:gd name="T77" fmla="*/ 46 h 106"/>
                <a:gd name="T78" fmla="*/ 194 w 257"/>
                <a:gd name="T79" fmla="*/ 39 h 106"/>
                <a:gd name="T80" fmla="*/ 194 w 257"/>
                <a:gd name="T81" fmla="*/ 32 h 106"/>
                <a:gd name="T82" fmla="*/ 194 w 257"/>
                <a:gd name="T83" fmla="*/ 29 h 106"/>
                <a:gd name="T84" fmla="*/ 194 w 257"/>
                <a:gd name="T85" fmla="*/ 29 h 106"/>
                <a:gd name="T86" fmla="*/ 204 w 257"/>
                <a:gd name="T87" fmla="*/ 21 h 106"/>
                <a:gd name="T88" fmla="*/ 215 w 257"/>
                <a:gd name="T89" fmla="*/ 18 h 106"/>
                <a:gd name="T90" fmla="*/ 225 w 257"/>
                <a:gd name="T91" fmla="*/ 14 h 106"/>
                <a:gd name="T92" fmla="*/ 236 w 257"/>
                <a:gd name="T93" fmla="*/ 14 h 106"/>
                <a:gd name="T94" fmla="*/ 243 w 257"/>
                <a:gd name="T95" fmla="*/ 11 h 106"/>
                <a:gd name="T96" fmla="*/ 250 w 257"/>
                <a:gd name="T97" fmla="*/ 7 h 106"/>
                <a:gd name="T98" fmla="*/ 257 w 257"/>
                <a:gd name="T99" fmla="*/ 4 h 106"/>
                <a:gd name="T100" fmla="*/ 257 w 257"/>
                <a:gd name="T101" fmla="*/ 0 h 106"/>
                <a:gd name="T102" fmla="*/ 257 w 257"/>
                <a:gd name="T103" fmla="*/ 0 h 106"/>
                <a:gd name="T104" fmla="*/ 254 w 257"/>
                <a:gd name="T105" fmla="*/ 7 h 106"/>
                <a:gd name="T106" fmla="*/ 247 w 257"/>
                <a:gd name="T107" fmla="*/ 11 h 106"/>
                <a:gd name="T108" fmla="*/ 236 w 257"/>
                <a:gd name="T109" fmla="*/ 14 h 106"/>
                <a:gd name="T110" fmla="*/ 229 w 257"/>
                <a:gd name="T111" fmla="*/ 14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57" h="106">
                  <a:moveTo>
                    <a:pt x="229" y="14"/>
                  </a:moveTo>
                  <a:lnTo>
                    <a:pt x="215" y="18"/>
                  </a:lnTo>
                  <a:lnTo>
                    <a:pt x="204" y="21"/>
                  </a:lnTo>
                  <a:lnTo>
                    <a:pt x="194" y="29"/>
                  </a:lnTo>
                  <a:lnTo>
                    <a:pt x="194" y="29"/>
                  </a:lnTo>
                  <a:lnTo>
                    <a:pt x="194" y="32"/>
                  </a:lnTo>
                  <a:lnTo>
                    <a:pt x="194" y="39"/>
                  </a:lnTo>
                  <a:lnTo>
                    <a:pt x="190" y="46"/>
                  </a:lnTo>
                  <a:lnTo>
                    <a:pt x="187" y="53"/>
                  </a:lnTo>
                  <a:lnTo>
                    <a:pt x="180" y="57"/>
                  </a:lnTo>
                  <a:lnTo>
                    <a:pt x="169" y="60"/>
                  </a:lnTo>
                  <a:lnTo>
                    <a:pt x="151" y="67"/>
                  </a:lnTo>
                  <a:lnTo>
                    <a:pt x="123" y="71"/>
                  </a:lnTo>
                  <a:lnTo>
                    <a:pt x="99" y="78"/>
                  </a:lnTo>
                  <a:lnTo>
                    <a:pt x="77" y="81"/>
                  </a:lnTo>
                  <a:lnTo>
                    <a:pt x="67" y="85"/>
                  </a:lnTo>
                  <a:lnTo>
                    <a:pt x="63" y="88"/>
                  </a:lnTo>
                  <a:lnTo>
                    <a:pt x="56" y="92"/>
                  </a:lnTo>
                  <a:lnTo>
                    <a:pt x="46" y="99"/>
                  </a:lnTo>
                  <a:lnTo>
                    <a:pt x="35" y="103"/>
                  </a:lnTo>
                  <a:lnTo>
                    <a:pt x="25" y="106"/>
                  </a:lnTo>
                  <a:lnTo>
                    <a:pt x="11" y="106"/>
                  </a:lnTo>
                  <a:lnTo>
                    <a:pt x="3" y="106"/>
                  </a:lnTo>
                  <a:lnTo>
                    <a:pt x="0" y="103"/>
                  </a:lnTo>
                  <a:lnTo>
                    <a:pt x="3" y="106"/>
                  </a:lnTo>
                  <a:lnTo>
                    <a:pt x="11" y="106"/>
                  </a:lnTo>
                  <a:lnTo>
                    <a:pt x="25" y="106"/>
                  </a:lnTo>
                  <a:lnTo>
                    <a:pt x="35" y="103"/>
                  </a:lnTo>
                  <a:lnTo>
                    <a:pt x="46" y="95"/>
                  </a:lnTo>
                  <a:lnTo>
                    <a:pt x="53" y="92"/>
                  </a:lnTo>
                  <a:lnTo>
                    <a:pt x="60" y="88"/>
                  </a:lnTo>
                  <a:lnTo>
                    <a:pt x="67" y="85"/>
                  </a:lnTo>
                  <a:lnTo>
                    <a:pt x="81" y="81"/>
                  </a:lnTo>
                  <a:lnTo>
                    <a:pt x="109" y="74"/>
                  </a:lnTo>
                  <a:lnTo>
                    <a:pt x="144" y="67"/>
                  </a:lnTo>
                  <a:lnTo>
                    <a:pt x="169" y="60"/>
                  </a:lnTo>
                  <a:lnTo>
                    <a:pt x="180" y="57"/>
                  </a:lnTo>
                  <a:lnTo>
                    <a:pt x="187" y="53"/>
                  </a:lnTo>
                  <a:lnTo>
                    <a:pt x="190" y="46"/>
                  </a:lnTo>
                  <a:lnTo>
                    <a:pt x="194" y="39"/>
                  </a:lnTo>
                  <a:lnTo>
                    <a:pt x="194" y="32"/>
                  </a:lnTo>
                  <a:lnTo>
                    <a:pt x="194" y="29"/>
                  </a:lnTo>
                  <a:lnTo>
                    <a:pt x="194" y="29"/>
                  </a:lnTo>
                  <a:lnTo>
                    <a:pt x="204" y="21"/>
                  </a:lnTo>
                  <a:lnTo>
                    <a:pt x="215" y="18"/>
                  </a:lnTo>
                  <a:lnTo>
                    <a:pt x="225" y="14"/>
                  </a:lnTo>
                  <a:lnTo>
                    <a:pt x="236" y="14"/>
                  </a:lnTo>
                  <a:lnTo>
                    <a:pt x="243" y="11"/>
                  </a:lnTo>
                  <a:lnTo>
                    <a:pt x="250" y="7"/>
                  </a:lnTo>
                  <a:lnTo>
                    <a:pt x="257" y="4"/>
                  </a:lnTo>
                  <a:lnTo>
                    <a:pt x="257" y="0"/>
                  </a:lnTo>
                  <a:lnTo>
                    <a:pt x="257" y="0"/>
                  </a:lnTo>
                  <a:lnTo>
                    <a:pt x="254" y="7"/>
                  </a:lnTo>
                  <a:lnTo>
                    <a:pt x="247" y="11"/>
                  </a:lnTo>
                  <a:lnTo>
                    <a:pt x="236" y="14"/>
                  </a:lnTo>
                  <a:lnTo>
                    <a:pt x="229"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6" name="Freeform 302">
              <a:extLst/>
            </p:cNvPr>
            <p:cNvSpPr>
              <a:spLocks/>
            </p:cNvSpPr>
            <p:nvPr userDrawn="1"/>
          </p:nvSpPr>
          <p:spPr bwMode="gray">
            <a:xfrm>
              <a:off x="2317" y="1355"/>
              <a:ext cx="134" cy="130"/>
            </a:xfrm>
            <a:custGeom>
              <a:avLst/>
              <a:gdLst>
                <a:gd name="T0" fmla="*/ 102 w 130"/>
                <a:gd name="T1" fmla="*/ 110 h 120"/>
                <a:gd name="T2" fmla="*/ 98 w 130"/>
                <a:gd name="T3" fmla="*/ 103 h 120"/>
                <a:gd name="T4" fmla="*/ 91 w 130"/>
                <a:gd name="T5" fmla="*/ 96 h 120"/>
                <a:gd name="T6" fmla="*/ 88 w 130"/>
                <a:gd name="T7" fmla="*/ 96 h 120"/>
                <a:gd name="T8" fmla="*/ 81 w 130"/>
                <a:gd name="T9" fmla="*/ 96 h 120"/>
                <a:gd name="T10" fmla="*/ 77 w 130"/>
                <a:gd name="T11" fmla="*/ 96 h 120"/>
                <a:gd name="T12" fmla="*/ 74 w 130"/>
                <a:gd name="T13" fmla="*/ 96 h 120"/>
                <a:gd name="T14" fmla="*/ 70 w 130"/>
                <a:gd name="T15" fmla="*/ 96 h 120"/>
                <a:gd name="T16" fmla="*/ 70 w 130"/>
                <a:gd name="T17" fmla="*/ 89 h 120"/>
                <a:gd name="T18" fmla="*/ 67 w 130"/>
                <a:gd name="T19" fmla="*/ 78 h 120"/>
                <a:gd name="T20" fmla="*/ 60 w 130"/>
                <a:gd name="T21" fmla="*/ 71 h 120"/>
                <a:gd name="T22" fmla="*/ 56 w 130"/>
                <a:gd name="T23" fmla="*/ 64 h 120"/>
                <a:gd name="T24" fmla="*/ 49 w 130"/>
                <a:gd name="T25" fmla="*/ 57 h 120"/>
                <a:gd name="T26" fmla="*/ 46 w 130"/>
                <a:gd name="T27" fmla="*/ 53 h 120"/>
                <a:gd name="T28" fmla="*/ 42 w 130"/>
                <a:gd name="T29" fmla="*/ 53 h 120"/>
                <a:gd name="T30" fmla="*/ 39 w 130"/>
                <a:gd name="T31" fmla="*/ 43 h 120"/>
                <a:gd name="T32" fmla="*/ 39 w 130"/>
                <a:gd name="T33" fmla="*/ 32 h 120"/>
                <a:gd name="T34" fmla="*/ 35 w 130"/>
                <a:gd name="T35" fmla="*/ 25 h 120"/>
                <a:gd name="T36" fmla="*/ 32 w 130"/>
                <a:gd name="T37" fmla="*/ 22 h 120"/>
                <a:gd name="T38" fmla="*/ 32 w 130"/>
                <a:gd name="T39" fmla="*/ 22 h 120"/>
                <a:gd name="T40" fmla="*/ 28 w 130"/>
                <a:gd name="T41" fmla="*/ 11 h 120"/>
                <a:gd name="T42" fmla="*/ 21 w 130"/>
                <a:gd name="T43" fmla="*/ 4 h 120"/>
                <a:gd name="T44" fmla="*/ 10 w 130"/>
                <a:gd name="T45" fmla="*/ 0 h 120"/>
                <a:gd name="T46" fmla="*/ 0 w 130"/>
                <a:gd name="T47" fmla="*/ 0 h 120"/>
                <a:gd name="T48" fmla="*/ 10 w 130"/>
                <a:gd name="T49" fmla="*/ 0 h 120"/>
                <a:gd name="T50" fmla="*/ 21 w 130"/>
                <a:gd name="T51" fmla="*/ 4 h 120"/>
                <a:gd name="T52" fmla="*/ 28 w 130"/>
                <a:gd name="T53" fmla="*/ 11 h 120"/>
                <a:gd name="T54" fmla="*/ 32 w 130"/>
                <a:gd name="T55" fmla="*/ 22 h 120"/>
                <a:gd name="T56" fmla="*/ 32 w 130"/>
                <a:gd name="T57" fmla="*/ 22 h 120"/>
                <a:gd name="T58" fmla="*/ 35 w 130"/>
                <a:gd name="T59" fmla="*/ 25 h 120"/>
                <a:gd name="T60" fmla="*/ 39 w 130"/>
                <a:gd name="T61" fmla="*/ 32 h 120"/>
                <a:gd name="T62" fmla="*/ 42 w 130"/>
                <a:gd name="T63" fmla="*/ 43 h 120"/>
                <a:gd name="T64" fmla="*/ 42 w 130"/>
                <a:gd name="T65" fmla="*/ 53 h 120"/>
                <a:gd name="T66" fmla="*/ 46 w 130"/>
                <a:gd name="T67" fmla="*/ 53 h 120"/>
                <a:gd name="T68" fmla="*/ 49 w 130"/>
                <a:gd name="T69" fmla="*/ 57 h 120"/>
                <a:gd name="T70" fmla="*/ 56 w 130"/>
                <a:gd name="T71" fmla="*/ 64 h 120"/>
                <a:gd name="T72" fmla="*/ 60 w 130"/>
                <a:gd name="T73" fmla="*/ 71 h 120"/>
                <a:gd name="T74" fmla="*/ 67 w 130"/>
                <a:gd name="T75" fmla="*/ 78 h 120"/>
                <a:gd name="T76" fmla="*/ 70 w 130"/>
                <a:gd name="T77" fmla="*/ 89 h 120"/>
                <a:gd name="T78" fmla="*/ 74 w 130"/>
                <a:gd name="T79" fmla="*/ 96 h 120"/>
                <a:gd name="T80" fmla="*/ 74 w 130"/>
                <a:gd name="T81" fmla="*/ 96 h 120"/>
                <a:gd name="T82" fmla="*/ 77 w 130"/>
                <a:gd name="T83" fmla="*/ 96 h 120"/>
                <a:gd name="T84" fmla="*/ 81 w 130"/>
                <a:gd name="T85" fmla="*/ 96 h 120"/>
                <a:gd name="T86" fmla="*/ 88 w 130"/>
                <a:gd name="T87" fmla="*/ 96 h 120"/>
                <a:gd name="T88" fmla="*/ 95 w 130"/>
                <a:gd name="T89" fmla="*/ 96 h 120"/>
                <a:gd name="T90" fmla="*/ 98 w 130"/>
                <a:gd name="T91" fmla="*/ 103 h 120"/>
                <a:gd name="T92" fmla="*/ 102 w 130"/>
                <a:gd name="T93" fmla="*/ 110 h 120"/>
                <a:gd name="T94" fmla="*/ 105 w 130"/>
                <a:gd name="T95" fmla="*/ 110 h 120"/>
                <a:gd name="T96" fmla="*/ 105 w 130"/>
                <a:gd name="T97" fmla="*/ 113 h 120"/>
                <a:gd name="T98" fmla="*/ 105 w 130"/>
                <a:gd name="T99" fmla="*/ 117 h 120"/>
                <a:gd name="T100" fmla="*/ 109 w 130"/>
                <a:gd name="T101" fmla="*/ 120 h 120"/>
                <a:gd name="T102" fmla="*/ 116 w 130"/>
                <a:gd name="T103" fmla="*/ 120 h 120"/>
                <a:gd name="T104" fmla="*/ 123 w 130"/>
                <a:gd name="T105" fmla="*/ 117 h 120"/>
                <a:gd name="T106" fmla="*/ 130 w 130"/>
                <a:gd name="T107" fmla="*/ 113 h 120"/>
                <a:gd name="T108" fmla="*/ 130 w 130"/>
                <a:gd name="T109" fmla="*/ 113 h 120"/>
                <a:gd name="T110" fmla="*/ 130 w 130"/>
                <a:gd name="T111" fmla="*/ 113 h 120"/>
                <a:gd name="T112" fmla="*/ 123 w 130"/>
                <a:gd name="T113" fmla="*/ 120 h 120"/>
                <a:gd name="T114" fmla="*/ 116 w 130"/>
                <a:gd name="T115" fmla="*/ 120 h 120"/>
                <a:gd name="T116" fmla="*/ 109 w 130"/>
                <a:gd name="T117" fmla="*/ 120 h 120"/>
                <a:gd name="T118" fmla="*/ 105 w 130"/>
                <a:gd name="T119" fmla="*/ 117 h 120"/>
                <a:gd name="T120" fmla="*/ 105 w 130"/>
                <a:gd name="T121" fmla="*/ 113 h 120"/>
                <a:gd name="T122" fmla="*/ 102 w 130"/>
                <a:gd name="T123" fmla="*/ 110 h 120"/>
                <a:gd name="T124" fmla="*/ 102 w 130"/>
                <a:gd name="T125" fmla="*/ 11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0" h="120">
                  <a:moveTo>
                    <a:pt x="102" y="110"/>
                  </a:moveTo>
                  <a:lnTo>
                    <a:pt x="98" y="103"/>
                  </a:lnTo>
                  <a:lnTo>
                    <a:pt x="91" y="96"/>
                  </a:lnTo>
                  <a:lnTo>
                    <a:pt x="88" y="96"/>
                  </a:lnTo>
                  <a:lnTo>
                    <a:pt x="81" y="96"/>
                  </a:lnTo>
                  <a:lnTo>
                    <a:pt x="77" y="96"/>
                  </a:lnTo>
                  <a:lnTo>
                    <a:pt x="74" y="96"/>
                  </a:lnTo>
                  <a:lnTo>
                    <a:pt x="70" y="96"/>
                  </a:lnTo>
                  <a:lnTo>
                    <a:pt x="70" y="89"/>
                  </a:lnTo>
                  <a:lnTo>
                    <a:pt x="67" y="78"/>
                  </a:lnTo>
                  <a:lnTo>
                    <a:pt x="60" y="71"/>
                  </a:lnTo>
                  <a:lnTo>
                    <a:pt x="56" y="64"/>
                  </a:lnTo>
                  <a:lnTo>
                    <a:pt x="49" y="57"/>
                  </a:lnTo>
                  <a:lnTo>
                    <a:pt x="46" y="53"/>
                  </a:lnTo>
                  <a:lnTo>
                    <a:pt x="42" y="53"/>
                  </a:lnTo>
                  <a:lnTo>
                    <a:pt x="39" y="43"/>
                  </a:lnTo>
                  <a:lnTo>
                    <a:pt x="39" y="32"/>
                  </a:lnTo>
                  <a:lnTo>
                    <a:pt x="35" y="25"/>
                  </a:lnTo>
                  <a:lnTo>
                    <a:pt x="32" y="22"/>
                  </a:lnTo>
                  <a:lnTo>
                    <a:pt x="32" y="22"/>
                  </a:lnTo>
                  <a:lnTo>
                    <a:pt x="28" y="11"/>
                  </a:lnTo>
                  <a:lnTo>
                    <a:pt x="21" y="4"/>
                  </a:lnTo>
                  <a:lnTo>
                    <a:pt x="10" y="0"/>
                  </a:lnTo>
                  <a:lnTo>
                    <a:pt x="0" y="0"/>
                  </a:lnTo>
                  <a:lnTo>
                    <a:pt x="10" y="0"/>
                  </a:lnTo>
                  <a:lnTo>
                    <a:pt x="21" y="4"/>
                  </a:lnTo>
                  <a:lnTo>
                    <a:pt x="28" y="11"/>
                  </a:lnTo>
                  <a:lnTo>
                    <a:pt x="32" y="22"/>
                  </a:lnTo>
                  <a:lnTo>
                    <a:pt x="32" y="22"/>
                  </a:lnTo>
                  <a:lnTo>
                    <a:pt x="35" y="25"/>
                  </a:lnTo>
                  <a:lnTo>
                    <a:pt x="39" y="32"/>
                  </a:lnTo>
                  <a:lnTo>
                    <a:pt x="42" y="43"/>
                  </a:lnTo>
                  <a:lnTo>
                    <a:pt x="42" y="53"/>
                  </a:lnTo>
                  <a:lnTo>
                    <a:pt x="46" y="53"/>
                  </a:lnTo>
                  <a:lnTo>
                    <a:pt x="49" y="57"/>
                  </a:lnTo>
                  <a:lnTo>
                    <a:pt x="56" y="64"/>
                  </a:lnTo>
                  <a:lnTo>
                    <a:pt x="60" y="71"/>
                  </a:lnTo>
                  <a:lnTo>
                    <a:pt x="67" y="78"/>
                  </a:lnTo>
                  <a:lnTo>
                    <a:pt x="70" y="89"/>
                  </a:lnTo>
                  <a:lnTo>
                    <a:pt x="74" y="96"/>
                  </a:lnTo>
                  <a:lnTo>
                    <a:pt x="74" y="96"/>
                  </a:lnTo>
                  <a:lnTo>
                    <a:pt x="77" y="96"/>
                  </a:lnTo>
                  <a:lnTo>
                    <a:pt x="81" y="96"/>
                  </a:lnTo>
                  <a:lnTo>
                    <a:pt x="88" y="96"/>
                  </a:lnTo>
                  <a:lnTo>
                    <a:pt x="95" y="96"/>
                  </a:lnTo>
                  <a:lnTo>
                    <a:pt x="98" y="103"/>
                  </a:lnTo>
                  <a:lnTo>
                    <a:pt x="102" y="110"/>
                  </a:lnTo>
                  <a:lnTo>
                    <a:pt x="105" y="110"/>
                  </a:lnTo>
                  <a:lnTo>
                    <a:pt x="105" y="113"/>
                  </a:lnTo>
                  <a:lnTo>
                    <a:pt x="105" y="117"/>
                  </a:lnTo>
                  <a:lnTo>
                    <a:pt x="109" y="120"/>
                  </a:lnTo>
                  <a:lnTo>
                    <a:pt x="116" y="120"/>
                  </a:lnTo>
                  <a:lnTo>
                    <a:pt x="123" y="117"/>
                  </a:lnTo>
                  <a:lnTo>
                    <a:pt x="130" y="113"/>
                  </a:lnTo>
                  <a:lnTo>
                    <a:pt x="130" y="113"/>
                  </a:lnTo>
                  <a:lnTo>
                    <a:pt x="130" y="113"/>
                  </a:lnTo>
                  <a:lnTo>
                    <a:pt x="123" y="120"/>
                  </a:lnTo>
                  <a:lnTo>
                    <a:pt x="116" y="120"/>
                  </a:lnTo>
                  <a:lnTo>
                    <a:pt x="109" y="120"/>
                  </a:lnTo>
                  <a:lnTo>
                    <a:pt x="105" y="117"/>
                  </a:lnTo>
                  <a:lnTo>
                    <a:pt x="105" y="113"/>
                  </a:lnTo>
                  <a:lnTo>
                    <a:pt x="102" y="110"/>
                  </a:lnTo>
                  <a:lnTo>
                    <a:pt x="102" y="11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7" name="Freeform 303">
              <a:extLst/>
            </p:cNvPr>
            <p:cNvSpPr>
              <a:spLocks/>
            </p:cNvSpPr>
            <p:nvPr userDrawn="1"/>
          </p:nvSpPr>
          <p:spPr bwMode="gray">
            <a:xfrm>
              <a:off x="2484" y="1443"/>
              <a:ext cx="3" cy="8"/>
            </a:xfrm>
            <a:custGeom>
              <a:avLst/>
              <a:gdLst>
                <a:gd name="T0" fmla="*/ 3 w 3"/>
                <a:gd name="T1" fmla="*/ 8 h 8"/>
                <a:gd name="T2" fmla="*/ 3 w 3"/>
                <a:gd name="T3" fmla="*/ 4 h 8"/>
                <a:gd name="T4" fmla="*/ 0 w 3"/>
                <a:gd name="T5" fmla="*/ 0 h 8"/>
                <a:gd name="T6" fmla="*/ 0 w 3"/>
                <a:gd name="T7" fmla="*/ 0 h 8"/>
                <a:gd name="T8" fmla="*/ 0 w 3"/>
                <a:gd name="T9" fmla="*/ 0 h 8"/>
                <a:gd name="T10" fmla="*/ 3 w 3"/>
                <a:gd name="T11" fmla="*/ 4 h 8"/>
                <a:gd name="T12" fmla="*/ 3 w 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3" h="8">
                  <a:moveTo>
                    <a:pt x="3" y="8"/>
                  </a:moveTo>
                  <a:lnTo>
                    <a:pt x="3" y="4"/>
                  </a:lnTo>
                  <a:lnTo>
                    <a:pt x="0" y="0"/>
                  </a:lnTo>
                  <a:lnTo>
                    <a:pt x="0" y="0"/>
                  </a:lnTo>
                  <a:lnTo>
                    <a:pt x="0" y="0"/>
                  </a:lnTo>
                  <a:lnTo>
                    <a:pt x="3" y="4"/>
                  </a:lnTo>
                  <a:lnTo>
                    <a:pt x="3" y="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8" name="Freeform 304">
              <a:extLst/>
            </p:cNvPr>
            <p:cNvSpPr>
              <a:spLocks/>
            </p:cNvSpPr>
            <p:nvPr userDrawn="1"/>
          </p:nvSpPr>
          <p:spPr bwMode="gray">
            <a:xfrm>
              <a:off x="2401" y="1759"/>
              <a:ext cx="40" cy="49"/>
            </a:xfrm>
            <a:custGeom>
              <a:avLst/>
              <a:gdLst>
                <a:gd name="T0" fmla="*/ 0 w 39"/>
                <a:gd name="T1" fmla="*/ 14 h 46"/>
                <a:gd name="T2" fmla="*/ 7 w 39"/>
                <a:gd name="T3" fmla="*/ 18 h 46"/>
                <a:gd name="T4" fmla="*/ 10 w 39"/>
                <a:gd name="T5" fmla="*/ 25 h 46"/>
                <a:gd name="T6" fmla="*/ 14 w 39"/>
                <a:gd name="T7" fmla="*/ 28 h 46"/>
                <a:gd name="T8" fmla="*/ 17 w 39"/>
                <a:gd name="T9" fmla="*/ 32 h 46"/>
                <a:gd name="T10" fmla="*/ 17 w 39"/>
                <a:gd name="T11" fmla="*/ 35 h 46"/>
                <a:gd name="T12" fmla="*/ 17 w 39"/>
                <a:gd name="T13" fmla="*/ 35 h 46"/>
                <a:gd name="T14" fmla="*/ 17 w 39"/>
                <a:gd name="T15" fmla="*/ 39 h 46"/>
                <a:gd name="T16" fmla="*/ 17 w 39"/>
                <a:gd name="T17" fmla="*/ 42 h 46"/>
                <a:gd name="T18" fmla="*/ 21 w 39"/>
                <a:gd name="T19" fmla="*/ 46 h 46"/>
                <a:gd name="T20" fmla="*/ 21 w 39"/>
                <a:gd name="T21" fmla="*/ 46 h 46"/>
                <a:gd name="T22" fmla="*/ 28 w 39"/>
                <a:gd name="T23" fmla="*/ 46 h 46"/>
                <a:gd name="T24" fmla="*/ 35 w 39"/>
                <a:gd name="T25" fmla="*/ 42 h 46"/>
                <a:gd name="T26" fmla="*/ 35 w 39"/>
                <a:gd name="T27" fmla="*/ 39 h 46"/>
                <a:gd name="T28" fmla="*/ 39 w 39"/>
                <a:gd name="T29" fmla="*/ 32 h 46"/>
                <a:gd name="T30" fmla="*/ 35 w 39"/>
                <a:gd name="T31" fmla="*/ 28 h 46"/>
                <a:gd name="T32" fmla="*/ 35 w 39"/>
                <a:gd name="T33" fmla="*/ 21 h 46"/>
                <a:gd name="T34" fmla="*/ 35 w 39"/>
                <a:gd name="T35" fmla="*/ 18 h 46"/>
                <a:gd name="T36" fmla="*/ 39 w 39"/>
                <a:gd name="T37" fmla="*/ 14 h 46"/>
                <a:gd name="T38" fmla="*/ 35 w 39"/>
                <a:gd name="T39" fmla="*/ 14 h 46"/>
                <a:gd name="T40" fmla="*/ 32 w 39"/>
                <a:gd name="T41" fmla="*/ 10 h 46"/>
                <a:gd name="T42" fmla="*/ 28 w 39"/>
                <a:gd name="T43" fmla="*/ 7 h 46"/>
                <a:gd name="T44" fmla="*/ 24 w 39"/>
                <a:gd name="T45" fmla="*/ 3 h 46"/>
                <a:gd name="T46" fmla="*/ 17 w 39"/>
                <a:gd name="T47" fmla="*/ 3 h 46"/>
                <a:gd name="T48" fmla="*/ 14 w 39"/>
                <a:gd name="T49" fmla="*/ 3 h 46"/>
                <a:gd name="T50" fmla="*/ 7 w 39"/>
                <a:gd name="T51" fmla="*/ 0 h 46"/>
                <a:gd name="T52" fmla="*/ 7 w 39"/>
                <a:gd name="T53" fmla="*/ 0 h 46"/>
                <a:gd name="T54" fmla="*/ 7 w 39"/>
                <a:gd name="T55" fmla="*/ 0 h 46"/>
                <a:gd name="T56" fmla="*/ 3 w 39"/>
                <a:gd name="T57" fmla="*/ 3 h 46"/>
                <a:gd name="T58" fmla="*/ 0 w 39"/>
                <a:gd name="T59" fmla="*/ 7 h 46"/>
                <a:gd name="T60" fmla="*/ 0 w 39"/>
                <a:gd name="T61" fmla="*/ 1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9" h="46">
                  <a:moveTo>
                    <a:pt x="0" y="14"/>
                  </a:moveTo>
                  <a:lnTo>
                    <a:pt x="7" y="18"/>
                  </a:lnTo>
                  <a:lnTo>
                    <a:pt x="10" y="25"/>
                  </a:lnTo>
                  <a:lnTo>
                    <a:pt x="14" y="28"/>
                  </a:lnTo>
                  <a:lnTo>
                    <a:pt x="17" y="32"/>
                  </a:lnTo>
                  <a:lnTo>
                    <a:pt x="17" y="35"/>
                  </a:lnTo>
                  <a:lnTo>
                    <a:pt x="17" y="35"/>
                  </a:lnTo>
                  <a:lnTo>
                    <a:pt x="17" y="39"/>
                  </a:lnTo>
                  <a:lnTo>
                    <a:pt x="17" y="42"/>
                  </a:lnTo>
                  <a:lnTo>
                    <a:pt x="21" y="46"/>
                  </a:lnTo>
                  <a:lnTo>
                    <a:pt x="21" y="46"/>
                  </a:lnTo>
                  <a:lnTo>
                    <a:pt x="28" y="46"/>
                  </a:lnTo>
                  <a:lnTo>
                    <a:pt x="35" y="42"/>
                  </a:lnTo>
                  <a:lnTo>
                    <a:pt x="35" y="39"/>
                  </a:lnTo>
                  <a:lnTo>
                    <a:pt x="39" y="32"/>
                  </a:lnTo>
                  <a:lnTo>
                    <a:pt x="35" y="28"/>
                  </a:lnTo>
                  <a:lnTo>
                    <a:pt x="35" y="21"/>
                  </a:lnTo>
                  <a:lnTo>
                    <a:pt x="35" y="18"/>
                  </a:lnTo>
                  <a:lnTo>
                    <a:pt x="39" y="14"/>
                  </a:lnTo>
                  <a:lnTo>
                    <a:pt x="35" y="14"/>
                  </a:lnTo>
                  <a:lnTo>
                    <a:pt x="32" y="10"/>
                  </a:lnTo>
                  <a:lnTo>
                    <a:pt x="28" y="7"/>
                  </a:lnTo>
                  <a:lnTo>
                    <a:pt x="24" y="3"/>
                  </a:lnTo>
                  <a:lnTo>
                    <a:pt x="17" y="3"/>
                  </a:lnTo>
                  <a:lnTo>
                    <a:pt x="14" y="3"/>
                  </a:lnTo>
                  <a:lnTo>
                    <a:pt x="7" y="0"/>
                  </a:lnTo>
                  <a:lnTo>
                    <a:pt x="7" y="0"/>
                  </a:lnTo>
                  <a:lnTo>
                    <a:pt x="7" y="0"/>
                  </a:lnTo>
                  <a:lnTo>
                    <a:pt x="3" y="3"/>
                  </a:lnTo>
                  <a:lnTo>
                    <a:pt x="0" y="7"/>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09" name="Freeform 305">
              <a:extLst/>
            </p:cNvPr>
            <p:cNvSpPr>
              <a:spLocks/>
            </p:cNvSpPr>
            <p:nvPr userDrawn="1"/>
          </p:nvSpPr>
          <p:spPr bwMode="gray">
            <a:xfrm>
              <a:off x="2415" y="1618"/>
              <a:ext cx="155" cy="141"/>
            </a:xfrm>
            <a:custGeom>
              <a:avLst/>
              <a:gdLst>
                <a:gd name="T0" fmla="*/ 116 w 151"/>
                <a:gd name="T1" fmla="*/ 49 h 130"/>
                <a:gd name="T2" fmla="*/ 113 w 151"/>
                <a:gd name="T3" fmla="*/ 52 h 130"/>
                <a:gd name="T4" fmla="*/ 109 w 151"/>
                <a:gd name="T5" fmla="*/ 59 h 130"/>
                <a:gd name="T6" fmla="*/ 106 w 151"/>
                <a:gd name="T7" fmla="*/ 63 h 130"/>
                <a:gd name="T8" fmla="*/ 99 w 151"/>
                <a:gd name="T9" fmla="*/ 70 h 130"/>
                <a:gd name="T10" fmla="*/ 92 w 151"/>
                <a:gd name="T11" fmla="*/ 77 h 130"/>
                <a:gd name="T12" fmla="*/ 84 w 151"/>
                <a:gd name="T13" fmla="*/ 84 h 130"/>
                <a:gd name="T14" fmla="*/ 77 w 151"/>
                <a:gd name="T15" fmla="*/ 88 h 130"/>
                <a:gd name="T16" fmla="*/ 74 w 151"/>
                <a:gd name="T17" fmla="*/ 91 h 130"/>
                <a:gd name="T18" fmla="*/ 67 w 151"/>
                <a:gd name="T19" fmla="*/ 95 h 130"/>
                <a:gd name="T20" fmla="*/ 67 w 151"/>
                <a:gd name="T21" fmla="*/ 95 h 130"/>
                <a:gd name="T22" fmla="*/ 42 w 151"/>
                <a:gd name="T23" fmla="*/ 95 h 130"/>
                <a:gd name="T24" fmla="*/ 21 w 151"/>
                <a:gd name="T25" fmla="*/ 102 h 130"/>
                <a:gd name="T26" fmla="*/ 3 w 151"/>
                <a:gd name="T27" fmla="*/ 112 h 130"/>
                <a:gd name="T28" fmla="*/ 0 w 151"/>
                <a:gd name="T29" fmla="*/ 119 h 130"/>
                <a:gd name="T30" fmla="*/ 14 w 151"/>
                <a:gd name="T31" fmla="*/ 126 h 130"/>
                <a:gd name="T32" fmla="*/ 21 w 151"/>
                <a:gd name="T33" fmla="*/ 119 h 130"/>
                <a:gd name="T34" fmla="*/ 39 w 151"/>
                <a:gd name="T35" fmla="*/ 116 h 130"/>
                <a:gd name="T36" fmla="*/ 60 w 151"/>
                <a:gd name="T37" fmla="*/ 112 h 130"/>
                <a:gd name="T38" fmla="*/ 63 w 151"/>
                <a:gd name="T39" fmla="*/ 126 h 130"/>
                <a:gd name="T40" fmla="*/ 63 w 151"/>
                <a:gd name="T41" fmla="*/ 126 h 130"/>
                <a:gd name="T42" fmla="*/ 67 w 151"/>
                <a:gd name="T43" fmla="*/ 126 h 130"/>
                <a:gd name="T44" fmla="*/ 70 w 151"/>
                <a:gd name="T45" fmla="*/ 130 h 130"/>
                <a:gd name="T46" fmla="*/ 77 w 151"/>
                <a:gd name="T47" fmla="*/ 126 h 130"/>
                <a:gd name="T48" fmla="*/ 81 w 151"/>
                <a:gd name="T49" fmla="*/ 123 h 130"/>
                <a:gd name="T50" fmla="*/ 84 w 151"/>
                <a:gd name="T51" fmla="*/ 119 h 130"/>
                <a:gd name="T52" fmla="*/ 88 w 151"/>
                <a:gd name="T53" fmla="*/ 116 h 130"/>
                <a:gd name="T54" fmla="*/ 88 w 151"/>
                <a:gd name="T55" fmla="*/ 116 h 130"/>
                <a:gd name="T56" fmla="*/ 106 w 151"/>
                <a:gd name="T57" fmla="*/ 112 h 130"/>
                <a:gd name="T58" fmla="*/ 106 w 151"/>
                <a:gd name="T59" fmla="*/ 112 h 130"/>
                <a:gd name="T60" fmla="*/ 109 w 151"/>
                <a:gd name="T61" fmla="*/ 109 h 130"/>
                <a:gd name="T62" fmla="*/ 116 w 151"/>
                <a:gd name="T63" fmla="*/ 105 h 130"/>
                <a:gd name="T64" fmla="*/ 123 w 151"/>
                <a:gd name="T65" fmla="*/ 98 h 130"/>
                <a:gd name="T66" fmla="*/ 127 w 151"/>
                <a:gd name="T67" fmla="*/ 95 h 130"/>
                <a:gd name="T68" fmla="*/ 130 w 151"/>
                <a:gd name="T69" fmla="*/ 91 h 130"/>
                <a:gd name="T70" fmla="*/ 134 w 151"/>
                <a:gd name="T71" fmla="*/ 88 h 130"/>
                <a:gd name="T72" fmla="*/ 137 w 151"/>
                <a:gd name="T73" fmla="*/ 84 h 130"/>
                <a:gd name="T74" fmla="*/ 141 w 151"/>
                <a:gd name="T75" fmla="*/ 77 h 130"/>
                <a:gd name="T76" fmla="*/ 144 w 151"/>
                <a:gd name="T77" fmla="*/ 70 h 130"/>
                <a:gd name="T78" fmla="*/ 144 w 151"/>
                <a:gd name="T79" fmla="*/ 63 h 130"/>
                <a:gd name="T80" fmla="*/ 144 w 151"/>
                <a:gd name="T81" fmla="*/ 59 h 130"/>
                <a:gd name="T82" fmla="*/ 144 w 151"/>
                <a:gd name="T83" fmla="*/ 52 h 130"/>
                <a:gd name="T84" fmla="*/ 144 w 151"/>
                <a:gd name="T85" fmla="*/ 49 h 130"/>
                <a:gd name="T86" fmla="*/ 144 w 151"/>
                <a:gd name="T87" fmla="*/ 45 h 130"/>
                <a:gd name="T88" fmla="*/ 144 w 151"/>
                <a:gd name="T89" fmla="*/ 45 h 130"/>
                <a:gd name="T90" fmla="*/ 148 w 151"/>
                <a:gd name="T91" fmla="*/ 42 h 130"/>
                <a:gd name="T92" fmla="*/ 148 w 151"/>
                <a:gd name="T93" fmla="*/ 38 h 130"/>
                <a:gd name="T94" fmla="*/ 151 w 151"/>
                <a:gd name="T95" fmla="*/ 31 h 130"/>
                <a:gd name="T96" fmla="*/ 151 w 151"/>
                <a:gd name="T97" fmla="*/ 24 h 130"/>
                <a:gd name="T98" fmla="*/ 151 w 151"/>
                <a:gd name="T99" fmla="*/ 17 h 130"/>
                <a:gd name="T100" fmla="*/ 148 w 151"/>
                <a:gd name="T101" fmla="*/ 10 h 130"/>
                <a:gd name="T102" fmla="*/ 148 w 151"/>
                <a:gd name="T103" fmla="*/ 3 h 130"/>
                <a:gd name="T104" fmla="*/ 148 w 151"/>
                <a:gd name="T105" fmla="*/ 0 h 130"/>
                <a:gd name="T106" fmla="*/ 144 w 151"/>
                <a:gd name="T107" fmla="*/ 0 h 130"/>
                <a:gd name="T108" fmla="*/ 137 w 151"/>
                <a:gd name="T109" fmla="*/ 3 h 130"/>
                <a:gd name="T110" fmla="*/ 130 w 151"/>
                <a:gd name="T111" fmla="*/ 7 h 130"/>
                <a:gd name="T112" fmla="*/ 127 w 151"/>
                <a:gd name="T113" fmla="*/ 10 h 130"/>
                <a:gd name="T114" fmla="*/ 120 w 151"/>
                <a:gd name="T115" fmla="*/ 21 h 130"/>
                <a:gd name="T116" fmla="*/ 120 w 151"/>
                <a:gd name="T117" fmla="*/ 31 h 130"/>
                <a:gd name="T118" fmla="*/ 120 w 151"/>
                <a:gd name="T119" fmla="*/ 38 h 130"/>
                <a:gd name="T120" fmla="*/ 116 w 151"/>
                <a:gd name="T121" fmla="*/ 45 h 130"/>
                <a:gd name="T122" fmla="*/ 116 w 151"/>
                <a:gd name="T123"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1" h="130">
                  <a:moveTo>
                    <a:pt x="116" y="49"/>
                  </a:moveTo>
                  <a:lnTo>
                    <a:pt x="113" y="52"/>
                  </a:lnTo>
                  <a:lnTo>
                    <a:pt x="109" y="59"/>
                  </a:lnTo>
                  <a:lnTo>
                    <a:pt x="106" y="63"/>
                  </a:lnTo>
                  <a:lnTo>
                    <a:pt x="99" y="70"/>
                  </a:lnTo>
                  <a:lnTo>
                    <a:pt x="92" y="77"/>
                  </a:lnTo>
                  <a:lnTo>
                    <a:pt x="84" y="84"/>
                  </a:lnTo>
                  <a:lnTo>
                    <a:pt x="77" y="88"/>
                  </a:lnTo>
                  <a:lnTo>
                    <a:pt x="74" y="91"/>
                  </a:lnTo>
                  <a:lnTo>
                    <a:pt x="67" y="95"/>
                  </a:lnTo>
                  <a:lnTo>
                    <a:pt x="67" y="95"/>
                  </a:lnTo>
                  <a:lnTo>
                    <a:pt x="42" y="95"/>
                  </a:lnTo>
                  <a:lnTo>
                    <a:pt x="21" y="102"/>
                  </a:lnTo>
                  <a:lnTo>
                    <a:pt x="3" y="112"/>
                  </a:lnTo>
                  <a:lnTo>
                    <a:pt x="0" y="119"/>
                  </a:lnTo>
                  <a:lnTo>
                    <a:pt x="14" y="126"/>
                  </a:lnTo>
                  <a:lnTo>
                    <a:pt x="21" y="119"/>
                  </a:lnTo>
                  <a:lnTo>
                    <a:pt x="39" y="116"/>
                  </a:lnTo>
                  <a:lnTo>
                    <a:pt x="60" y="112"/>
                  </a:lnTo>
                  <a:lnTo>
                    <a:pt x="63" y="126"/>
                  </a:lnTo>
                  <a:lnTo>
                    <a:pt x="63" y="126"/>
                  </a:lnTo>
                  <a:lnTo>
                    <a:pt x="67" y="126"/>
                  </a:lnTo>
                  <a:lnTo>
                    <a:pt x="70" y="130"/>
                  </a:lnTo>
                  <a:lnTo>
                    <a:pt x="77" y="126"/>
                  </a:lnTo>
                  <a:lnTo>
                    <a:pt x="81" y="123"/>
                  </a:lnTo>
                  <a:lnTo>
                    <a:pt x="84" y="119"/>
                  </a:lnTo>
                  <a:lnTo>
                    <a:pt x="88" y="116"/>
                  </a:lnTo>
                  <a:lnTo>
                    <a:pt x="88" y="116"/>
                  </a:lnTo>
                  <a:lnTo>
                    <a:pt x="106" y="112"/>
                  </a:lnTo>
                  <a:lnTo>
                    <a:pt x="106" y="112"/>
                  </a:lnTo>
                  <a:lnTo>
                    <a:pt x="109" y="109"/>
                  </a:lnTo>
                  <a:lnTo>
                    <a:pt x="116" y="105"/>
                  </a:lnTo>
                  <a:lnTo>
                    <a:pt x="123" y="98"/>
                  </a:lnTo>
                  <a:lnTo>
                    <a:pt x="127" y="95"/>
                  </a:lnTo>
                  <a:lnTo>
                    <a:pt x="130" y="91"/>
                  </a:lnTo>
                  <a:lnTo>
                    <a:pt x="134" y="88"/>
                  </a:lnTo>
                  <a:lnTo>
                    <a:pt x="137" y="84"/>
                  </a:lnTo>
                  <a:lnTo>
                    <a:pt x="141" y="77"/>
                  </a:lnTo>
                  <a:lnTo>
                    <a:pt x="144" y="70"/>
                  </a:lnTo>
                  <a:lnTo>
                    <a:pt x="144" y="63"/>
                  </a:lnTo>
                  <a:lnTo>
                    <a:pt x="144" y="59"/>
                  </a:lnTo>
                  <a:lnTo>
                    <a:pt x="144" y="52"/>
                  </a:lnTo>
                  <a:lnTo>
                    <a:pt x="144" y="49"/>
                  </a:lnTo>
                  <a:lnTo>
                    <a:pt x="144" y="45"/>
                  </a:lnTo>
                  <a:lnTo>
                    <a:pt x="144" y="45"/>
                  </a:lnTo>
                  <a:lnTo>
                    <a:pt x="148" y="42"/>
                  </a:lnTo>
                  <a:lnTo>
                    <a:pt x="148" y="38"/>
                  </a:lnTo>
                  <a:lnTo>
                    <a:pt x="151" y="31"/>
                  </a:lnTo>
                  <a:lnTo>
                    <a:pt x="151" y="24"/>
                  </a:lnTo>
                  <a:lnTo>
                    <a:pt x="151" y="17"/>
                  </a:lnTo>
                  <a:lnTo>
                    <a:pt x="148" y="10"/>
                  </a:lnTo>
                  <a:lnTo>
                    <a:pt x="148" y="3"/>
                  </a:lnTo>
                  <a:lnTo>
                    <a:pt x="148" y="0"/>
                  </a:lnTo>
                  <a:lnTo>
                    <a:pt x="144" y="0"/>
                  </a:lnTo>
                  <a:lnTo>
                    <a:pt x="137" y="3"/>
                  </a:lnTo>
                  <a:lnTo>
                    <a:pt x="130" y="7"/>
                  </a:lnTo>
                  <a:lnTo>
                    <a:pt x="127" y="10"/>
                  </a:lnTo>
                  <a:lnTo>
                    <a:pt x="120" y="21"/>
                  </a:lnTo>
                  <a:lnTo>
                    <a:pt x="120" y="31"/>
                  </a:lnTo>
                  <a:lnTo>
                    <a:pt x="120" y="38"/>
                  </a:lnTo>
                  <a:lnTo>
                    <a:pt x="116" y="45"/>
                  </a:lnTo>
                  <a:lnTo>
                    <a:pt x="116" y="4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0" name="Freeform 306">
              <a:extLst/>
            </p:cNvPr>
            <p:cNvSpPr>
              <a:spLocks/>
            </p:cNvSpPr>
            <p:nvPr userDrawn="1"/>
          </p:nvSpPr>
          <p:spPr bwMode="gray">
            <a:xfrm>
              <a:off x="2434" y="1751"/>
              <a:ext cx="28" cy="18"/>
            </a:xfrm>
            <a:custGeom>
              <a:avLst/>
              <a:gdLst>
                <a:gd name="T0" fmla="*/ 28 w 28"/>
                <a:gd name="T1" fmla="*/ 3 h 17"/>
                <a:gd name="T2" fmla="*/ 10 w 28"/>
                <a:gd name="T3" fmla="*/ 0 h 17"/>
                <a:gd name="T4" fmla="*/ 0 w 28"/>
                <a:gd name="T5" fmla="*/ 10 h 17"/>
                <a:gd name="T6" fmla="*/ 10 w 28"/>
                <a:gd name="T7" fmla="*/ 17 h 17"/>
                <a:gd name="T8" fmla="*/ 21 w 28"/>
                <a:gd name="T9" fmla="*/ 10 h 17"/>
                <a:gd name="T10" fmla="*/ 28 w 28"/>
                <a:gd name="T11" fmla="*/ 3 h 17"/>
              </a:gdLst>
              <a:ahLst/>
              <a:cxnLst>
                <a:cxn ang="0">
                  <a:pos x="T0" y="T1"/>
                </a:cxn>
                <a:cxn ang="0">
                  <a:pos x="T2" y="T3"/>
                </a:cxn>
                <a:cxn ang="0">
                  <a:pos x="T4" y="T5"/>
                </a:cxn>
                <a:cxn ang="0">
                  <a:pos x="T6" y="T7"/>
                </a:cxn>
                <a:cxn ang="0">
                  <a:pos x="T8" y="T9"/>
                </a:cxn>
                <a:cxn ang="0">
                  <a:pos x="T10" y="T11"/>
                </a:cxn>
              </a:cxnLst>
              <a:rect l="0" t="0" r="r" b="b"/>
              <a:pathLst>
                <a:path w="28" h="17">
                  <a:moveTo>
                    <a:pt x="28" y="3"/>
                  </a:moveTo>
                  <a:lnTo>
                    <a:pt x="10" y="0"/>
                  </a:lnTo>
                  <a:lnTo>
                    <a:pt x="0" y="10"/>
                  </a:lnTo>
                  <a:lnTo>
                    <a:pt x="10" y="17"/>
                  </a:lnTo>
                  <a:lnTo>
                    <a:pt x="21" y="10"/>
                  </a:lnTo>
                  <a:lnTo>
                    <a:pt x="28"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1" name="Freeform 307">
              <a:extLst/>
            </p:cNvPr>
            <p:cNvSpPr>
              <a:spLocks/>
            </p:cNvSpPr>
            <p:nvPr userDrawn="1"/>
          </p:nvSpPr>
          <p:spPr bwMode="gray">
            <a:xfrm>
              <a:off x="2542" y="1534"/>
              <a:ext cx="83" cy="68"/>
            </a:xfrm>
            <a:custGeom>
              <a:avLst/>
              <a:gdLst>
                <a:gd name="T0" fmla="*/ 4 w 81"/>
                <a:gd name="T1" fmla="*/ 53 h 63"/>
                <a:gd name="T2" fmla="*/ 0 w 81"/>
                <a:gd name="T3" fmla="*/ 56 h 63"/>
                <a:gd name="T4" fmla="*/ 0 w 81"/>
                <a:gd name="T5" fmla="*/ 56 h 63"/>
                <a:gd name="T6" fmla="*/ 0 w 81"/>
                <a:gd name="T7" fmla="*/ 60 h 63"/>
                <a:gd name="T8" fmla="*/ 4 w 81"/>
                <a:gd name="T9" fmla="*/ 60 h 63"/>
                <a:gd name="T10" fmla="*/ 11 w 81"/>
                <a:gd name="T11" fmla="*/ 60 h 63"/>
                <a:gd name="T12" fmla="*/ 18 w 81"/>
                <a:gd name="T13" fmla="*/ 60 h 63"/>
                <a:gd name="T14" fmla="*/ 25 w 81"/>
                <a:gd name="T15" fmla="*/ 60 h 63"/>
                <a:gd name="T16" fmla="*/ 32 w 81"/>
                <a:gd name="T17" fmla="*/ 60 h 63"/>
                <a:gd name="T18" fmla="*/ 35 w 81"/>
                <a:gd name="T19" fmla="*/ 60 h 63"/>
                <a:gd name="T20" fmla="*/ 42 w 81"/>
                <a:gd name="T21" fmla="*/ 63 h 63"/>
                <a:gd name="T22" fmla="*/ 50 w 81"/>
                <a:gd name="T23" fmla="*/ 63 h 63"/>
                <a:gd name="T24" fmla="*/ 53 w 81"/>
                <a:gd name="T25" fmla="*/ 60 h 63"/>
                <a:gd name="T26" fmla="*/ 53 w 81"/>
                <a:gd name="T27" fmla="*/ 56 h 63"/>
                <a:gd name="T28" fmla="*/ 57 w 81"/>
                <a:gd name="T29" fmla="*/ 53 h 63"/>
                <a:gd name="T30" fmla="*/ 64 w 81"/>
                <a:gd name="T31" fmla="*/ 46 h 63"/>
                <a:gd name="T32" fmla="*/ 64 w 81"/>
                <a:gd name="T33" fmla="*/ 46 h 63"/>
                <a:gd name="T34" fmla="*/ 67 w 81"/>
                <a:gd name="T35" fmla="*/ 46 h 63"/>
                <a:gd name="T36" fmla="*/ 74 w 81"/>
                <a:gd name="T37" fmla="*/ 42 h 63"/>
                <a:gd name="T38" fmla="*/ 78 w 81"/>
                <a:gd name="T39" fmla="*/ 39 h 63"/>
                <a:gd name="T40" fmla="*/ 81 w 81"/>
                <a:gd name="T41" fmla="*/ 35 h 63"/>
                <a:gd name="T42" fmla="*/ 81 w 81"/>
                <a:gd name="T43" fmla="*/ 35 h 63"/>
                <a:gd name="T44" fmla="*/ 81 w 81"/>
                <a:gd name="T45" fmla="*/ 32 h 63"/>
                <a:gd name="T46" fmla="*/ 81 w 81"/>
                <a:gd name="T47" fmla="*/ 32 h 63"/>
                <a:gd name="T48" fmla="*/ 81 w 81"/>
                <a:gd name="T49" fmla="*/ 25 h 63"/>
                <a:gd name="T50" fmla="*/ 81 w 81"/>
                <a:gd name="T51" fmla="*/ 25 h 63"/>
                <a:gd name="T52" fmla="*/ 81 w 81"/>
                <a:gd name="T53" fmla="*/ 21 h 63"/>
                <a:gd name="T54" fmla="*/ 74 w 81"/>
                <a:gd name="T55" fmla="*/ 25 h 63"/>
                <a:gd name="T56" fmla="*/ 71 w 81"/>
                <a:gd name="T57" fmla="*/ 28 h 63"/>
                <a:gd name="T58" fmla="*/ 67 w 81"/>
                <a:gd name="T59" fmla="*/ 28 h 63"/>
                <a:gd name="T60" fmla="*/ 64 w 81"/>
                <a:gd name="T61" fmla="*/ 28 h 63"/>
                <a:gd name="T62" fmla="*/ 60 w 81"/>
                <a:gd name="T63" fmla="*/ 25 h 63"/>
                <a:gd name="T64" fmla="*/ 53 w 81"/>
                <a:gd name="T65" fmla="*/ 21 h 63"/>
                <a:gd name="T66" fmla="*/ 46 w 81"/>
                <a:gd name="T67" fmla="*/ 18 h 63"/>
                <a:gd name="T68" fmla="*/ 42 w 81"/>
                <a:gd name="T69" fmla="*/ 14 h 63"/>
                <a:gd name="T70" fmla="*/ 39 w 81"/>
                <a:gd name="T71" fmla="*/ 7 h 63"/>
                <a:gd name="T72" fmla="*/ 39 w 81"/>
                <a:gd name="T73" fmla="*/ 7 h 63"/>
                <a:gd name="T74" fmla="*/ 35 w 81"/>
                <a:gd name="T75" fmla="*/ 4 h 63"/>
                <a:gd name="T76" fmla="*/ 32 w 81"/>
                <a:gd name="T77" fmla="*/ 0 h 63"/>
                <a:gd name="T78" fmla="*/ 28 w 81"/>
                <a:gd name="T79" fmla="*/ 0 h 63"/>
                <a:gd name="T80" fmla="*/ 25 w 81"/>
                <a:gd name="T81" fmla="*/ 4 h 63"/>
                <a:gd name="T82" fmla="*/ 25 w 81"/>
                <a:gd name="T83" fmla="*/ 14 h 63"/>
                <a:gd name="T84" fmla="*/ 21 w 81"/>
                <a:gd name="T85" fmla="*/ 21 h 63"/>
                <a:gd name="T86" fmla="*/ 21 w 81"/>
                <a:gd name="T87" fmla="*/ 28 h 63"/>
                <a:gd name="T88" fmla="*/ 18 w 81"/>
                <a:gd name="T89" fmla="*/ 32 h 63"/>
                <a:gd name="T90" fmla="*/ 14 w 81"/>
                <a:gd name="T91" fmla="*/ 39 h 63"/>
                <a:gd name="T92" fmla="*/ 11 w 81"/>
                <a:gd name="T93" fmla="*/ 46 h 63"/>
                <a:gd name="T94" fmla="*/ 7 w 81"/>
                <a:gd name="T95" fmla="*/ 49 h 63"/>
                <a:gd name="T96" fmla="*/ 4 w 81"/>
                <a:gd name="T97" fmla="*/ 5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1" h="63">
                  <a:moveTo>
                    <a:pt x="4" y="53"/>
                  </a:moveTo>
                  <a:lnTo>
                    <a:pt x="0" y="56"/>
                  </a:lnTo>
                  <a:lnTo>
                    <a:pt x="0" y="56"/>
                  </a:lnTo>
                  <a:lnTo>
                    <a:pt x="0" y="60"/>
                  </a:lnTo>
                  <a:lnTo>
                    <a:pt x="4" y="60"/>
                  </a:lnTo>
                  <a:lnTo>
                    <a:pt x="11" y="60"/>
                  </a:lnTo>
                  <a:lnTo>
                    <a:pt x="18" y="60"/>
                  </a:lnTo>
                  <a:lnTo>
                    <a:pt x="25" y="60"/>
                  </a:lnTo>
                  <a:lnTo>
                    <a:pt x="32" y="60"/>
                  </a:lnTo>
                  <a:lnTo>
                    <a:pt x="35" y="60"/>
                  </a:lnTo>
                  <a:lnTo>
                    <a:pt x="42" y="63"/>
                  </a:lnTo>
                  <a:lnTo>
                    <a:pt x="50" y="63"/>
                  </a:lnTo>
                  <a:lnTo>
                    <a:pt x="53" y="60"/>
                  </a:lnTo>
                  <a:lnTo>
                    <a:pt x="53" y="56"/>
                  </a:lnTo>
                  <a:lnTo>
                    <a:pt x="57" y="53"/>
                  </a:lnTo>
                  <a:lnTo>
                    <a:pt x="64" y="46"/>
                  </a:lnTo>
                  <a:lnTo>
                    <a:pt x="64" y="46"/>
                  </a:lnTo>
                  <a:lnTo>
                    <a:pt x="67" y="46"/>
                  </a:lnTo>
                  <a:lnTo>
                    <a:pt x="74" y="42"/>
                  </a:lnTo>
                  <a:lnTo>
                    <a:pt x="78" y="39"/>
                  </a:lnTo>
                  <a:lnTo>
                    <a:pt x="81" y="35"/>
                  </a:lnTo>
                  <a:lnTo>
                    <a:pt x="81" y="35"/>
                  </a:lnTo>
                  <a:lnTo>
                    <a:pt x="81" y="32"/>
                  </a:lnTo>
                  <a:lnTo>
                    <a:pt x="81" y="32"/>
                  </a:lnTo>
                  <a:lnTo>
                    <a:pt x="81" y="25"/>
                  </a:lnTo>
                  <a:lnTo>
                    <a:pt x="81" y="25"/>
                  </a:lnTo>
                  <a:lnTo>
                    <a:pt x="81" y="21"/>
                  </a:lnTo>
                  <a:lnTo>
                    <a:pt x="74" y="25"/>
                  </a:lnTo>
                  <a:lnTo>
                    <a:pt x="71" y="28"/>
                  </a:lnTo>
                  <a:lnTo>
                    <a:pt x="67" y="28"/>
                  </a:lnTo>
                  <a:lnTo>
                    <a:pt x="64" y="28"/>
                  </a:lnTo>
                  <a:lnTo>
                    <a:pt x="60" y="25"/>
                  </a:lnTo>
                  <a:lnTo>
                    <a:pt x="53" y="21"/>
                  </a:lnTo>
                  <a:lnTo>
                    <a:pt x="46" y="18"/>
                  </a:lnTo>
                  <a:lnTo>
                    <a:pt x="42" y="14"/>
                  </a:lnTo>
                  <a:lnTo>
                    <a:pt x="39" y="7"/>
                  </a:lnTo>
                  <a:lnTo>
                    <a:pt x="39" y="7"/>
                  </a:lnTo>
                  <a:lnTo>
                    <a:pt x="35" y="4"/>
                  </a:lnTo>
                  <a:lnTo>
                    <a:pt x="32" y="0"/>
                  </a:lnTo>
                  <a:lnTo>
                    <a:pt x="28" y="0"/>
                  </a:lnTo>
                  <a:lnTo>
                    <a:pt x="25" y="4"/>
                  </a:lnTo>
                  <a:lnTo>
                    <a:pt x="25" y="14"/>
                  </a:lnTo>
                  <a:lnTo>
                    <a:pt x="21" y="21"/>
                  </a:lnTo>
                  <a:lnTo>
                    <a:pt x="21" y="28"/>
                  </a:lnTo>
                  <a:lnTo>
                    <a:pt x="18" y="32"/>
                  </a:lnTo>
                  <a:lnTo>
                    <a:pt x="14" y="39"/>
                  </a:lnTo>
                  <a:lnTo>
                    <a:pt x="11" y="46"/>
                  </a:lnTo>
                  <a:lnTo>
                    <a:pt x="7" y="49"/>
                  </a:lnTo>
                  <a:lnTo>
                    <a:pt x="4" y="5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2" name="Freeform 308">
              <a:extLst/>
            </p:cNvPr>
            <p:cNvSpPr>
              <a:spLocks/>
            </p:cNvSpPr>
            <p:nvPr userDrawn="1"/>
          </p:nvSpPr>
          <p:spPr bwMode="gray">
            <a:xfrm>
              <a:off x="661" y="1644"/>
              <a:ext cx="15" cy="12"/>
            </a:xfrm>
            <a:custGeom>
              <a:avLst/>
              <a:gdLst>
                <a:gd name="T0" fmla="*/ 14 w 14"/>
                <a:gd name="T1" fmla="*/ 7 h 11"/>
                <a:gd name="T2" fmla="*/ 10 w 14"/>
                <a:gd name="T3" fmla="*/ 4 h 11"/>
                <a:gd name="T4" fmla="*/ 10 w 14"/>
                <a:gd name="T5" fmla="*/ 4 h 11"/>
                <a:gd name="T6" fmla="*/ 7 w 14"/>
                <a:gd name="T7" fmla="*/ 0 h 11"/>
                <a:gd name="T8" fmla="*/ 3 w 14"/>
                <a:gd name="T9" fmla="*/ 4 h 11"/>
                <a:gd name="T10" fmla="*/ 3 w 14"/>
                <a:gd name="T11" fmla="*/ 4 h 11"/>
                <a:gd name="T12" fmla="*/ 3 w 14"/>
                <a:gd name="T13" fmla="*/ 4 h 11"/>
                <a:gd name="T14" fmla="*/ 0 w 14"/>
                <a:gd name="T15" fmla="*/ 7 h 11"/>
                <a:gd name="T16" fmla="*/ 3 w 14"/>
                <a:gd name="T17" fmla="*/ 11 h 11"/>
                <a:gd name="T18" fmla="*/ 3 w 14"/>
                <a:gd name="T19" fmla="*/ 11 h 11"/>
                <a:gd name="T20" fmla="*/ 7 w 14"/>
                <a:gd name="T21" fmla="*/ 11 h 11"/>
                <a:gd name="T22" fmla="*/ 10 w 14"/>
                <a:gd name="T23" fmla="*/ 11 h 11"/>
                <a:gd name="T24" fmla="*/ 14 w 14"/>
                <a:gd name="T25"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11">
                  <a:moveTo>
                    <a:pt x="14" y="7"/>
                  </a:moveTo>
                  <a:lnTo>
                    <a:pt x="10" y="4"/>
                  </a:lnTo>
                  <a:lnTo>
                    <a:pt x="10" y="4"/>
                  </a:lnTo>
                  <a:lnTo>
                    <a:pt x="7" y="0"/>
                  </a:lnTo>
                  <a:lnTo>
                    <a:pt x="3" y="4"/>
                  </a:lnTo>
                  <a:lnTo>
                    <a:pt x="3" y="4"/>
                  </a:lnTo>
                  <a:lnTo>
                    <a:pt x="3" y="4"/>
                  </a:lnTo>
                  <a:lnTo>
                    <a:pt x="0" y="7"/>
                  </a:lnTo>
                  <a:lnTo>
                    <a:pt x="3" y="11"/>
                  </a:lnTo>
                  <a:lnTo>
                    <a:pt x="3" y="11"/>
                  </a:lnTo>
                  <a:lnTo>
                    <a:pt x="7" y="11"/>
                  </a:lnTo>
                  <a:lnTo>
                    <a:pt x="10" y="11"/>
                  </a:lnTo>
                  <a:lnTo>
                    <a:pt x="14"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3" name="Freeform 309">
              <a:extLst/>
            </p:cNvPr>
            <p:cNvSpPr>
              <a:spLocks/>
            </p:cNvSpPr>
            <p:nvPr userDrawn="1"/>
          </p:nvSpPr>
          <p:spPr bwMode="gray">
            <a:xfrm>
              <a:off x="799" y="1674"/>
              <a:ext cx="43" cy="27"/>
            </a:xfrm>
            <a:custGeom>
              <a:avLst/>
              <a:gdLst>
                <a:gd name="T0" fmla="*/ 38 w 42"/>
                <a:gd name="T1" fmla="*/ 0 h 25"/>
                <a:gd name="T2" fmla="*/ 38 w 42"/>
                <a:gd name="T3" fmla="*/ 0 h 25"/>
                <a:gd name="T4" fmla="*/ 35 w 42"/>
                <a:gd name="T5" fmla="*/ 0 h 25"/>
                <a:gd name="T6" fmla="*/ 31 w 42"/>
                <a:gd name="T7" fmla="*/ 4 h 25"/>
                <a:gd name="T8" fmla="*/ 28 w 42"/>
                <a:gd name="T9" fmla="*/ 4 h 25"/>
                <a:gd name="T10" fmla="*/ 21 w 42"/>
                <a:gd name="T11" fmla="*/ 4 h 25"/>
                <a:gd name="T12" fmla="*/ 14 w 42"/>
                <a:gd name="T13" fmla="*/ 4 h 25"/>
                <a:gd name="T14" fmla="*/ 10 w 42"/>
                <a:gd name="T15" fmla="*/ 4 h 25"/>
                <a:gd name="T16" fmla="*/ 7 w 42"/>
                <a:gd name="T17" fmla="*/ 4 h 25"/>
                <a:gd name="T18" fmla="*/ 0 w 42"/>
                <a:gd name="T19" fmla="*/ 4 h 25"/>
                <a:gd name="T20" fmla="*/ 0 w 42"/>
                <a:gd name="T21" fmla="*/ 4 h 25"/>
                <a:gd name="T22" fmla="*/ 0 w 42"/>
                <a:gd name="T23" fmla="*/ 7 h 25"/>
                <a:gd name="T24" fmla="*/ 0 w 42"/>
                <a:gd name="T25" fmla="*/ 11 h 25"/>
                <a:gd name="T26" fmla="*/ 21 w 42"/>
                <a:gd name="T27" fmla="*/ 14 h 25"/>
                <a:gd name="T28" fmla="*/ 21 w 42"/>
                <a:gd name="T29" fmla="*/ 18 h 25"/>
                <a:gd name="T30" fmla="*/ 24 w 42"/>
                <a:gd name="T31" fmla="*/ 18 h 25"/>
                <a:gd name="T32" fmla="*/ 24 w 42"/>
                <a:gd name="T33" fmla="*/ 22 h 25"/>
                <a:gd name="T34" fmla="*/ 28 w 42"/>
                <a:gd name="T35" fmla="*/ 25 h 25"/>
                <a:gd name="T36" fmla="*/ 31 w 42"/>
                <a:gd name="T37" fmla="*/ 22 h 25"/>
                <a:gd name="T38" fmla="*/ 38 w 42"/>
                <a:gd name="T39" fmla="*/ 22 h 25"/>
                <a:gd name="T40" fmla="*/ 38 w 42"/>
                <a:gd name="T41" fmla="*/ 18 h 25"/>
                <a:gd name="T42" fmla="*/ 38 w 42"/>
                <a:gd name="T43" fmla="*/ 14 h 25"/>
                <a:gd name="T44" fmla="*/ 38 w 42"/>
                <a:gd name="T45" fmla="*/ 11 h 25"/>
                <a:gd name="T46" fmla="*/ 38 w 42"/>
                <a:gd name="T47" fmla="*/ 11 h 25"/>
                <a:gd name="T48" fmla="*/ 42 w 42"/>
                <a:gd name="T49" fmla="*/ 4 h 25"/>
                <a:gd name="T50" fmla="*/ 42 w 42"/>
                <a:gd name="T51" fmla="*/ 4 h 25"/>
                <a:gd name="T52" fmla="*/ 42 w 42"/>
                <a:gd name="T53" fmla="*/ 0 h 25"/>
                <a:gd name="T54" fmla="*/ 42 w 42"/>
                <a:gd name="T55" fmla="*/ 0 h 25"/>
                <a:gd name="T56" fmla="*/ 38 w 42"/>
                <a:gd name="T5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2" h="25">
                  <a:moveTo>
                    <a:pt x="38" y="0"/>
                  </a:moveTo>
                  <a:lnTo>
                    <a:pt x="38" y="0"/>
                  </a:lnTo>
                  <a:lnTo>
                    <a:pt x="35" y="0"/>
                  </a:lnTo>
                  <a:lnTo>
                    <a:pt x="31" y="4"/>
                  </a:lnTo>
                  <a:lnTo>
                    <a:pt x="28" y="4"/>
                  </a:lnTo>
                  <a:lnTo>
                    <a:pt x="21" y="4"/>
                  </a:lnTo>
                  <a:lnTo>
                    <a:pt x="14" y="4"/>
                  </a:lnTo>
                  <a:lnTo>
                    <a:pt x="10" y="4"/>
                  </a:lnTo>
                  <a:lnTo>
                    <a:pt x="7" y="4"/>
                  </a:lnTo>
                  <a:lnTo>
                    <a:pt x="0" y="4"/>
                  </a:lnTo>
                  <a:lnTo>
                    <a:pt x="0" y="4"/>
                  </a:lnTo>
                  <a:lnTo>
                    <a:pt x="0" y="7"/>
                  </a:lnTo>
                  <a:lnTo>
                    <a:pt x="0" y="11"/>
                  </a:lnTo>
                  <a:lnTo>
                    <a:pt x="21" y="14"/>
                  </a:lnTo>
                  <a:lnTo>
                    <a:pt x="21" y="18"/>
                  </a:lnTo>
                  <a:lnTo>
                    <a:pt x="24" y="18"/>
                  </a:lnTo>
                  <a:lnTo>
                    <a:pt x="24" y="22"/>
                  </a:lnTo>
                  <a:lnTo>
                    <a:pt x="28" y="25"/>
                  </a:lnTo>
                  <a:lnTo>
                    <a:pt x="31" y="22"/>
                  </a:lnTo>
                  <a:lnTo>
                    <a:pt x="38" y="22"/>
                  </a:lnTo>
                  <a:lnTo>
                    <a:pt x="38" y="18"/>
                  </a:lnTo>
                  <a:lnTo>
                    <a:pt x="38" y="14"/>
                  </a:lnTo>
                  <a:lnTo>
                    <a:pt x="38" y="11"/>
                  </a:lnTo>
                  <a:lnTo>
                    <a:pt x="38" y="11"/>
                  </a:lnTo>
                  <a:lnTo>
                    <a:pt x="42" y="4"/>
                  </a:lnTo>
                  <a:lnTo>
                    <a:pt x="42" y="4"/>
                  </a:lnTo>
                  <a:lnTo>
                    <a:pt x="42" y="0"/>
                  </a:lnTo>
                  <a:lnTo>
                    <a:pt x="42" y="0"/>
                  </a:lnTo>
                  <a:lnTo>
                    <a:pt x="38"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4" name="Freeform 310">
              <a:extLst/>
            </p:cNvPr>
            <p:cNvSpPr>
              <a:spLocks/>
            </p:cNvSpPr>
            <p:nvPr userDrawn="1"/>
          </p:nvSpPr>
          <p:spPr bwMode="gray">
            <a:xfrm>
              <a:off x="745" y="1614"/>
              <a:ext cx="21" cy="45"/>
            </a:xfrm>
            <a:custGeom>
              <a:avLst/>
              <a:gdLst>
                <a:gd name="T0" fmla="*/ 0 w 21"/>
                <a:gd name="T1" fmla="*/ 42 h 42"/>
                <a:gd name="T2" fmla="*/ 0 w 21"/>
                <a:gd name="T3" fmla="*/ 42 h 42"/>
                <a:gd name="T4" fmla="*/ 7 w 21"/>
                <a:gd name="T5" fmla="*/ 42 h 42"/>
                <a:gd name="T6" fmla="*/ 14 w 21"/>
                <a:gd name="T7" fmla="*/ 42 h 42"/>
                <a:gd name="T8" fmla="*/ 14 w 21"/>
                <a:gd name="T9" fmla="*/ 39 h 42"/>
                <a:gd name="T10" fmla="*/ 14 w 21"/>
                <a:gd name="T11" fmla="*/ 39 h 42"/>
                <a:gd name="T12" fmla="*/ 17 w 21"/>
                <a:gd name="T13" fmla="*/ 35 h 42"/>
                <a:gd name="T14" fmla="*/ 21 w 21"/>
                <a:gd name="T15" fmla="*/ 35 h 42"/>
                <a:gd name="T16" fmla="*/ 21 w 21"/>
                <a:gd name="T17" fmla="*/ 21 h 42"/>
                <a:gd name="T18" fmla="*/ 17 w 21"/>
                <a:gd name="T19" fmla="*/ 21 h 42"/>
                <a:gd name="T20" fmla="*/ 21 w 21"/>
                <a:gd name="T21" fmla="*/ 18 h 42"/>
                <a:gd name="T22" fmla="*/ 21 w 21"/>
                <a:gd name="T23" fmla="*/ 18 h 42"/>
                <a:gd name="T24" fmla="*/ 21 w 21"/>
                <a:gd name="T25" fmla="*/ 14 h 42"/>
                <a:gd name="T26" fmla="*/ 21 w 21"/>
                <a:gd name="T27" fmla="*/ 11 h 42"/>
                <a:gd name="T28" fmla="*/ 17 w 21"/>
                <a:gd name="T29" fmla="*/ 4 h 42"/>
                <a:gd name="T30" fmla="*/ 14 w 21"/>
                <a:gd name="T31" fmla="*/ 0 h 42"/>
                <a:gd name="T32" fmla="*/ 14 w 21"/>
                <a:gd name="T33" fmla="*/ 4 h 42"/>
                <a:gd name="T34" fmla="*/ 10 w 21"/>
                <a:gd name="T35" fmla="*/ 4 h 42"/>
                <a:gd name="T36" fmla="*/ 7 w 21"/>
                <a:gd name="T37" fmla="*/ 7 h 42"/>
                <a:gd name="T38" fmla="*/ 3 w 21"/>
                <a:gd name="T39" fmla="*/ 7 h 42"/>
                <a:gd name="T40" fmla="*/ 3 w 21"/>
                <a:gd name="T41" fmla="*/ 7 h 42"/>
                <a:gd name="T42" fmla="*/ 0 w 21"/>
                <a:gd name="T43" fmla="*/ 4 h 42"/>
                <a:gd name="T44" fmla="*/ 0 w 21"/>
                <a:gd name="T45" fmla="*/ 7 h 42"/>
                <a:gd name="T46" fmla="*/ 0 w 21"/>
                <a:gd name="T47" fmla="*/ 11 h 42"/>
                <a:gd name="T48" fmla="*/ 0 w 21"/>
                <a:gd name="T49" fmla="*/ 14 h 42"/>
                <a:gd name="T50" fmla="*/ 0 w 21"/>
                <a:gd name="T51" fmla="*/ 21 h 42"/>
                <a:gd name="T52" fmla="*/ 0 w 21"/>
                <a:gd name="T53"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 h="42">
                  <a:moveTo>
                    <a:pt x="0" y="42"/>
                  </a:moveTo>
                  <a:lnTo>
                    <a:pt x="0" y="42"/>
                  </a:lnTo>
                  <a:lnTo>
                    <a:pt x="7" y="42"/>
                  </a:lnTo>
                  <a:lnTo>
                    <a:pt x="14" y="42"/>
                  </a:lnTo>
                  <a:lnTo>
                    <a:pt x="14" y="39"/>
                  </a:lnTo>
                  <a:lnTo>
                    <a:pt x="14" y="39"/>
                  </a:lnTo>
                  <a:lnTo>
                    <a:pt x="17" y="35"/>
                  </a:lnTo>
                  <a:lnTo>
                    <a:pt x="21" y="35"/>
                  </a:lnTo>
                  <a:lnTo>
                    <a:pt x="21" y="21"/>
                  </a:lnTo>
                  <a:lnTo>
                    <a:pt x="17" y="21"/>
                  </a:lnTo>
                  <a:lnTo>
                    <a:pt x="21" y="18"/>
                  </a:lnTo>
                  <a:lnTo>
                    <a:pt x="21" y="18"/>
                  </a:lnTo>
                  <a:lnTo>
                    <a:pt x="21" y="14"/>
                  </a:lnTo>
                  <a:lnTo>
                    <a:pt x="21" y="11"/>
                  </a:lnTo>
                  <a:lnTo>
                    <a:pt x="17" y="4"/>
                  </a:lnTo>
                  <a:lnTo>
                    <a:pt x="14" y="0"/>
                  </a:lnTo>
                  <a:lnTo>
                    <a:pt x="14" y="4"/>
                  </a:lnTo>
                  <a:lnTo>
                    <a:pt x="10" y="4"/>
                  </a:lnTo>
                  <a:lnTo>
                    <a:pt x="7" y="7"/>
                  </a:lnTo>
                  <a:lnTo>
                    <a:pt x="3" y="7"/>
                  </a:lnTo>
                  <a:lnTo>
                    <a:pt x="3" y="7"/>
                  </a:lnTo>
                  <a:lnTo>
                    <a:pt x="0" y="4"/>
                  </a:lnTo>
                  <a:lnTo>
                    <a:pt x="0" y="7"/>
                  </a:lnTo>
                  <a:lnTo>
                    <a:pt x="0" y="11"/>
                  </a:lnTo>
                  <a:lnTo>
                    <a:pt x="0" y="14"/>
                  </a:lnTo>
                  <a:lnTo>
                    <a:pt x="0" y="21"/>
                  </a:lnTo>
                  <a:lnTo>
                    <a:pt x="0" y="4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5" name="Freeform 311">
              <a:extLst/>
            </p:cNvPr>
            <p:cNvSpPr>
              <a:spLocks/>
            </p:cNvSpPr>
            <p:nvPr userDrawn="1"/>
          </p:nvSpPr>
          <p:spPr bwMode="gray">
            <a:xfrm>
              <a:off x="748" y="1576"/>
              <a:ext cx="18" cy="35"/>
            </a:xfrm>
            <a:custGeom>
              <a:avLst/>
              <a:gdLst>
                <a:gd name="T0" fmla="*/ 7 w 18"/>
                <a:gd name="T1" fmla="*/ 24 h 32"/>
                <a:gd name="T2" fmla="*/ 14 w 18"/>
                <a:gd name="T3" fmla="*/ 32 h 32"/>
                <a:gd name="T4" fmla="*/ 14 w 18"/>
                <a:gd name="T5" fmla="*/ 28 h 32"/>
                <a:gd name="T6" fmla="*/ 14 w 18"/>
                <a:gd name="T7" fmla="*/ 24 h 32"/>
                <a:gd name="T8" fmla="*/ 18 w 18"/>
                <a:gd name="T9" fmla="*/ 21 h 32"/>
                <a:gd name="T10" fmla="*/ 18 w 18"/>
                <a:gd name="T11" fmla="*/ 21 h 32"/>
                <a:gd name="T12" fmla="*/ 18 w 18"/>
                <a:gd name="T13" fmla="*/ 17 h 32"/>
                <a:gd name="T14" fmla="*/ 18 w 18"/>
                <a:gd name="T15" fmla="*/ 14 h 32"/>
                <a:gd name="T16" fmla="*/ 18 w 18"/>
                <a:gd name="T17" fmla="*/ 10 h 32"/>
                <a:gd name="T18" fmla="*/ 14 w 18"/>
                <a:gd name="T19" fmla="*/ 7 h 32"/>
                <a:gd name="T20" fmla="*/ 11 w 18"/>
                <a:gd name="T21" fmla="*/ 0 h 32"/>
                <a:gd name="T22" fmla="*/ 7 w 18"/>
                <a:gd name="T23" fmla="*/ 3 h 32"/>
                <a:gd name="T24" fmla="*/ 7 w 18"/>
                <a:gd name="T25" fmla="*/ 3 h 32"/>
                <a:gd name="T26" fmla="*/ 4 w 18"/>
                <a:gd name="T27" fmla="*/ 3 h 32"/>
                <a:gd name="T28" fmla="*/ 4 w 18"/>
                <a:gd name="T29" fmla="*/ 7 h 32"/>
                <a:gd name="T30" fmla="*/ 0 w 18"/>
                <a:gd name="T31" fmla="*/ 10 h 32"/>
                <a:gd name="T32" fmla="*/ 0 w 18"/>
                <a:gd name="T33" fmla="*/ 10 h 32"/>
                <a:gd name="T34" fmla="*/ 4 w 18"/>
                <a:gd name="T35" fmla="*/ 17 h 32"/>
                <a:gd name="T36" fmla="*/ 4 w 18"/>
                <a:gd name="T37" fmla="*/ 21 h 32"/>
                <a:gd name="T38" fmla="*/ 7 w 18"/>
                <a:gd name="T39"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 h="32">
                  <a:moveTo>
                    <a:pt x="7" y="24"/>
                  </a:moveTo>
                  <a:lnTo>
                    <a:pt x="14" y="32"/>
                  </a:lnTo>
                  <a:lnTo>
                    <a:pt x="14" y="28"/>
                  </a:lnTo>
                  <a:lnTo>
                    <a:pt x="14" y="24"/>
                  </a:lnTo>
                  <a:lnTo>
                    <a:pt x="18" y="21"/>
                  </a:lnTo>
                  <a:lnTo>
                    <a:pt x="18" y="21"/>
                  </a:lnTo>
                  <a:lnTo>
                    <a:pt x="18" y="17"/>
                  </a:lnTo>
                  <a:lnTo>
                    <a:pt x="18" y="14"/>
                  </a:lnTo>
                  <a:lnTo>
                    <a:pt x="18" y="10"/>
                  </a:lnTo>
                  <a:lnTo>
                    <a:pt x="14" y="7"/>
                  </a:lnTo>
                  <a:lnTo>
                    <a:pt x="11" y="0"/>
                  </a:lnTo>
                  <a:lnTo>
                    <a:pt x="7" y="3"/>
                  </a:lnTo>
                  <a:lnTo>
                    <a:pt x="7" y="3"/>
                  </a:lnTo>
                  <a:lnTo>
                    <a:pt x="4" y="3"/>
                  </a:lnTo>
                  <a:lnTo>
                    <a:pt x="4" y="7"/>
                  </a:lnTo>
                  <a:lnTo>
                    <a:pt x="0" y="10"/>
                  </a:lnTo>
                  <a:lnTo>
                    <a:pt x="0" y="10"/>
                  </a:lnTo>
                  <a:lnTo>
                    <a:pt x="4" y="17"/>
                  </a:lnTo>
                  <a:lnTo>
                    <a:pt x="4" y="21"/>
                  </a:lnTo>
                  <a:lnTo>
                    <a:pt x="7" y="2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6" name="Freeform 312">
              <a:extLst/>
            </p:cNvPr>
            <p:cNvSpPr>
              <a:spLocks noEditPoints="1"/>
            </p:cNvSpPr>
            <p:nvPr userDrawn="1"/>
          </p:nvSpPr>
          <p:spPr bwMode="gray">
            <a:xfrm>
              <a:off x="480" y="1295"/>
              <a:ext cx="79" cy="99"/>
            </a:xfrm>
            <a:custGeom>
              <a:avLst/>
              <a:gdLst>
                <a:gd name="T0" fmla="*/ 14 w 77"/>
                <a:gd name="T1" fmla="*/ 60 h 92"/>
                <a:gd name="T2" fmla="*/ 14 w 77"/>
                <a:gd name="T3" fmla="*/ 71 h 92"/>
                <a:gd name="T4" fmla="*/ 14 w 77"/>
                <a:gd name="T5" fmla="*/ 78 h 92"/>
                <a:gd name="T6" fmla="*/ 14 w 77"/>
                <a:gd name="T7" fmla="*/ 85 h 92"/>
                <a:gd name="T8" fmla="*/ 14 w 77"/>
                <a:gd name="T9" fmla="*/ 88 h 92"/>
                <a:gd name="T10" fmla="*/ 28 w 77"/>
                <a:gd name="T11" fmla="*/ 92 h 92"/>
                <a:gd name="T12" fmla="*/ 35 w 77"/>
                <a:gd name="T13" fmla="*/ 88 h 92"/>
                <a:gd name="T14" fmla="*/ 53 w 77"/>
                <a:gd name="T15" fmla="*/ 81 h 92"/>
                <a:gd name="T16" fmla="*/ 67 w 77"/>
                <a:gd name="T17" fmla="*/ 74 h 92"/>
                <a:gd name="T18" fmla="*/ 74 w 77"/>
                <a:gd name="T19" fmla="*/ 60 h 92"/>
                <a:gd name="T20" fmla="*/ 70 w 77"/>
                <a:gd name="T21" fmla="*/ 53 h 92"/>
                <a:gd name="T22" fmla="*/ 67 w 77"/>
                <a:gd name="T23" fmla="*/ 42 h 92"/>
                <a:gd name="T24" fmla="*/ 63 w 77"/>
                <a:gd name="T25" fmla="*/ 35 h 92"/>
                <a:gd name="T26" fmla="*/ 60 w 77"/>
                <a:gd name="T27" fmla="*/ 35 h 92"/>
                <a:gd name="T28" fmla="*/ 67 w 77"/>
                <a:gd name="T29" fmla="*/ 35 h 92"/>
                <a:gd name="T30" fmla="*/ 74 w 77"/>
                <a:gd name="T31" fmla="*/ 32 h 92"/>
                <a:gd name="T32" fmla="*/ 77 w 77"/>
                <a:gd name="T33" fmla="*/ 25 h 92"/>
                <a:gd name="T34" fmla="*/ 77 w 77"/>
                <a:gd name="T35" fmla="*/ 14 h 92"/>
                <a:gd name="T36" fmla="*/ 74 w 77"/>
                <a:gd name="T37" fmla="*/ 7 h 92"/>
                <a:gd name="T38" fmla="*/ 67 w 77"/>
                <a:gd name="T39" fmla="*/ 4 h 92"/>
                <a:gd name="T40" fmla="*/ 56 w 77"/>
                <a:gd name="T41" fmla="*/ 4 h 92"/>
                <a:gd name="T42" fmla="*/ 53 w 77"/>
                <a:gd name="T43" fmla="*/ 4 h 92"/>
                <a:gd name="T44" fmla="*/ 31 w 77"/>
                <a:gd name="T45" fmla="*/ 11 h 92"/>
                <a:gd name="T46" fmla="*/ 31 w 77"/>
                <a:gd name="T47" fmla="*/ 18 h 92"/>
                <a:gd name="T48" fmla="*/ 28 w 77"/>
                <a:gd name="T49" fmla="*/ 25 h 92"/>
                <a:gd name="T50" fmla="*/ 21 w 77"/>
                <a:gd name="T51" fmla="*/ 32 h 92"/>
                <a:gd name="T52" fmla="*/ 0 w 77"/>
                <a:gd name="T53" fmla="*/ 28 h 92"/>
                <a:gd name="T54" fmla="*/ 0 w 77"/>
                <a:gd name="T55" fmla="*/ 32 h 92"/>
                <a:gd name="T56" fmla="*/ 0 w 77"/>
                <a:gd name="T57" fmla="*/ 39 h 92"/>
                <a:gd name="T58" fmla="*/ 7 w 77"/>
                <a:gd name="T59" fmla="*/ 39 h 92"/>
                <a:gd name="T60" fmla="*/ 14 w 77"/>
                <a:gd name="T61" fmla="*/ 49 h 92"/>
                <a:gd name="T62" fmla="*/ 56 w 77"/>
                <a:gd name="T63" fmla="*/ 32 h 92"/>
                <a:gd name="T64" fmla="*/ 56 w 77"/>
                <a:gd name="T65" fmla="*/ 32 h 92"/>
                <a:gd name="T66" fmla="*/ 56 w 77"/>
                <a:gd name="T67" fmla="*/ 32 h 92"/>
                <a:gd name="T68" fmla="*/ 60 w 77"/>
                <a:gd name="T69" fmla="*/ 32 h 92"/>
                <a:gd name="T70" fmla="*/ 60 w 77"/>
                <a:gd name="T71" fmla="*/ 3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 h="92">
                  <a:moveTo>
                    <a:pt x="14" y="60"/>
                  </a:moveTo>
                  <a:lnTo>
                    <a:pt x="14" y="60"/>
                  </a:lnTo>
                  <a:lnTo>
                    <a:pt x="14" y="67"/>
                  </a:lnTo>
                  <a:lnTo>
                    <a:pt x="14" y="71"/>
                  </a:lnTo>
                  <a:lnTo>
                    <a:pt x="14" y="78"/>
                  </a:lnTo>
                  <a:lnTo>
                    <a:pt x="14" y="78"/>
                  </a:lnTo>
                  <a:lnTo>
                    <a:pt x="14" y="81"/>
                  </a:lnTo>
                  <a:lnTo>
                    <a:pt x="14" y="85"/>
                  </a:lnTo>
                  <a:lnTo>
                    <a:pt x="14" y="85"/>
                  </a:lnTo>
                  <a:lnTo>
                    <a:pt x="14" y="88"/>
                  </a:lnTo>
                  <a:lnTo>
                    <a:pt x="17" y="92"/>
                  </a:lnTo>
                  <a:lnTo>
                    <a:pt x="28" y="92"/>
                  </a:lnTo>
                  <a:lnTo>
                    <a:pt x="28" y="92"/>
                  </a:lnTo>
                  <a:lnTo>
                    <a:pt x="35" y="88"/>
                  </a:lnTo>
                  <a:lnTo>
                    <a:pt x="42" y="85"/>
                  </a:lnTo>
                  <a:lnTo>
                    <a:pt x="53" y="81"/>
                  </a:lnTo>
                  <a:lnTo>
                    <a:pt x="60" y="78"/>
                  </a:lnTo>
                  <a:lnTo>
                    <a:pt x="67" y="74"/>
                  </a:lnTo>
                  <a:lnTo>
                    <a:pt x="70" y="67"/>
                  </a:lnTo>
                  <a:lnTo>
                    <a:pt x="74" y="60"/>
                  </a:lnTo>
                  <a:lnTo>
                    <a:pt x="74" y="56"/>
                  </a:lnTo>
                  <a:lnTo>
                    <a:pt x="70" y="53"/>
                  </a:lnTo>
                  <a:lnTo>
                    <a:pt x="70" y="46"/>
                  </a:lnTo>
                  <a:lnTo>
                    <a:pt x="67" y="42"/>
                  </a:lnTo>
                  <a:lnTo>
                    <a:pt x="67" y="35"/>
                  </a:lnTo>
                  <a:lnTo>
                    <a:pt x="63" y="35"/>
                  </a:lnTo>
                  <a:lnTo>
                    <a:pt x="63" y="35"/>
                  </a:lnTo>
                  <a:lnTo>
                    <a:pt x="60" y="35"/>
                  </a:lnTo>
                  <a:lnTo>
                    <a:pt x="67" y="35"/>
                  </a:lnTo>
                  <a:lnTo>
                    <a:pt x="67" y="35"/>
                  </a:lnTo>
                  <a:lnTo>
                    <a:pt x="70" y="35"/>
                  </a:lnTo>
                  <a:lnTo>
                    <a:pt x="74" y="32"/>
                  </a:lnTo>
                  <a:lnTo>
                    <a:pt x="74" y="32"/>
                  </a:lnTo>
                  <a:lnTo>
                    <a:pt x="77" y="25"/>
                  </a:lnTo>
                  <a:lnTo>
                    <a:pt x="77" y="18"/>
                  </a:lnTo>
                  <a:lnTo>
                    <a:pt x="77" y="14"/>
                  </a:lnTo>
                  <a:lnTo>
                    <a:pt x="74" y="11"/>
                  </a:lnTo>
                  <a:lnTo>
                    <a:pt x="74" y="7"/>
                  </a:lnTo>
                  <a:lnTo>
                    <a:pt x="70" y="4"/>
                  </a:lnTo>
                  <a:lnTo>
                    <a:pt x="67" y="4"/>
                  </a:lnTo>
                  <a:lnTo>
                    <a:pt x="60" y="4"/>
                  </a:lnTo>
                  <a:lnTo>
                    <a:pt x="56" y="4"/>
                  </a:lnTo>
                  <a:lnTo>
                    <a:pt x="56" y="4"/>
                  </a:lnTo>
                  <a:lnTo>
                    <a:pt x="53" y="4"/>
                  </a:lnTo>
                  <a:lnTo>
                    <a:pt x="38" y="0"/>
                  </a:lnTo>
                  <a:lnTo>
                    <a:pt x="31" y="11"/>
                  </a:lnTo>
                  <a:lnTo>
                    <a:pt x="31" y="18"/>
                  </a:lnTo>
                  <a:lnTo>
                    <a:pt x="31" y="18"/>
                  </a:lnTo>
                  <a:lnTo>
                    <a:pt x="31" y="21"/>
                  </a:lnTo>
                  <a:lnTo>
                    <a:pt x="28" y="25"/>
                  </a:lnTo>
                  <a:lnTo>
                    <a:pt x="24" y="28"/>
                  </a:lnTo>
                  <a:lnTo>
                    <a:pt x="21" y="32"/>
                  </a:lnTo>
                  <a:lnTo>
                    <a:pt x="7" y="25"/>
                  </a:lnTo>
                  <a:lnTo>
                    <a:pt x="0" y="28"/>
                  </a:lnTo>
                  <a:lnTo>
                    <a:pt x="0" y="28"/>
                  </a:lnTo>
                  <a:lnTo>
                    <a:pt x="0" y="32"/>
                  </a:lnTo>
                  <a:lnTo>
                    <a:pt x="0" y="35"/>
                  </a:lnTo>
                  <a:lnTo>
                    <a:pt x="0" y="39"/>
                  </a:lnTo>
                  <a:lnTo>
                    <a:pt x="3" y="39"/>
                  </a:lnTo>
                  <a:lnTo>
                    <a:pt x="7" y="39"/>
                  </a:lnTo>
                  <a:lnTo>
                    <a:pt x="10" y="42"/>
                  </a:lnTo>
                  <a:lnTo>
                    <a:pt x="14" y="49"/>
                  </a:lnTo>
                  <a:lnTo>
                    <a:pt x="14" y="60"/>
                  </a:lnTo>
                  <a:close/>
                  <a:moveTo>
                    <a:pt x="56" y="32"/>
                  </a:moveTo>
                  <a:lnTo>
                    <a:pt x="56" y="32"/>
                  </a:lnTo>
                  <a:lnTo>
                    <a:pt x="56" y="32"/>
                  </a:lnTo>
                  <a:lnTo>
                    <a:pt x="56" y="32"/>
                  </a:lnTo>
                  <a:lnTo>
                    <a:pt x="56" y="32"/>
                  </a:lnTo>
                  <a:close/>
                  <a:moveTo>
                    <a:pt x="60" y="32"/>
                  </a:moveTo>
                  <a:lnTo>
                    <a:pt x="60" y="32"/>
                  </a:lnTo>
                  <a:lnTo>
                    <a:pt x="60" y="32"/>
                  </a:lnTo>
                  <a:lnTo>
                    <a:pt x="60" y="32"/>
                  </a:lnTo>
                  <a:lnTo>
                    <a:pt x="60" y="3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7" name="Freeform 313">
              <a:extLst/>
            </p:cNvPr>
            <p:cNvSpPr>
              <a:spLocks/>
            </p:cNvSpPr>
            <p:nvPr userDrawn="1"/>
          </p:nvSpPr>
          <p:spPr bwMode="gray">
            <a:xfrm>
              <a:off x="545" y="1204"/>
              <a:ext cx="116" cy="228"/>
            </a:xfrm>
            <a:custGeom>
              <a:avLst/>
              <a:gdLst>
                <a:gd name="T0" fmla="*/ 14 w 113"/>
                <a:gd name="T1" fmla="*/ 59 h 211"/>
                <a:gd name="T2" fmla="*/ 11 w 113"/>
                <a:gd name="T3" fmla="*/ 66 h 211"/>
                <a:gd name="T4" fmla="*/ 14 w 113"/>
                <a:gd name="T5" fmla="*/ 74 h 211"/>
                <a:gd name="T6" fmla="*/ 25 w 113"/>
                <a:gd name="T7" fmla="*/ 81 h 211"/>
                <a:gd name="T8" fmla="*/ 25 w 113"/>
                <a:gd name="T9" fmla="*/ 88 h 211"/>
                <a:gd name="T10" fmla="*/ 21 w 113"/>
                <a:gd name="T11" fmla="*/ 95 h 211"/>
                <a:gd name="T12" fmla="*/ 18 w 113"/>
                <a:gd name="T13" fmla="*/ 102 h 211"/>
                <a:gd name="T14" fmla="*/ 35 w 113"/>
                <a:gd name="T15" fmla="*/ 98 h 211"/>
                <a:gd name="T16" fmla="*/ 35 w 113"/>
                <a:gd name="T17" fmla="*/ 109 h 211"/>
                <a:gd name="T18" fmla="*/ 42 w 113"/>
                <a:gd name="T19" fmla="*/ 119 h 211"/>
                <a:gd name="T20" fmla="*/ 21 w 113"/>
                <a:gd name="T21" fmla="*/ 133 h 211"/>
                <a:gd name="T22" fmla="*/ 28 w 113"/>
                <a:gd name="T23" fmla="*/ 148 h 211"/>
                <a:gd name="T24" fmla="*/ 21 w 113"/>
                <a:gd name="T25" fmla="*/ 162 h 211"/>
                <a:gd name="T26" fmla="*/ 18 w 113"/>
                <a:gd name="T27" fmla="*/ 169 h 211"/>
                <a:gd name="T28" fmla="*/ 39 w 113"/>
                <a:gd name="T29" fmla="*/ 172 h 211"/>
                <a:gd name="T30" fmla="*/ 53 w 113"/>
                <a:gd name="T31" fmla="*/ 169 h 211"/>
                <a:gd name="T32" fmla="*/ 53 w 113"/>
                <a:gd name="T33" fmla="*/ 172 h 211"/>
                <a:gd name="T34" fmla="*/ 21 w 113"/>
                <a:gd name="T35" fmla="*/ 186 h 211"/>
                <a:gd name="T36" fmla="*/ 11 w 113"/>
                <a:gd name="T37" fmla="*/ 211 h 211"/>
                <a:gd name="T38" fmla="*/ 39 w 113"/>
                <a:gd name="T39" fmla="*/ 200 h 211"/>
                <a:gd name="T40" fmla="*/ 88 w 113"/>
                <a:gd name="T41" fmla="*/ 190 h 211"/>
                <a:gd name="T42" fmla="*/ 102 w 113"/>
                <a:gd name="T43" fmla="*/ 176 h 211"/>
                <a:gd name="T44" fmla="*/ 106 w 113"/>
                <a:gd name="T45" fmla="*/ 169 h 211"/>
                <a:gd name="T46" fmla="*/ 106 w 113"/>
                <a:gd name="T47" fmla="*/ 158 h 211"/>
                <a:gd name="T48" fmla="*/ 102 w 113"/>
                <a:gd name="T49" fmla="*/ 155 h 211"/>
                <a:gd name="T50" fmla="*/ 95 w 113"/>
                <a:gd name="T51" fmla="*/ 144 h 211"/>
                <a:gd name="T52" fmla="*/ 92 w 113"/>
                <a:gd name="T53" fmla="*/ 140 h 211"/>
                <a:gd name="T54" fmla="*/ 88 w 113"/>
                <a:gd name="T55" fmla="*/ 126 h 211"/>
                <a:gd name="T56" fmla="*/ 78 w 113"/>
                <a:gd name="T57" fmla="*/ 112 h 211"/>
                <a:gd name="T58" fmla="*/ 71 w 113"/>
                <a:gd name="T59" fmla="*/ 102 h 211"/>
                <a:gd name="T60" fmla="*/ 67 w 113"/>
                <a:gd name="T61" fmla="*/ 88 h 211"/>
                <a:gd name="T62" fmla="*/ 60 w 113"/>
                <a:gd name="T63" fmla="*/ 74 h 211"/>
                <a:gd name="T64" fmla="*/ 49 w 113"/>
                <a:gd name="T65" fmla="*/ 66 h 211"/>
                <a:gd name="T66" fmla="*/ 56 w 113"/>
                <a:gd name="T67" fmla="*/ 45 h 211"/>
                <a:gd name="T68" fmla="*/ 56 w 113"/>
                <a:gd name="T69" fmla="*/ 38 h 211"/>
                <a:gd name="T70" fmla="*/ 49 w 113"/>
                <a:gd name="T71" fmla="*/ 35 h 211"/>
                <a:gd name="T72" fmla="*/ 46 w 113"/>
                <a:gd name="T73" fmla="*/ 31 h 211"/>
                <a:gd name="T74" fmla="*/ 35 w 113"/>
                <a:gd name="T75" fmla="*/ 28 h 211"/>
                <a:gd name="T76" fmla="*/ 35 w 113"/>
                <a:gd name="T77" fmla="*/ 21 h 211"/>
                <a:gd name="T78" fmla="*/ 39 w 113"/>
                <a:gd name="T79" fmla="*/ 14 h 211"/>
                <a:gd name="T80" fmla="*/ 42 w 113"/>
                <a:gd name="T81" fmla="*/ 7 h 211"/>
                <a:gd name="T82" fmla="*/ 42 w 113"/>
                <a:gd name="T83" fmla="*/ 3 h 211"/>
                <a:gd name="T84" fmla="*/ 35 w 113"/>
                <a:gd name="T85" fmla="*/ 0 h 211"/>
                <a:gd name="T86" fmla="*/ 25 w 113"/>
                <a:gd name="T87" fmla="*/ 3 h 211"/>
                <a:gd name="T88" fmla="*/ 14 w 113"/>
                <a:gd name="T89" fmla="*/ 17 h 211"/>
                <a:gd name="T90" fmla="*/ 18 w 113"/>
                <a:gd name="T91" fmla="*/ 28 h 211"/>
                <a:gd name="T92" fmla="*/ 14 w 113"/>
                <a:gd name="T93" fmla="*/ 35 h 211"/>
                <a:gd name="T94" fmla="*/ 7 w 113"/>
                <a:gd name="T95" fmla="*/ 42 h 211"/>
                <a:gd name="T96" fmla="*/ 4 w 113"/>
                <a:gd name="T97" fmla="*/ 52 h 211"/>
                <a:gd name="T98" fmla="*/ 14 w 113"/>
                <a:gd name="T99"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3" h="211">
                  <a:moveTo>
                    <a:pt x="14" y="59"/>
                  </a:moveTo>
                  <a:lnTo>
                    <a:pt x="14" y="59"/>
                  </a:lnTo>
                  <a:lnTo>
                    <a:pt x="11" y="63"/>
                  </a:lnTo>
                  <a:lnTo>
                    <a:pt x="11" y="66"/>
                  </a:lnTo>
                  <a:lnTo>
                    <a:pt x="11" y="70"/>
                  </a:lnTo>
                  <a:lnTo>
                    <a:pt x="14" y="74"/>
                  </a:lnTo>
                  <a:lnTo>
                    <a:pt x="18" y="74"/>
                  </a:lnTo>
                  <a:lnTo>
                    <a:pt x="25" y="81"/>
                  </a:lnTo>
                  <a:lnTo>
                    <a:pt x="25" y="84"/>
                  </a:lnTo>
                  <a:lnTo>
                    <a:pt x="25" y="88"/>
                  </a:lnTo>
                  <a:lnTo>
                    <a:pt x="21" y="91"/>
                  </a:lnTo>
                  <a:lnTo>
                    <a:pt x="21" y="95"/>
                  </a:lnTo>
                  <a:lnTo>
                    <a:pt x="18" y="98"/>
                  </a:lnTo>
                  <a:lnTo>
                    <a:pt x="18" y="102"/>
                  </a:lnTo>
                  <a:lnTo>
                    <a:pt x="21" y="105"/>
                  </a:lnTo>
                  <a:lnTo>
                    <a:pt x="35" y="98"/>
                  </a:lnTo>
                  <a:lnTo>
                    <a:pt x="46" y="98"/>
                  </a:lnTo>
                  <a:lnTo>
                    <a:pt x="35" y="109"/>
                  </a:lnTo>
                  <a:lnTo>
                    <a:pt x="35" y="119"/>
                  </a:lnTo>
                  <a:lnTo>
                    <a:pt x="42" y="119"/>
                  </a:lnTo>
                  <a:lnTo>
                    <a:pt x="42" y="133"/>
                  </a:lnTo>
                  <a:lnTo>
                    <a:pt x="21" y="133"/>
                  </a:lnTo>
                  <a:lnTo>
                    <a:pt x="21" y="148"/>
                  </a:lnTo>
                  <a:lnTo>
                    <a:pt x="28" y="148"/>
                  </a:lnTo>
                  <a:lnTo>
                    <a:pt x="21" y="162"/>
                  </a:lnTo>
                  <a:lnTo>
                    <a:pt x="21" y="162"/>
                  </a:lnTo>
                  <a:lnTo>
                    <a:pt x="18" y="165"/>
                  </a:lnTo>
                  <a:lnTo>
                    <a:pt x="18" y="169"/>
                  </a:lnTo>
                  <a:lnTo>
                    <a:pt x="21" y="169"/>
                  </a:lnTo>
                  <a:lnTo>
                    <a:pt x="39" y="172"/>
                  </a:lnTo>
                  <a:lnTo>
                    <a:pt x="49" y="169"/>
                  </a:lnTo>
                  <a:lnTo>
                    <a:pt x="53" y="169"/>
                  </a:lnTo>
                  <a:lnTo>
                    <a:pt x="53" y="169"/>
                  </a:lnTo>
                  <a:lnTo>
                    <a:pt x="53" y="172"/>
                  </a:lnTo>
                  <a:lnTo>
                    <a:pt x="46" y="176"/>
                  </a:lnTo>
                  <a:lnTo>
                    <a:pt x="21" y="186"/>
                  </a:lnTo>
                  <a:lnTo>
                    <a:pt x="0" y="207"/>
                  </a:lnTo>
                  <a:lnTo>
                    <a:pt x="11" y="211"/>
                  </a:lnTo>
                  <a:lnTo>
                    <a:pt x="28" y="200"/>
                  </a:lnTo>
                  <a:lnTo>
                    <a:pt x="39" y="200"/>
                  </a:lnTo>
                  <a:lnTo>
                    <a:pt x="60" y="200"/>
                  </a:lnTo>
                  <a:lnTo>
                    <a:pt x="88" y="190"/>
                  </a:lnTo>
                  <a:lnTo>
                    <a:pt x="113" y="183"/>
                  </a:lnTo>
                  <a:lnTo>
                    <a:pt x="102" y="176"/>
                  </a:lnTo>
                  <a:lnTo>
                    <a:pt x="102" y="172"/>
                  </a:lnTo>
                  <a:lnTo>
                    <a:pt x="106" y="169"/>
                  </a:lnTo>
                  <a:lnTo>
                    <a:pt x="106" y="165"/>
                  </a:lnTo>
                  <a:lnTo>
                    <a:pt x="106" y="158"/>
                  </a:lnTo>
                  <a:lnTo>
                    <a:pt x="106" y="158"/>
                  </a:lnTo>
                  <a:lnTo>
                    <a:pt x="102" y="155"/>
                  </a:lnTo>
                  <a:lnTo>
                    <a:pt x="99" y="148"/>
                  </a:lnTo>
                  <a:lnTo>
                    <a:pt x="95" y="144"/>
                  </a:lnTo>
                  <a:lnTo>
                    <a:pt x="92" y="144"/>
                  </a:lnTo>
                  <a:lnTo>
                    <a:pt x="92" y="140"/>
                  </a:lnTo>
                  <a:lnTo>
                    <a:pt x="88" y="137"/>
                  </a:lnTo>
                  <a:lnTo>
                    <a:pt x="88" y="126"/>
                  </a:lnTo>
                  <a:lnTo>
                    <a:pt x="85" y="119"/>
                  </a:lnTo>
                  <a:lnTo>
                    <a:pt x="78" y="112"/>
                  </a:lnTo>
                  <a:lnTo>
                    <a:pt x="71" y="105"/>
                  </a:lnTo>
                  <a:lnTo>
                    <a:pt x="71" y="102"/>
                  </a:lnTo>
                  <a:lnTo>
                    <a:pt x="67" y="95"/>
                  </a:lnTo>
                  <a:lnTo>
                    <a:pt x="67" y="88"/>
                  </a:lnTo>
                  <a:lnTo>
                    <a:pt x="63" y="81"/>
                  </a:lnTo>
                  <a:lnTo>
                    <a:pt x="60" y="74"/>
                  </a:lnTo>
                  <a:lnTo>
                    <a:pt x="60" y="70"/>
                  </a:lnTo>
                  <a:lnTo>
                    <a:pt x="49" y="66"/>
                  </a:lnTo>
                  <a:lnTo>
                    <a:pt x="60" y="45"/>
                  </a:lnTo>
                  <a:lnTo>
                    <a:pt x="56" y="45"/>
                  </a:lnTo>
                  <a:lnTo>
                    <a:pt x="56" y="42"/>
                  </a:lnTo>
                  <a:lnTo>
                    <a:pt x="56" y="38"/>
                  </a:lnTo>
                  <a:lnTo>
                    <a:pt x="53" y="35"/>
                  </a:lnTo>
                  <a:lnTo>
                    <a:pt x="49" y="35"/>
                  </a:lnTo>
                  <a:lnTo>
                    <a:pt x="46" y="35"/>
                  </a:lnTo>
                  <a:lnTo>
                    <a:pt x="46" y="31"/>
                  </a:lnTo>
                  <a:lnTo>
                    <a:pt x="35" y="31"/>
                  </a:lnTo>
                  <a:lnTo>
                    <a:pt x="35" y="28"/>
                  </a:lnTo>
                  <a:lnTo>
                    <a:pt x="35" y="24"/>
                  </a:lnTo>
                  <a:lnTo>
                    <a:pt x="35" y="21"/>
                  </a:lnTo>
                  <a:lnTo>
                    <a:pt x="35" y="17"/>
                  </a:lnTo>
                  <a:lnTo>
                    <a:pt x="39" y="14"/>
                  </a:lnTo>
                  <a:lnTo>
                    <a:pt x="42" y="10"/>
                  </a:lnTo>
                  <a:lnTo>
                    <a:pt x="42" y="7"/>
                  </a:lnTo>
                  <a:lnTo>
                    <a:pt x="42" y="3"/>
                  </a:lnTo>
                  <a:lnTo>
                    <a:pt x="42" y="3"/>
                  </a:lnTo>
                  <a:lnTo>
                    <a:pt x="39" y="3"/>
                  </a:lnTo>
                  <a:lnTo>
                    <a:pt x="35" y="0"/>
                  </a:lnTo>
                  <a:lnTo>
                    <a:pt x="28" y="0"/>
                  </a:lnTo>
                  <a:lnTo>
                    <a:pt x="25" y="3"/>
                  </a:lnTo>
                  <a:lnTo>
                    <a:pt x="14" y="17"/>
                  </a:lnTo>
                  <a:lnTo>
                    <a:pt x="14" y="17"/>
                  </a:lnTo>
                  <a:lnTo>
                    <a:pt x="18" y="21"/>
                  </a:lnTo>
                  <a:lnTo>
                    <a:pt x="18" y="28"/>
                  </a:lnTo>
                  <a:lnTo>
                    <a:pt x="14" y="35"/>
                  </a:lnTo>
                  <a:lnTo>
                    <a:pt x="14" y="35"/>
                  </a:lnTo>
                  <a:lnTo>
                    <a:pt x="11" y="38"/>
                  </a:lnTo>
                  <a:lnTo>
                    <a:pt x="7" y="42"/>
                  </a:lnTo>
                  <a:lnTo>
                    <a:pt x="4" y="49"/>
                  </a:lnTo>
                  <a:lnTo>
                    <a:pt x="4" y="52"/>
                  </a:lnTo>
                  <a:lnTo>
                    <a:pt x="7" y="59"/>
                  </a:lnTo>
                  <a:lnTo>
                    <a:pt x="14" y="5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8" name="Freeform 314">
              <a:extLst/>
            </p:cNvPr>
            <p:cNvSpPr>
              <a:spLocks/>
            </p:cNvSpPr>
            <p:nvPr userDrawn="1"/>
          </p:nvSpPr>
          <p:spPr bwMode="gray">
            <a:xfrm>
              <a:off x="1059" y="1769"/>
              <a:ext cx="52" cy="92"/>
            </a:xfrm>
            <a:custGeom>
              <a:avLst/>
              <a:gdLst>
                <a:gd name="T0" fmla="*/ 50 w 50"/>
                <a:gd name="T1" fmla="*/ 36 h 85"/>
                <a:gd name="T2" fmla="*/ 50 w 50"/>
                <a:gd name="T3" fmla="*/ 36 h 85"/>
                <a:gd name="T4" fmla="*/ 50 w 50"/>
                <a:gd name="T5" fmla="*/ 29 h 85"/>
                <a:gd name="T6" fmla="*/ 50 w 50"/>
                <a:gd name="T7" fmla="*/ 18 h 85"/>
                <a:gd name="T8" fmla="*/ 50 w 50"/>
                <a:gd name="T9" fmla="*/ 11 h 85"/>
                <a:gd name="T10" fmla="*/ 50 w 50"/>
                <a:gd name="T11" fmla="*/ 0 h 85"/>
                <a:gd name="T12" fmla="*/ 43 w 50"/>
                <a:gd name="T13" fmla="*/ 4 h 85"/>
                <a:gd name="T14" fmla="*/ 43 w 50"/>
                <a:gd name="T15" fmla="*/ 4 h 85"/>
                <a:gd name="T16" fmla="*/ 43 w 50"/>
                <a:gd name="T17" fmla="*/ 11 h 85"/>
                <a:gd name="T18" fmla="*/ 43 w 50"/>
                <a:gd name="T19" fmla="*/ 15 h 85"/>
                <a:gd name="T20" fmla="*/ 39 w 50"/>
                <a:gd name="T21" fmla="*/ 18 h 85"/>
                <a:gd name="T22" fmla="*/ 39 w 50"/>
                <a:gd name="T23" fmla="*/ 18 h 85"/>
                <a:gd name="T24" fmla="*/ 39 w 50"/>
                <a:gd name="T25" fmla="*/ 22 h 85"/>
                <a:gd name="T26" fmla="*/ 36 w 50"/>
                <a:gd name="T27" fmla="*/ 25 h 85"/>
                <a:gd name="T28" fmla="*/ 25 w 50"/>
                <a:gd name="T29" fmla="*/ 32 h 85"/>
                <a:gd name="T30" fmla="*/ 25 w 50"/>
                <a:gd name="T31" fmla="*/ 32 h 85"/>
                <a:gd name="T32" fmla="*/ 18 w 50"/>
                <a:gd name="T33" fmla="*/ 36 h 85"/>
                <a:gd name="T34" fmla="*/ 11 w 50"/>
                <a:gd name="T35" fmla="*/ 36 h 85"/>
                <a:gd name="T36" fmla="*/ 7 w 50"/>
                <a:gd name="T37" fmla="*/ 36 h 85"/>
                <a:gd name="T38" fmla="*/ 0 w 50"/>
                <a:gd name="T39" fmla="*/ 36 h 85"/>
                <a:gd name="T40" fmla="*/ 0 w 50"/>
                <a:gd name="T41" fmla="*/ 43 h 85"/>
                <a:gd name="T42" fmla="*/ 4 w 50"/>
                <a:gd name="T43" fmla="*/ 46 h 85"/>
                <a:gd name="T44" fmla="*/ 4 w 50"/>
                <a:gd name="T45" fmla="*/ 50 h 85"/>
                <a:gd name="T46" fmla="*/ 7 w 50"/>
                <a:gd name="T47" fmla="*/ 57 h 85"/>
                <a:gd name="T48" fmla="*/ 11 w 50"/>
                <a:gd name="T49" fmla="*/ 60 h 85"/>
                <a:gd name="T50" fmla="*/ 11 w 50"/>
                <a:gd name="T51" fmla="*/ 64 h 85"/>
                <a:gd name="T52" fmla="*/ 18 w 50"/>
                <a:gd name="T53" fmla="*/ 71 h 85"/>
                <a:gd name="T54" fmla="*/ 18 w 50"/>
                <a:gd name="T55" fmla="*/ 74 h 85"/>
                <a:gd name="T56" fmla="*/ 25 w 50"/>
                <a:gd name="T57" fmla="*/ 78 h 85"/>
                <a:gd name="T58" fmla="*/ 29 w 50"/>
                <a:gd name="T59" fmla="*/ 82 h 85"/>
                <a:gd name="T60" fmla="*/ 32 w 50"/>
                <a:gd name="T61" fmla="*/ 85 h 85"/>
                <a:gd name="T62" fmla="*/ 36 w 50"/>
                <a:gd name="T63" fmla="*/ 85 h 85"/>
                <a:gd name="T64" fmla="*/ 36 w 50"/>
                <a:gd name="T65" fmla="*/ 85 h 85"/>
                <a:gd name="T66" fmla="*/ 39 w 50"/>
                <a:gd name="T67" fmla="*/ 85 h 85"/>
                <a:gd name="T68" fmla="*/ 39 w 50"/>
                <a:gd name="T69" fmla="*/ 85 h 85"/>
                <a:gd name="T70" fmla="*/ 43 w 50"/>
                <a:gd name="T71" fmla="*/ 82 h 85"/>
                <a:gd name="T72" fmla="*/ 43 w 50"/>
                <a:gd name="T73" fmla="*/ 67 h 85"/>
                <a:gd name="T74" fmla="*/ 43 w 50"/>
                <a:gd name="T75" fmla="*/ 67 h 85"/>
                <a:gd name="T76" fmla="*/ 43 w 50"/>
                <a:gd name="T77" fmla="*/ 64 h 85"/>
                <a:gd name="T78" fmla="*/ 39 w 50"/>
                <a:gd name="T79" fmla="*/ 57 h 85"/>
                <a:gd name="T80" fmla="*/ 36 w 50"/>
                <a:gd name="T81" fmla="*/ 50 h 85"/>
                <a:gd name="T82" fmla="*/ 32 w 50"/>
                <a:gd name="T83" fmla="*/ 46 h 85"/>
                <a:gd name="T84" fmla="*/ 29 w 50"/>
                <a:gd name="T85" fmla="*/ 39 h 85"/>
                <a:gd name="T86" fmla="*/ 29 w 50"/>
                <a:gd name="T87" fmla="*/ 43 h 85"/>
                <a:gd name="T88" fmla="*/ 32 w 50"/>
                <a:gd name="T89" fmla="*/ 50 h 85"/>
                <a:gd name="T90" fmla="*/ 39 w 50"/>
                <a:gd name="T91" fmla="*/ 57 h 85"/>
                <a:gd name="T92" fmla="*/ 43 w 50"/>
                <a:gd name="T93" fmla="*/ 67 h 85"/>
                <a:gd name="T94" fmla="*/ 43 w 50"/>
                <a:gd name="T95" fmla="*/ 64 h 85"/>
                <a:gd name="T96" fmla="*/ 43 w 50"/>
                <a:gd name="T97" fmla="*/ 60 h 85"/>
                <a:gd name="T98" fmla="*/ 46 w 50"/>
                <a:gd name="T99" fmla="*/ 53 h 85"/>
                <a:gd name="T100" fmla="*/ 46 w 50"/>
                <a:gd name="T101" fmla="*/ 46 h 85"/>
                <a:gd name="T102" fmla="*/ 46 w 50"/>
                <a:gd name="T103" fmla="*/ 39 h 85"/>
                <a:gd name="T104" fmla="*/ 50 w 50"/>
                <a:gd name="T105" fmla="*/ 3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0" h="85">
                  <a:moveTo>
                    <a:pt x="50" y="36"/>
                  </a:moveTo>
                  <a:lnTo>
                    <a:pt x="50" y="36"/>
                  </a:lnTo>
                  <a:lnTo>
                    <a:pt x="50" y="29"/>
                  </a:lnTo>
                  <a:lnTo>
                    <a:pt x="50" y="18"/>
                  </a:lnTo>
                  <a:lnTo>
                    <a:pt x="50" y="11"/>
                  </a:lnTo>
                  <a:lnTo>
                    <a:pt x="50" y="0"/>
                  </a:lnTo>
                  <a:lnTo>
                    <a:pt x="43" y="4"/>
                  </a:lnTo>
                  <a:lnTo>
                    <a:pt x="43" y="4"/>
                  </a:lnTo>
                  <a:lnTo>
                    <a:pt x="43" y="11"/>
                  </a:lnTo>
                  <a:lnTo>
                    <a:pt x="43" y="15"/>
                  </a:lnTo>
                  <a:lnTo>
                    <a:pt x="39" y="18"/>
                  </a:lnTo>
                  <a:lnTo>
                    <a:pt x="39" y="18"/>
                  </a:lnTo>
                  <a:lnTo>
                    <a:pt x="39" y="22"/>
                  </a:lnTo>
                  <a:lnTo>
                    <a:pt x="36" y="25"/>
                  </a:lnTo>
                  <a:lnTo>
                    <a:pt x="25" y="32"/>
                  </a:lnTo>
                  <a:lnTo>
                    <a:pt x="25" y="32"/>
                  </a:lnTo>
                  <a:lnTo>
                    <a:pt x="18" y="36"/>
                  </a:lnTo>
                  <a:lnTo>
                    <a:pt x="11" y="36"/>
                  </a:lnTo>
                  <a:lnTo>
                    <a:pt x="7" y="36"/>
                  </a:lnTo>
                  <a:lnTo>
                    <a:pt x="0" y="36"/>
                  </a:lnTo>
                  <a:lnTo>
                    <a:pt x="0" y="43"/>
                  </a:lnTo>
                  <a:lnTo>
                    <a:pt x="4" y="46"/>
                  </a:lnTo>
                  <a:lnTo>
                    <a:pt x="4" y="50"/>
                  </a:lnTo>
                  <a:lnTo>
                    <a:pt x="7" y="57"/>
                  </a:lnTo>
                  <a:lnTo>
                    <a:pt x="11" y="60"/>
                  </a:lnTo>
                  <a:lnTo>
                    <a:pt x="11" y="64"/>
                  </a:lnTo>
                  <a:lnTo>
                    <a:pt x="18" y="71"/>
                  </a:lnTo>
                  <a:lnTo>
                    <a:pt x="18" y="74"/>
                  </a:lnTo>
                  <a:lnTo>
                    <a:pt x="25" y="78"/>
                  </a:lnTo>
                  <a:lnTo>
                    <a:pt x="29" y="82"/>
                  </a:lnTo>
                  <a:lnTo>
                    <a:pt x="32" y="85"/>
                  </a:lnTo>
                  <a:lnTo>
                    <a:pt x="36" y="85"/>
                  </a:lnTo>
                  <a:lnTo>
                    <a:pt x="36" y="85"/>
                  </a:lnTo>
                  <a:lnTo>
                    <a:pt x="39" y="85"/>
                  </a:lnTo>
                  <a:lnTo>
                    <a:pt x="39" y="85"/>
                  </a:lnTo>
                  <a:lnTo>
                    <a:pt x="43" y="82"/>
                  </a:lnTo>
                  <a:lnTo>
                    <a:pt x="43" y="67"/>
                  </a:lnTo>
                  <a:lnTo>
                    <a:pt x="43" y="67"/>
                  </a:lnTo>
                  <a:lnTo>
                    <a:pt x="43" y="64"/>
                  </a:lnTo>
                  <a:lnTo>
                    <a:pt x="39" y="57"/>
                  </a:lnTo>
                  <a:lnTo>
                    <a:pt x="36" y="50"/>
                  </a:lnTo>
                  <a:lnTo>
                    <a:pt x="32" y="46"/>
                  </a:lnTo>
                  <a:lnTo>
                    <a:pt x="29" y="39"/>
                  </a:lnTo>
                  <a:lnTo>
                    <a:pt x="29" y="43"/>
                  </a:lnTo>
                  <a:lnTo>
                    <a:pt x="32" y="50"/>
                  </a:lnTo>
                  <a:lnTo>
                    <a:pt x="39" y="57"/>
                  </a:lnTo>
                  <a:lnTo>
                    <a:pt x="43" y="67"/>
                  </a:lnTo>
                  <a:lnTo>
                    <a:pt x="43" y="64"/>
                  </a:lnTo>
                  <a:lnTo>
                    <a:pt x="43" y="60"/>
                  </a:lnTo>
                  <a:lnTo>
                    <a:pt x="46" y="53"/>
                  </a:lnTo>
                  <a:lnTo>
                    <a:pt x="46" y="46"/>
                  </a:lnTo>
                  <a:lnTo>
                    <a:pt x="46" y="39"/>
                  </a:lnTo>
                  <a:lnTo>
                    <a:pt x="50" y="3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19" name="Freeform 315">
              <a:extLst/>
            </p:cNvPr>
            <p:cNvSpPr>
              <a:spLocks/>
            </p:cNvSpPr>
            <p:nvPr userDrawn="1"/>
          </p:nvSpPr>
          <p:spPr bwMode="gray">
            <a:xfrm>
              <a:off x="1212" y="2461"/>
              <a:ext cx="94" cy="205"/>
            </a:xfrm>
            <a:custGeom>
              <a:avLst/>
              <a:gdLst>
                <a:gd name="T0" fmla="*/ 81 w 92"/>
                <a:gd name="T1" fmla="*/ 0 h 190"/>
                <a:gd name="T2" fmla="*/ 74 w 92"/>
                <a:gd name="T3" fmla="*/ 3 h 190"/>
                <a:gd name="T4" fmla="*/ 64 w 92"/>
                <a:gd name="T5" fmla="*/ 21 h 190"/>
                <a:gd name="T6" fmla="*/ 60 w 92"/>
                <a:gd name="T7" fmla="*/ 24 h 190"/>
                <a:gd name="T8" fmla="*/ 50 w 92"/>
                <a:gd name="T9" fmla="*/ 35 h 190"/>
                <a:gd name="T10" fmla="*/ 39 w 92"/>
                <a:gd name="T11" fmla="*/ 49 h 190"/>
                <a:gd name="T12" fmla="*/ 28 w 92"/>
                <a:gd name="T13" fmla="*/ 56 h 190"/>
                <a:gd name="T14" fmla="*/ 25 w 92"/>
                <a:gd name="T15" fmla="*/ 56 h 190"/>
                <a:gd name="T16" fmla="*/ 18 w 92"/>
                <a:gd name="T17" fmla="*/ 56 h 190"/>
                <a:gd name="T18" fmla="*/ 11 w 92"/>
                <a:gd name="T19" fmla="*/ 63 h 190"/>
                <a:gd name="T20" fmla="*/ 7 w 92"/>
                <a:gd name="T21" fmla="*/ 77 h 190"/>
                <a:gd name="T22" fmla="*/ 4 w 92"/>
                <a:gd name="T23" fmla="*/ 91 h 190"/>
                <a:gd name="T24" fmla="*/ 7 w 92"/>
                <a:gd name="T25" fmla="*/ 95 h 190"/>
                <a:gd name="T26" fmla="*/ 7 w 92"/>
                <a:gd name="T27" fmla="*/ 95 h 190"/>
                <a:gd name="T28" fmla="*/ 14 w 92"/>
                <a:gd name="T29" fmla="*/ 105 h 190"/>
                <a:gd name="T30" fmla="*/ 11 w 92"/>
                <a:gd name="T31" fmla="*/ 112 h 190"/>
                <a:gd name="T32" fmla="*/ 7 w 92"/>
                <a:gd name="T33" fmla="*/ 119 h 190"/>
                <a:gd name="T34" fmla="*/ 0 w 92"/>
                <a:gd name="T35" fmla="*/ 155 h 190"/>
                <a:gd name="T36" fmla="*/ 7 w 92"/>
                <a:gd name="T37" fmla="*/ 179 h 190"/>
                <a:gd name="T38" fmla="*/ 18 w 92"/>
                <a:gd name="T39" fmla="*/ 179 h 190"/>
                <a:gd name="T40" fmla="*/ 21 w 92"/>
                <a:gd name="T41" fmla="*/ 179 h 190"/>
                <a:gd name="T42" fmla="*/ 21 w 92"/>
                <a:gd name="T43" fmla="*/ 183 h 190"/>
                <a:gd name="T44" fmla="*/ 28 w 92"/>
                <a:gd name="T45" fmla="*/ 190 h 190"/>
                <a:gd name="T46" fmla="*/ 39 w 92"/>
                <a:gd name="T47" fmla="*/ 190 h 190"/>
                <a:gd name="T48" fmla="*/ 50 w 92"/>
                <a:gd name="T49" fmla="*/ 183 h 190"/>
                <a:gd name="T50" fmla="*/ 60 w 92"/>
                <a:gd name="T51" fmla="*/ 158 h 190"/>
                <a:gd name="T52" fmla="*/ 64 w 92"/>
                <a:gd name="T53" fmla="*/ 137 h 190"/>
                <a:gd name="T54" fmla="*/ 64 w 92"/>
                <a:gd name="T55" fmla="*/ 130 h 190"/>
                <a:gd name="T56" fmla="*/ 64 w 92"/>
                <a:gd name="T57" fmla="*/ 119 h 190"/>
                <a:gd name="T58" fmla="*/ 74 w 92"/>
                <a:gd name="T59" fmla="*/ 98 h 190"/>
                <a:gd name="T60" fmla="*/ 81 w 92"/>
                <a:gd name="T61" fmla="*/ 56 h 190"/>
                <a:gd name="T62" fmla="*/ 85 w 92"/>
                <a:gd name="T63" fmla="*/ 49 h 190"/>
                <a:gd name="T64" fmla="*/ 88 w 92"/>
                <a:gd name="T65" fmla="*/ 35 h 190"/>
                <a:gd name="T66" fmla="*/ 88 w 92"/>
                <a:gd name="T67" fmla="*/ 21 h 190"/>
                <a:gd name="T68" fmla="*/ 92 w 92"/>
                <a:gd name="T69" fmla="*/ 10 h 190"/>
                <a:gd name="T70" fmla="*/ 88 w 92"/>
                <a:gd name="T71"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2" h="190">
                  <a:moveTo>
                    <a:pt x="85" y="0"/>
                  </a:moveTo>
                  <a:lnTo>
                    <a:pt x="81" y="0"/>
                  </a:lnTo>
                  <a:lnTo>
                    <a:pt x="78" y="0"/>
                  </a:lnTo>
                  <a:lnTo>
                    <a:pt x="74" y="3"/>
                  </a:lnTo>
                  <a:lnTo>
                    <a:pt x="67" y="10"/>
                  </a:lnTo>
                  <a:lnTo>
                    <a:pt x="64" y="21"/>
                  </a:lnTo>
                  <a:lnTo>
                    <a:pt x="64" y="21"/>
                  </a:lnTo>
                  <a:lnTo>
                    <a:pt x="60" y="24"/>
                  </a:lnTo>
                  <a:lnTo>
                    <a:pt x="53" y="28"/>
                  </a:lnTo>
                  <a:lnTo>
                    <a:pt x="50" y="35"/>
                  </a:lnTo>
                  <a:lnTo>
                    <a:pt x="43" y="42"/>
                  </a:lnTo>
                  <a:lnTo>
                    <a:pt x="39" y="49"/>
                  </a:lnTo>
                  <a:lnTo>
                    <a:pt x="32" y="53"/>
                  </a:lnTo>
                  <a:lnTo>
                    <a:pt x="28" y="56"/>
                  </a:lnTo>
                  <a:lnTo>
                    <a:pt x="25" y="56"/>
                  </a:lnTo>
                  <a:lnTo>
                    <a:pt x="25" y="56"/>
                  </a:lnTo>
                  <a:lnTo>
                    <a:pt x="21" y="56"/>
                  </a:lnTo>
                  <a:lnTo>
                    <a:pt x="18" y="56"/>
                  </a:lnTo>
                  <a:lnTo>
                    <a:pt x="14" y="60"/>
                  </a:lnTo>
                  <a:lnTo>
                    <a:pt x="11" y="63"/>
                  </a:lnTo>
                  <a:lnTo>
                    <a:pt x="7" y="70"/>
                  </a:lnTo>
                  <a:lnTo>
                    <a:pt x="7" y="77"/>
                  </a:lnTo>
                  <a:lnTo>
                    <a:pt x="4" y="88"/>
                  </a:lnTo>
                  <a:lnTo>
                    <a:pt x="4" y="91"/>
                  </a:lnTo>
                  <a:lnTo>
                    <a:pt x="4" y="95"/>
                  </a:lnTo>
                  <a:lnTo>
                    <a:pt x="7" y="95"/>
                  </a:lnTo>
                  <a:lnTo>
                    <a:pt x="7" y="95"/>
                  </a:lnTo>
                  <a:lnTo>
                    <a:pt x="7" y="95"/>
                  </a:lnTo>
                  <a:lnTo>
                    <a:pt x="11" y="98"/>
                  </a:lnTo>
                  <a:lnTo>
                    <a:pt x="14" y="105"/>
                  </a:lnTo>
                  <a:lnTo>
                    <a:pt x="14" y="109"/>
                  </a:lnTo>
                  <a:lnTo>
                    <a:pt x="11" y="112"/>
                  </a:lnTo>
                  <a:lnTo>
                    <a:pt x="7" y="116"/>
                  </a:lnTo>
                  <a:lnTo>
                    <a:pt x="7" y="119"/>
                  </a:lnTo>
                  <a:lnTo>
                    <a:pt x="0" y="134"/>
                  </a:lnTo>
                  <a:lnTo>
                    <a:pt x="0" y="155"/>
                  </a:lnTo>
                  <a:lnTo>
                    <a:pt x="7" y="179"/>
                  </a:lnTo>
                  <a:lnTo>
                    <a:pt x="7" y="179"/>
                  </a:lnTo>
                  <a:lnTo>
                    <a:pt x="11" y="179"/>
                  </a:lnTo>
                  <a:lnTo>
                    <a:pt x="18" y="179"/>
                  </a:lnTo>
                  <a:lnTo>
                    <a:pt x="21" y="179"/>
                  </a:lnTo>
                  <a:lnTo>
                    <a:pt x="21" y="179"/>
                  </a:lnTo>
                  <a:lnTo>
                    <a:pt x="21" y="183"/>
                  </a:lnTo>
                  <a:lnTo>
                    <a:pt x="21" y="183"/>
                  </a:lnTo>
                  <a:lnTo>
                    <a:pt x="25" y="186"/>
                  </a:lnTo>
                  <a:lnTo>
                    <a:pt x="28" y="190"/>
                  </a:lnTo>
                  <a:lnTo>
                    <a:pt x="32" y="190"/>
                  </a:lnTo>
                  <a:lnTo>
                    <a:pt x="39" y="190"/>
                  </a:lnTo>
                  <a:lnTo>
                    <a:pt x="43" y="190"/>
                  </a:lnTo>
                  <a:lnTo>
                    <a:pt x="50" y="183"/>
                  </a:lnTo>
                  <a:lnTo>
                    <a:pt x="53" y="172"/>
                  </a:lnTo>
                  <a:lnTo>
                    <a:pt x="60" y="158"/>
                  </a:lnTo>
                  <a:lnTo>
                    <a:pt x="60" y="144"/>
                  </a:lnTo>
                  <a:lnTo>
                    <a:pt x="64" y="137"/>
                  </a:lnTo>
                  <a:lnTo>
                    <a:pt x="64" y="134"/>
                  </a:lnTo>
                  <a:lnTo>
                    <a:pt x="64" y="130"/>
                  </a:lnTo>
                  <a:lnTo>
                    <a:pt x="64" y="126"/>
                  </a:lnTo>
                  <a:lnTo>
                    <a:pt x="64" y="119"/>
                  </a:lnTo>
                  <a:lnTo>
                    <a:pt x="67" y="112"/>
                  </a:lnTo>
                  <a:lnTo>
                    <a:pt x="74" y="98"/>
                  </a:lnTo>
                  <a:lnTo>
                    <a:pt x="78" y="74"/>
                  </a:lnTo>
                  <a:lnTo>
                    <a:pt x="81" y="56"/>
                  </a:lnTo>
                  <a:lnTo>
                    <a:pt x="81" y="53"/>
                  </a:lnTo>
                  <a:lnTo>
                    <a:pt x="85" y="49"/>
                  </a:lnTo>
                  <a:lnTo>
                    <a:pt x="85" y="42"/>
                  </a:lnTo>
                  <a:lnTo>
                    <a:pt x="88" y="35"/>
                  </a:lnTo>
                  <a:lnTo>
                    <a:pt x="88" y="28"/>
                  </a:lnTo>
                  <a:lnTo>
                    <a:pt x="88" y="21"/>
                  </a:lnTo>
                  <a:lnTo>
                    <a:pt x="88" y="17"/>
                  </a:lnTo>
                  <a:lnTo>
                    <a:pt x="92" y="10"/>
                  </a:lnTo>
                  <a:lnTo>
                    <a:pt x="92" y="7"/>
                  </a:lnTo>
                  <a:lnTo>
                    <a:pt x="88" y="0"/>
                  </a:lnTo>
                  <a:lnTo>
                    <a:pt x="85"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0" name="Freeform 316">
              <a:extLst/>
            </p:cNvPr>
            <p:cNvSpPr>
              <a:spLocks/>
            </p:cNvSpPr>
            <p:nvPr userDrawn="1"/>
          </p:nvSpPr>
          <p:spPr bwMode="gray">
            <a:xfrm>
              <a:off x="2607" y="2981"/>
              <a:ext cx="62" cy="65"/>
            </a:xfrm>
            <a:custGeom>
              <a:avLst/>
              <a:gdLst>
                <a:gd name="T0" fmla="*/ 42 w 60"/>
                <a:gd name="T1" fmla="*/ 4 h 60"/>
                <a:gd name="T2" fmla="*/ 38 w 60"/>
                <a:gd name="T3" fmla="*/ 4 h 60"/>
                <a:gd name="T4" fmla="*/ 38 w 60"/>
                <a:gd name="T5" fmla="*/ 11 h 60"/>
                <a:gd name="T6" fmla="*/ 35 w 60"/>
                <a:gd name="T7" fmla="*/ 11 h 60"/>
                <a:gd name="T8" fmla="*/ 35 w 60"/>
                <a:gd name="T9" fmla="*/ 14 h 60"/>
                <a:gd name="T10" fmla="*/ 17 w 60"/>
                <a:gd name="T11" fmla="*/ 4 h 60"/>
                <a:gd name="T12" fmla="*/ 10 w 60"/>
                <a:gd name="T13" fmla="*/ 4 h 60"/>
                <a:gd name="T14" fmla="*/ 10 w 60"/>
                <a:gd name="T15" fmla="*/ 4 h 60"/>
                <a:gd name="T16" fmla="*/ 7 w 60"/>
                <a:gd name="T17" fmla="*/ 4 h 60"/>
                <a:gd name="T18" fmla="*/ 3 w 60"/>
                <a:gd name="T19" fmla="*/ 7 h 60"/>
                <a:gd name="T20" fmla="*/ 0 w 60"/>
                <a:gd name="T21" fmla="*/ 11 h 60"/>
                <a:gd name="T22" fmla="*/ 0 w 60"/>
                <a:gd name="T23" fmla="*/ 18 h 60"/>
                <a:gd name="T24" fmla="*/ 7 w 60"/>
                <a:gd name="T25" fmla="*/ 36 h 60"/>
                <a:gd name="T26" fmla="*/ 7 w 60"/>
                <a:gd name="T27" fmla="*/ 36 h 60"/>
                <a:gd name="T28" fmla="*/ 10 w 60"/>
                <a:gd name="T29" fmla="*/ 39 h 60"/>
                <a:gd name="T30" fmla="*/ 14 w 60"/>
                <a:gd name="T31" fmla="*/ 43 h 60"/>
                <a:gd name="T32" fmla="*/ 17 w 60"/>
                <a:gd name="T33" fmla="*/ 50 h 60"/>
                <a:gd name="T34" fmla="*/ 17 w 60"/>
                <a:gd name="T35" fmla="*/ 53 h 60"/>
                <a:gd name="T36" fmla="*/ 24 w 60"/>
                <a:gd name="T37" fmla="*/ 57 h 60"/>
                <a:gd name="T38" fmla="*/ 31 w 60"/>
                <a:gd name="T39" fmla="*/ 60 h 60"/>
                <a:gd name="T40" fmla="*/ 38 w 60"/>
                <a:gd name="T41" fmla="*/ 60 h 60"/>
                <a:gd name="T42" fmla="*/ 42 w 60"/>
                <a:gd name="T43" fmla="*/ 60 h 60"/>
                <a:gd name="T44" fmla="*/ 45 w 60"/>
                <a:gd name="T45" fmla="*/ 57 h 60"/>
                <a:gd name="T46" fmla="*/ 52 w 60"/>
                <a:gd name="T47" fmla="*/ 53 h 60"/>
                <a:gd name="T48" fmla="*/ 56 w 60"/>
                <a:gd name="T49" fmla="*/ 46 h 60"/>
                <a:gd name="T50" fmla="*/ 60 w 60"/>
                <a:gd name="T51" fmla="*/ 39 h 60"/>
                <a:gd name="T52" fmla="*/ 60 w 60"/>
                <a:gd name="T53" fmla="*/ 36 h 60"/>
                <a:gd name="T54" fmla="*/ 60 w 60"/>
                <a:gd name="T55" fmla="*/ 25 h 60"/>
                <a:gd name="T56" fmla="*/ 60 w 60"/>
                <a:gd name="T57" fmla="*/ 18 h 60"/>
                <a:gd name="T58" fmla="*/ 60 w 60"/>
                <a:gd name="T59" fmla="*/ 11 h 60"/>
                <a:gd name="T60" fmla="*/ 60 w 60"/>
                <a:gd name="T61" fmla="*/ 7 h 60"/>
                <a:gd name="T62" fmla="*/ 56 w 60"/>
                <a:gd name="T63" fmla="*/ 7 h 60"/>
                <a:gd name="T64" fmla="*/ 52 w 60"/>
                <a:gd name="T65" fmla="*/ 7 h 60"/>
                <a:gd name="T66" fmla="*/ 49 w 60"/>
                <a:gd name="T67" fmla="*/ 4 h 60"/>
                <a:gd name="T68" fmla="*/ 45 w 60"/>
                <a:gd name="T69" fmla="*/ 0 h 60"/>
                <a:gd name="T70" fmla="*/ 42 w 60"/>
                <a:gd name="T71"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0" h="60">
                  <a:moveTo>
                    <a:pt x="42" y="4"/>
                  </a:moveTo>
                  <a:lnTo>
                    <a:pt x="38" y="4"/>
                  </a:lnTo>
                  <a:lnTo>
                    <a:pt x="38" y="11"/>
                  </a:lnTo>
                  <a:lnTo>
                    <a:pt x="35" y="11"/>
                  </a:lnTo>
                  <a:lnTo>
                    <a:pt x="35" y="14"/>
                  </a:lnTo>
                  <a:lnTo>
                    <a:pt x="17" y="4"/>
                  </a:lnTo>
                  <a:lnTo>
                    <a:pt x="10" y="4"/>
                  </a:lnTo>
                  <a:lnTo>
                    <a:pt x="10" y="4"/>
                  </a:lnTo>
                  <a:lnTo>
                    <a:pt x="7" y="4"/>
                  </a:lnTo>
                  <a:lnTo>
                    <a:pt x="3" y="7"/>
                  </a:lnTo>
                  <a:lnTo>
                    <a:pt x="0" y="11"/>
                  </a:lnTo>
                  <a:lnTo>
                    <a:pt x="0" y="18"/>
                  </a:lnTo>
                  <a:lnTo>
                    <a:pt x="7" y="36"/>
                  </a:lnTo>
                  <a:lnTo>
                    <a:pt x="7" y="36"/>
                  </a:lnTo>
                  <a:lnTo>
                    <a:pt x="10" y="39"/>
                  </a:lnTo>
                  <a:lnTo>
                    <a:pt x="14" y="43"/>
                  </a:lnTo>
                  <a:lnTo>
                    <a:pt x="17" y="50"/>
                  </a:lnTo>
                  <a:lnTo>
                    <a:pt x="17" y="53"/>
                  </a:lnTo>
                  <a:lnTo>
                    <a:pt x="24" y="57"/>
                  </a:lnTo>
                  <a:lnTo>
                    <a:pt x="31" y="60"/>
                  </a:lnTo>
                  <a:lnTo>
                    <a:pt x="38" y="60"/>
                  </a:lnTo>
                  <a:lnTo>
                    <a:pt x="42" y="60"/>
                  </a:lnTo>
                  <a:lnTo>
                    <a:pt x="45" y="57"/>
                  </a:lnTo>
                  <a:lnTo>
                    <a:pt x="52" y="53"/>
                  </a:lnTo>
                  <a:lnTo>
                    <a:pt x="56" y="46"/>
                  </a:lnTo>
                  <a:lnTo>
                    <a:pt x="60" y="39"/>
                  </a:lnTo>
                  <a:lnTo>
                    <a:pt x="60" y="36"/>
                  </a:lnTo>
                  <a:lnTo>
                    <a:pt x="60" y="25"/>
                  </a:lnTo>
                  <a:lnTo>
                    <a:pt x="60" y="18"/>
                  </a:lnTo>
                  <a:lnTo>
                    <a:pt x="60" y="11"/>
                  </a:lnTo>
                  <a:lnTo>
                    <a:pt x="60" y="7"/>
                  </a:lnTo>
                  <a:lnTo>
                    <a:pt x="56" y="7"/>
                  </a:lnTo>
                  <a:lnTo>
                    <a:pt x="52" y="7"/>
                  </a:lnTo>
                  <a:lnTo>
                    <a:pt x="49" y="4"/>
                  </a:lnTo>
                  <a:lnTo>
                    <a:pt x="45" y="0"/>
                  </a:lnTo>
                  <a:lnTo>
                    <a:pt x="42"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1" name="Freeform 317">
              <a:extLst/>
            </p:cNvPr>
            <p:cNvSpPr>
              <a:spLocks/>
            </p:cNvSpPr>
            <p:nvPr userDrawn="1"/>
          </p:nvSpPr>
          <p:spPr bwMode="gray">
            <a:xfrm>
              <a:off x="2306" y="2138"/>
              <a:ext cx="11" cy="19"/>
            </a:xfrm>
            <a:custGeom>
              <a:avLst/>
              <a:gdLst>
                <a:gd name="T0" fmla="*/ 7 w 11"/>
                <a:gd name="T1" fmla="*/ 0 h 18"/>
                <a:gd name="T2" fmla="*/ 0 w 11"/>
                <a:gd name="T3" fmla="*/ 4 h 18"/>
                <a:gd name="T4" fmla="*/ 0 w 11"/>
                <a:gd name="T5" fmla="*/ 11 h 18"/>
                <a:gd name="T6" fmla="*/ 0 w 11"/>
                <a:gd name="T7" fmla="*/ 14 h 18"/>
                <a:gd name="T8" fmla="*/ 7 w 11"/>
                <a:gd name="T9" fmla="*/ 18 h 18"/>
                <a:gd name="T10" fmla="*/ 11 w 11"/>
                <a:gd name="T11" fmla="*/ 14 h 18"/>
                <a:gd name="T12" fmla="*/ 11 w 11"/>
                <a:gd name="T13" fmla="*/ 11 h 18"/>
                <a:gd name="T14" fmla="*/ 11 w 11"/>
                <a:gd name="T15" fmla="*/ 4 h 18"/>
                <a:gd name="T16" fmla="*/ 7 w 11"/>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8">
                  <a:moveTo>
                    <a:pt x="7" y="0"/>
                  </a:moveTo>
                  <a:lnTo>
                    <a:pt x="0" y="4"/>
                  </a:lnTo>
                  <a:lnTo>
                    <a:pt x="0" y="11"/>
                  </a:lnTo>
                  <a:lnTo>
                    <a:pt x="0" y="14"/>
                  </a:lnTo>
                  <a:lnTo>
                    <a:pt x="7" y="18"/>
                  </a:lnTo>
                  <a:lnTo>
                    <a:pt x="11" y="14"/>
                  </a:lnTo>
                  <a:lnTo>
                    <a:pt x="11" y="11"/>
                  </a:lnTo>
                  <a:lnTo>
                    <a:pt x="11" y="4"/>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2" name="Freeform 318">
              <a:extLst/>
            </p:cNvPr>
            <p:cNvSpPr>
              <a:spLocks/>
            </p:cNvSpPr>
            <p:nvPr userDrawn="1"/>
          </p:nvSpPr>
          <p:spPr bwMode="gray">
            <a:xfrm>
              <a:off x="2266" y="2005"/>
              <a:ext cx="40" cy="110"/>
            </a:xfrm>
            <a:custGeom>
              <a:avLst/>
              <a:gdLst>
                <a:gd name="T0" fmla="*/ 22 w 39"/>
                <a:gd name="T1" fmla="*/ 0 h 102"/>
                <a:gd name="T2" fmla="*/ 22 w 39"/>
                <a:gd name="T3" fmla="*/ 0 h 102"/>
                <a:gd name="T4" fmla="*/ 15 w 39"/>
                <a:gd name="T5" fmla="*/ 0 h 102"/>
                <a:gd name="T6" fmla="*/ 11 w 39"/>
                <a:gd name="T7" fmla="*/ 3 h 102"/>
                <a:gd name="T8" fmla="*/ 8 w 39"/>
                <a:gd name="T9" fmla="*/ 3 h 102"/>
                <a:gd name="T10" fmla="*/ 4 w 39"/>
                <a:gd name="T11" fmla="*/ 10 h 102"/>
                <a:gd name="T12" fmla="*/ 4 w 39"/>
                <a:gd name="T13" fmla="*/ 10 h 102"/>
                <a:gd name="T14" fmla="*/ 0 w 39"/>
                <a:gd name="T15" fmla="*/ 18 h 102"/>
                <a:gd name="T16" fmla="*/ 0 w 39"/>
                <a:gd name="T17" fmla="*/ 28 h 102"/>
                <a:gd name="T18" fmla="*/ 0 w 39"/>
                <a:gd name="T19" fmla="*/ 39 h 102"/>
                <a:gd name="T20" fmla="*/ 0 w 39"/>
                <a:gd name="T21" fmla="*/ 46 h 102"/>
                <a:gd name="T22" fmla="*/ 0 w 39"/>
                <a:gd name="T23" fmla="*/ 53 h 102"/>
                <a:gd name="T24" fmla="*/ 4 w 39"/>
                <a:gd name="T25" fmla="*/ 56 h 102"/>
                <a:gd name="T26" fmla="*/ 4 w 39"/>
                <a:gd name="T27" fmla="*/ 56 h 102"/>
                <a:gd name="T28" fmla="*/ 4 w 39"/>
                <a:gd name="T29" fmla="*/ 60 h 102"/>
                <a:gd name="T30" fmla="*/ 4 w 39"/>
                <a:gd name="T31" fmla="*/ 60 h 102"/>
                <a:gd name="T32" fmla="*/ 4 w 39"/>
                <a:gd name="T33" fmla="*/ 63 h 102"/>
                <a:gd name="T34" fmla="*/ 0 w 39"/>
                <a:gd name="T35" fmla="*/ 67 h 102"/>
                <a:gd name="T36" fmla="*/ 0 w 39"/>
                <a:gd name="T37" fmla="*/ 70 h 102"/>
                <a:gd name="T38" fmla="*/ 4 w 39"/>
                <a:gd name="T39" fmla="*/ 77 h 102"/>
                <a:gd name="T40" fmla="*/ 4 w 39"/>
                <a:gd name="T41" fmla="*/ 84 h 102"/>
                <a:gd name="T42" fmla="*/ 8 w 39"/>
                <a:gd name="T43" fmla="*/ 91 h 102"/>
                <a:gd name="T44" fmla="*/ 15 w 39"/>
                <a:gd name="T45" fmla="*/ 99 h 102"/>
                <a:gd name="T46" fmla="*/ 15 w 39"/>
                <a:gd name="T47" fmla="*/ 102 h 102"/>
                <a:gd name="T48" fmla="*/ 18 w 39"/>
                <a:gd name="T49" fmla="*/ 102 h 102"/>
                <a:gd name="T50" fmla="*/ 22 w 39"/>
                <a:gd name="T51" fmla="*/ 99 h 102"/>
                <a:gd name="T52" fmla="*/ 25 w 39"/>
                <a:gd name="T53" fmla="*/ 91 h 102"/>
                <a:gd name="T54" fmla="*/ 25 w 39"/>
                <a:gd name="T55" fmla="*/ 88 h 102"/>
                <a:gd name="T56" fmla="*/ 25 w 39"/>
                <a:gd name="T57" fmla="*/ 77 h 102"/>
                <a:gd name="T58" fmla="*/ 25 w 39"/>
                <a:gd name="T59" fmla="*/ 70 h 102"/>
                <a:gd name="T60" fmla="*/ 25 w 39"/>
                <a:gd name="T61" fmla="*/ 63 h 102"/>
                <a:gd name="T62" fmla="*/ 25 w 39"/>
                <a:gd name="T63" fmla="*/ 60 h 102"/>
                <a:gd name="T64" fmla="*/ 32 w 39"/>
                <a:gd name="T65" fmla="*/ 46 h 102"/>
                <a:gd name="T66" fmla="*/ 32 w 39"/>
                <a:gd name="T67" fmla="*/ 42 h 102"/>
                <a:gd name="T68" fmla="*/ 32 w 39"/>
                <a:gd name="T69" fmla="*/ 39 h 102"/>
                <a:gd name="T70" fmla="*/ 32 w 39"/>
                <a:gd name="T71" fmla="*/ 32 h 102"/>
                <a:gd name="T72" fmla="*/ 32 w 39"/>
                <a:gd name="T73" fmla="*/ 28 h 102"/>
                <a:gd name="T74" fmla="*/ 36 w 39"/>
                <a:gd name="T75" fmla="*/ 25 h 102"/>
                <a:gd name="T76" fmla="*/ 36 w 39"/>
                <a:gd name="T77" fmla="*/ 25 h 102"/>
                <a:gd name="T78" fmla="*/ 36 w 39"/>
                <a:gd name="T79" fmla="*/ 18 h 102"/>
                <a:gd name="T80" fmla="*/ 36 w 39"/>
                <a:gd name="T81" fmla="*/ 10 h 102"/>
                <a:gd name="T82" fmla="*/ 36 w 39"/>
                <a:gd name="T83" fmla="*/ 3 h 102"/>
                <a:gd name="T84" fmla="*/ 39 w 39"/>
                <a:gd name="T85" fmla="*/ 0 h 102"/>
                <a:gd name="T86" fmla="*/ 36 w 39"/>
                <a:gd name="T87" fmla="*/ 0 h 102"/>
                <a:gd name="T88" fmla="*/ 32 w 39"/>
                <a:gd name="T89" fmla="*/ 3 h 102"/>
                <a:gd name="T90" fmla="*/ 25 w 39"/>
                <a:gd name="T91" fmla="*/ 3 h 102"/>
                <a:gd name="T92" fmla="*/ 22 w 39"/>
                <a:gd name="T93"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9" h="102">
                  <a:moveTo>
                    <a:pt x="22" y="0"/>
                  </a:moveTo>
                  <a:lnTo>
                    <a:pt x="22" y="0"/>
                  </a:lnTo>
                  <a:lnTo>
                    <a:pt x="15" y="0"/>
                  </a:lnTo>
                  <a:lnTo>
                    <a:pt x="11" y="3"/>
                  </a:lnTo>
                  <a:lnTo>
                    <a:pt x="8" y="3"/>
                  </a:lnTo>
                  <a:lnTo>
                    <a:pt x="4" y="10"/>
                  </a:lnTo>
                  <a:lnTo>
                    <a:pt x="4" y="10"/>
                  </a:lnTo>
                  <a:lnTo>
                    <a:pt x="0" y="18"/>
                  </a:lnTo>
                  <a:lnTo>
                    <a:pt x="0" y="28"/>
                  </a:lnTo>
                  <a:lnTo>
                    <a:pt x="0" y="39"/>
                  </a:lnTo>
                  <a:lnTo>
                    <a:pt x="0" y="46"/>
                  </a:lnTo>
                  <a:lnTo>
                    <a:pt x="0" y="53"/>
                  </a:lnTo>
                  <a:lnTo>
                    <a:pt x="4" y="56"/>
                  </a:lnTo>
                  <a:lnTo>
                    <a:pt x="4" y="56"/>
                  </a:lnTo>
                  <a:lnTo>
                    <a:pt x="4" y="60"/>
                  </a:lnTo>
                  <a:lnTo>
                    <a:pt x="4" y="60"/>
                  </a:lnTo>
                  <a:lnTo>
                    <a:pt x="4" y="63"/>
                  </a:lnTo>
                  <a:lnTo>
                    <a:pt x="0" y="67"/>
                  </a:lnTo>
                  <a:lnTo>
                    <a:pt x="0" y="70"/>
                  </a:lnTo>
                  <a:lnTo>
                    <a:pt x="4" y="77"/>
                  </a:lnTo>
                  <a:lnTo>
                    <a:pt x="4" y="84"/>
                  </a:lnTo>
                  <a:lnTo>
                    <a:pt x="8" y="91"/>
                  </a:lnTo>
                  <a:lnTo>
                    <a:pt x="15" y="99"/>
                  </a:lnTo>
                  <a:lnTo>
                    <a:pt x="15" y="102"/>
                  </a:lnTo>
                  <a:lnTo>
                    <a:pt x="18" y="102"/>
                  </a:lnTo>
                  <a:lnTo>
                    <a:pt x="22" y="99"/>
                  </a:lnTo>
                  <a:lnTo>
                    <a:pt x="25" y="91"/>
                  </a:lnTo>
                  <a:lnTo>
                    <a:pt x="25" y="88"/>
                  </a:lnTo>
                  <a:lnTo>
                    <a:pt x="25" y="77"/>
                  </a:lnTo>
                  <a:lnTo>
                    <a:pt x="25" y="70"/>
                  </a:lnTo>
                  <a:lnTo>
                    <a:pt x="25" y="63"/>
                  </a:lnTo>
                  <a:lnTo>
                    <a:pt x="25" y="60"/>
                  </a:lnTo>
                  <a:lnTo>
                    <a:pt x="32" y="46"/>
                  </a:lnTo>
                  <a:lnTo>
                    <a:pt x="32" y="42"/>
                  </a:lnTo>
                  <a:lnTo>
                    <a:pt x="32" y="39"/>
                  </a:lnTo>
                  <a:lnTo>
                    <a:pt x="32" y="32"/>
                  </a:lnTo>
                  <a:lnTo>
                    <a:pt x="32" y="28"/>
                  </a:lnTo>
                  <a:lnTo>
                    <a:pt x="36" y="25"/>
                  </a:lnTo>
                  <a:lnTo>
                    <a:pt x="36" y="25"/>
                  </a:lnTo>
                  <a:lnTo>
                    <a:pt x="36" y="18"/>
                  </a:lnTo>
                  <a:lnTo>
                    <a:pt x="36" y="10"/>
                  </a:lnTo>
                  <a:lnTo>
                    <a:pt x="36" y="3"/>
                  </a:lnTo>
                  <a:lnTo>
                    <a:pt x="39" y="0"/>
                  </a:lnTo>
                  <a:lnTo>
                    <a:pt x="36" y="0"/>
                  </a:lnTo>
                  <a:lnTo>
                    <a:pt x="32" y="3"/>
                  </a:lnTo>
                  <a:lnTo>
                    <a:pt x="25" y="3"/>
                  </a:lnTo>
                  <a:lnTo>
                    <a:pt x="22"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3" name="Freeform 319">
              <a:extLst/>
            </p:cNvPr>
            <p:cNvSpPr>
              <a:spLocks/>
            </p:cNvSpPr>
            <p:nvPr userDrawn="1"/>
          </p:nvSpPr>
          <p:spPr bwMode="gray">
            <a:xfrm>
              <a:off x="2234" y="2120"/>
              <a:ext cx="32" cy="37"/>
            </a:xfrm>
            <a:custGeom>
              <a:avLst/>
              <a:gdLst>
                <a:gd name="T0" fmla="*/ 24 w 31"/>
                <a:gd name="T1" fmla="*/ 0 h 35"/>
                <a:gd name="T2" fmla="*/ 21 w 31"/>
                <a:gd name="T3" fmla="*/ 3 h 35"/>
                <a:gd name="T4" fmla="*/ 17 w 31"/>
                <a:gd name="T5" fmla="*/ 7 h 35"/>
                <a:gd name="T6" fmla="*/ 10 w 31"/>
                <a:gd name="T7" fmla="*/ 14 h 35"/>
                <a:gd name="T8" fmla="*/ 7 w 31"/>
                <a:gd name="T9" fmla="*/ 17 h 35"/>
                <a:gd name="T10" fmla="*/ 3 w 31"/>
                <a:gd name="T11" fmla="*/ 24 h 35"/>
                <a:gd name="T12" fmla="*/ 0 w 31"/>
                <a:gd name="T13" fmla="*/ 28 h 35"/>
                <a:gd name="T14" fmla="*/ 0 w 31"/>
                <a:gd name="T15" fmla="*/ 28 h 35"/>
                <a:gd name="T16" fmla="*/ 0 w 31"/>
                <a:gd name="T17" fmla="*/ 31 h 35"/>
                <a:gd name="T18" fmla="*/ 0 w 31"/>
                <a:gd name="T19" fmla="*/ 31 h 35"/>
                <a:gd name="T20" fmla="*/ 0 w 31"/>
                <a:gd name="T21" fmla="*/ 35 h 35"/>
                <a:gd name="T22" fmla="*/ 0 w 31"/>
                <a:gd name="T23" fmla="*/ 35 h 35"/>
                <a:gd name="T24" fmla="*/ 3 w 31"/>
                <a:gd name="T25" fmla="*/ 35 h 35"/>
                <a:gd name="T26" fmla="*/ 10 w 31"/>
                <a:gd name="T27" fmla="*/ 31 h 35"/>
                <a:gd name="T28" fmla="*/ 14 w 31"/>
                <a:gd name="T29" fmla="*/ 28 h 35"/>
                <a:gd name="T30" fmla="*/ 21 w 31"/>
                <a:gd name="T31" fmla="*/ 24 h 35"/>
                <a:gd name="T32" fmla="*/ 21 w 31"/>
                <a:gd name="T33" fmla="*/ 24 h 35"/>
                <a:gd name="T34" fmla="*/ 21 w 31"/>
                <a:gd name="T35" fmla="*/ 21 h 35"/>
                <a:gd name="T36" fmla="*/ 24 w 31"/>
                <a:gd name="T37" fmla="*/ 17 h 35"/>
                <a:gd name="T38" fmla="*/ 28 w 31"/>
                <a:gd name="T39" fmla="*/ 14 h 35"/>
                <a:gd name="T40" fmla="*/ 31 w 31"/>
                <a:gd name="T41" fmla="*/ 10 h 35"/>
                <a:gd name="T42" fmla="*/ 31 w 31"/>
                <a:gd name="T43" fmla="*/ 7 h 35"/>
                <a:gd name="T44" fmla="*/ 31 w 31"/>
                <a:gd name="T45" fmla="*/ 3 h 35"/>
                <a:gd name="T46" fmla="*/ 31 w 31"/>
                <a:gd name="T47" fmla="*/ 3 h 35"/>
                <a:gd name="T48" fmla="*/ 28 w 31"/>
                <a:gd name="T49" fmla="*/ 0 h 35"/>
                <a:gd name="T50" fmla="*/ 24 w 31"/>
                <a:gd name="T5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5">
                  <a:moveTo>
                    <a:pt x="24" y="0"/>
                  </a:moveTo>
                  <a:lnTo>
                    <a:pt x="21" y="3"/>
                  </a:lnTo>
                  <a:lnTo>
                    <a:pt x="17" y="7"/>
                  </a:lnTo>
                  <a:lnTo>
                    <a:pt x="10" y="14"/>
                  </a:lnTo>
                  <a:lnTo>
                    <a:pt x="7" y="17"/>
                  </a:lnTo>
                  <a:lnTo>
                    <a:pt x="3" y="24"/>
                  </a:lnTo>
                  <a:lnTo>
                    <a:pt x="0" y="28"/>
                  </a:lnTo>
                  <a:lnTo>
                    <a:pt x="0" y="28"/>
                  </a:lnTo>
                  <a:lnTo>
                    <a:pt x="0" y="31"/>
                  </a:lnTo>
                  <a:lnTo>
                    <a:pt x="0" y="31"/>
                  </a:lnTo>
                  <a:lnTo>
                    <a:pt x="0" y="35"/>
                  </a:lnTo>
                  <a:lnTo>
                    <a:pt x="0" y="35"/>
                  </a:lnTo>
                  <a:lnTo>
                    <a:pt x="3" y="35"/>
                  </a:lnTo>
                  <a:lnTo>
                    <a:pt x="10" y="31"/>
                  </a:lnTo>
                  <a:lnTo>
                    <a:pt x="14" y="28"/>
                  </a:lnTo>
                  <a:lnTo>
                    <a:pt x="21" y="24"/>
                  </a:lnTo>
                  <a:lnTo>
                    <a:pt x="21" y="24"/>
                  </a:lnTo>
                  <a:lnTo>
                    <a:pt x="21" y="21"/>
                  </a:lnTo>
                  <a:lnTo>
                    <a:pt x="24" y="17"/>
                  </a:lnTo>
                  <a:lnTo>
                    <a:pt x="28" y="14"/>
                  </a:lnTo>
                  <a:lnTo>
                    <a:pt x="31" y="10"/>
                  </a:lnTo>
                  <a:lnTo>
                    <a:pt x="31" y="7"/>
                  </a:lnTo>
                  <a:lnTo>
                    <a:pt x="31" y="3"/>
                  </a:lnTo>
                  <a:lnTo>
                    <a:pt x="31" y="3"/>
                  </a:lnTo>
                  <a:lnTo>
                    <a:pt x="28" y="0"/>
                  </a:lnTo>
                  <a:lnTo>
                    <a:pt x="2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4" name="Freeform 320">
              <a:extLst/>
            </p:cNvPr>
            <p:cNvSpPr>
              <a:spLocks/>
            </p:cNvSpPr>
            <p:nvPr userDrawn="1"/>
          </p:nvSpPr>
          <p:spPr bwMode="gray">
            <a:xfrm>
              <a:off x="2292" y="2112"/>
              <a:ext cx="18" cy="30"/>
            </a:xfrm>
            <a:custGeom>
              <a:avLst/>
              <a:gdLst>
                <a:gd name="T0" fmla="*/ 11 w 18"/>
                <a:gd name="T1" fmla="*/ 0 h 28"/>
                <a:gd name="T2" fmla="*/ 7 w 18"/>
                <a:gd name="T3" fmla="*/ 0 h 28"/>
                <a:gd name="T4" fmla="*/ 4 w 18"/>
                <a:gd name="T5" fmla="*/ 3 h 28"/>
                <a:gd name="T6" fmla="*/ 0 w 18"/>
                <a:gd name="T7" fmla="*/ 3 h 28"/>
                <a:gd name="T8" fmla="*/ 0 w 18"/>
                <a:gd name="T9" fmla="*/ 7 h 28"/>
                <a:gd name="T10" fmla="*/ 0 w 18"/>
                <a:gd name="T11" fmla="*/ 14 h 28"/>
                <a:gd name="T12" fmla="*/ 0 w 18"/>
                <a:gd name="T13" fmla="*/ 17 h 28"/>
                <a:gd name="T14" fmla="*/ 0 w 18"/>
                <a:gd name="T15" fmla="*/ 24 h 28"/>
                <a:gd name="T16" fmla="*/ 4 w 18"/>
                <a:gd name="T17" fmla="*/ 28 h 28"/>
                <a:gd name="T18" fmla="*/ 11 w 18"/>
                <a:gd name="T19" fmla="*/ 28 h 28"/>
                <a:gd name="T20" fmla="*/ 14 w 18"/>
                <a:gd name="T21" fmla="*/ 24 h 28"/>
                <a:gd name="T22" fmla="*/ 18 w 18"/>
                <a:gd name="T23" fmla="*/ 21 h 28"/>
                <a:gd name="T24" fmla="*/ 18 w 18"/>
                <a:gd name="T25" fmla="*/ 17 h 28"/>
                <a:gd name="T26" fmla="*/ 18 w 18"/>
                <a:gd name="T27" fmla="*/ 14 h 28"/>
                <a:gd name="T28" fmla="*/ 14 w 18"/>
                <a:gd name="T29" fmla="*/ 10 h 28"/>
                <a:gd name="T30" fmla="*/ 14 w 18"/>
                <a:gd name="T31" fmla="*/ 3 h 28"/>
                <a:gd name="T32" fmla="*/ 11 w 18"/>
                <a:gd name="T33"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 h="28">
                  <a:moveTo>
                    <a:pt x="11" y="0"/>
                  </a:moveTo>
                  <a:lnTo>
                    <a:pt x="7" y="0"/>
                  </a:lnTo>
                  <a:lnTo>
                    <a:pt x="4" y="3"/>
                  </a:lnTo>
                  <a:lnTo>
                    <a:pt x="0" y="3"/>
                  </a:lnTo>
                  <a:lnTo>
                    <a:pt x="0" y="7"/>
                  </a:lnTo>
                  <a:lnTo>
                    <a:pt x="0" y="14"/>
                  </a:lnTo>
                  <a:lnTo>
                    <a:pt x="0" y="17"/>
                  </a:lnTo>
                  <a:lnTo>
                    <a:pt x="0" y="24"/>
                  </a:lnTo>
                  <a:lnTo>
                    <a:pt x="4" y="28"/>
                  </a:lnTo>
                  <a:lnTo>
                    <a:pt x="11" y="28"/>
                  </a:lnTo>
                  <a:lnTo>
                    <a:pt x="14" y="24"/>
                  </a:lnTo>
                  <a:lnTo>
                    <a:pt x="18" y="21"/>
                  </a:lnTo>
                  <a:lnTo>
                    <a:pt x="18" y="17"/>
                  </a:lnTo>
                  <a:lnTo>
                    <a:pt x="18" y="14"/>
                  </a:lnTo>
                  <a:lnTo>
                    <a:pt x="14" y="10"/>
                  </a:lnTo>
                  <a:lnTo>
                    <a:pt x="14" y="3"/>
                  </a:lnTo>
                  <a:lnTo>
                    <a:pt x="11"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5" name="Freeform 321">
              <a:extLst/>
            </p:cNvPr>
            <p:cNvSpPr>
              <a:spLocks/>
            </p:cNvSpPr>
            <p:nvPr userDrawn="1"/>
          </p:nvSpPr>
          <p:spPr bwMode="gray">
            <a:xfrm>
              <a:off x="2296" y="2150"/>
              <a:ext cx="69" cy="53"/>
            </a:xfrm>
            <a:custGeom>
              <a:avLst/>
              <a:gdLst>
                <a:gd name="T0" fmla="*/ 45 w 67"/>
                <a:gd name="T1" fmla="*/ 0 h 49"/>
                <a:gd name="T2" fmla="*/ 31 w 67"/>
                <a:gd name="T3" fmla="*/ 7 h 49"/>
                <a:gd name="T4" fmla="*/ 21 w 67"/>
                <a:gd name="T5" fmla="*/ 7 h 49"/>
                <a:gd name="T6" fmla="*/ 7 w 67"/>
                <a:gd name="T7" fmla="*/ 14 h 49"/>
                <a:gd name="T8" fmla="*/ 7 w 67"/>
                <a:gd name="T9" fmla="*/ 17 h 49"/>
                <a:gd name="T10" fmla="*/ 3 w 67"/>
                <a:gd name="T11" fmla="*/ 21 h 49"/>
                <a:gd name="T12" fmla="*/ 3 w 67"/>
                <a:gd name="T13" fmla="*/ 24 h 49"/>
                <a:gd name="T14" fmla="*/ 0 w 67"/>
                <a:gd name="T15" fmla="*/ 31 h 49"/>
                <a:gd name="T16" fmla="*/ 0 w 67"/>
                <a:gd name="T17" fmla="*/ 35 h 49"/>
                <a:gd name="T18" fmla="*/ 3 w 67"/>
                <a:gd name="T19" fmla="*/ 35 h 49"/>
                <a:gd name="T20" fmla="*/ 10 w 67"/>
                <a:gd name="T21" fmla="*/ 35 h 49"/>
                <a:gd name="T22" fmla="*/ 17 w 67"/>
                <a:gd name="T23" fmla="*/ 31 h 49"/>
                <a:gd name="T24" fmla="*/ 21 w 67"/>
                <a:gd name="T25" fmla="*/ 31 h 49"/>
                <a:gd name="T26" fmla="*/ 21 w 67"/>
                <a:gd name="T27" fmla="*/ 31 h 49"/>
                <a:gd name="T28" fmla="*/ 21 w 67"/>
                <a:gd name="T29" fmla="*/ 31 h 49"/>
                <a:gd name="T30" fmla="*/ 24 w 67"/>
                <a:gd name="T31" fmla="*/ 39 h 49"/>
                <a:gd name="T32" fmla="*/ 24 w 67"/>
                <a:gd name="T33" fmla="*/ 42 h 49"/>
                <a:gd name="T34" fmla="*/ 28 w 67"/>
                <a:gd name="T35" fmla="*/ 46 h 49"/>
                <a:gd name="T36" fmla="*/ 31 w 67"/>
                <a:gd name="T37" fmla="*/ 46 h 49"/>
                <a:gd name="T38" fmla="*/ 38 w 67"/>
                <a:gd name="T39" fmla="*/ 46 h 49"/>
                <a:gd name="T40" fmla="*/ 42 w 67"/>
                <a:gd name="T41" fmla="*/ 49 h 49"/>
                <a:gd name="T42" fmla="*/ 45 w 67"/>
                <a:gd name="T43" fmla="*/ 46 h 49"/>
                <a:gd name="T44" fmla="*/ 49 w 67"/>
                <a:gd name="T45" fmla="*/ 42 h 49"/>
                <a:gd name="T46" fmla="*/ 49 w 67"/>
                <a:gd name="T47" fmla="*/ 35 h 49"/>
                <a:gd name="T48" fmla="*/ 45 w 67"/>
                <a:gd name="T49" fmla="*/ 31 h 49"/>
                <a:gd name="T50" fmla="*/ 45 w 67"/>
                <a:gd name="T51" fmla="*/ 28 h 49"/>
                <a:gd name="T52" fmla="*/ 49 w 67"/>
                <a:gd name="T53" fmla="*/ 28 h 49"/>
                <a:gd name="T54" fmla="*/ 49 w 67"/>
                <a:gd name="T55" fmla="*/ 28 h 49"/>
                <a:gd name="T56" fmla="*/ 53 w 67"/>
                <a:gd name="T57" fmla="*/ 31 h 49"/>
                <a:gd name="T58" fmla="*/ 56 w 67"/>
                <a:gd name="T59" fmla="*/ 35 h 49"/>
                <a:gd name="T60" fmla="*/ 56 w 67"/>
                <a:gd name="T61" fmla="*/ 35 h 49"/>
                <a:gd name="T62" fmla="*/ 60 w 67"/>
                <a:gd name="T63" fmla="*/ 31 h 49"/>
                <a:gd name="T64" fmla="*/ 63 w 67"/>
                <a:gd name="T65" fmla="*/ 28 h 49"/>
                <a:gd name="T66" fmla="*/ 67 w 67"/>
                <a:gd name="T67" fmla="*/ 21 h 49"/>
                <a:gd name="T68" fmla="*/ 67 w 67"/>
                <a:gd name="T69" fmla="*/ 14 h 49"/>
                <a:gd name="T70" fmla="*/ 63 w 67"/>
                <a:gd name="T71" fmla="*/ 10 h 49"/>
                <a:gd name="T72" fmla="*/ 60 w 67"/>
                <a:gd name="T73" fmla="*/ 3 h 49"/>
                <a:gd name="T74" fmla="*/ 53 w 67"/>
                <a:gd name="T75" fmla="*/ 0 h 49"/>
                <a:gd name="T76" fmla="*/ 49 w 67"/>
                <a:gd name="T77" fmla="*/ 0 h 49"/>
                <a:gd name="T78" fmla="*/ 45 w 67"/>
                <a:gd name="T79"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7" h="49">
                  <a:moveTo>
                    <a:pt x="45" y="0"/>
                  </a:moveTo>
                  <a:lnTo>
                    <a:pt x="31" y="7"/>
                  </a:lnTo>
                  <a:lnTo>
                    <a:pt x="21" y="7"/>
                  </a:lnTo>
                  <a:lnTo>
                    <a:pt x="7" y="14"/>
                  </a:lnTo>
                  <a:lnTo>
                    <a:pt x="7" y="17"/>
                  </a:lnTo>
                  <a:lnTo>
                    <a:pt x="3" y="21"/>
                  </a:lnTo>
                  <a:lnTo>
                    <a:pt x="3" y="24"/>
                  </a:lnTo>
                  <a:lnTo>
                    <a:pt x="0" y="31"/>
                  </a:lnTo>
                  <a:lnTo>
                    <a:pt x="0" y="35"/>
                  </a:lnTo>
                  <a:lnTo>
                    <a:pt x="3" y="35"/>
                  </a:lnTo>
                  <a:lnTo>
                    <a:pt x="10" y="35"/>
                  </a:lnTo>
                  <a:lnTo>
                    <a:pt x="17" y="31"/>
                  </a:lnTo>
                  <a:lnTo>
                    <a:pt x="21" y="31"/>
                  </a:lnTo>
                  <a:lnTo>
                    <a:pt x="21" y="31"/>
                  </a:lnTo>
                  <a:lnTo>
                    <a:pt x="21" y="31"/>
                  </a:lnTo>
                  <a:lnTo>
                    <a:pt x="24" y="39"/>
                  </a:lnTo>
                  <a:lnTo>
                    <a:pt x="24" y="42"/>
                  </a:lnTo>
                  <a:lnTo>
                    <a:pt x="28" y="46"/>
                  </a:lnTo>
                  <a:lnTo>
                    <a:pt x="31" y="46"/>
                  </a:lnTo>
                  <a:lnTo>
                    <a:pt x="38" y="46"/>
                  </a:lnTo>
                  <a:lnTo>
                    <a:pt x="42" y="49"/>
                  </a:lnTo>
                  <a:lnTo>
                    <a:pt x="45" y="46"/>
                  </a:lnTo>
                  <a:lnTo>
                    <a:pt x="49" y="42"/>
                  </a:lnTo>
                  <a:lnTo>
                    <a:pt x="49" y="35"/>
                  </a:lnTo>
                  <a:lnTo>
                    <a:pt x="45" y="31"/>
                  </a:lnTo>
                  <a:lnTo>
                    <a:pt x="45" y="28"/>
                  </a:lnTo>
                  <a:lnTo>
                    <a:pt x="49" y="28"/>
                  </a:lnTo>
                  <a:lnTo>
                    <a:pt x="49" y="28"/>
                  </a:lnTo>
                  <a:lnTo>
                    <a:pt x="53" y="31"/>
                  </a:lnTo>
                  <a:lnTo>
                    <a:pt x="56" y="35"/>
                  </a:lnTo>
                  <a:lnTo>
                    <a:pt x="56" y="35"/>
                  </a:lnTo>
                  <a:lnTo>
                    <a:pt x="60" y="31"/>
                  </a:lnTo>
                  <a:lnTo>
                    <a:pt x="63" y="28"/>
                  </a:lnTo>
                  <a:lnTo>
                    <a:pt x="67" y="21"/>
                  </a:lnTo>
                  <a:lnTo>
                    <a:pt x="67" y="14"/>
                  </a:lnTo>
                  <a:lnTo>
                    <a:pt x="63" y="10"/>
                  </a:lnTo>
                  <a:lnTo>
                    <a:pt x="60" y="3"/>
                  </a:lnTo>
                  <a:lnTo>
                    <a:pt x="53" y="0"/>
                  </a:lnTo>
                  <a:lnTo>
                    <a:pt x="49" y="0"/>
                  </a:lnTo>
                  <a:lnTo>
                    <a:pt x="45"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6" name="Freeform 322">
              <a:extLst/>
            </p:cNvPr>
            <p:cNvSpPr>
              <a:spLocks noEditPoints="1"/>
            </p:cNvSpPr>
            <p:nvPr userDrawn="1"/>
          </p:nvSpPr>
          <p:spPr bwMode="gray">
            <a:xfrm>
              <a:off x="2122" y="2180"/>
              <a:ext cx="137" cy="170"/>
            </a:xfrm>
            <a:custGeom>
              <a:avLst/>
              <a:gdLst>
                <a:gd name="T0" fmla="*/ 14 w 133"/>
                <a:gd name="T1" fmla="*/ 134 h 158"/>
                <a:gd name="T2" fmla="*/ 24 w 133"/>
                <a:gd name="T3" fmla="*/ 141 h 158"/>
                <a:gd name="T4" fmla="*/ 42 w 133"/>
                <a:gd name="T5" fmla="*/ 144 h 158"/>
                <a:gd name="T6" fmla="*/ 52 w 133"/>
                <a:gd name="T7" fmla="*/ 148 h 158"/>
                <a:gd name="T8" fmla="*/ 66 w 133"/>
                <a:gd name="T9" fmla="*/ 158 h 158"/>
                <a:gd name="T10" fmla="*/ 77 w 133"/>
                <a:gd name="T11" fmla="*/ 155 h 158"/>
                <a:gd name="T12" fmla="*/ 84 w 133"/>
                <a:gd name="T13" fmla="*/ 141 h 158"/>
                <a:gd name="T14" fmla="*/ 88 w 133"/>
                <a:gd name="T15" fmla="*/ 127 h 158"/>
                <a:gd name="T16" fmla="*/ 98 w 133"/>
                <a:gd name="T17" fmla="*/ 120 h 158"/>
                <a:gd name="T18" fmla="*/ 105 w 133"/>
                <a:gd name="T19" fmla="*/ 102 h 158"/>
                <a:gd name="T20" fmla="*/ 119 w 133"/>
                <a:gd name="T21" fmla="*/ 95 h 158"/>
                <a:gd name="T22" fmla="*/ 123 w 133"/>
                <a:gd name="T23" fmla="*/ 88 h 158"/>
                <a:gd name="T24" fmla="*/ 112 w 133"/>
                <a:gd name="T25" fmla="*/ 81 h 158"/>
                <a:gd name="T26" fmla="*/ 105 w 133"/>
                <a:gd name="T27" fmla="*/ 77 h 158"/>
                <a:gd name="T28" fmla="*/ 116 w 133"/>
                <a:gd name="T29" fmla="*/ 56 h 158"/>
                <a:gd name="T30" fmla="*/ 126 w 133"/>
                <a:gd name="T31" fmla="*/ 46 h 158"/>
                <a:gd name="T32" fmla="*/ 112 w 133"/>
                <a:gd name="T33" fmla="*/ 39 h 158"/>
                <a:gd name="T34" fmla="*/ 133 w 133"/>
                <a:gd name="T35" fmla="*/ 28 h 158"/>
                <a:gd name="T36" fmla="*/ 126 w 133"/>
                <a:gd name="T37" fmla="*/ 18 h 158"/>
                <a:gd name="T38" fmla="*/ 116 w 133"/>
                <a:gd name="T39" fmla="*/ 7 h 158"/>
                <a:gd name="T40" fmla="*/ 112 w 133"/>
                <a:gd name="T41" fmla="*/ 0 h 158"/>
                <a:gd name="T42" fmla="*/ 98 w 133"/>
                <a:gd name="T43" fmla="*/ 3 h 158"/>
                <a:gd name="T44" fmla="*/ 88 w 133"/>
                <a:gd name="T45" fmla="*/ 11 h 158"/>
                <a:gd name="T46" fmla="*/ 70 w 133"/>
                <a:gd name="T47" fmla="*/ 39 h 158"/>
                <a:gd name="T48" fmla="*/ 59 w 133"/>
                <a:gd name="T49" fmla="*/ 46 h 158"/>
                <a:gd name="T50" fmla="*/ 45 w 133"/>
                <a:gd name="T51" fmla="*/ 56 h 158"/>
                <a:gd name="T52" fmla="*/ 38 w 133"/>
                <a:gd name="T53" fmla="*/ 67 h 158"/>
                <a:gd name="T54" fmla="*/ 7 w 133"/>
                <a:gd name="T55" fmla="*/ 88 h 158"/>
                <a:gd name="T56" fmla="*/ 0 w 133"/>
                <a:gd name="T57" fmla="*/ 99 h 158"/>
                <a:gd name="T58" fmla="*/ 3 w 133"/>
                <a:gd name="T59" fmla="*/ 120 h 158"/>
                <a:gd name="T60" fmla="*/ 0 w 133"/>
                <a:gd name="T61" fmla="*/ 127 h 158"/>
                <a:gd name="T62" fmla="*/ 38 w 133"/>
                <a:gd name="T63" fmla="*/ 99 h 158"/>
                <a:gd name="T64" fmla="*/ 38 w 133"/>
                <a:gd name="T65" fmla="*/ 99 h 158"/>
                <a:gd name="T66" fmla="*/ 63 w 133"/>
                <a:gd name="T67" fmla="*/ 81 h 158"/>
                <a:gd name="T68" fmla="*/ 95 w 133"/>
                <a:gd name="T69" fmla="*/ 49 h 158"/>
                <a:gd name="T70" fmla="*/ 74 w 133"/>
                <a:gd name="T71" fmla="*/ 74 h 158"/>
                <a:gd name="T72" fmla="*/ 74 w 133"/>
                <a:gd name="T73" fmla="*/ 74 h 158"/>
                <a:gd name="T74" fmla="*/ 59 w 133"/>
                <a:gd name="T75" fmla="*/ 81 h 158"/>
                <a:gd name="T76" fmla="*/ 52 w 133"/>
                <a:gd name="T77" fmla="*/ 85 h 158"/>
                <a:gd name="T78" fmla="*/ 45 w 133"/>
                <a:gd name="T79" fmla="*/ 92 h 158"/>
                <a:gd name="T80" fmla="*/ 49 w 133"/>
                <a:gd name="T81" fmla="*/ 88 h 158"/>
                <a:gd name="T82" fmla="*/ 28 w 133"/>
                <a:gd name="T83" fmla="*/ 99 h 158"/>
                <a:gd name="T84" fmla="*/ 21 w 133"/>
                <a:gd name="T85" fmla="*/ 92 h 158"/>
                <a:gd name="T86" fmla="*/ 28 w 133"/>
                <a:gd name="T87" fmla="*/ 99 h 158"/>
                <a:gd name="T88" fmla="*/ 28 w 133"/>
                <a:gd name="T89" fmla="*/ 99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3" h="158">
                  <a:moveTo>
                    <a:pt x="0" y="130"/>
                  </a:moveTo>
                  <a:lnTo>
                    <a:pt x="7" y="130"/>
                  </a:lnTo>
                  <a:lnTo>
                    <a:pt x="14" y="134"/>
                  </a:lnTo>
                  <a:lnTo>
                    <a:pt x="21" y="137"/>
                  </a:lnTo>
                  <a:lnTo>
                    <a:pt x="21" y="141"/>
                  </a:lnTo>
                  <a:lnTo>
                    <a:pt x="24" y="141"/>
                  </a:lnTo>
                  <a:lnTo>
                    <a:pt x="31" y="144"/>
                  </a:lnTo>
                  <a:lnTo>
                    <a:pt x="38" y="144"/>
                  </a:lnTo>
                  <a:lnTo>
                    <a:pt x="42" y="144"/>
                  </a:lnTo>
                  <a:lnTo>
                    <a:pt x="45" y="144"/>
                  </a:lnTo>
                  <a:lnTo>
                    <a:pt x="49" y="144"/>
                  </a:lnTo>
                  <a:lnTo>
                    <a:pt x="52" y="148"/>
                  </a:lnTo>
                  <a:lnTo>
                    <a:pt x="52" y="151"/>
                  </a:lnTo>
                  <a:lnTo>
                    <a:pt x="63" y="151"/>
                  </a:lnTo>
                  <a:lnTo>
                    <a:pt x="66" y="158"/>
                  </a:lnTo>
                  <a:lnTo>
                    <a:pt x="70" y="158"/>
                  </a:lnTo>
                  <a:lnTo>
                    <a:pt x="74" y="155"/>
                  </a:lnTo>
                  <a:lnTo>
                    <a:pt x="77" y="155"/>
                  </a:lnTo>
                  <a:lnTo>
                    <a:pt x="81" y="151"/>
                  </a:lnTo>
                  <a:lnTo>
                    <a:pt x="84" y="148"/>
                  </a:lnTo>
                  <a:lnTo>
                    <a:pt x="84" y="141"/>
                  </a:lnTo>
                  <a:lnTo>
                    <a:pt x="88" y="134"/>
                  </a:lnTo>
                  <a:lnTo>
                    <a:pt x="88" y="130"/>
                  </a:lnTo>
                  <a:lnTo>
                    <a:pt x="88" y="127"/>
                  </a:lnTo>
                  <a:lnTo>
                    <a:pt x="91" y="127"/>
                  </a:lnTo>
                  <a:lnTo>
                    <a:pt x="91" y="123"/>
                  </a:lnTo>
                  <a:lnTo>
                    <a:pt x="98" y="120"/>
                  </a:lnTo>
                  <a:lnTo>
                    <a:pt x="102" y="116"/>
                  </a:lnTo>
                  <a:lnTo>
                    <a:pt x="105" y="102"/>
                  </a:lnTo>
                  <a:lnTo>
                    <a:pt x="105" y="102"/>
                  </a:lnTo>
                  <a:lnTo>
                    <a:pt x="109" y="99"/>
                  </a:lnTo>
                  <a:lnTo>
                    <a:pt x="112" y="95"/>
                  </a:lnTo>
                  <a:lnTo>
                    <a:pt x="119" y="95"/>
                  </a:lnTo>
                  <a:lnTo>
                    <a:pt x="119" y="95"/>
                  </a:lnTo>
                  <a:lnTo>
                    <a:pt x="123" y="92"/>
                  </a:lnTo>
                  <a:lnTo>
                    <a:pt x="123" y="88"/>
                  </a:lnTo>
                  <a:lnTo>
                    <a:pt x="123" y="85"/>
                  </a:lnTo>
                  <a:lnTo>
                    <a:pt x="116" y="81"/>
                  </a:lnTo>
                  <a:lnTo>
                    <a:pt x="112" y="81"/>
                  </a:lnTo>
                  <a:lnTo>
                    <a:pt x="109" y="81"/>
                  </a:lnTo>
                  <a:lnTo>
                    <a:pt x="105" y="77"/>
                  </a:lnTo>
                  <a:lnTo>
                    <a:pt x="105" y="77"/>
                  </a:lnTo>
                  <a:lnTo>
                    <a:pt x="109" y="74"/>
                  </a:lnTo>
                  <a:lnTo>
                    <a:pt x="109" y="60"/>
                  </a:lnTo>
                  <a:lnTo>
                    <a:pt x="116" y="56"/>
                  </a:lnTo>
                  <a:lnTo>
                    <a:pt x="119" y="49"/>
                  </a:lnTo>
                  <a:lnTo>
                    <a:pt x="123" y="46"/>
                  </a:lnTo>
                  <a:lnTo>
                    <a:pt x="126" y="46"/>
                  </a:lnTo>
                  <a:lnTo>
                    <a:pt x="126" y="46"/>
                  </a:lnTo>
                  <a:lnTo>
                    <a:pt x="126" y="46"/>
                  </a:lnTo>
                  <a:lnTo>
                    <a:pt x="112" y="39"/>
                  </a:lnTo>
                  <a:lnTo>
                    <a:pt x="133" y="32"/>
                  </a:lnTo>
                  <a:lnTo>
                    <a:pt x="133" y="32"/>
                  </a:lnTo>
                  <a:lnTo>
                    <a:pt x="133" y="28"/>
                  </a:lnTo>
                  <a:lnTo>
                    <a:pt x="130" y="25"/>
                  </a:lnTo>
                  <a:lnTo>
                    <a:pt x="130" y="21"/>
                  </a:lnTo>
                  <a:lnTo>
                    <a:pt x="126" y="18"/>
                  </a:lnTo>
                  <a:lnTo>
                    <a:pt x="123" y="14"/>
                  </a:lnTo>
                  <a:lnTo>
                    <a:pt x="119" y="11"/>
                  </a:lnTo>
                  <a:lnTo>
                    <a:pt x="116" y="7"/>
                  </a:lnTo>
                  <a:lnTo>
                    <a:pt x="112" y="7"/>
                  </a:lnTo>
                  <a:lnTo>
                    <a:pt x="112" y="3"/>
                  </a:lnTo>
                  <a:lnTo>
                    <a:pt x="112" y="0"/>
                  </a:lnTo>
                  <a:lnTo>
                    <a:pt x="109" y="0"/>
                  </a:lnTo>
                  <a:lnTo>
                    <a:pt x="105" y="0"/>
                  </a:lnTo>
                  <a:lnTo>
                    <a:pt x="98" y="3"/>
                  </a:lnTo>
                  <a:lnTo>
                    <a:pt x="95" y="3"/>
                  </a:lnTo>
                  <a:lnTo>
                    <a:pt x="91" y="7"/>
                  </a:lnTo>
                  <a:lnTo>
                    <a:pt x="88" y="11"/>
                  </a:lnTo>
                  <a:lnTo>
                    <a:pt x="81" y="14"/>
                  </a:lnTo>
                  <a:lnTo>
                    <a:pt x="70" y="39"/>
                  </a:lnTo>
                  <a:lnTo>
                    <a:pt x="70" y="39"/>
                  </a:lnTo>
                  <a:lnTo>
                    <a:pt x="66" y="42"/>
                  </a:lnTo>
                  <a:lnTo>
                    <a:pt x="63" y="46"/>
                  </a:lnTo>
                  <a:lnTo>
                    <a:pt x="59" y="46"/>
                  </a:lnTo>
                  <a:lnTo>
                    <a:pt x="52" y="49"/>
                  </a:lnTo>
                  <a:lnTo>
                    <a:pt x="49" y="53"/>
                  </a:lnTo>
                  <a:lnTo>
                    <a:pt x="45" y="56"/>
                  </a:lnTo>
                  <a:lnTo>
                    <a:pt x="42" y="60"/>
                  </a:lnTo>
                  <a:lnTo>
                    <a:pt x="38" y="63"/>
                  </a:lnTo>
                  <a:lnTo>
                    <a:pt x="38" y="67"/>
                  </a:lnTo>
                  <a:lnTo>
                    <a:pt x="28" y="88"/>
                  </a:lnTo>
                  <a:lnTo>
                    <a:pt x="28" y="88"/>
                  </a:lnTo>
                  <a:lnTo>
                    <a:pt x="7" y="88"/>
                  </a:lnTo>
                  <a:lnTo>
                    <a:pt x="7" y="88"/>
                  </a:lnTo>
                  <a:lnTo>
                    <a:pt x="3" y="92"/>
                  </a:lnTo>
                  <a:lnTo>
                    <a:pt x="0" y="99"/>
                  </a:lnTo>
                  <a:lnTo>
                    <a:pt x="0" y="102"/>
                  </a:lnTo>
                  <a:lnTo>
                    <a:pt x="0" y="109"/>
                  </a:lnTo>
                  <a:lnTo>
                    <a:pt x="3" y="120"/>
                  </a:lnTo>
                  <a:lnTo>
                    <a:pt x="3" y="120"/>
                  </a:lnTo>
                  <a:lnTo>
                    <a:pt x="0" y="123"/>
                  </a:lnTo>
                  <a:lnTo>
                    <a:pt x="0" y="127"/>
                  </a:lnTo>
                  <a:lnTo>
                    <a:pt x="0" y="130"/>
                  </a:lnTo>
                  <a:close/>
                  <a:moveTo>
                    <a:pt x="38" y="99"/>
                  </a:moveTo>
                  <a:lnTo>
                    <a:pt x="38" y="99"/>
                  </a:lnTo>
                  <a:lnTo>
                    <a:pt x="38" y="99"/>
                  </a:lnTo>
                  <a:lnTo>
                    <a:pt x="38" y="99"/>
                  </a:lnTo>
                  <a:lnTo>
                    <a:pt x="38" y="99"/>
                  </a:lnTo>
                  <a:close/>
                  <a:moveTo>
                    <a:pt x="63" y="81"/>
                  </a:moveTo>
                  <a:lnTo>
                    <a:pt x="66" y="77"/>
                  </a:lnTo>
                  <a:lnTo>
                    <a:pt x="63" y="81"/>
                  </a:lnTo>
                  <a:lnTo>
                    <a:pt x="63" y="81"/>
                  </a:lnTo>
                  <a:close/>
                  <a:moveTo>
                    <a:pt x="95" y="49"/>
                  </a:moveTo>
                  <a:lnTo>
                    <a:pt x="95" y="49"/>
                  </a:lnTo>
                  <a:lnTo>
                    <a:pt x="91" y="49"/>
                  </a:lnTo>
                  <a:lnTo>
                    <a:pt x="95" y="49"/>
                  </a:lnTo>
                  <a:close/>
                  <a:moveTo>
                    <a:pt x="74" y="74"/>
                  </a:moveTo>
                  <a:lnTo>
                    <a:pt x="77" y="74"/>
                  </a:lnTo>
                  <a:lnTo>
                    <a:pt x="77" y="74"/>
                  </a:lnTo>
                  <a:lnTo>
                    <a:pt x="74" y="74"/>
                  </a:lnTo>
                  <a:close/>
                  <a:moveTo>
                    <a:pt x="49" y="88"/>
                  </a:moveTo>
                  <a:lnTo>
                    <a:pt x="52" y="85"/>
                  </a:lnTo>
                  <a:lnTo>
                    <a:pt x="59" y="81"/>
                  </a:lnTo>
                  <a:lnTo>
                    <a:pt x="59" y="85"/>
                  </a:lnTo>
                  <a:lnTo>
                    <a:pt x="56" y="85"/>
                  </a:lnTo>
                  <a:lnTo>
                    <a:pt x="52" y="85"/>
                  </a:lnTo>
                  <a:lnTo>
                    <a:pt x="49" y="88"/>
                  </a:lnTo>
                  <a:lnTo>
                    <a:pt x="45" y="92"/>
                  </a:lnTo>
                  <a:lnTo>
                    <a:pt x="45" y="92"/>
                  </a:lnTo>
                  <a:lnTo>
                    <a:pt x="45" y="88"/>
                  </a:lnTo>
                  <a:lnTo>
                    <a:pt x="49" y="88"/>
                  </a:lnTo>
                  <a:lnTo>
                    <a:pt x="49" y="88"/>
                  </a:lnTo>
                  <a:close/>
                  <a:moveTo>
                    <a:pt x="21" y="92"/>
                  </a:moveTo>
                  <a:lnTo>
                    <a:pt x="21" y="95"/>
                  </a:lnTo>
                  <a:lnTo>
                    <a:pt x="28" y="99"/>
                  </a:lnTo>
                  <a:lnTo>
                    <a:pt x="24" y="95"/>
                  </a:lnTo>
                  <a:lnTo>
                    <a:pt x="21" y="92"/>
                  </a:lnTo>
                  <a:lnTo>
                    <a:pt x="21" y="92"/>
                  </a:lnTo>
                  <a:lnTo>
                    <a:pt x="21" y="92"/>
                  </a:lnTo>
                  <a:close/>
                  <a:moveTo>
                    <a:pt x="28" y="99"/>
                  </a:moveTo>
                  <a:lnTo>
                    <a:pt x="28" y="99"/>
                  </a:lnTo>
                  <a:lnTo>
                    <a:pt x="28" y="99"/>
                  </a:lnTo>
                  <a:lnTo>
                    <a:pt x="28" y="99"/>
                  </a:lnTo>
                  <a:lnTo>
                    <a:pt x="28" y="9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7" name="Freeform 323">
              <a:extLst/>
            </p:cNvPr>
            <p:cNvSpPr>
              <a:spLocks/>
            </p:cNvSpPr>
            <p:nvPr userDrawn="1"/>
          </p:nvSpPr>
          <p:spPr bwMode="gray">
            <a:xfrm>
              <a:off x="2560" y="2325"/>
              <a:ext cx="141" cy="121"/>
            </a:xfrm>
            <a:custGeom>
              <a:avLst/>
              <a:gdLst>
                <a:gd name="T0" fmla="*/ 95 w 137"/>
                <a:gd name="T1" fmla="*/ 46 h 113"/>
                <a:gd name="T2" fmla="*/ 95 w 137"/>
                <a:gd name="T3" fmla="*/ 46 h 113"/>
                <a:gd name="T4" fmla="*/ 91 w 137"/>
                <a:gd name="T5" fmla="*/ 46 h 113"/>
                <a:gd name="T6" fmla="*/ 88 w 137"/>
                <a:gd name="T7" fmla="*/ 46 h 113"/>
                <a:gd name="T8" fmla="*/ 84 w 137"/>
                <a:gd name="T9" fmla="*/ 42 h 113"/>
                <a:gd name="T10" fmla="*/ 81 w 137"/>
                <a:gd name="T11" fmla="*/ 39 h 113"/>
                <a:gd name="T12" fmla="*/ 81 w 137"/>
                <a:gd name="T13" fmla="*/ 39 h 113"/>
                <a:gd name="T14" fmla="*/ 77 w 137"/>
                <a:gd name="T15" fmla="*/ 35 h 113"/>
                <a:gd name="T16" fmla="*/ 74 w 137"/>
                <a:gd name="T17" fmla="*/ 35 h 113"/>
                <a:gd name="T18" fmla="*/ 70 w 137"/>
                <a:gd name="T19" fmla="*/ 32 h 113"/>
                <a:gd name="T20" fmla="*/ 63 w 137"/>
                <a:gd name="T21" fmla="*/ 28 h 113"/>
                <a:gd name="T22" fmla="*/ 60 w 137"/>
                <a:gd name="T23" fmla="*/ 21 h 113"/>
                <a:gd name="T24" fmla="*/ 53 w 137"/>
                <a:gd name="T25" fmla="*/ 17 h 113"/>
                <a:gd name="T26" fmla="*/ 46 w 137"/>
                <a:gd name="T27" fmla="*/ 14 h 113"/>
                <a:gd name="T28" fmla="*/ 42 w 137"/>
                <a:gd name="T29" fmla="*/ 10 h 113"/>
                <a:gd name="T30" fmla="*/ 42 w 137"/>
                <a:gd name="T31" fmla="*/ 10 h 113"/>
                <a:gd name="T32" fmla="*/ 39 w 137"/>
                <a:gd name="T33" fmla="*/ 10 h 113"/>
                <a:gd name="T34" fmla="*/ 32 w 137"/>
                <a:gd name="T35" fmla="*/ 7 h 113"/>
                <a:gd name="T36" fmla="*/ 21 w 137"/>
                <a:gd name="T37" fmla="*/ 3 h 113"/>
                <a:gd name="T38" fmla="*/ 10 w 137"/>
                <a:gd name="T39" fmla="*/ 3 h 113"/>
                <a:gd name="T40" fmla="*/ 3 w 137"/>
                <a:gd name="T41" fmla="*/ 0 h 113"/>
                <a:gd name="T42" fmla="*/ 0 w 137"/>
                <a:gd name="T43" fmla="*/ 81 h 113"/>
                <a:gd name="T44" fmla="*/ 14 w 137"/>
                <a:gd name="T45" fmla="*/ 88 h 113"/>
                <a:gd name="T46" fmla="*/ 28 w 137"/>
                <a:gd name="T47" fmla="*/ 84 h 113"/>
                <a:gd name="T48" fmla="*/ 28 w 137"/>
                <a:gd name="T49" fmla="*/ 81 h 113"/>
                <a:gd name="T50" fmla="*/ 32 w 137"/>
                <a:gd name="T51" fmla="*/ 77 h 113"/>
                <a:gd name="T52" fmla="*/ 35 w 137"/>
                <a:gd name="T53" fmla="*/ 74 h 113"/>
                <a:gd name="T54" fmla="*/ 39 w 137"/>
                <a:gd name="T55" fmla="*/ 70 h 113"/>
                <a:gd name="T56" fmla="*/ 46 w 137"/>
                <a:gd name="T57" fmla="*/ 70 h 113"/>
                <a:gd name="T58" fmla="*/ 56 w 137"/>
                <a:gd name="T59" fmla="*/ 70 h 113"/>
                <a:gd name="T60" fmla="*/ 81 w 137"/>
                <a:gd name="T61" fmla="*/ 84 h 113"/>
                <a:gd name="T62" fmla="*/ 91 w 137"/>
                <a:gd name="T63" fmla="*/ 98 h 113"/>
                <a:gd name="T64" fmla="*/ 109 w 137"/>
                <a:gd name="T65" fmla="*/ 106 h 113"/>
                <a:gd name="T66" fmla="*/ 134 w 137"/>
                <a:gd name="T67" fmla="*/ 113 h 113"/>
                <a:gd name="T68" fmla="*/ 134 w 137"/>
                <a:gd name="T69" fmla="*/ 113 h 113"/>
                <a:gd name="T70" fmla="*/ 137 w 137"/>
                <a:gd name="T71" fmla="*/ 109 h 113"/>
                <a:gd name="T72" fmla="*/ 137 w 137"/>
                <a:gd name="T73" fmla="*/ 106 h 113"/>
                <a:gd name="T74" fmla="*/ 134 w 137"/>
                <a:gd name="T75" fmla="*/ 102 h 113"/>
                <a:gd name="T76" fmla="*/ 130 w 137"/>
                <a:gd name="T77" fmla="*/ 98 h 113"/>
                <a:gd name="T78" fmla="*/ 123 w 137"/>
                <a:gd name="T79" fmla="*/ 91 h 113"/>
                <a:gd name="T80" fmla="*/ 116 w 137"/>
                <a:gd name="T81" fmla="*/ 88 h 113"/>
                <a:gd name="T82" fmla="*/ 113 w 137"/>
                <a:gd name="T83" fmla="*/ 81 h 113"/>
                <a:gd name="T84" fmla="*/ 106 w 137"/>
                <a:gd name="T85" fmla="*/ 77 h 113"/>
                <a:gd name="T86" fmla="*/ 102 w 137"/>
                <a:gd name="T87" fmla="*/ 74 h 113"/>
                <a:gd name="T88" fmla="*/ 102 w 137"/>
                <a:gd name="T89" fmla="*/ 74 h 113"/>
                <a:gd name="T90" fmla="*/ 84 w 137"/>
                <a:gd name="T91" fmla="*/ 63 h 113"/>
                <a:gd name="T92" fmla="*/ 102 w 137"/>
                <a:gd name="T93" fmla="*/ 56 h 113"/>
                <a:gd name="T94" fmla="*/ 95 w 137"/>
                <a:gd name="T95" fmla="*/ 4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7" h="113">
                  <a:moveTo>
                    <a:pt x="95" y="46"/>
                  </a:moveTo>
                  <a:lnTo>
                    <a:pt x="95" y="46"/>
                  </a:lnTo>
                  <a:lnTo>
                    <a:pt x="91" y="46"/>
                  </a:lnTo>
                  <a:lnTo>
                    <a:pt x="88" y="46"/>
                  </a:lnTo>
                  <a:lnTo>
                    <a:pt x="84" y="42"/>
                  </a:lnTo>
                  <a:lnTo>
                    <a:pt x="81" y="39"/>
                  </a:lnTo>
                  <a:lnTo>
                    <a:pt x="81" y="39"/>
                  </a:lnTo>
                  <a:lnTo>
                    <a:pt x="77" y="35"/>
                  </a:lnTo>
                  <a:lnTo>
                    <a:pt x="74" y="35"/>
                  </a:lnTo>
                  <a:lnTo>
                    <a:pt x="70" y="32"/>
                  </a:lnTo>
                  <a:lnTo>
                    <a:pt x="63" y="28"/>
                  </a:lnTo>
                  <a:lnTo>
                    <a:pt x="60" y="21"/>
                  </a:lnTo>
                  <a:lnTo>
                    <a:pt x="53" y="17"/>
                  </a:lnTo>
                  <a:lnTo>
                    <a:pt x="46" y="14"/>
                  </a:lnTo>
                  <a:lnTo>
                    <a:pt x="42" y="10"/>
                  </a:lnTo>
                  <a:lnTo>
                    <a:pt x="42" y="10"/>
                  </a:lnTo>
                  <a:lnTo>
                    <a:pt x="39" y="10"/>
                  </a:lnTo>
                  <a:lnTo>
                    <a:pt x="32" y="7"/>
                  </a:lnTo>
                  <a:lnTo>
                    <a:pt x="21" y="3"/>
                  </a:lnTo>
                  <a:lnTo>
                    <a:pt x="10" y="3"/>
                  </a:lnTo>
                  <a:lnTo>
                    <a:pt x="3" y="0"/>
                  </a:lnTo>
                  <a:lnTo>
                    <a:pt x="0" y="81"/>
                  </a:lnTo>
                  <a:lnTo>
                    <a:pt x="14" y="88"/>
                  </a:lnTo>
                  <a:lnTo>
                    <a:pt x="28" y="84"/>
                  </a:lnTo>
                  <a:lnTo>
                    <a:pt x="28" y="81"/>
                  </a:lnTo>
                  <a:lnTo>
                    <a:pt x="32" y="77"/>
                  </a:lnTo>
                  <a:lnTo>
                    <a:pt x="35" y="74"/>
                  </a:lnTo>
                  <a:lnTo>
                    <a:pt x="39" y="70"/>
                  </a:lnTo>
                  <a:lnTo>
                    <a:pt x="46" y="70"/>
                  </a:lnTo>
                  <a:lnTo>
                    <a:pt x="56" y="70"/>
                  </a:lnTo>
                  <a:lnTo>
                    <a:pt x="81" y="84"/>
                  </a:lnTo>
                  <a:lnTo>
                    <a:pt x="91" y="98"/>
                  </a:lnTo>
                  <a:lnTo>
                    <a:pt x="109" y="106"/>
                  </a:lnTo>
                  <a:lnTo>
                    <a:pt x="134" y="113"/>
                  </a:lnTo>
                  <a:lnTo>
                    <a:pt x="134" y="113"/>
                  </a:lnTo>
                  <a:lnTo>
                    <a:pt x="137" y="109"/>
                  </a:lnTo>
                  <a:lnTo>
                    <a:pt x="137" y="106"/>
                  </a:lnTo>
                  <a:lnTo>
                    <a:pt x="134" y="102"/>
                  </a:lnTo>
                  <a:lnTo>
                    <a:pt x="130" y="98"/>
                  </a:lnTo>
                  <a:lnTo>
                    <a:pt x="123" y="91"/>
                  </a:lnTo>
                  <a:lnTo>
                    <a:pt x="116" y="88"/>
                  </a:lnTo>
                  <a:lnTo>
                    <a:pt x="113" y="81"/>
                  </a:lnTo>
                  <a:lnTo>
                    <a:pt x="106" y="77"/>
                  </a:lnTo>
                  <a:lnTo>
                    <a:pt x="102" y="74"/>
                  </a:lnTo>
                  <a:lnTo>
                    <a:pt x="102" y="74"/>
                  </a:lnTo>
                  <a:lnTo>
                    <a:pt x="84" y="63"/>
                  </a:lnTo>
                  <a:lnTo>
                    <a:pt x="102" y="56"/>
                  </a:lnTo>
                  <a:lnTo>
                    <a:pt x="95" y="4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8" name="Freeform 324">
              <a:extLst/>
            </p:cNvPr>
            <p:cNvSpPr>
              <a:spLocks/>
            </p:cNvSpPr>
            <p:nvPr userDrawn="1"/>
          </p:nvSpPr>
          <p:spPr bwMode="gray">
            <a:xfrm>
              <a:off x="2429" y="2290"/>
              <a:ext cx="134" cy="122"/>
            </a:xfrm>
            <a:custGeom>
              <a:avLst/>
              <a:gdLst>
                <a:gd name="T0" fmla="*/ 0 w 130"/>
                <a:gd name="T1" fmla="*/ 14 h 113"/>
                <a:gd name="T2" fmla="*/ 7 w 130"/>
                <a:gd name="T3" fmla="*/ 21 h 113"/>
                <a:gd name="T4" fmla="*/ 11 w 130"/>
                <a:gd name="T5" fmla="*/ 28 h 113"/>
                <a:gd name="T6" fmla="*/ 14 w 130"/>
                <a:gd name="T7" fmla="*/ 35 h 113"/>
                <a:gd name="T8" fmla="*/ 14 w 130"/>
                <a:gd name="T9" fmla="*/ 42 h 113"/>
                <a:gd name="T10" fmla="*/ 18 w 130"/>
                <a:gd name="T11" fmla="*/ 46 h 113"/>
                <a:gd name="T12" fmla="*/ 18 w 130"/>
                <a:gd name="T13" fmla="*/ 49 h 113"/>
                <a:gd name="T14" fmla="*/ 21 w 130"/>
                <a:gd name="T15" fmla="*/ 53 h 113"/>
                <a:gd name="T16" fmla="*/ 25 w 130"/>
                <a:gd name="T17" fmla="*/ 53 h 113"/>
                <a:gd name="T18" fmla="*/ 32 w 130"/>
                <a:gd name="T19" fmla="*/ 53 h 113"/>
                <a:gd name="T20" fmla="*/ 39 w 130"/>
                <a:gd name="T21" fmla="*/ 53 h 113"/>
                <a:gd name="T22" fmla="*/ 46 w 130"/>
                <a:gd name="T23" fmla="*/ 56 h 113"/>
                <a:gd name="T24" fmla="*/ 49 w 130"/>
                <a:gd name="T25" fmla="*/ 56 h 113"/>
                <a:gd name="T26" fmla="*/ 56 w 130"/>
                <a:gd name="T27" fmla="*/ 60 h 113"/>
                <a:gd name="T28" fmla="*/ 67 w 130"/>
                <a:gd name="T29" fmla="*/ 60 h 113"/>
                <a:gd name="T30" fmla="*/ 74 w 130"/>
                <a:gd name="T31" fmla="*/ 60 h 113"/>
                <a:gd name="T32" fmla="*/ 78 w 130"/>
                <a:gd name="T33" fmla="*/ 64 h 113"/>
                <a:gd name="T34" fmla="*/ 92 w 130"/>
                <a:gd name="T35" fmla="*/ 78 h 113"/>
                <a:gd name="T36" fmla="*/ 102 w 130"/>
                <a:gd name="T37" fmla="*/ 95 h 113"/>
                <a:gd name="T38" fmla="*/ 120 w 130"/>
                <a:gd name="T39" fmla="*/ 113 h 113"/>
                <a:gd name="T40" fmla="*/ 123 w 130"/>
                <a:gd name="T41" fmla="*/ 113 h 113"/>
                <a:gd name="T42" fmla="*/ 130 w 130"/>
                <a:gd name="T43" fmla="*/ 32 h 113"/>
                <a:gd name="T44" fmla="*/ 123 w 130"/>
                <a:gd name="T45" fmla="*/ 28 h 113"/>
                <a:gd name="T46" fmla="*/ 116 w 130"/>
                <a:gd name="T47" fmla="*/ 25 h 113"/>
                <a:gd name="T48" fmla="*/ 106 w 130"/>
                <a:gd name="T49" fmla="*/ 18 h 113"/>
                <a:gd name="T50" fmla="*/ 99 w 130"/>
                <a:gd name="T51" fmla="*/ 18 h 113"/>
                <a:gd name="T52" fmla="*/ 92 w 130"/>
                <a:gd name="T53" fmla="*/ 14 h 113"/>
                <a:gd name="T54" fmla="*/ 81 w 130"/>
                <a:gd name="T55" fmla="*/ 18 h 113"/>
                <a:gd name="T56" fmla="*/ 78 w 130"/>
                <a:gd name="T57" fmla="*/ 21 h 113"/>
                <a:gd name="T58" fmla="*/ 78 w 130"/>
                <a:gd name="T59" fmla="*/ 25 h 113"/>
                <a:gd name="T60" fmla="*/ 74 w 130"/>
                <a:gd name="T61" fmla="*/ 28 h 113"/>
                <a:gd name="T62" fmla="*/ 74 w 130"/>
                <a:gd name="T63" fmla="*/ 35 h 113"/>
                <a:gd name="T64" fmla="*/ 70 w 130"/>
                <a:gd name="T65" fmla="*/ 42 h 113"/>
                <a:gd name="T66" fmla="*/ 67 w 130"/>
                <a:gd name="T67" fmla="*/ 46 h 113"/>
                <a:gd name="T68" fmla="*/ 60 w 130"/>
                <a:gd name="T69" fmla="*/ 46 h 113"/>
                <a:gd name="T70" fmla="*/ 53 w 130"/>
                <a:gd name="T71" fmla="*/ 46 h 113"/>
                <a:gd name="T72" fmla="*/ 46 w 130"/>
                <a:gd name="T73" fmla="*/ 42 h 113"/>
                <a:gd name="T74" fmla="*/ 42 w 130"/>
                <a:gd name="T75" fmla="*/ 35 h 113"/>
                <a:gd name="T76" fmla="*/ 39 w 130"/>
                <a:gd name="T77" fmla="*/ 28 h 113"/>
                <a:gd name="T78" fmla="*/ 35 w 130"/>
                <a:gd name="T79" fmla="*/ 21 h 113"/>
                <a:gd name="T80" fmla="*/ 35 w 130"/>
                <a:gd name="T81" fmla="*/ 18 h 113"/>
                <a:gd name="T82" fmla="*/ 32 w 130"/>
                <a:gd name="T83" fmla="*/ 14 h 113"/>
                <a:gd name="T84" fmla="*/ 32 w 130"/>
                <a:gd name="T85" fmla="*/ 14 h 113"/>
                <a:gd name="T86" fmla="*/ 28 w 130"/>
                <a:gd name="T87" fmla="*/ 11 h 113"/>
                <a:gd name="T88" fmla="*/ 25 w 130"/>
                <a:gd name="T89" fmla="*/ 7 h 113"/>
                <a:gd name="T90" fmla="*/ 21 w 130"/>
                <a:gd name="T91" fmla="*/ 4 h 113"/>
                <a:gd name="T92" fmla="*/ 14 w 130"/>
                <a:gd name="T93" fmla="*/ 0 h 113"/>
                <a:gd name="T94" fmla="*/ 7 w 130"/>
                <a:gd name="T95" fmla="*/ 0 h 113"/>
                <a:gd name="T96" fmla="*/ 4 w 130"/>
                <a:gd name="T97" fmla="*/ 7 h 113"/>
                <a:gd name="T98" fmla="*/ 4 w 130"/>
                <a:gd name="T99" fmla="*/ 7 h 113"/>
                <a:gd name="T100" fmla="*/ 0 w 130"/>
                <a:gd name="T101" fmla="*/ 11 h 113"/>
                <a:gd name="T102" fmla="*/ 0 w 130"/>
                <a:gd name="T103" fmla="*/ 11 h 113"/>
                <a:gd name="T104" fmla="*/ 0 w 130"/>
                <a:gd name="T105" fmla="*/ 14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0" h="113">
                  <a:moveTo>
                    <a:pt x="0" y="14"/>
                  </a:moveTo>
                  <a:lnTo>
                    <a:pt x="7" y="21"/>
                  </a:lnTo>
                  <a:lnTo>
                    <a:pt x="11" y="28"/>
                  </a:lnTo>
                  <a:lnTo>
                    <a:pt x="14" y="35"/>
                  </a:lnTo>
                  <a:lnTo>
                    <a:pt x="14" y="42"/>
                  </a:lnTo>
                  <a:lnTo>
                    <a:pt x="18" y="46"/>
                  </a:lnTo>
                  <a:lnTo>
                    <a:pt x="18" y="49"/>
                  </a:lnTo>
                  <a:lnTo>
                    <a:pt x="21" y="53"/>
                  </a:lnTo>
                  <a:lnTo>
                    <a:pt x="25" y="53"/>
                  </a:lnTo>
                  <a:lnTo>
                    <a:pt x="32" y="53"/>
                  </a:lnTo>
                  <a:lnTo>
                    <a:pt x="39" y="53"/>
                  </a:lnTo>
                  <a:lnTo>
                    <a:pt x="46" y="56"/>
                  </a:lnTo>
                  <a:lnTo>
                    <a:pt x="49" y="56"/>
                  </a:lnTo>
                  <a:lnTo>
                    <a:pt x="56" y="60"/>
                  </a:lnTo>
                  <a:lnTo>
                    <a:pt x="67" y="60"/>
                  </a:lnTo>
                  <a:lnTo>
                    <a:pt x="74" y="60"/>
                  </a:lnTo>
                  <a:lnTo>
                    <a:pt x="78" y="64"/>
                  </a:lnTo>
                  <a:lnTo>
                    <a:pt x="92" y="78"/>
                  </a:lnTo>
                  <a:lnTo>
                    <a:pt x="102" y="95"/>
                  </a:lnTo>
                  <a:lnTo>
                    <a:pt x="120" y="113"/>
                  </a:lnTo>
                  <a:lnTo>
                    <a:pt x="123" y="113"/>
                  </a:lnTo>
                  <a:lnTo>
                    <a:pt x="130" y="32"/>
                  </a:lnTo>
                  <a:lnTo>
                    <a:pt x="123" y="28"/>
                  </a:lnTo>
                  <a:lnTo>
                    <a:pt x="116" y="25"/>
                  </a:lnTo>
                  <a:lnTo>
                    <a:pt x="106" y="18"/>
                  </a:lnTo>
                  <a:lnTo>
                    <a:pt x="99" y="18"/>
                  </a:lnTo>
                  <a:lnTo>
                    <a:pt x="92" y="14"/>
                  </a:lnTo>
                  <a:lnTo>
                    <a:pt x="81" y="18"/>
                  </a:lnTo>
                  <a:lnTo>
                    <a:pt x="78" y="21"/>
                  </a:lnTo>
                  <a:lnTo>
                    <a:pt x="78" y="25"/>
                  </a:lnTo>
                  <a:lnTo>
                    <a:pt x="74" y="28"/>
                  </a:lnTo>
                  <a:lnTo>
                    <a:pt x="74" y="35"/>
                  </a:lnTo>
                  <a:lnTo>
                    <a:pt x="70" y="42"/>
                  </a:lnTo>
                  <a:lnTo>
                    <a:pt x="67" y="46"/>
                  </a:lnTo>
                  <a:lnTo>
                    <a:pt x="60" y="46"/>
                  </a:lnTo>
                  <a:lnTo>
                    <a:pt x="53" y="46"/>
                  </a:lnTo>
                  <a:lnTo>
                    <a:pt x="46" y="42"/>
                  </a:lnTo>
                  <a:lnTo>
                    <a:pt x="42" y="35"/>
                  </a:lnTo>
                  <a:lnTo>
                    <a:pt x="39" y="28"/>
                  </a:lnTo>
                  <a:lnTo>
                    <a:pt x="35" y="21"/>
                  </a:lnTo>
                  <a:lnTo>
                    <a:pt x="35" y="18"/>
                  </a:lnTo>
                  <a:lnTo>
                    <a:pt x="32" y="14"/>
                  </a:lnTo>
                  <a:lnTo>
                    <a:pt x="32" y="14"/>
                  </a:lnTo>
                  <a:lnTo>
                    <a:pt x="28" y="11"/>
                  </a:lnTo>
                  <a:lnTo>
                    <a:pt x="25" y="7"/>
                  </a:lnTo>
                  <a:lnTo>
                    <a:pt x="21" y="4"/>
                  </a:lnTo>
                  <a:lnTo>
                    <a:pt x="14" y="0"/>
                  </a:lnTo>
                  <a:lnTo>
                    <a:pt x="7" y="0"/>
                  </a:lnTo>
                  <a:lnTo>
                    <a:pt x="4" y="7"/>
                  </a:lnTo>
                  <a:lnTo>
                    <a:pt x="4" y="7"/>
                  </a:lnTo>
                  <a:lnTo>
                    <a:pt x="0" y="11"/>
                  </a:lnTo>
                  <a:lnTo>
                    <a:pt x="0" y="11"/>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29" name="Freeform 325">
              <a:extLst/>
            </p:cNvPr>
            <p:cNvSpPr>
              <a:spLocks/>
            </p:cNvSpPr>
            <p:nvPr userDrawn="1"/>
          </p:nvSpPr>
          <p:spPr bwMode="gray">
            <a:xfrm>
              <a:off x="2183" y="2495"/>
              <a:ext cx="551" cy="463"/>
            </a:xfrm>
            <a:custGeom>
              <a:avLst/>
              <a:gdLst>
                <a:gd name="T0" fmla="*/ 458 w 536"/>
                <a:gd name="T1" fmla="*/ 117 h 430"/>
                <a:gd name="T2" fmla="*/ 437 w 536"/>
                <a:gd name="T3" fmla="*/ 95 h 430"/>
                <a:gd name="T4" fmla="*/ 430 w 536"/>
                <a:gd name="T5" fmla="*/ 71 h 430"/>
                <a:gd name="T6" fmla="*/ 416 w 536"/>
                <a:gd name="T7" fmla="*/ 46 h 430"/>
                <a:gd name="T8" fmla="*/ 399 w 536"/>
                <a:gd name="T9" fmla="*/ 43 h 430"/>
                <a:gd name="T10" fmla="*/ 399 w 536"/>
                <a:gd name="T11" fmla="*/ 25 h 430"/>
                <a:gd name="T12" fmla="*/ 391 w 536"/>
                <a:gd name="T13" fmla="*/ 4 h 430"/>
                <a:gd name="T14" fmla="*/ 377 w 536"/>
                <a:gd name="T15" fmla="*/ 7 h 430"/>
                <a:gd name="T16" fmla="*/ 374 w 536"/>
                <a:gd name="T17" fmla="*/ 53 h 430"/>
                <a:gd name="T18" fmla="*/ 356 w 536"/>
                <a:gd name="T19" fmla="*/ 88 h 430"/>
                <a:gd name="T20" fmla="*/ 342 w 536"/>
                <a:gd name="T21" fmla="*/ 81 h 430"/>
                <a:gd name="T22" fmla="*/ 303 w 536"/>
                <a:gd name="T23" fmla="*/ 57 h 430"/>
                <a:gd name="T24" fmla="*/ 310 w 536"/>
                <a:gd name="T25" fmla="*/ 36 h 430"/>
                <a:gd name="T26" fmla="*/ 318 w 536"/>
                <a:gd name="T27" fmla="*/ 22 h 430"/>
                <a:gd name="T28" fmla="*/ 296 w 536"/>
                <a:gd name="T29" fmla="*/ 14 h 430"/>
                <a:gd name="T30" fmla="*/ 272 w 536"/>
                <a:gd name="T31" fmla="*/ 4 h 430"/>
                <a:gd name="T32" fmla="*/ 265 w 536"/>
                <a:gd name="T33" fmla="*/ 11 h 430"/>
                <a:gd name="T34" fmla="*/ 258 w 536"/>
                <a:gd name="T35" fmla="*/ 7 h 430"/>
                <a:gd name="T36" fmla="*/ 247 w 536"/>
                <a:gd name="T37" fmla="*/ 0 h 430"/>
                <a:gd name="T38" fmla="*/ 233 w 536"/>
                <a:gd name="T39" fmla="*/ 11 h 430"/>
                <a:gd name="T40" fmla="*/ 240 w 536"/>
                <a:gd name="T41" fmla="*/ 18 h 430"/>
                <a:gd name="T42" fmla="*/ 212 w 536"/>
                <a:gd name="T43" fmla="*/ 29 h 430"/>
                <a:gd name="T44" fmla="*/ 205 w 536"/>
                <a:gd name="T45" fmla="*/ 46 h 430"/>
                <a:gd name="T46" fmla="*/ 212 w 536"/>
                <a:gd name="T47" fmla="*/ 60 h 430"/>
                <a:gd name="T48" fmla="*/ 198 w 536"/>
                <a:gd name="T49" fmla="*/ 60 h 430"/>
                <a:gd name="T50" fmla="*/ 177 w 536"/>
                <a:gd name="T51" fmla="*/ 50 h 430"/>
                <a:gd name="T52" fmla="*/ 145 w 536"/>
                <a:gd name="T53" fmla="*/ 67 h 430"/>
                <a:gd name="T54" fmla="*/ 134 w 536"/>
                <a:gd name="T55" fmla="*/ 85 h 430"/>
                <a:gd name="T56" fmla="*/ 120 w 536"/>
                <a:gd name="T57" fmla="*/ 95 h 430"/>
                <a:gd name="T58" fmla="*/ 110 w 536"/>
                <a:gd name="T59" fmla="*/ 120 h 430"/>
                <a:gd name="T60" fmla="*/ 64 w 536"/>
                <a:gd name="T61" fmla="*/ 141 h 430"/>
                <a:gd name="T62" fmla="*/ 15 w 536"/>
                <a:gd name="T63" fmla="*/ 159 h 430"/>
                <a:gd name="T64" fmla="*/ 0 w 536"/>
                <a:gd name="T65" fmla="*/ 187 h 430"/>
                <a:gd name="T66" fmla="*/ 7 w 536"/>
                <a:gd name="T67" fmla="*/ 215 h 430"/>
                <a:gd name="T68" fmla="*/ 18 w 536"/>
                <a:gd name="T69" fmla="*/ 282 h 430"/>
                <a:gd name="T70" fmla="*/ 29 w 536"/>
                <a:gd name="T71" fmla="*/ 314 h 430"/>
                <a:gd name="T72" fmla="*/ 18 w 536"/>
                <a:gd name="T73" fmla="*/ 356 h 430"/>
                <a:gd name="T74" fmla="*/ 29 w 536"/>
                <a:gd name="T75" fmla="*/ 360 h 430"/>
                <a:gd name="T76" fmla="*/ 36 w 536"/>
                <a:gd name="T77" fmla="*/ 370 h 430"/>
                <a:gd name="T78" fmla="*/ 67 w 536"/>
                <a:gd name="T79" fmla="*/ 370 h 430"/>
                <a:gd name="T80" fmla="*/ 81 w 536"/>
                <a:gd name="T81" fmla="*/ 356 h 430"/>
                <a:gd name="T82" fmla="*/ 131 w 536"/>
                <a:gd name="T83" fmla="*/ 360 h 430"/>
                <a:gd name="T84" fmla="*/ 148 w 536"/>
                <a:gd name="T85" fmla="*/ 342 h 430"/>
                <a:gd name="T86" fmla="*/ 222 w 536"/>
                <a:gd name="T87" fmla="*/ 310 h 430"/>
                <a:gd name="T88" fmla="*/ 286 w 536"/>
                <a:gd name="T89" fmla="*/ 332 h 430"/>
                <a:gd name="T90" fmla="*/ 349 w 536"/>
                <a:gd name="T91" fmla="*/ 381 h 430"/>
                <a:gd name="T92" fmla="*/ 363 w 536"/>
                <a:gd name="T93" fmla="*/ 413 h 430"/>
                <a:gd name="T94" fmla="*/ 399 w 536"/>
                <a:gd name="T95" fmla="*/ 420 h 430"/>
                <a:gd name="T96" fmla="*/ 420 w 536"/>
                <a:gd name="T97" fmla="*/ 416 h 430"/>
                <a:gd name="T98" fmla="*/ 441 w 536"/>
                <a:gd name="T99" fmla="*/ 430 h 430"/>
                <a:gd name="T100" fmla="*/ 480 w 536"/>
                <a:gd name="T101" fmla="*/ 409 h 430"/>
                <a:gd name="T102" fmla="*/ 487 w 536"/>
                <a:gd name="T103" fmla="*/ 377 h 430"/>
                <a:gd name="T104" fmla="*/ 494 w 536"/>
                <a:gd name="T105" fmla="*/ 353 h 430"/>
                <a:gd name="T106" fmla="*/ 508 w 536"/>
                <a:gd name="T107" fmla="*/ 328 h 430"/>
                <a:gd name="T108" fmla="*/ 536 w 536"/>
                <a:gd name="T109" fmla="*/ 289 h 430"/>
                <a:gd name="T110" fmla="*/ 532 w 536"/>
                <a:gd name="T111" fmla="*/ 222 h 430"/>
                <a:gd name="T112" fmla="*/ 515 w 536"/>
                <a:gd name="T113" fmla="*/ 18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36" h="430">
                  <a:moveTo>
                    <a:pt x="515" y="180"/>
                  </a:moveTo>
                  <a:lnTo>
                    <a:pt x="480" y="152"/>
                  </a:lnTo>
                  <a:lnTo>
                    <a:pt x="480" y="141"/>
                  </a:lnTo>
                  <a:lnTo>
                    <a:pt x="458" y="120"/>
                  </a:lnTo>
                  <a:lnTo>
                    <a:pt x="458" y="117"/>
                  </a:lnTo>
                  <a:lnTo>
                    <a:pt x="455" y="113"/>
                  </a:lnTo>
                  <a:lnTo>
                    <a:pt x="451" y="110"/>
                  </a:lnTo>
                  <a:lnTo>
                    <a:pt x="444" y="106"/>
                  </a:lnTo>
                  <a:lnTo>
                    <a:pt x="441" y="99"/>
                  </a:lnTo>
                  <a:lnTo>
                    <a:pt x="437" y="95"/>
                  </a:lnTo>
                  <a:lnTo>
                    <a:pt x="437" y="92"/>
                  </a:lnTo>
                  <a:lnTo>
                    <a:pt x="434" y="85"/>
                  </a:lnTo>
                  <a:lnTo>
                    <a:pt x="434" y="78"/>
                  </a:lnTo>
                  <a:lnTo>
                    <a:pt x="430" y="74"/>
                  </a:lnTo>
                  <a:lnTo>
                    <a:pt x="430" y="71"/>
                  </a:lnTo>
                  <a:lnTo>
                    <a:pt x="427" y="71"/>
                  </a:lnTo>
                  <a:lnTo>
                    <a:pt x="423" y="67"/>
                  </a:lnTo>
                  <a:lnTo>
                    <a:pt x="420" y="60"/>
                  </a:lnTo>
                  <a:lnTo>
                    <a:pt x="416" y="53"/>
                  </a:lnTo>
                  <a:lnTo>
                    <a:pt x="416" y="46"/>
                  </a:lnTo>
                  <a:lnTo>
                    <a:pt x="413" y="46"/>
                  </a:lnTo>
                  <a:lnTo>
                    <a:pt x="409" y="43"/>
                  </a:lnTo>
                  <a:lnTo>
                    <a:pt x="406" y="43"/>
                  </a:lnTo>
                  <a:lnTo>
                    <a:pt x="402" y="43"/>
                  </a:lnTo>
                  <a:lnTo>
                    <a:pt x="399" y="43"/>
                  </a:lnTo>
                  <a:lnTo>
                    <a:pt x="399" y="39"/>
                  </a:lnTo>
                  <a:lnTo>
                    <a:pt x="395" y="36"/>
                  </a:lnTo>
                  <a:lnTo>
                    <a:pt x="395" y="29"/>
                  </a:lnTo>
                  <a:lnTo>
                    <a:pt x="399" y="25"/>
                  </a:lnTo>
                  <a:lnTo>
                    <a:pt x="399" y="25"/>
                  </a:lnTo>
                  <a:lnTo>
                    <a:pt x="399" y="22"/>
                  </a:lnTo>
                  <a:lnTo>
                    <a:pt x="399" y="18"/>
                  </a:lnTo>
                  <a:lnTo>
                    <a:pt x="399" y="14"/>
                  </a:lnTo>
                  <a:lnTo>
                    <a:pt x="395" y="7"/>
                  </a:lnTo>
                  <a:lnTo>
                    <a:pt x="391" y="4"/>
                  </a:lnTo>
                  <a:lnTo>
                    <a:pt x="388" y="0"/>
                  </a:lnTo>
                  <a:lnTo>
                    <a:pt x="381" y="0"/>
                  </a:lnTo>
                  <a:lnTo>
                    <a:pt x="377" y="0"/>
                  </a:lnTo>
                  <a:lnTo>
                    <a:pt x="377" y="4"/>
                  </a:lnTo>
                  <a:lnTo>
                    <a:pt x="377" y="7"/>
                  </a:lnTo>
                  <a:lnTo>
                    <a:pt x="377" y="11"/>
                  </a:lnTo>
                  <a:lnTo>
                    <a:pt x="377" y="11"/>
                  </a:lnTo>
                  <a:lnTo>
                    <a:pt x="374" y="43"/>
                  </a:lnTo>
                  <a:lnTo>
                    <a:pt x="374" y="46"/>
                  </a:lnTo>
                  <a:lnTo>
                    <a:pt x="374" y="53"/>
                  </a:lnTo>
                  <a:lnTo>
                    <a:pt x="370" y="60"/>
                  </a:lnTo>
                  <a:lnTo>
                    <a:pt x="367" y="67"/>
                  </a:lnTo>
                  <a:lnTo>
                    <a:pt x="367" y="78"/>
                  </a:lnTo>
                  <a:lnTo>
                    <a:pt x="363" y="81"/>
                  </a:lnTo>
                  <a:lnTo>
                    <a:pt x="356" y="88"/>
                  </a:lnTo>
                  <a:lnTo>
                    <a:pt x="353" y="88"/>
                  </a:lnTo>
                  <a:lnTo>
                    <a:pt x="349" y="88"/>
                  </a:lnTo>
                  <a:lnTo>
                    <a:pt x="346" y="88"/>
                  </a:lnTo>
                  <a:lnTo>
                    <a:pt x="346" y="85"/>
                  </a:lnTo>
                  <a:lnTo>
                    <a:pt x="342" y="81"/>
                  </a:lnTo>
                  <a:lnTo>
                    <a:pt x="332" y="78"/>
                  </a:lnTo>
                  <a:lnTo>
                    <a:pt x="325" y="74"/>
                  </a:lnTo>
                  <a:lnTo>
                    <a:pt x="318" y="67"/>
                  </a:lnTo>
                  <a:lnTo>
                    <a:pt x="310" y="64"/>
                  </a:lnTo>
                  <a:lnTo>
                    <a:pt x="303" y="57"/>
                  </a:lnTo>
                  <a:lnTo>
                    <a:pt x="300" y="57"/>
                  </a:lnTo>
                  <a:lnTo>
                    <a:pt x="300" y="53"/>
                  </a:lnTo>
                  <a:lnTo>
                    <a:pt x="303" y="46"/>
                  </a:lnTo>
                  <a:lnTo>
                    <a:pt x="307" y="43"/>
                  </a:lnTo>
                  <a:lnTo>
                    <a:pt x="310" y="36"/>
                  </a:lnTo>
                  <a:lnTo>
                    <a:pt x="314" y="36"/>
                  </a:lnTo>
                  <a:lnTo>
                    <a:pt x="318" y="32"/>
                  </a:lnTo>
                  <a:lnTo>
                    <a:pt x="318" y="29"/>
                  </a:lnTo>
                  <a:lnTo>
                    <a:pt x="318" y="25"/>
                  </a:lnTo>
                  <a:lnTo>
                    <a:pt x="318" y="22"/>
                  </a:lnTo>
                  <a:lnTo>
                    <a:pt x="314" y="18"/>
                  </a:lnTo>
                  <a:lnTo>
                    <a:pt x="307" y="14"/>
                  </a:lnTo>
                  <a:lnTo>
                    <a:pt x="300" y="14"/>
                  </a:lnTo>
                  <a:lnTo>
                    <a:pt x="296" y="14"/>
                  </a:lnTo>
                  <a:lnTo>
                    <a:pt x="296" y="14"/>
                  </a:lnTo>
                  <a:lnTo>
                    <a:pt x="282" y="18"/>
                  </a:lnTo>
                  <a:lnTo>
                    <a:pt x="282" y="18"/>
                  </a:lnTo>
                  <a:lnTo>
                    <a:pt x="279" y="11"/>
                  </a:lnTo>
                  <a:lnTo>
                    <a:pt x="275" y="7"/>
                  </a:lnTo>
                  <a:lnTo>
                    <a:pt x="272" y="4"/>
                  </a:lnTo>
                  <a:lnTo>
                    <a:pt x="268" y="4"/>
                  </a:lnTo>
                  <a:lnTo>
                    <a:pt x="268" y="4"/>
                  </a:lnTo>
                  <a:lnTo>
                    <a:pt x="268" y="7"/>
                  </a:lnTo>
                  <a:lnTo>
                    <a:pt x="268" y="11"/>
                  </a:lnTo>
                  <a:lnTo>
                    <a:pt x="265" y="11"/>
                  </a:lnTo>
                  <a:lnTo>
                    <a:pt x="265" y="11"/>
                  </a:lnTo>
                  <a:lnTo>
                    <a:pt x="258" y="11"/>
                  </a:lnTo>
                  <a:lnTo>
                    <a:pt x="258" y="11"/>
                  </a:lnTo>
                  <a:lnTo>
                    <a:pt x="258" y="7"/>
                  </a:lnTo>
                  <a:lnTo>
                    <a:pt x="258" y="7"/>
                  </a:lnTo>
                  <a:lnTo>
                    <a:pt x="261" y="4"/>
                  </a:lnTo>
                  <a:lnTo>
                    <a:pt x="258" y="0"/>
                  </a:lnTo>
                  <a:lnTo>
                    <a:pt x="258" y="0"/>
                  </a:lnTo>
                  <a:lnTo>
                    <a:pt x="254" y="0"/>
                  </a:lnTo>
                  <a:lnTo>
                    <a:pt x="247" y="0"/>
                  </a:lnTo>
                  <a:lnTo>
                    <a:pt x="244" y="0"/>
                  </a:lnTo>
                  <a:lnTo>
                    <a:pt x="240" y="0"/>
                  </a:lnTo>
                  <a:lnTo>
                    <a:pt x="236" y="4"/>
                  </a:lnTo>
                  <a:lnTo>
                    <a:pt x="233" y="7"/>
                  </a:lnTo>
                  <a:lnTo>
                    <a:pt x="233" y="11"/>
                  </a:lnTo>
                  <a:lnTo>
                    <a:pt x="233" y="11"/>
                  </a:lnTo>
                  <a:lnTo>
                    <a:pt x="244" y="11"/>
                  </a:lnTo>
                  <a:lnTo>
                    <a:pt x="244" y="14"/>
                  </a:lnTo>
                  <a:lnTo>
                    <a:pt x="244" y="18"/>
                  </a:lnTo>
                  <a:lnTo>
                    <a:pt x="240" y="18"/>
                  </a:lnTo>
                  <a:lnTo>
                    <a:pt x="240" y="18"/>
                  </a:lnTo>
                  <a:lnTo>
                    <a:pt x="222" y="22"/>
                  </a:lnTo>
                  <a:lnTo>
                    <a:pt x="219" y="22"/>
                  </a:lnTo>
                  <a:lnTo>
                    <a:pt x="215" y="25"/>
                  </a:lnTo>
                  <a:lnTo>
                    <a:pt x="212" y="29"/>
                  </a:lnTo>
                  <a:lnTo>
                    <a:pt x="212" y="32"/>
                  </a:lnTo>
                  <a:lnTo>
                    <a:pt x="212" y="36"/>
                  </a:lnTo>
                  <a:lnTo>
                    <a:pt x="212" y="43"/>
                  </a:lnTo>
                  <a:lnTo>
                    <a:pt x="208" y="43"/>
                  </a:lnTo>
                  <a:lnTo>
                    <a:pt x="205" y="46"/>
                  </a:lnTo>
                  <a:lnTo>
                    <a:pt x="208" y="50"/>
                  </a:lnTo>
                  <a:lnTo>
                    <a:pt x="208" y="50"/>
                  </a:lnTo>
                  <a:lnTo>
                    <a:pt x="212" y="53"/>
                  </a:lnTo>
                  <a:lnTo>
                    <a:pt x="212" y="57"/>
                  </a:lnTo>
                  <a:lnTo>
                    <a:pt x="212" y="60"/>
                  </a:lnTo>
                  <a:lnTo>
                    <a:pt x="208" y="64"/>
                  </a:lnTo>
                  <a:lnTo>
                    <a:pt x="208" y="64"/>
                  </a:lnTo>
                  <a:lnTo>
                    <a:pt x="205" y="64"/>
                  </a:lnTo>
                  <a:lnTo>
                    <a:pt x="201" y="64"/>
                  </a:lnTo>
                  <a:lnTo>
                    <a:pt x="198" y="60"/>
                  </a:lnTo>
                  <a:lnTo>
                    <a:pt x="191" y="57"/>
                  </a:lnTo>
                  <a:lnTo>
                    <a:pt x="187" y="57"/>
                  </a:lnTo>
                  <a:lnTo>
                    <a:pt x="184" y="53"/>
                  </a:lnTo>
                  <a:lnTo>
                    <a:pt x="180" y="50"/>
                  </a:lnTo>
                  <a:lnTo>
                    <a:pt x="177" y="50"/>
                  </a:lnTo>
                  <a:lnTo>
                    <a:pt x="170" y="50"/>
                  </a:lnTo>
                  <a:lnTo>
                    <a:pt x="163" y="53"/>
                  </a:lnTo>
                  <a:lnTo>
                    <a:pt x="155" y="57"/>
                  </a:lnTo>
                  <a:lnTo>
                    <a:pt x="152" y="60"/>
                  </a:lnTo>
                  <a:lnTo>
                    <a:pt x="145" y="67"/>
                  </a:lnTo>
                  <a:lnTo>
                    <a:pt x="145" y="71"/>
                  </a:lnTo>
                  <a:lnTo>
                    <a:pt x="145" y="74"/>
                  </a:lnTo>
                  <a:lnTo>
                    <a:pt x="138" y="74"/>
                  </a:lnTo>
                  <a:lnTo>
                    <a:pt x="134" y="78"/>
                  </a:lnTo>
                  <a:lnTo>
                    <a:pt x="134" y="85"/>
                  </a:lnTo>
                  <a:lnTo>
                    <a:pt x="134" y="88"/>
                  </a:lnTo>
                  <a:lnTo>
                    <a:pt x="134" y="88"/>
                  </a:lnTo>
                  <a:lnTo>
                    <a:pt x="127" y="88"/>
                  </a:lnTo>
                  <a:lnTo>
                    <a:pt x="124" y="92"/>
                  </a:lnTo>
                  <a:lnTo>
                    <a:pt x="120" y="95"/>
                  </a:lnTo>
                  <a:lnTo>
                    <a:pt x="117" y="99"/>
                  </a:lnTo>
                  <a:lnTo>
                    <a:pt x="113" y="106"/>
                  </a:lnTo>
                  <a:lnTo>
                    <a:pt x="113" y="110"/>
                  </a:lnTo>
                  <a:lnTo>
                    <a:pt x="113" y="113"/>
                  </a:lnTo>
                  <a:lnTo>
                    <a:pt x="110" y="120"/>
                  </a:lnTo>
                  <a:lnTo>
                    <a:pt x="106" y="127"/>
                  </a:lnTo>
                  <a:lnTo>
                    <a:pt x="99" y="131"/>
                  </a:lnTo>
                  <a:lnTo>
                    <a:pt x="96" y="134"/>
                  </a:lnTo>
                  <a:lnTo>
                    <a:pt x="96" y="138"/>
                  </a:lnTo>
                  <a:lnTo>
                    <a:pt x="64" y="141"/>
                  </a:lnTo>
                  <a:lnTo>
                    <a:pt x="32" y="145"/>
                  </a:lnTo>
                  <a:lnTo>
                    <a:pt x="29" y="145"/>
                  </a:lnTo>
                  <a:lnTo>
                    <a:pt x="25" y="148"/>
                  </a:lnTo>
                  <a:lnTo>
                    <a:pt x="22" y="155"/>
                  </a:lnTo>
                  <a:lnTo>
                    <a:pt x="15" y="159"/>
                  </a:lnTo>
                  <a:lnTo>
                    <a:pt x="7" y="166"/>
                  </a:lnTo>
                  <a:lnTo>
                    <a:pt x="4" y="169"/>
                  </a:lnTo>
                  <a:lnTo>
                    <a:pt x="0" y="173"/>
                  </a:lnTo>
                  <a:lnTo>
                    <a:pt x="0" y="180"/>
                  </a:lnTo>
                  <a:lnTo>
                    <a:pt x="0" y="187"/>
                  </a:lnTo>
                  <a:lnTo>
                    <a:pt x="0" y="194"/>
                  </a:lnTo>
                  <a:lnTo>
                    <a:pt x="4" y="201"/>
                  </a:lnTo>
                  <a:lnTo>
                    <a:pt x="4" y="205"/>
                  </a:lnTo>
                  <a:lnTo>
                    <a:pt x="7" y="208"/>
                  </a:lnTo>
                  <a:lnTo>
                    <a:pt x="7" y="215"/>
                  </a:lnTo>
                  <a:lnTo>
                    <a:pt x="7" y="222"/>
                  </a:lnTo>
                  <a:lnTo>
                    <a:pt x="4" y="229"/>
                  </a:lnTo>
                  <a:lnTo>
                    <a:pt x="4" y="243"/>
                  </a:lnTo>
                  <a:lnTo>
                    <a:pt x="11" y="265"/>
                  </a:lnTo>
                  <a:lnTo>
                    <a:pt x="18" y="282"/>
                  </a:lnTo>
                  <a:lnTo>
                    <a:pt x="22" y="293"/>
                  </a:lnTo>
                  <a:lnTo>
                    <a:pt x="22" y="296"/>
                  </a:lnTo>
                  <a:lnTo>
                    <a:pt x="25" y="303"/>
                  </a:lnTo>
                  <a:lnTo>
                    <a:pt x="29" y="310"/>
                  </a:lnTo>
                  <a:lnTo>
                    <a:pt x="29" y="314"/>
                  </a:lnTo>
                  <a:lnTo>
                    <a:pt x="32" y="317"/>
                  </a:lnTo>
                  <a:lnTo>
                    <a:pt x="25" y="342"/>
                  </a:lnTo>
                  <a:lnTo>
                    <a:pt x="18" y="349"/>
                  </a:lnTo>
                  <a:lnTo>
                    <a:pt x="15" y="353"/>
                  </a:lnTo>
                  <a:lnTo>
                    <a:pt x="18" y="356"/>
                  </a:lnTo>
                  <a:lnTo>
                    <a:pt x="18" y="360"/>
                  </a:lnTo>
                  <a:lnTo>
                    <a:pt x="22" y="363"/>
                  </a:lnTo>
                  <a:lnTo>
                    <a:pt x="25" y="363"/>
                  </a:lnTo>
                  <a:lnTo>
                    <a:pt x="25" y="360"/>
                  </a:lnTo>
                  <a:lnTo>
                    <a:pt x="29" y="360"/>
                  </a:lnTo>
                  <a:lnTo>
                    <a:pt x="32" y="360"/>
                  </a:lnTo>
                  <a:lnTo>
                    <a:pt x="32" y="360"/>
                  </a:lnTo>
                  <a:lnTo>
                    <a:pt x="32" y="363"/>
                  </a:lnTo>
                  <a:lnTo>
                    <a:pt x="32" y="367"/>
                  </a:lnTo>
                  <a:lnTo>
                    <a:pt x="36" y="370"/>
                  </a:lnTo>
                  <a:lnTo>
                    <a:pt x="43" y="370"/>
                  </a:lnTo>
                  <a:lnTo>
                    <a:pt x="50" y="370"/>
                  </a:lnTo>
                  <a:lnTo>
                    <a:pt x="53" y="370"/>
                  </a:lnTo>
                  <a:lnTo>
                    <a:pt x="60" y="374"/>
                  </a:lnTo>
                  <a:lnTo>
                    <a:pt x="67" y="370"/>
                  </a:lnTo>
                  <a:lnTo>
                    <a:pt x="71" y="367"/>
                  </a:lnTo>
                  <a:lnTo>
                    <a:pt x="74" y="363"/>
                  </a:lnTo>
                  <a:lnTo>
                    <a:pt x="78" y="360"/>
                  </a:lnTo>
                  <a:lnTo>
                    <a:pt x="81" y="356"/>
                  </a:lnTo>
                  <a:lnTo>
                    <a:pt x="81" y="356"/>
                  </a:lnTo>
                  <a:lnTo>
                    <a:pt x="106" y="356"/>
                  </a:lnTo>
                  <a:lnTo>
                    <a:pt x="110" y="356"/>
                  </a:lnTo>
                  <a:lnTo>
                    <a:pt x="117" y="360"/>
                  </a:lnTo>
                  <a:lnTo>
                    <a:pt x="124" y="360"/>
                  </a:lnTo>
                  <a:lnTo>
                    <a:pt x="131" y="360"/>
                  </a:lnTo>
                  <a:lnTo>
                    <a:pt x="134" y="356"/>
                  </a:lnTo>
                  <a:lnTo>
                    <a:pt x="138" y="349"/>
                  </a:lnTo>
                  <a:lnTo>
                    <a:pt x="141" y="346"/>
                  </a:lnTo>
                  <a:lnTo>
                    <a:pt x="141" y="342"/>
                  </a:lnTo>
                  <a:lnTo>
                    <a:pt x="148" y="342"/>
                  </a:lnTo>
                  <a:lnTo>
                    <a:pt x="187" y="321"/>
                  </a:lnTo>
                  <a:lnTo>
                    <a:pt x="194" y="317"/>
                  </a:lnTo>
                  <a:lnTo>
                    <a:pt x="205" y="314"/>
                  </a:lnTo>
                  <a:lnTo>
                    <a:pt x="212" y="310"/>
                  </a:lnTo>
                  <a:lnTo>
                    <a:pt x="222" y="310"/>
                  </a:lnTo>
                  <a:lnTo>
                    <a:pt x="229" y="310"/>
                  </a:lnTo>
                  <a:lnTo>
                    <a:pt x="229" y="307"/>
                  </a:lnTo>
                  <a:lnTo>
                    <a:pt x="258" y="314"/>
                  </a:lnTo>
                  <a:lnTo>
                    <a:pt x="275" y="324"/>
                  </a:lnTo>
                  <a:lnTo>
                    <a:pt x="286" y="332"/>
                  </a:lnTo>
                  <a:lnTo>
                    <a:pt x="289" y="335"/>
                  </a:lnTo>
                  <a:lnTo>
                    <a:pt x="307" y="353"/>
                  </a:lnTo>
                  <a:lnTo>
                    <a:pt x="335" y="353"/>
                  </a:lnTo>
                  <a:lnTo>
                    <a:pt x="349" y="374"/>
                  </a:lnTo>
                  <a:lnTo>
                    <a:pt x="349" y="381"/>
                  </a:lnTo>
                  <a:lnTo>
                    <a:pt x="353" y="391"/>
                  </a:lnTo>
                  <a:lnTo>
                    <a:pt x="356" y="398"/>
                  </a:lnTo>
                  <a:lnTo>
                    <a:pt x="360" y="406"/>
                  </a:lnTo>
                  <a:lnTo>
                    <a:pt x="363" y="413"/>
                  </a:lnTo>
                  <a:lnTo>
                    <a:pt x="363" y="413"/>
                  </a:lnTo>
                  <a:lnTo>
                    <a:pt x="384" y="416"/>
                  </a:lnTo>
                  <a:lnTo>
                    <a:pt x="384" y="416"/>
                  </a:lnTo>
                  <a:lnTo>
                    <a:pt x="388" y="416"/>
                  </a:lnTo>
                  <a:lnTo>
                    <a:pt x="395" y="420"/>
                  </a:lnTo>
                  <a:lnTo>
                    <a:pt x="399" y="420"/>
                  </a:lnTo>
                  <a:lnTo>
                    <a:pt x="406" y="416"/>
                  </a:lnTo>
                  <a:lnTo>
                    <a:pt x="409" y="416"/>
                  </a:lnTo>
                  <a:lnTo>
                    <a:pt x="413" y="413"/>
                  </a:lnTo>
                  <a:lnTo>
                    <a:pt x="416" y="413"/>
                  </a:lnTo>
                  <a:lnTo>
                    <a:pt x="420" y="416"/>
                  </a:lnTo>
                  <a:lnTo>
                    <a:pt x="427" y="423"/>
                  </a:lnTo>
                  <a:lnTo>
                    <a:pt x="430" y="427"/>
                  </a:lnTo>
                  <a:lnTo>
                    <a:pt x="437" y="430"/>
                  </a:lnTo>
                  <a:lnTo>
                    <a:pt x="437" y="430"/>
                  </a:lnTo>
                  <a:lnTo>
                    <a:pt x="441" y="430"/>
                  </a:lnTo>
                  <a:lnTo>
                    <a:pt x="448" y="427"/>
                  </a:lnTo>
                  <a:lnTo>
                    <a:pt x="455" y="423"/>
                  </a:lnTo>
                  <a:lnTo>
                    <a:pt x="462" y="416"/>
                  </a:lnTo>
                  <a:lnTo>
                    <a:pt x="473" y="413"/>
                  </a:lnTo>
                  <a:lnTo>
                    <a:pt x="480" y="409"/>
                  </a:lnTo>
                  <a:lnTo>
                    <a:pt x="487" y="406"/>
                  </a:lnTo>
                  <a:lnTo>
                    <a:pt x="490" y="398"/>
                  </a:lnTo>
                  <a:lnTo>
                    <a:pt x="490" y="395"/>
                  </a:lnTo>
                  <a:lnTo>
                    <a:pt x="490" y="384"/>
                  </a:lnTo>
                  <a:lnTo>
                    <a:pt x="487" y="377"/>
                  </a:lnTo>
                  <a:lnTo>
                    <a:pt x="483" y="370"/>
                  </a:lnTo>
                  <a:lnTo>
                    <a:pt x="483" y="363"/>
                  </a:lnTo>
                  <a:lnTo>
                    <a:pt x="487" y="360"/>
                  </a:lnTo>
                  <a:lnTo>
                    <a:pt x="490" y="356"/>
                  </a:lnTo>
                  <a:lnTo>
                    <a:pt x="494" y="353"/>
                  </a:lnTo>
                  <a:lnTo>
                    <a:pt x="497" y="349"/>
                  </a:lnTo>
                  <a:lnTo>
                    <a:pt x="501" y="342"/>
                  </a:lnTo>
                  <a:lnTo>
                    <a:pt x="504" y="335"/>
                  </a:lnTo>
                  <a:lnTo>
                    <a:pt x="504" y="332"/>
                  </a:lnTo>
                  <a:lnTo>
                    <a:pt x="508" y="328"/>
                  </a:lnTo>
                  <a:lnTo>
                    <a:pt x="515" y="310"/>
                  </a:lnTo>
                  <a:lnTo>
                    <a:pt x="522" y="307"/>
                  </a:lnTo>
                  <a:lnTo>
                    <a:pt x="529" y="300"/>
                  </a:lnTo>
                  <a:lnTo>
                    <a:pt x="532" y="293"/>
                  </a:lnTo>
                  <a:lnTo>
                    <a:pt x="536" y="289"/>
                  </a:lnTo>
                  <a:lnTo>
                    <a:pt x="536" y="286"/>
                  </a:lnTo>
                  <a:lnTo>
                    <a:pt x="536" y="279"/>
                  </a:lnTo>
                  <a:lnTo>
                    <a:pt x="536" y="261"/>
                  </a:lnTo>
                  <a:lnTo>
                    <a:pt x="536" y="240"/>
                  </a:lnTo>
                  <a:lnTo>
                    <a:pt x="532" y="222"/>
                  </a:lnTo>
                  <a:lnTo>
                    <a:pt x="532" y="212"/>
                  </a:lnTo>
                  <a:lnTo>
                    <a:pt x="529" y="201"/>
                  </a:lnTo>
                  <a:lnTo>
                    <a:pt x="522" y="191"/>
                  </a:lnTo>
                  <a:lnTo>
                    <a:pt x="518" y="184"/>
                  </a:lnTo>
                  <a:lnTo>
                    <a:pt x="515" y="180"/>
                  </a:lnTo>
                  <a:lnTo>
                    <a:pt x="515" y="18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0" name="Freeform 326">
              <a:extLst/>
            </p:cNvPr>
            <p:cNvSpPr>
              <a:spLocks/>
            </p:cNvSpPr>
            <p:nvPr userDrawn="1"/>
          </p:nvSpPr>
          <p:spPr bwMode="gray">
            <a:xfrm>
              <a:off x="2201" y="2404"/>
              <a:ext cx="22" cy="11"/>
            </a:xfrm>
            <a:custGeom>
              <a:avLst/>
              <a:gdLst>
                <a:gd name="T0" fmla="*/ 0 w 21"/>
                <a:gd name="T1" fmla="*/ 3 h 10"/>
                <a:gd name="T2" fmla="*/ 0 w 21"/>
                <a:gd name="T3" fmla="*/ 7 h 10"/>
                <a:gd name="T4" fmla="*/ 4 w 21"/>
                <a:gd name="T5" fmla="*/ 10 h 10"/>
                <a:gd name="T6" fmla="*/ 11 w 21"/>
                <a:gd name="T7" fmla="*/ 10 h 10"/>
                <a:gd name="T8" fmla="*/ 14 w 21"/>
                <a:gd name="T9" fmla="*/ 10 h 10"/>
                <a:gd name="T10" fmla="*/ 18 w 21"/>
                <a:gd name="T11" fmla="*/ 7 h 10"/>
                <a:gd name="T12" fmla="*/ 21 w 21"/>
                <a:gd name="T13" fmla="*/ 3 h 10"/>
                <a:gd name="T14" fmla="*/ 18 w 21"/>
                <a:gd name="T15" fmla="*/ 3 h 10"/>
                <a:gd name="T16" fmla="*/ 14 w 21"/>
                <a:gd name="T17" fmla="*/ 0 h 10"/>
                <a:gd name="T18" fmla="*/ 11 w 21"/>
                <a:gd name="T19" fmla="*/ 0 h 10"/>
                <a:gd name="T20" fmla="*/ 4 w 21"/>
                <a:gd name="T21" fmla="*/ 0 h 10"/>
                <a:gd name="T22" fmla="*/ 0 w 21"/>
                <a:gd name="T23" fmla="*/ 3 h 10"/>
                <a:gd name="T24" fmla="*/ 0 w 21"/>
                <a:gd name="T25"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10">
                  <a:moveTo>
                    <a:pt x="0" y="3"/>
                  </a:moveTo>
                  <a:lnTo>
                    <a:pt x="0" y="7"/>
                  </a:lnTo>
                  <a:lnTo>
                    <a:pt x="4" y="10"/>
                  </a:lnTo>
                  <a:lnTo>
                    <a:pt x="11" y="10"/>
                  </a:lnTo>
                  <a:lnTo>
                    <a:pt x="14" y="10"/>
                  </a:lnTo>
                  <a:lnTo>
                    <a:pt x="18" y="7"/>
                  </a:lnTo>
                  <a:lnTo>
                    <a:pt x="21" y="3"/>
                  </a:lnTo>
                  <a:lnTo>
                    <a:pt x="18" y="3"/>
                  </a:lnTo>
                  <a:lnTo>
                    <a:pt x="14" y="0"/>
                  </a:lnTo>
                  <a:lnTo>
                    <a:pt x="11" y="0"/>
                  </a:lnTo>
                  <a:lnTo>
                    <a:pt x="4" y="0"/>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1" name="Freeform 327">
              <a:extLst/>
            </p:cNvPr>
            <p:cNvSpPr>
              <a:spLocks/>
            </p:cNvSpPr>
            <p:nvPr userDrawn="1"/>
          </p:nvSpPr>
          <p:spPr bwMode="gray">
            <a:xfrm>
              <a:off x="2237" y="2408"/>
              <a:ext cx="22" cy="7"/>
            </a:xfrm>
            <a:custGeom>
              <a:avLst/>
              <a:gdLst>
                <a:gd name="T0" fmla="*/ 0 w 21"/>
                <a:gd name="T1" fmla="*/ 4 h 7"/>
                <a:gd name="T2" fmla="*/ 4 w 21"/>
                <a:gd name="T3" fmla="*/ 7 h 7"/>
                <a:gd name="T4" fmla="*/ 7 w 21"/>
                <a:gd name="T5" fmla="*/ 7 h 7"/>
                <a:gd name="T6" fmla="*/ 11 w 21"/>
                <a:gd name="T7" fmla="*/ 7 h 7"/>
                <a:gd name="T8" fmla="*/ 14 w 21"/>
                <a:gd name="T9" fmla="*/ 7 h 7"/>
                <a:gd name="T10" fmla="*/ 18 w 21"/>
                <a:gd name="T11" fmla="*/ 7 h 7"/>
                <a:gd name="T12" fmla="*/ 21 w 21"/>
                <a:gd name="T13" fmla="*/ 4 h 7"/>
                <a:gd name="T14" fmla="*/ 18 w 21"/>
                <a:gd name="T15" fmla="*/ 0 h 7"/>
                <a:gd name="T16" fmla="*/ 11 w 21"/>
                <a:gd name="T17" fmla="*/ 0 h 7"/>
                <a:gd name="T18" fmla="*/ 7 w 21"/>
                <a:gd name="T19" fmla="*/ 0 h 7"/>
                <a:gd name="T20" fmla="*/ 4 w 21"/>
                <a:gd name="T21" fmla="*/ 0 h 7"/>
                <a:gd name="T22" fmla="*/ 0 w 21"/>
                <a:gd name="T23"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 h="7">
                  <a:moveTo>
                    <a:pt x="0" y="4"/>
                  </a:moveTo>
                  <a:lnTo>
                    <a:pt x="4" y="7"/>
                  </a:lnTo>
                  <a:lnTo>
                    <a:pt x="7" y="7"/>
                  </a:lnTo>
                  <a:lnTo>
                    <a:pt x="11" y="7"/>
                  </a:lnTo>
                  <a:lnTo>
                    <a:pt x="14" y="7"/>
                  </a:lnTo>
                  <a:lnTo>
                    <a:pt x="18" y="7"/>
                  </a:lnTo>
                  <a:lnTo>
                    <a:pt x="21" y="4"/>
                  </a:lnTo>
                  <a:lnTo>
                    <a:pt x="18" y="0"/>
                  </a:lnTo>
                  <a:lnTo>
                    <a:pt x="11" y="0"/>
                  </a:lnTo>
                  <a:lnTo>
                    <a:pt x="7" y="0"/>
                  </a:lnTo>
                  <a:lnTo>
                    <a:pt x="4" y="0"/>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2" name="Freeform 328">
              <a:extLst/>
            </p:cNvPr>
            <p:cNvSpPr>
              <a:spLocks/>
            </p:cNvSpPr>
            <p:nvPr userDrawn="1"/>
          </p:nvSpPr>
          <p:spPr bwMode="gray">
            <a:xfrm>
              <a:off x="2259" y="2419"/>
              <a:ext cx="15" cy="27"/>
            </a:xfrm>
            <a:custGeom>
              <a:avLst/>
              <a:gdLst>
                <a:gd name="T0" fmla="*/ 0 w 15"/>
                <a:gd name="T1" fmla="*/ 14 h 25"/>
                <a:gd name="T2" fmla="*/ 0 w 15"/>
                <a:gd name="T3" fmla="*/ 18 h 25"/>
                <a:gd name="T4" fmla="*/ 4 w 15"/>
                <a:gd name="T5" fmla="*/ 21 h 25"/>
                <a:gd name="T6" fmla="*/ 7 w 15"/>
                <a:gd name="T7" fmla="*/ 25 h 25"/>
                <a:gd name="T8" fmla="*/ 11 w 15"/>
                <a:gd name="T9" fmla="*/ 21 h 25"/>
                <a:gd name="T10" fmla="*/ 15 w 15"/>
                <a:gd name="T11" fmla="*/ 18 h 25"/>
                <a:gd name="T12" fmla="*/ 15 w 15"/>
                <a:gd name="T13" fmla="*/ 14 h 25"/>
                <a:gd name="T14" fmla="*/ 15 w 15"/>
                <a:gd name="T15" fmla="*/ 7 h 25"/>
                <a:gd name="T16" fmla="*/ 11 w 15"/>
                <a:gd name="T17" fmla="*/ 3 h 25"/>
                <a:gd name="T18" fmla="*/ 7 w 15"/>
                <a:gd name="T19" fmla="*/ 0 h 25"/>
                <a:gd name="T20" fmla="*/ 4 w 15"/>
                <a:gd name="T21" fmla="*/ 3 h 25"/>
                <a:gd name="T22" fmla="*/ 0 w 15"/>
                <a:gd name="T23" fmla="*/ 7 h 25"/>
                <a:gd name="T24" fmla="*/ 0 w 15"/>
                <a:gd name="T25" fmla="*/ 1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25">
                  <a:moveTo>
                    <a:pt x="0" y="14"/>
                  </a:moveTo>
                  <a:lnTo>
                    <a:pt x="0" y="18"/>
                  </a:lnTo>
                  <a:lnTo>
                    <a:pt x="4" y="21"/>
                  </a:lnTo>
                  <a:lnTo>
                    <a:pt x="7" y="25"/>
                  </a:lnTo>
                  <a:lnTo>
                    <a:pt x="11" y="21"/>
                  </a:lnTo>
                  <a:lnTo>
                    <a:pt x="15" y="18"/>
                  </a:lnTo>
                  <a:lnTo>
                    <a:pt x="15" y="14"/>
                  </a:lnTo>
                  <a:lnTo>
                    <a:pt x="15" y="7"/>
                  </a:lnTo>
                  <a:lnTo>
                    <a:pt x="11" y="3"/>
                  </a:lnTo>
                  <a:lnTo>
                    <a:pt x="7" y="0"/>
                  </a:lnTo>
                  <a:lnTo>
                    <a:pt x="4" y="3"/>
                  </a:lnTo>
                  <a:lnTo>
                    <a:pt x="0" y="7"/>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3" name="Freeform 329">
              <a:extLst/>
            </p:cNvPr>
            <p:cNvSpPr>
              <a:spLocks/>
            </p:cNvSpPr>
            <p:nvPr userDrawn="1"/>
          </p:nvSpPr>
          <p:spPr bwMode="gray">
            <a:xfrm>
              <a:off x="2266" y="2400"/>
              <a:ext cx="44" cy="19"/>
            </a:xfrm>
            <a:custGeom>
              <a:avLst/>
              <a:gdLst>
                <a:gd name="T0" fmla="*/ 43 w 43"/>
                <a:gd name="T1" fmla="*/ 7 h 18"/>
                <a:gd name="T2" fmla="*/ 39 w 43"/>
                <a:gd name="T3" fmla="*/ 4 h 18"/>
                <a:gd name="T4" fmla="*/ 32 w 43"/>
                <a:gd name="T5" fmla="*/ 0 h 18"/>
                <a:gd name="T6" fmla="*/ 22 w 43"/>
                <a:gd name="T7" fmla="*/ 0 h 18"/>
                <a:gd name="T8" fmla="*/ 11 w 43"/>
                <a:gd name="T9" fmla="*/ 0 h 18"/>
                <a:gd name="T10" fmla="*/ 4 w 43"/>
                <a:gd name="T11" fmla="*/ 4 h 18"/>
                <a:gd name="T12" fmla="*/ 0 w 43"/>
                <a:gd name="T13" fmla="*/ 7 h 18"/>
                <a:gd name="T14" fmla="*/ 4 w 43"/>
                <a:gd name="T15" fmla="*/ 14 h 18"/>
                <a:gd name="T16" fmla="*/ 11 w 43"/>
                <a:gd name="T17" fmla="*/ 18 h 18"/>
                <a:gd name="T18" fmla="*/ 22 w 43"/>
                <a:gd name="T19" fmla="*/ 18 h 18"/>
                <a:gd name="T20" fmla="*/ 32 w 43"/>
                <a:gd name="T21" fmla="*/ 18 h 18"/>
                <a:gd name="T22" fmla="*/ 39 w 43"/>
                <a:gd name="T23" fmla="*/ 14 h 18"/>
                <a:gd name="T24" fmla="*/ 43 w 43"/>
                <a:gd name="T25" fmla="*/ 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18">
                  <a:moveTo>
                    <a:pt x="43" y="7"/>
                  </a:moveTo>
                  <a:lnTo>
                    <a:pt x="39" y="4"/>
                  </a:lnTo>
                  <a:lnTo>
                    <a:pt x="32" y="0"/>
                  </a:lnTo>
                  <a:lnTo>
                    <a:pt x="22" y="0"/>
                  </a:lnTo>
                  <a:lnTo>
                    <a:pt x="11" y="0"/>
                  </a:lnTo>
                  <a:lnTo>
                    <a:pt x="4" y="4"/>
                  </a:lnTo>
                  <a:lnTo>
                    <a:pt x="0" y="7"/>
                  </a:lnTo>
                  <a:lnTo>
                    <a:pt x="4" y="14"/>
                  </a:lnTo>
                  <a:lnTo>
                    <a:pt x="11" y="18"/>
                  </a:lnTo>
                  <a:lnTo>
                    <a:pt x="22" y="18"/>
                  </a:lnTo>
                  <a:lnTo>
                    <a:pt x="32" y="18"/>
                  </a:lnTo>
                  <a:lnTo>
                    <a:pt x="39" y="14"/>
                  </a:lnTo>
                  <a:lnTo>
                    <a:pt x="43"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4" name="Freeform 330">
              <a:extLst/>
            </p:cNvPr>
            <p:cNvSpPr>
              <a:spLocks/>
            </p:cNvSpPr>
            <p:nvPr userDrawn="1"/>
          </p:nvSpPr>
          <p:spPr bwMode="gray">
            <a:xfrm>
              <a:off x="1922" y="2207"/>
              <a:ext cx="148" cy="167"/>
            </a:xfrm>
            <a:custGeom>
              <a:avLst/>
              <a:gdLst>
                <a:gd name="T0" fmla="*/ 141 w 144"/>
                <a:gd name="T1" fmla="*/ 126 h 155"/>
                <a:gd name="T2" fmla="*/ 144 w 144"/>
                <a:gd name="T3" fmla="*/ 119 h 155"/>
                <a:gd name="T4" fmla="*/ 141 w 144"/>
                <a:gd name="T5" fmla="*/ 116 h 155"/>
                <a:gd name="T6" fmla="*/ 134 w 144"/>
                <a:gd name="T7" fmla="*/ 105 h 155"/>
                <a:gd name="T8" fmla="*/ 120 w 144"/>
                <a:gd name="T9" fmla="*/ 102 h 155"/>
                <a:gd name="T10" fmla="*/ 113 w 144"/>
                <a:gd name="T11" fmla="*/ 84 h 155"/>
                <a:gd name="T12" fmla="*/ 109 w 144"/>
                <a:gd name="T13" fmla="*/ 77 h 155"/>
                <a:gd name="T14" fmla="*/ 116 w 144"/>
                <a:gd name="T15" fmla="*/ 77 h 155"/>
                <a:gd name="T16" fmla="*/ 113 w 144"/>
                <a:gd name="T17" fmla="*/ 74 h 155"/>
                <a:gd name="T18" fmla="*/ 98 w 144"/>
                <a:gd name="T19" fmla="*/ 63 h 155"/>
                <a:gd name="T20" fmla="*/ 84 w 144"/>
                <a:gd name="T21" fmla="*/ 49 h 155"/>
                <a:gd name="T22" fmla="*/ 74 w 144"/>
                <a:gd name="T23" fmla="*/ 42 h 155"/>
                <a:gd name="T24" fmla="*/ 70 w 144"/>
                <a:gd name="T25" fmla="*/ 42 h 155"/>
                <a:gd name="T26" fmla="*/ 46 w 144"/>
                <a:gd name="T27" fmla="*/ 21 h 155"/>
                <a:gd name="T28" fmla="*/ 42 w 144"/>
                <a:gd name="T29" fmla="*/ 17 h 155"/>
                <a:gd name="T30" fmla="*/ 39 w 144"/>
                <a:gd name="T31" fmla="*/ 7 h 155"/>
                <a:gd name="T32" fmla="*/ 28 w 144"/>
                <a:gd name="T33" fmla="*/ 0 h 155"/>
                <a:gd name="T34" fmla="*/ 17 w 144"/>
                <a:gd name="T35" fmla="*/ 0 h 155"/>
                <a:gd name="T36" fmla="*/ 7 w 144"/>
                <a:gd name="T37" fmla="*/ 0 h 155"/>
                <a:gd name="T38" fmla="*/ 0 w 144"/>
                <a:gd name="T39" fmla="*/ 0 h 155"/>
                <a:gd name="T40" fmla="*/ 3 w 144"/>
                <a:gd name="T41" fmla="*/ 7 h 155"/>
                <a:gd name="T42" fmla="*/ 10 w 144"/>
                <a:gd name="T43" fmla="*/ 14 h 155"/>
                <a:gd name="T44" fmla="*/ 17 w 144"/>
                <a:gd name="T45" fmla="*/ 17 h 155"/>
                <a:gd name="T46" fmla="*/ 39 w 144"/>
                <a:gd name="T47" fmla="*/ 45 h 155"/>
                <a:gd name="T48" fmla="*/ 46 w 144"/>
                <a:gd name="T49" fmla="*/ 56 h 155"/>
                <a:gd name="T50" fmla="*/ 46 w 144"/>
                <a:gd name="T51" fmla="*/ 63 h 155"/>
                <a:gd name="T52" fmla="*/ 60 w 144"/>
                <a:gd name="T53" fmla="*/ 81 h 155"/>
                <a:gd name="T54" fmla="*/ 81 w 144"/>
                <a:gd name="T55" fmla="*/ 112 h 155"/>
                <a:gd name="T56" fmla="*/ 105 w 144"/>
                <a:gd name="T57" fmla="*/ 141 h 155"/>
                <a:gd name="T58" fmla="*/ 130 w 144"/>
                <a:gd name="T59" fmla="*/ 155 h 155"/>
                <a:gd name="T60" fmla="*/ 134 w 144"/>
                <a:gd name="T61" fmla="*/ 155 h 155"/>
                <a:gd name="T62" fmla="*/ 141 w 144"/>
                <a:gd name="T63" fmla="*/ 151 h 155"/>
                <a:gd name="T64" fmla="*/ 144 w 144"/>
                <a:gd name="T65" fmla="*/ 141 h 155"/>
                <a:gd name="T66" fmla="*/ 144 w 144"/>
                <a:gd name="T67" fmla="*/ 133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44" h="155">
                  <a:moveTo>
                    <a:pt x="144" y="133"/>
                  </a:moveTo>
                  <a:lnTo>
                    <a:pt x="141" y="126"/>
                  </a:lnTo>
                  <a:lnTo>
                    <a:pt x="141" y="123"/>
                  </a:lnTo>
                  <a:lnTo>
                    <a:pt x="144" y="119"/>
                  </a:lnTo>
                  <a:lnTo>
                    <a:pt x="144" y="119"/>
                  </a:lnTo>
                  <a:lnTo>
                    <a:pt x="141" y="116"/>
                  </a:lnTo>
                  <a:lnTo>
                    <a:pt x="137" y="109"/>
                  </a:lnTo>
                  <a:lnTo>
                    <a:pt x="134" y="105"/>
                  </a:lnTo>
                  <a:lnTo>
                    <a:pt x="134" y="102"/>
                  </a:lnTo>
                  <a:lnTo>
                    <a:pt x="120" y="102"/>
                  </a:lnTo>
                  <a:lnTo>
                    <a:pt x="120" y="91"/>
                  </a:lnTo>
                  <a:lnTo>
                    <a:pt x="113" y="84"/>
                  </a:lnTo>
                  <a:lnTo>
                    <a:pt x="109" y="81"/>
                  </a:lnTo>
                  <a:lnTo>
                    <a:pt x="109" y="77"/>
                  </a:lnTo>
                  <a:lnTo>
                    <a:pt x="113" y="77"/>
                  </a:lnTo>
                  <a:lnTo>
                    <a:pt x="116" y="77"/>
                  </a:lnTo>
                  <a:lnTo>
                    <a:pt x="116" y="77"/>
                  </a:lnTo>
                  <a:lnTo>
                    <a:pt x="113" y="74"/>
                  </a:lnTo>
                  <a:lnTo>
                    <a:pt x="105" y="67"/>
                  </a:lnTo>
                  <a:lnTo>
                    <a:pt x="98" y="63"/>
                  </a:lnTo>
                  <a:lnTo>
                    <a:pt x="91" y="56"/>
                  </a:lnTo>
                  <a:lnTo>
                    <a:pt x="84" y="49"/>
                  </a:lnTo>
                  <a:lnTo>
                    <a:pt x="77" y="45"/>
                  </a:lnTo>
                  <a:lnTo>
                    <a:pt x="74" y="42"/>
                  </a:lnTo>
                  <a:lnTo>
                    <a:pt x="74" y="38"/>
                  </a:lnTo>
                  <a:lnTo>
                    <a:pt x="70" y="42"/>
                  </a:lnTo>
                  <a:lnTo>
                    <a:pt x="46" y="21"/>
                  </a:lnTo>
                  <a:lnTo>
                    <a:pt x="46" y="21"/>
                  </a:lnTo>
                  <a:lnTo>
                    <a:pt x="46" y="17"/>
                  </a:lnTo>
                  <a:lnTo>
                    <a:pt x="42" y="17"/>
                  </a:lnTo>
                  <a:lnTo>
                    <a:pt x="42" y="14"/>
                  </a:lnTo>
                  <a:lnTo>
                    <a:pt x="39" y="7"/>
                  </a:lnTo>
                  <a:lnTo>
                    <a:pt x="32" y="0"/>
                  </a:lnTo>
                  <a:lnTo>
                    <a:pt x="28" y="0"/>
                  </a:lnTo>
                  <a:lnTo>
                    <a:pt x="24" y="0"/>
                  </a:lnTo>
                  <a:lnTo>
                    <a:pt x="17" y="0"/>
                  </a:lnTo>
                  <a:lnTo>
                    <a:pt x="14" y="3"/>
                  </a:lnTo>
                  <a:lnTo>
                    <a:pt x="7" y="0"/>
                  </a:lnTo>
                  <a:lnTo>
                    <a:pt x="3" y="0"/>
                  </a:lnTo>
                  <a:lnTo>
                    <a:pt x="0" y="0"/>
                  </a:lnTo>
                  <a:lnTo>
                    <a:pt x="0" y="3"/>
                  </a:lnTo>
                  <a:lnTo>
                    <a:pt x="3" y="7"/>
                  </a:lnTo>
                  <a:lnTo>
                    <a:pt x="7" y="10"/>
                  </a:lnTo>
                  <a:lnTo>
                    <a:pt x="10" y="14"/>
                  </a:lnTo>
                  <a:lnTo>
                    <a:pt x="14" y="17"/>
                  </a:lnTo>
                  <a:lnTo>
                    <a:pt x="17" y="17"/>
                  </a:lnTo>
                  <a:lnTo>
                    <a:pt x="35" y="42"/>
                  </a:lnTo>
                  <a:lnTo>
                    <a:pt x="39" y="45"/>
                  </a:lnTo>
                  <a:lnTo>
                    <a:pt x="42" y="52"/>
                  </a:lnTo>
                  <a:lnTo>
                    <a:pt x="46" y="56"/>
                  </a:lnTo>
                  <a:lnTo>
                    <a:pt x="46" y="60"/>
                  </a:lnTo>
                  <a:lnTo>
                    <a:pt x="46" y="63"/>
                  </a:lnTo>
                  <a:lnTo>
                    <a:pt x="56" y="70"/>
                  </a:lnTo>
                  <a:lnTo>
                    <a:pt x="60" y="81"/>
                  </a:lnTo>
                  <a:lnTo>
                    <a:pt x="67" y="95"/>
                  </a:lnTo>
                  <a:lnTo>
                    <a:pt x="81" y="112"/>
                  </a:lnTo>
                  <a:lnTo>
                    <a:pt x="95" y="130"/>
                  </a:lnTo>
                  <a:lnTo>
                    <a:pt x="105" y="141"/>
                  </a:lnTo>
                  <a:lnTo>
                    <a:pt x="109" y="148"/>
                  </a:lnTo>
                  <a:lnTo>
                    <a:pt x="130" y="155"/>
                  </a:lnTo>
                  <a:lnTo>
                    <a:pt x="130" y="155"/>
                  </a:lnTo>
                  <a:lnTo>
                    <a:pt x="134" y="155"/>
                  </a:lnTo>
                  <a:lnTo>
                    <a:pt x="137" y="151"/>
                  </a:lnTo>
                  <a:lnTo>
                    <a:pt x="141" y="151"/>
                  </a:lnTo>
                  <a:lnTo>
                    <a:pt x="144" y="144"/>
                  </a:lnTo>
                  <a:lnTo>
                    <a:pt x="144" y="141"/>
                  </a:lnTo>
                  <a:lnTo>
                    <a:pt x="144" y="133"/>
                  </a:lnTo>
                  <a:lnTo>
                    <a:pt x="144" y="13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5" name="Freeform 331">
              <a:extLst/>
            </p:cNvPr>
            <p:cNvSpPr>
              <a:spLocks/>
            </p:cNvSpPr>
            <p:nvPr userDrawn="1"/>
          </p:nvSpPr>
          <p:spPr bwMode="gray">
            <a:xfrm>
              <a:off x="2067" y="2377"/>
              <a:ext cx="123" cy="38"/>
            </a:xfrm>
            <a:custGeom>
              <a:avLst/>
              <a:gdLst>
                <a:gd name="T0" fmla="*/ 116 w 119"/>
                <a:gd name="T1" fmla="*/ 21 h 35"/>
                <a:gd name="T2" fmla="*/ 116 w 119"/>
                <a:gd name="T3" fmla="*/ 21 h 35"/>
                <a:gd name="T4" fmla="*/ 109 w 119"/>
                <a:gd name="T5" fmla="*/ 18 h 35"/>
                <a:gd name="T6" fmla="*/ 105 w 119"/>
                <a:gd name="T7" fmla="*/ 14 h 35"/>
                <a:gd name="T8" fmla="*/ 95 w 119"/>
                <a:gd name="T9" fmla="*/ 14 h 35"/>
                <a:gd name="T10" fmla="*/ 88 w 119"/>
                <a:gd name="T11" fmla="*/ 11 h 35"/>
                <a:gd name="T12" fmla="*/ 81 w 119"/>
                <a:gd name="T13" fmla="*/ 7 h 35"/>
                <a:gd name="T14" fmla="*/ 74 w 119"/>
                <a:gd name="T15" fmla="*/ 7 h 35"/>
                <a:gd name="T16" fmla="*/ 67 w 119"/>
                <a:gd name="T17" fmla="*/ 7 h 35"/>
                <a:gd name="T18" fmla="*/ 60 w 119"/>
                <a:gd name="T19" fmla="*/ 7 h 35"/>
                <a:gd name="T20" fmla="*/ 60 w 119"/>
                <a:gd name="T21" fmla="*/ 7 h 35"/>
                <a:gd name="T22" fmla="*/ 24 w 119"/>
                <a:gd name="T23" fmla="*/ 0 h 35"/>
                <a:gd name="T24" fmla="*/ 17 w 119"/>
                <a:gd name="T25" fmla="*/ 0 h 35"/>
                <a:gd name="T26" fmla="*/ 10 w 119"/>
                <a:gd name="T27" fmla="*/ 0 h 35"/>
                <a:gd name="T28" fmla="*/ 7 w 119"/>
                <a:gd name="T29" fmla="*/ 0 h 35"/>
                <a:gd name="T30" fmla="*/ 3 w 119"/>
                <a:gd name="T31" fmla="*/ 4 h 35"/>
                <a:gd name="T32" fmla="*/ 0 w 119"/>
                <a:gd name="T33" fmla="*/ 4 h 35"/>
                <a:gd name="T34" fmla="*/ 0 w 119"/>
                <a:gd name="T35" fmla="*/ 11 h 35"/>
                <a:gd name="T36" fmla="*/ 21 w 119"/>
                <a:gd name="T37" fmla="*/ 25 h 35"/>
                <a:gd name="T38" fmla="*/ 53 w 119"/>
                <a:gd name="T39" fmla="*/ 25 h 35"/>
                <a:gd name="T40" fmla="*/ 74 w 119"/>
                <a:gd name="T41" fmla="*/ 32 h 35"/>
                <a:gd name="T42" fmla="*/ 77 w 119"/>
                <a:gd name="T43" fmla="*/ 32 h 35"/>
                <a:gd name="T44" fmla="*/ 84 w 119"/>
                <a:gd name="T45" fmla="*/ 32 h 35"/>
                <a:gd name="T46" fmla="*/ 91 w 119"/>
                <a:gd name="T47" fmla="*/ 32 h 35"/>
                <a:gd name="T48" fmla="*/ 98 w 119"/>
                <a:gd name="T49" fmla="*/ 35 h 35"/>
                <a:gd name="T50" fmla="*/ 109 w 119"/>
                <a:gd name="T51" fmla="*/ 35 h 35"/>
                <a:gd name="T52" fmla="*/ 116 w 119"/>
                <a:gd name="T53" fmla="*/ 35 h 35"/>
                <a:gd name="T54" fmla="*/ 119 w 119"/>
                <a:gd name="T55" fmla="*/ 35 h 35"/>
                <a:gd name="T56" fmla="*/ 119 w 119"/>
                <a:gd name="T57" fmla="*/ 32 h 35"/>
                <a:gd name="T58" fmla="*/ 119 w 119"/>
                <a:gd name="T59" fmla="*/ 28 h 35"/>
                <a:gd name="T60" fmla="*/ 119 w 119"/>
                <a:gd name="T61" fmla="*/ 25 h 35"/>
                <a:gd name="T62" fmla="*/ 119 w 119"/>
                <a:gd name="T63" fmla="*/ 21 h 35"/>
                <a:gd name="T64" fmla="*/ 116 w 119"/>
                <a:gd name="T65" fmla="*/ 2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9" h="35">
                  <a:moveTo>
                    <a:pt x="116" y="21"/>
                  </a:moveTo>
                  <a:lnTo>
                    <a:pt x="116" y="21"/>
                  </a:lnTo>
                  <a:lnTo>
                    <a:pt x="109" y="18"/>
                  </a:lnTo>
                  <a:lnTo>
                    <a:pt x="105" y="14"/>
                  </a:lnTo>
                  <a:lnTo>
                    <a:pt x="95" y="14"/>
                  </a:lnTo>
                  <a:lnTo>
                    <a:pt x="88" y="11"/>
                  </a:lnTo>
                  <a:lnTo>
                    <a:pt x="81" y="7"/>
                  </a:lnTo>
                  <a:lnTo>
                    <a:pt x="74" y="7"/>
                  </a:lnTo>
                  <a:lnTo>
                    <a:pt x="67" y="7"/>
                  </a:lnTo>
                  <a:lnTo>
                    <a:pt x="60" y="7"/>
                  </a:lnTo>
                  <a:lnTo>
                    <a:pt x="60" y="7"/>
                  </a:lnTo>
                  <a:lnTo>
                    <a:pt x="24" y="0"/>
                  </a:lnTo>
                  <a:lnTo>
                    <a:pt x="17" y="0"/>
                  </a:lnTo>
                  <a:lnTo>
                    <a:pt x="10" y="0"/>
                  </a:lnTo>
                  <a:lnTo>
                    <a:pt x="7" y="0"/>
                  </a:lnTo>
                  <a:lnTo>
                    <a:pt x="3" y="4"/>
                  </a:lnTo>
                  <a:lnTo>
                    <a:pt x="0" y="4"/>
                  </a:lnTo>
                  <a:lnTo>
                    <a:pt x="0" y="11"/>
                  </a:lnTo>
                  <a:lnTo>
                    <a:pt x="21" y="25"/>
                  </a:lnTo>
                  <a:lnTo>
                    <a:pt x="53" y="25"/>
                  </a:lnTo>
                  <a:lnTo>
                    <a:pt x="74" y="32"/>
                  </a:lnTo>
                  <a:lnTo>
                    <a:pt x="77" y="32"/>
                  </a:lnTo>
                  <a:lnTo>
                    <a:pt x="84" y="32"/>
                  </a:lnTo>
                  <a:lnTo>
                    <a:pt x="91" y="32"/>
                  </a:lnTo>
                  <a:lnTo>
                    <a:pt x="98" y="35"/>
                  </a:lnTo>
                  <a:lnTo>
                    <a:pt x="109" y="35"/>
                  </a:lnTo>
                  <a:lnTo>
                    <a:pt x="116" y="35"/>
                  </a:lnTo>
                  <a:lnTo>
                    <a:pt x="119" y="35"/>
                  </a:lnTo>
                  <a:lnTo>
                    <a:pt x="119" y="32"/>
                  </a:lnTo>
                  <a:lnTo>
                    <a:pt x="119" y="28"/>
                  </a:lnTo>
                  <a:lnTo>
                    <a:pt x="119" y="25"/>
                  </a:lnTo>
                  <a:lnTo>
                    <a:pt x="119" y="21"/>
                  </a:lnTo>
                  <a:lnTo>
                    <a:pt x="116"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6" name="Freeform 332">
              <a:extLst/>
            </p:cNvPr>
            <p:cNvSpPr>
              <a:spLocks/>
            </p:cNvSpPr>
            <p:nvPr userDrawn="1"/>
          </p:nvSpPr>
          <p:spPr bwMode="gray">
            <a:xfrm>
              <a:off x="2313" y="2404"/>
              <a:ext cx="66" cy="31"/>
            </a:xfrm>
            <a:custGeom>
              <a:avLst/>
              <a:gdLst>
                <a:gd name="T0" fmla="*/ 28 w 64"/>
                <a:gd name="T1" fmla="*/ 3 h 28"/>
                <a:gd name="T2" fmla="*/ 25 w 64"/>
                <a:gd name="T3" fmla="*/ 3 h 28"/>
                <a:gd name="T4" fmla="*/ 18 w 64"/>
                <a:gd name="T5" fmla="*/ 7 h 28"/>
                <a:gd name="T6" fmla="*/ 11 w 64"/>
                <a:gd name="T7" fmla="*/ 10 h 28"/>
                <a:gd name="T8" fmla="*/ 7 w 64"/>
                <a:gd name="T9" fmla="*/ 14 h 28"/>
                <a:gd name="T10" fmla="*/ 4 w 64"/>
                <a:gd name="T11" fmla="*/ 17 h 28"/>
                <a:gd name="T12" fmla="*/ 0 w 64"/>
                <a:gd name="T13" fmla="*/ 17 h 28"/>
                <a:gd name="T14" fmla="*/ 0 w 64"/>
                <a:gd name="T15" fmla="*/ 28 h 28"/>
                <a:gd name="T16" fmla="*/ 18 w 64"/>
                <a:gd name="T17" fmla="*/ 24 h 28"/>
                <a:gd name="T18" fmla="*/ 46 w 64"/>
                <a:gd name="T19" fmla="*/ 14 h 28"/>
                <a:gd name="T20" fmla="*/ 46 w 64"/>
                <a:gd name="T21" fmla="*/ 14 h 28"/>
                <a:gd name="T22" fmla="*/ 50 w 64"/>
                <a:gd name="T23" fmla="*/ 10 h 28"/>
                <a:gd name="T24" fmla="*/ 57 w 64"/>
                <a:gd name="T25" fmla="*/ 7 h 28"/>
                <a:gd name="T26" fmla="*/ 60 w 64"/>
                <a:gd name="T27" fmla="*/ 7 h 28"/>
                <a:gd name="T28" fmla="*/ 64 w 64"/>
                <a:gd name="T29" fmla="*/ 3 h 28"/>
                <a:gd name="T30" fmla="*/ 64 w 64"/>
                <a:gd name="T31" fmla="*/ 0 h 28"/>
                <a:gd name="T32" fmla="*/ 60 w 64"/>
                <a:gd name="T33" fmla="*/ 0 h 28"/>
                <a:gd name="T34" fmla="*/ 57 w 64"/>
                <a:gd name="T35" fmla="*/ 0 h 28"/>
                <a:gd name="T36" fmla="*/ 53 w 64"/>
                <a:gd name="T37" fmla="*/ 0 h 28"/>
                <a:gd name="T38" fmla="*/ 53 w 64"/>
                <a:gd name="T39" fmla="*/ 0 h 28"/>
                <a:gd name="T40" fmla="*/ 53 w 64"/>
                <a:gd name="T41" fmla="*/ 0 h 28"/>
                <a:gd name="T42" fmla="*/ 46 w 64"/>
                <a:gd name="T43" fmla="*/ 3 h 28"/>
                <a:gd name="T44" fmla="*/ 39 w 64"/>
                <a:gd name="T45" fmla="*/ 3 h 28"/>
                <a:gd name="T46" fmla="*/ 36 w 64"/>
                <a:gd name="T47" fmla="*/ 3 h 28"/>
                <a:gd name="T48" fmla="*/ 28 w 64"/>
                <a:gd name="T49" fmla="*/ 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4" h="28">
                  <a:moveTo>
                    <a:pt x="28" y="3"/>
                  </a:moveTo>
                  <a:lnTo>
                    <a:pt x="25" y="3"/>
                  </a:lnTo>
                  <a:lnTo>
                    <a:pt x="18" y="7"/>
                  </a:lnTo>
                  <a:lnTo>
                    <a:pt x="11" y="10"/>
                  </a:lnTo>
                  <a:lnTo>
                    <a:pt x="7" y="14"/>
                  </a:lnTo>
                  <a:lnTo>
                    <a:pt x="4" y="17"/>
                  </a:lnTo>
                  <a:lnTo>
                    <a:pt x="0" y="17"/>
                  </a:lnTo>
                  <a:lnTo>
                    <a:pt x="0" y="28"/>
                  </a:lnTo>
                  <a:lnTo>
                    <a:pt x="18" y="24"/>
                  </a:lnTo>
                  <a:lnTo>
                    <a:pt x="46" y="14"/>
                  </a:lnTo>
                  <a:lnTo>
                    <a:pt x="46" y="14"/>
                  </a:lnTo>
                  <a:lnTo>
                    <a:pt x="50" y="10"/>
                  </a:lnTo>
                  <a:lnTo>
                    <a:pt x="57" y="7"/>
                  </a:lnTo>
                  <a:lnTo>
                    <a:pt x="60" y="7"/>
                  </a:lnTo>
                  <a:lnTo>
                    <a:pt x="64" y="3"/>
                  </a:lnTo>
                  <a:lnTo>
                    <a:pt x="64" y="0"/>
                  </a:lnTo>
                  <a:lnTo>
                    <a:pt x="60" y="0"/>
                  </a:lnTo>
                  <a:lnTo>
                    <a:pt x="57" y="0"/>
                  </a:lnTo>
                  <a:lnTo>
                    <a:pt x="53" y="0"/>
                  </a:lnTo>
                  <a:lnTo>
                    <a:pt x="53" y="0"/>
                  </a:lnTo>
                  <a:lnTo>
                    <a:pt x="53" y="0"/>
                  </a:lnTo>
                  <a:lnTo>
                    <a:pt x="46" y="3"/>
                  </a:lnTo>
                  <a:lnTo>
                    <a:pt x="39" y="3"/>
                  </a:lnTo>
                  <a:lnTo>
                    <a:pt x="36" y="3"/>
                  </a:lnTo>
                  <a:lnTo>
                    <a:pt x="28"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7" name="Freeform 333">
              <a:extLst/>
            </p:cNvPr>
            <p:cNvSpPr>
              <a:spLocks/>
            </p:cNvSpPr>
            <p:nvPr userDrawn="1"/>
          </p:nvSpPr>
          <p:spPr bwMode="gray">
            <a:xfrm>
              <a:off x="4614" y="1986"/>
              <a:ext cx="22" cy="12"/>
            </a:xfrm>
            <a:custGeom>
              <a:avLst/>
              <a:gdLst>
                <a:gd name="T0" fmla="*/ 21 w 21"/>
                <a:gd name="T1" fmla="*/ 7 h 11"/>
                <a:gd name="T2" fmla="*/ 14 w 21"/>
                <a:gd name="T3" fmla="*/ 4 h 11"/>
                <a:gd name="T4" fmla="*/ 11 w 21"/>
                <a:gd name="T5" fmla="*/ 0 h 11"/>
                <a:gd name="T6" fmla="*/ 4 w 21"/>
                <a:gd name="T7" fmla="*/ 0 h 11"/>
                <a:gd name="T8" fmla="*/ 0 w 21"/>
                <a:gd name="T9" fmla="*/ 4 h 11"/>
                <a:gd name="T10" fmla="*/ 11 w 21"/>
                <a:gd name="T11" fmla="*/ 11 h 11"/>
                <a:gd name="T12" fmla="*/ 21 w 21"/>
                <a:gd name="T13" fmla="*/ 7 h 11"/>
              </a:gdLst>
              <a:ahLst/>
              <a:cxnLst>
                <a:cxn ang="0">
                  <a:pos x="T0" y="T1"/>
                </a:cxn>
                <a:cxn ang="0">
                  <a:pos x="T2" y="T3"/>
                </a:cxn>
                <a:cxn ang="0">
                  <a:pos x="T4" y="T5"/>
                </a:cxn>
                <a:cxn ang="0">
                  <a:pos x="T6" y="T7"/>
                </a:cxn>
                <a:cxn ang="0">
                  <a:pos x="T8" y="T9"/>
                </a:cxn>
                <a:cxn ang="0">
                  <a:pos x="T10" y="T11"/>
                </a:cxn>
                <a:cxn ang="0">
                  <a:pos x="T12" y="T13"/>
                </a:cxn>
              </a:cxnLst>
              <a:rect l="0" t="0" r="r" b="b"/>
              <a:pathLst>
                <a:path w="21" h="11">
                  <a:moveTo>
                    <a:pt x="21" y="7"/>
                  </a:moveTo>
                  <a:lnTo>
                    <a:pt x="14" y="4"/>
                  </a:lnTo>
                  <a:lnTo>
                    <a:pt x="11" y="0"/>
                  </a:lnTo>
                  <a:lnTo>
                    <a:pt x="4" y="0"/>
                  </a:lnTo>
                  <a:lnTo>
                    <a:pt x="0" y="4"/>
                  </a:lnTo>
                  <a:lnTo>
                    <a:pt x="11" y="11"/>
                  </a:lnTo>
                  <a:lnTo>
                    <a:pt x="21"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8" name="Freeform 334">
              <a:extLst/>
            </p:cNvPr>
            <p:cNvSpPr>
              <a:spLocks noEditPoints="1"/>
            </p:cNvSpPr>
            <p:nvPr userDrawn="1"/>
          </p:nvSpPr>
          <p:spPr bwMode="gray">
            <a:xfrm>
              <a:off x="4597" y="2005"/>
              <a:ext cx="83" cy="43"/>
            </a:xfrm>
            <a:custGeom>
              <a:avLst/>
              <a:gdLst>
                <a:gd name="T0" fmla="*/ 17 w 81"/>
                <a:gd name="T1" fmla="*/ 28 h 39"/>
                <a:gd name="T2" fmla="*/ 21 w 81"/>
                <a:gd name="T3" fmla="*/ 32 h 39"/>
                <a:gd name="T4" fmla="*/ 24 w 81"/>
                <a:gd name="T5" fmla="*/ 32 h 39"/>
                <a:gd name="T6" fmla="*/ 28 w 81"/>
                <a:gd name="T7" fmla="*/ 35 h 39"/>
                <a:gd name="T8" fmla="*/ 31 w 81"/>
                <a:gd name="T9" fmla="*/ 39 h 39"/>
                <a:gd name="T10" fmla="*/ 38 w 81"/>
                <a:gd name="T11" fmla="*/ 39 h 39"/>
                <a:gd name="T12" fmla="*/ 42 w 81"/>
                <a:gd name="T13" fmla="*/ 35 h 39"/>
                <a:gd name="T14" fmla="*/ 42 w 81"/>
                <a:gd name="T15" fmla="*/ 35 h 39"/>
                <a:gd name="T16" fmla="*/ 42 w 81"/>
                <a:gd name="T17" fmla="*/ 35 h 39"/>
                <a:gd name="T18" fmla="*/ 42 w 81"/>
                <a:gd name="T19" fmla="*/ 35 h 39"/>
                <a:gd name="T20" fmla="*/ 46 w 81"/>
                <a:gd name="T21" fmla="*/ 35 h 39"/>
                <a:gd name="T22" fmla="*/ 49 w 81"/>
                <a:gd name="T23" fmla="*/ 35 h 39"/>
                <a:gd name="T24" fmla="*/ 53 w 81"/>
                <a:gd name="T25" fmla="*/ 32 h 39"/>
                <a:gd name="T26" fmla="*/ 56 w 81"/>
                <a:gd name="T27" fmla="*/ 28 h 39"/>
                <a:gd name="T28" fmla="*/ 60 w 81"/>
                <a:gd name="T29" fmla="*/ 28 h 39"/>
                <a:gd name="T30" fmla="*/ 60 w 81"/>
                <a:gd name="T31" fmla="*/ 28 h 39"/>
                <a:gd name="T32" fmla="*/ 63 w 81"/>
                <a:gd name="T33" fmla="*/ 32 h 39"/>
                <a:gd name="T34" fmla="*/ 74 w 81"/>
                <a:gd name="T35" fmla="*/ 28 h 39"/>
                <a:gd name="T36" fmla="*/ 81 w 81"/>
                <a:gd name="T37" fmla="*/ 25 h 39"/>
                <a:gd name="T38" fmla="*/ 77 w 81"/>
                <a:gd name="T39" fmla="*/ 18 h 39"/>
                <a:gd name="T40" fmla="*/ 74 w 81"/>
                <a:gd name="T41" fmla="*/ 14 h 39"/>
                <a:gd name="T42" fmla="*/ 63 w 81"/>
                <a:gd name="T43" fmla="*/ 14 h 39"/>
                <a:gd name="T44" fmla="*/ 70 w 81"/>
                <a:gd name="T45" fmla="*/ 10 h 39"/>
                <a:gd name="T46" fmla="*/ 60 w 81"/>
                <a:gd name="T47" fmla="*/ 10 h 39"/>
                <a:gd name="T48" fmla="*/ 53 w 81"/>
                <a:gd name="T49" fmla="*/ 7 h 39"/>
                <a:gd name="T50" fmla="*/ 46 w 81"/>
                <a:gd name="T51" fmla="*/ 3 h 39"/>
                <a:gd name="T52" fmla="*/ 42 w 81"/>
                <a:gd name="T53" fmla="*/ 3 h 39"/>
                <a:gd name="T54" fmla="*/ 42 w 81"/>
                <a:gd name="T55" fmla="*/ 3 h 39"/>
                <a:gd name="T56" fmla="*/ 28 w 81"/>
                <a:gd name="T57" fmla="*/ 0 h 39"/>
                <a:gd name="T58" fmla="*/ 17 w 81"/>
                <a:gd name="T59" fmla="*/ 0 h 39"/>
                <a:gd name="T60" fmla="*/ 10 w 81"/>
                <a:gd name="T61" fmla="*/ 0 h 39"/>
                <a:gd name="T62" fmla="*/ 7 w 81"/>
                <a:gd name="T63" fmla="*/ 7 h 39"/>
                <a:gd name="T64" fmla="*/ 10 w 81"/>
                <a:gd name="T65" fmla="*/ 7 h 39"/>
                <a:gd name="T66" fmla="*/ 14 w 81"/>
                <a:gd name="T67" fmla="*/ 7 h 39"/>
                <a:gd name="T68" fmla="*/ 17 w 81"/>
                <a:gd name="T69" fmla="*/ 7 h 39"/>
                <a:gd name="T70" fmla="*/ 21 w 81"/>
                <a:gd name="T71" fmla="*/ 7 h 39"/>
                <a:gd name="T72" fmla="*/ 24 w 81"/>
                <a:gd name="T73" fmla="*/ 10 h 39"/>
                <a:gd name="T74" fmla="*/ 24 w 81"/>
                <a:gd name="T75" fmla="*/ 14 h 39"/>
                <a:gd name="T76" fmla="*/ 24 w 81"/>
                <a:gd name="T77" fmla="*/ 14 h 39"/>
                <a:gd name="T78" fmla="*/ 24 w 81"/>
                <a:gd name="T79" fmla="*/ 18 h 39"/>
                <a:gd name="T80" fmla="*/ 24 w 81"/>
                <a:gd name="T81" fmla="*/ 18 h 39"/>
                <a:gd name="T82" fmla="*/ 24 w 81"/>
                <a:gd name="T83" fmla="*/ 21 h 39"/>
                <a:gd name="T84" fmla="*/ 17 w 81"/>
                <a:gd name="T85" fmla="*/ 21 h 39"/>
                <a:gd name="T86" fmla="*/ 7 w 81"/>
                <a:gd name="T87" fmla="*/ 18 h 39"/>
                <a:gd name="T88" fmla="*/ 0 w 81"/>
                <a:gd name="T89" fmla="*/ 18 h 39"/>
                <a:gd name="T90" fmla="*/ 0 w 81"/>
                <a:gd name="T91" fmla="*/ 21 h 39"/>
                <a:gd name="T92" fmla="*/ 3 w 81"/>
                <a:gd name="T93" fmla="*/ 25 h 39"/>
                <a:gd name="T94" fmla="*/ 7 w 81"/>
                <a:gd name="T95" fmla="*/ 25 h 39"/>
                <a:gd name="T96" fmla="*/ 10 w 81"/>
                <a:gd name="T97" fmla="*/ 25 h 39"/>
                <a:gd name="T98" fmla="*/ 14 w 81"/>
                <a:gd name="T99" fmla="*/ 28 h 39"/>
                <a:gd name="T100" fmla="*/ 17 w 81"/>
                <a:gd name="T101" fmla="*/ 28 h 39"/>
                <a:gd name="T102" fmla="*/ 38 w 81"/>
                <a:gd name="T103" fmla="*/ 18 h 39"/>
                <a:gd name="T104" fmla="*/ 42 w 81"/>
                <a:gd name="T105" fmla="*/ 18 h 39"/>
                <a:gd name="T106" fmla="*/ 42 w 81"/>
                <a:gd name="T107" fmla="*/ 14 h 39"/>
                <a:gd name="T108" fmla="*/ 46 w 81"/>
                <a:gd name="T109" fmla="*/ 10 h 39"/>
                <a:gd name="T110" fmla="*/ 46 w 81"/>
                <a:gd name="T111" fmla="*/ 14 h 39"/>
                <a:gd name="T112" fmla="*/ 42 w 81"/>
                <a:gd name="T113" fmla="*/ 18 h 39"/>
                <a:gd name="T114" fmla="*/ 38 w 81"/>
                <a:gd name="T115" fmla="*/ 18 h 39"/>
                <a:gd name="T116" fmla="*/ 38 w 81"/>
                <a:gd name="T117" fmla="*/ 21 h 39"/>
                <a:gd name="T118" fmla="*/ 38 w 81"/>
                <a:gd name="T119" fmla="*/ 21 h 39"/>
                <a:gd name="T120" fmla="*/ 38 w 81"/>
                <a:gd name="T121" fmla="*/ 21 h 39"/>
                <a:gd name="T122" fmla="*/ 38 w 81"/>
                <a:gd name="T123" fmla="*/ 21 h 39"/>
                <a:gd name="T124" fmla="*/ 38 w 81"/>
                <a:gd name="T125" fmla="*/ 1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1" h="39">
                  <a:moveTo>
                    <a:pt x="17" y="28"/>
                  </a:moveTo>
                  <a:lnTo>
                    <a:pt x="21" y="32"/>
                  </a:lnTo>
                  <a:lnTo>
                    <a:pt x="24" y="32"/>
                  </a:lnTo>
                  <a:lnTo>
                    <a:pt x="28" y="35"/>
                  </a:lnTo>
                  <a:lnTo>
                    <a:pt x="31" y="39"/>
                  </a:lnTo>
                  <a:lnTo>
                    <a:pt x="38" y="39"/>
                  </a:lnTo>
                  <a:lnTo>
                    <a:pt x="42" y="35"/>
                  </a:lnTo>
                  <a:lnTo>
                    <a:pt x="42" y="35"/>
                  </a:lnTo>
                  <a:lnTo>
                    <a:pt x="42" y="35"/>
                  </a:lnTo>
                  <a:lnTo>
                    <a:pt x="42" y="35"/>
                  </a:lnTo>
                  <a:lnTo>
                    <a:pt x="46" y="35"/>
                  </a:lnTo>
                  <a:lnTo>
                    <a:pt x="49" y="35"/>
                  </a:lnTo>
                  <a:lnTo>
                    <a:pt x="53" y="32"/>
                  </a:lnTo>
                  <a:lnTo>
                    <a:pt x="56" y="28"/>
                  </a:lnTo>
                  <a:lnTo>
                    <a:pt x="60" y="28"/>
                  </a:lnTo>
                  <a:lnTo>
                    <a:pt x="60" y="28"/>
                  </a:lnTo>
                  <a:lnTo>
                    <a:pt x="63" y="32"/>
                  </a:lnTo>
                  <a:lnTo>
                    <a:pt x="74" y="28"/>
                  </a:lnTo>
                  <a:lnTo>
                    <a:pt x="81" y="25"/>
                  </a:lnTo>
                  <a:lnTo>
                    <a:pt x="77" y="18"/>
                  </a:lnTo>
                  <a:lnTo>
                    <a:pt x="74" y="14"/>
                  </a:lnTo>
                  <a:lnTo>
                    <a:pt x="63" y="14"/>
                  </a:lnTo>
                  <a:lnTo>
                    <a:pt x="70" y="10"/>
                  </a:lnTo>
                  <a:lnTo>
                    <a:pt x="60" y="10"/>
                  </a:lnTo>
                  <a:lnTo>
                    <a:pt x="53" y="7"/>
                  </a:lnTo>
                  <a:lnTo>
                    <a:pt x="46" y="3"/>
                  </a:lnTo>
                  <a:lnTo>
                    <a:pt x="42" y="3"/>
                  </a:lnTo>
                  <a:lnTo>
                    <a:pt x="42" y="3"/>
                  </a:lnTo>
                  <a:lnTo>
                    <a:pt x="28" y="0"/>
                  </a:lnTo>
                  <a:lnTo>
                    <a:pt x="17" y="0"/>
                  </a:lnTo>
                  <a:lnTo>
                    <a:pt x="10" y="0"/>
                  </a:lnTo>
                  <a:lnTo>
                    <a:pt x="7" y="7"/>
                  </a:lnTo>
                  <a:lnTo>
                    <a:pt x="10" y="7"/>
                  </a:lnTo>
                  <a:lnTo>
                    <a:pt x="14" y="7"/>
                  </a:lnTo>
                  <a:lnTo>
                    <a:pt x="17" y="7"/>
                  </a:lnTo>
                  <a:lnTo>
                    <a:pt x="21" y="7"/>
                  </a:lnTo>
                  <a:lnTo>
                    <a:pt x="24" y="10"/>
                  </a:lnTo>
                  <a:lnTo>
                    <a:pt x="24" y="14"/>
                  </a:lnTo>
                  <a:lnTo>
                    <a:pt x="24" y="14"/>
                  </a:lnTo>
                  <a:lnTo>
                    <a:pt x="24" y="18"/>
                  </a:lnTo>
                  <a:lnTo>
                    <a:pt x="24" y="18"/>
                  </a:lnTo>
                  <a:lnTo>
                    <a:pt x="24" y="21"/>
                  </a:lnTo>
                  <a:lnTo>
                    <a:pt x="17" y="21"/>
                  </a:lnTo>
                  <a:lnTo>
                    <a:pt x="7" y="18"/>
                  </a:lnTo>
                  <a:lnTo>
                    <a:pt x="0" y="18"/>
                  </a:lnTo>
                  <a:lnTo>
                    <a:pt x="0" y="21"/>
                  </a:lnTo>
                  <a:lnTo>
                    <a:pt x="3" y="25"/>
                  </a:lnTo>
                  <a:lnTo>
                    <a:pt x="7" y="25"/>
                  </a:lnTo>
                  <a:lnTo>
                    <a:pt x="10" y="25"/>
                  </a:lnTo>
                  <a:lnTo>
                    <a:pt x="14" y="28"/>
                  </a:lnTo>
                  <a:lnTo>
                    <a:pt x="17" y="28"/>
                  </a:lnTo>
                  <a:close/>
                  <a:moveTo>
                    <a:pt x="38" y="18"/>
                  </a:moveTo>
                  <a:lnTo>
                    <a:pt x="42" y="18"/>
                  </a:lnTo>
                  <a:lnTo>
                    <a:pt x="42" y="14"/>
                  </a:lnTo>
                  <a:lnTo>
                    <a:pt x="46" y="10"/>
                  </a:lnTo>
                  <a:lnTo>
                    <a:pt x="46" y="14"/>
                  </a:lnTo>
                  <a:lnTo>
                    <a:pt x="42" y="18"/>
                  </a:lnTo>
                  <a:lnTo>
                    <a:pt x="38" y="18"/>
                  </a:lnTo>
                  <a:lnTo>
                    <a:pt x="38" y="21"/>
                  </a:lnTo>
                  <a:lnTo>
                    <a:pt x="38" y="21"/>
                  </a:lnTo>
                  <a:lnTo>
                    <a:pt x="38" y="21"/>
                  </a:lnTo>
                  <a:lnTo>
                    <a:pt x="38" y="21"/>
                  </a:lnTo>
                  <a:lnTo>
                    <a:pt x="38"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39" name="Freeform 335">
              <a:extLst/>
            </p:cNvPr>
            <p:cNvSpPr>
              <a:spLocks/>
            </p:cNvSpPr>
            <p:nvPr userDrawn="1"/>
          </p:nvSpPr>
          <p:spPr bwMode="gray">
            <a:xfrm>
              <a:off x="4445" y="1953"/>
              <a:ext cx="155" cy="60"/>
            </a:xfrm>
            <a:custGeom>
              <a:avLst/>
              <a:gdLst>
                <a:gd name="T0" fmla="*/ 98 w 151"/>
                <a:gd name="T1" fmla="*/ 52 h 56"/>
                <a:gd name="T2" fmla="*/ 98 w 151"/>
                <a:gd name="T3" fmla="*/ 56 h 56"/>
                <a:gd name="T4" fmla="*/ 102 w 151"/>
                <a:gd name="T5" fmla="*/ 56 h 56"/>
                <a:gd name="T6" fmla="*/ 105 w 151"/>
                <a:gd name="T7" fmla="*/ 56 h 56"/>
                <a:gd name="T8" fmla="*/ 112 w 151"/>
                <a:gd name="T9" fmla="*/ 56 h 56"/>
                <a:gd name="T10" fmla="*/ 120 w 151"/>
                <a:gd name="T11" fmla="*/ 56 h 56"/>
                <a:gd name="T12" fmla="*/ 127 w 151"/>
                <a:gd name="T13" fmla="*/ 56 h 56"/>
                <a:gd name="T14" fmla="*/ 134 w 151"/>
                <a:gd name="T15" fmla="*/ 56 h 56"/>
                <a:gd name="T16" fmla="*/ 148 w 151"/>
                <a:gd name="T17" fmla="*/ 56 h 56"/>
                <a:gd name="T18" fmla="*/ 148 w 151"/>
                <a:gd name="T19" fmla="*/ 52 h 56"/>
                <a:gd name="T20" fmla="*/ 151 w 151"/>
                <a:gd name="T21" fmla="*/ 52 h 56"/>
                <a:gd name="T22" fmla="*/ 151 w 151"/>
                <a:gd name="T23" fmla="*/ 49 h 56"/>
                <a:gd name="T24" fmla="*/ 148 w 151"/>
                <a:gd name="T25" fmla="*/ 45 h 56"/>
                <a:gd name="T26" fmla="*/ 130 w 151"/>
                <a:gd name="T27" fmla="*/ 35 h 56"/>
                <a:gd name="T28" fmla="*/ 127 w 151"/>
                <a:gd name="T29" fmla="*/ 31 h 56"/>
                <a:gd name="T30" fmla="*/ 95 w 151"/>
                <a:gd name="T31" fmla="*/ 21 h 56"/>
                <a:gd name="T32" fmla="*/ 81 w 151"/>
                <a:gd name="T33" fmla="*/ 21 h 56"/>
                <a:gd name="T34" fmla="*/ 81 w 151"/>
                <a:gd name="T35" fmla="*/ 21 h 56"/>
                <a:gd name="T36" fmla="*/ 77 w 151"/>
                <a:gd name="T37" fmla="*/ 17 h 56"/>
                <a:gd name="T38" fmla="*/ 70 w 151"/>
                <a:gd name="T39" fmla="*/ 14 h 56"/>
                <a:gd name="T40" fmla="*/ 63 w 151"/>
                <a:gd name="T41" fmla="*/ 7 h 56"/>
                <a:gd name="T42" fmla="*/ 35 w 151"/>
                <a:gd name="T43" fmla="*/ 0 h 56"/>
                <a:gd name="T44" fmla="*/ 21 w 151"/>
                <a:gd name="T45" fmla="*/ 3 h 56"/>
                <a:gd name="T46" fmla="*/ 21 w 151"/>
                <a:gd name="T47" fmla="*/ 3 h 56"/>
                <a:gd name="T48" fmla="*/ 14 w 151"/>
                <a:gd name="T49" fmla="*/ 3 h 56"/>
                <a:gd name="T50" fmla="*/ 7 w 151"/>
                <a:gd name="T51" fmla="*/ 7 h 56"/>
                <a:gd name="T52" fmla="*/ 3 w 151"/>
                <a:gd name="T53" fmla="*/ 14 h 56"/>
                <a:gd name="T54" fmla="*/ 0 w 151"/>
                <a:gd name="T55" fmla="*/ 17 h 56"/>
                <a:gd name="T56" fmla="*/ 3 w 151"/>
                <a:gd name="T57" fmla="*/ 21 h 56"/>
                <a:gd name="T58" fmla="*/ 7 w 151"/>
                <a:gd name="T59" fmla="*/ 21 h 56"/>
                <a:gd name="T60" fmla="*/ 10 w 151"/>
                <a:gd name="T61" fmla="*/ 21 h 56"/>
                <a:gd name="T62" fmla="*/ 14 w 151"/>
                <a:gd name="T63" fmla="*/ 21 h 56"/>
                <a:gd name="T64" fmla="*/ 21 w 151"/>
                <a:gd name="T65" fmla="*/ 21 h 56"/>
                <a:gd name="T66" fmla="*/ 24 w 151"/>
                <a:gd name="T67" fmla="*/ 17 h 56"/>
                <a:gd name="T68" fmla="*/ 31 w 151"/>
                <a:gd name="T69" fmla="*/ 17 h 56"/>
                <a:gd name="T70" fmla="*/ 35 w 151"/>
                <a:gd name="T71" fmla="*/ 17 h 56"/>
                <a:gd name="T72" fmla="*/ 39 w 151"/>
                <a:gd name="T73" fmla="*/ 17 h 56"/>
                <a:gd name="T74" fmla="*/ 42 w 151"/>
                <a:gd name="T75" fmla="*/ 21 h 56"/>
                <a:gd name="T76" fmla="*/ 49 w 151"/>
                <a:gd name="T77" fmla="*/ 21 h 56"/>
                <a:gd name="T78" fmla="*/ 56 w 151"/>
                <a:gd name="T79" fmla="*/ 24 h 56"/>
                <a:gd name="T80" fmla="*/ 60 w 151"/>
                <a:gd name="T81" fmla="*/ 24 h 56"/>
                <a:gd name="T82" fmla="*/ 74 w 151"/>
                <a:gd name="T83" fmla="*/ 31 h 56"/>
                <a:gd name="T84" fmla="*/ 74 w 151"/>
                <a:gd name="T85" fmla="*/ 35 h 56"/>
                <a:gd name="T86" fmla="*/ 77 w 151"/>
                <a:gd name="T87" fmla="*/ 38 h 56"/>
                <a:gd name="T88" fmla="*/ 84 w 151"/>
                <a:gd name="T89" fmla="*/ 38 h 56"/>
                <a:gd name="T90" fmla="*/ 95 w 151"/>
                <a:gd name="T91" fmla="*/ 42 h 56"/>
                <a:gd name="T92" fmla="*/ 105 w 151"/>
                <a:gd name="T93" fmla="*/ 42 h 56"/>
                <a:gd name="T94" fmla="*/ 105 w 151"/>
                <a:gd name="T95" fmla="*/ 45 h 56"/>
                <a:gd name="T96" fmla="*/ 98 w 151"/>
                <a:gd name="T97"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1" h="56">
                  <a:moveTo>
                    <a:pt x="98" y="52"/>
                  </a:moveTo>
                  <a:lnTo>
                    <a:pt x="98" y="56"/>
                  </a:lnTo>
                  <a:lnTo>
                    <a:pt x="102" y="56"/>
                  </a:lnTo>
                  <a:lnTo>
                    <a:pt x="105" y="56"/>
                  </a:lnTo>
                  <a:lnTo>
                    <a:pt x="112" y="56"/>
                  </a:lnTo>
                  <a:lnTo>
                    <a:pt x="120" y="56"/>
                  </a:lnTo>
                  <a:lnTo>
                    <a:pt x="127" y="56"/>
                  </a:lnTo>
                  <a:lnTo>
                    <a:pt x="134" y="56"/>
                  </a:lnTo>
                  <a:lnTo>
                    <a:pt x="148" y="56"/>
                  </a:lnTo>
                  <a:lnTo>
                    <a:pt x="148" y="52"/>
                  </a:lnTo>
                  <a:lnTo>
                    <a:pt x="151" y="52"/>
                  </a:lnTo>
                  <a:lnTo>
                    <a:pt x="151" y="49"/>
                  </a:lnTo>
                  <a:lnTo>
                    <a:pt x="148" y="45"/>
                  </a:lnTo>
                  <a:lnTo>
                    <a:pt x="130" y="35"/>
                  </a:lnTo>
                  <a:lnTo>
                    <a:pt x="127" y="31"/>
                  </a:lnTo>
                  <a:lnTo>
                    <a:pt x="95" y="21"/>
                  </a:lnTo>
                  <a:lnTo>
                    <a:pt x="81" y="21"/>
                  </a:lnTo>
                  <a:lnTo>
                    <a:pt x="81" y="21"/>
                  </a:lnTo>
                  <a:lnTo>
                    <a:pt x="77" y="17"/>
                  </a:lnTo>
                  <a:lnTo>
                    <a:pt x="70" y="14"/>
                  </a:lnTo>
                  <a:lnTo>
                    <a:pt x="63" y="7"/>
                  </a:lnTo>
                  <a:lnTo>
                    <a:pt x="35" y="0"/>
                  </a:lnTo>
                  <a:lnTo>
                    <a:pt x="21" y="3"/>
                  </a:lnTo>
                  <a:lnTo>
                    <a:pt x="21" y="3"/>
                  </a:lnTo>
                  <a:lnTo>
                    <a:pt x="14" y="3"/>
                  </a:lnTo>
                  <a:lnTo>
                    <a:pt x="7" y="7"/>
                  </a:lnTo>
                  <a:lnTo>
                    <a:pt x="3" y="14"/>
                  </a:lnTo>
                  <a:lnTo>
                    <a:pt x="0" y="17"/>
                  </a:lnTo>
                  <a:lnTo>
                    <a:pt x="3" y="21"/>
                  </a:lnTo>
                  <a:lnTo>
                    <a:pt x="7" y="21"/>
                  </a:lnTo>
                  <a:lnTo>
                    <a:pt x="10" y="21"/>
                  </a:lnTo>
                  <a:lnTo>
                    <a:pt x="14" y="21"/>
                  </a:lnTo>
                  <a:lnTo>
                    <a:pt x="21" y="21"/>
                  </a:lnTo>
                  <a:lnTo>
                    <a:pt x="24" y="17"/>
                  </a:lnTo>
                  <a:lnTo>
                    <a:pt x="31" y="17"/>
                  </a:lnTo>
                  <a:lnTo>
                    <a:pt x="35" y="17"/>
                  </a:lnTo>
                  <a:lnTo>
                    <a:pt x="39" y="17"/>
                  </a:lnTo>
                  <a:lnTo>
                    <a:pt x="42" y="21"/>
                  </a:lnTo>
                  <a:lnTo>
                    <a:pt x="49" y="21"/>
                  </a:lnTo>
                  <a:lnTo>
                    <a:pt x="56" y="24"/>
                  </a:lnTo>
                  <a:lnTo>
                    <a:pt x="60" y="24"/>
                  </a:lnTo>
                  <a:lnTo>
                    <a:pt x="74" y="31"/>
                  </a:lnTo>
                  <a:lnTo>
                    <a:pt x="74" y="35"/>
                  </a:lnTo>
                  <a:lnTo>
                    <a:pt x="77" y="38"/>
                  </a:lnTo>
                  <a:lnTo>
                    <a:pt x="84" y="38"/>
                  </a:lnTo>
                  <a:lnTo>
                    <a:pt x="95" y="42"/>
                  </a:lnTo>
                  <a:lnTo>
                    <a:pt x="105" y="42"/>
                  </a:lnTo>
                  <a:lnTo>
                    <a:pt x="105" y="45"/>
                  </a:lnTo>
                  <a:lnTo>
                    <a:pt x="98" y="5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40" name="Freeform 336">
              <a:extLst/>
            </p:cNvPr>
            <p:cNvSpPr>
              <a:spLocks/>
            </p:cNvSpPr>
            <p:nvPr userDrawn="1"/>
          </p:nvSpPr>
          <p:spPr bwMode="gray">
            <a:xfrm>
              <a:off x="4690" y="2028"/>
              <a:ext cx="33" cy="15"/>
            </a:xfrm>
            <a:custGeom>
              <a:avLst/>
              <a:gdLst>
                <a:gd name="T0" fmla="*/ 11 w 32"/>
                <a:gd name="T1" fmla="*/ 0 h 14"/>
                <a:gd name="T2" fmla="*/ 4 w 32"/>
                <a:gd name="T3" fmla="*/ 4 h 14"/>
                <a:gd name="T4" fmla="*/ 0 w 32"/>
                <a:gd name="T5" fmla="*/ 7 h 14"/>
                <a:gd name="T6" fmla="*/ 0 w 32"/>
                <a:gd name="T7" fmla="*/ 11 h 14"/>
                <a:gd name="T8" fmla="*/ 7 w 32"/>
                <a:gd name="T9" fmla="*/ 14 h 14"/>
                <a:gd name="T10" fmla="*/ 14 w 32"/>
                <a:gd name="T11" fmla="*/ 11 h 14"/>
                <a:gd name="T12" fmla="*/ 25 w 32"/>
                <a:gd name="T13" fmla="*/ 14 h 14"/>
                <a:gd name="T14" fmla="*/ 25 w 32"/>
                <a:gd name="T15" fmla="*/ 11 h 14"/>
                <a:gd name="T16" fmla="*/ 32 w 32"/>
                <a:gd name="T17" fmla="*/ 4 h 14"/>
                <a:gd name="T18" fmla="*/ 21 w 32"/>
                <a:gd name="T19" fmla="*/ 0 h 14"/>
                <a:gd name="T20" fmla="*/ 11 w 32"/>
                <a:gd name="T21"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14">
                  <a:moveTo>
                    <a:pt x="11" y="0"/>
                  </a:moveTo>
                  <a:lnTo>
                    <a:pt x="4" y="4"/>
                  </a:lnTo>
                  <a:lnTo>
                    <a:pt x="0" y="7"/>
                  </a:lnTo>
                  <a:lnTo>
                    <a:pt x="0" y="11"/>
                  </a:lnTo>
                  <a:lnTo>
                    <a:pt x="7" y="14"/>
                  </a:lnTo>
                  <a:lnTo>
                    <a:pt x="14" y="11"/>
                  </a:lnTo>
                  <a:lnTo>
                    <a:pt x="25" y="14"/>
                  </a:lnTo>
                  <a:lnTo>
                    <a:pt x="25" y="11"/>
                  </a:lnTo>
                  <a:lnTo>
                    <a:pt x="32" y="4"/>
                  </a:lnTo>
                  <a:lnTo>
                    <a:pt x="21" y="0"/>
                  </a:lnTo>
                  <a:lnTo>
                    <a:pt x="11"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41" name="Freeform 337">
              <a:extLst/>
            </p:cNvPr>
            <p:cNvSpPr>
              <a:spLocks/>
            </p:cNvSpPr>
            <p:nvPr userDrawn="1"/>
          </p:nvSpPr>
          <p:spPr bwMode="gray">
            <a:xfrm>
              <a:off x="3752" y="1253"/>
              <a:ext cx="11" cy="19"/>
            </a:xfrm>
            <a:custGeom>
              <a:avLst/>
              <a:gdLst>
                <a:gd name="T0" fmla="*/ 0 w 10"/>
                <a:gd name="T1" fmla="*/ 14 h 18"/>
                <a:gd name="T2" fmla="*/ 0 w 10"/>
                <a:gd name="T3" fmla="*/ 14 h 18"/>
                <a:gd name="T4" fmla="*/ 3 w 10"/>
                <a:gd name="T5" fmla="*/ 14 h 18"/>
                <a:gd name="T6" fmla="*/ 3 w 10"/>
                <a:gd name="T7" fmla="*/ 18 h 18"/>
                <a:gd name="T8" fmla="*/ 7 w 10"/>
                <a:gd name="T9" fmla="*/ 18 h 18"/>
                <a:gd name="T10" fmla="*/ 7 w 10"/>
                <a:gd name="T11" fmla="*/ 18 h 18"/>
                <a:gd name="T12" fmla="*/ 10 w 10"/>
                <a:gd name="T13" fmla="*/ 14 h 18"/>
                <a:gd name="T14" fmla="*/ 10 w 10"/>
                <a:gd name="T15" fmla="*/ 7 h 18"/>
                <a:gd name="T16" fmla="*/ 7 w 10"/>
                <a:gd name="T17" fmla="*/ 0 h 18"/>
                <a:gd name="T18" fmla="*/ 7 w 10"/>
                <a:gd name="T19" fmla="*/ 0 h 18"/>
                <a:gd name="T20" fmla="*/ 3 w 10"/>
                <a:gd name="T21" fmla="*/ 0 h 18"/>
                <a:gd name="T22" fmla="*/ 3 w 10"/>
                <a:gd name="T23" fmla="*/ 0 h 18"/>
                <a:gd name="T24" fmla="*/ 0 w 10"/>
                <a:gd name="T25" fmla="*/ 0 h 18"/>
                <a:gd name="T26" fmla="*/ 0 w 10"/>
                <a:gd name="T27" fmla="*/ 4 h 18"/>
                <a:gd name="T28" fmla="*/ 0 w 10"/>
                <a:gd name="T29" fmla="*/ 7 h 18"/>
                <a:gd name="T30" fmla="*/ 0 w 10"/>
                <a:gd name="T31" fmla="*/ 14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 h="18">
                  <a:moveTo>
                    <a:pt x="0" y="14"/>
                  </a:moveTo>
                  <a:lnTo>
                    <a:pt x="0" y="14"/>
                  </a:lnTo>
                  <a:lnTo>
                    <a:pt x="3" y="14"/>
                  </a:lnTo>
                  <a:lnTo>
                    <a:pt x="3" y="18"/>
                  </a:lnTo>
                  <a:lnTo>
                    <a:pt x="7" y="18"/>
                  </a:lnTo>
                  <a:lnTo>
                    <a:pt x="7" y="18"/>
                  </a:lnTo>
                  <a:lnTo>
                    <a:pt x="10" y="14"/>
                  </a:lnTo>
                  <a:lnTo>
                    <a:pt x="10" y="7"/>
                  </a:lnTo>
                  <a:lnTo>
                    <a:pt x="7" y="0"/>
                  </a:lnTo>
                  <a:lnTo>
                    <a:pt x="7" y="0"/>
                  </a:lnTo>
                  <a:lnTo>
                    <a:pt x="3" y="0"/>
                  </a:lnTo>
                  <a:lnTo>
                    <a:pt x="3" y="0"/>
                  </a:lnTo>
                  <a:lnTo>
                    <a:pt x="0" y="0"/>
                  </a:lnTo>
                  <a:lnTo>
                    <a:pt x="0" y="4"/>
                  </a:lnTo>
                  <a:lnTo>
                    <a:pt x="0" y="7"/>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42" name="Freeform 338">
              <a:extLst/>
            </p:cNvPr>
            <p:cNvSpPr>
              <a:spLocks/>
            </p:cNvSpPr>
            <p:nvPr userDrawn="1"/>
          </p:nvSpPr>
          <p:spPr bwMode="gray">
            <a:xfrm>
              <a:off x="3484" y="1257"/>
              <a:ext cx="18" cy="27"/>
            </a:xfrm>
            <a:custGeom>
              <a:avLst/>
              <a:gdLst>
                <a:gd name="T0" fmla="*/ 11 w 18"/>
                <a:gd name="T1" fmla="*/ 0 h 25"/>
                <a:gd name="T2" fmla="*/ 7 w 18"/>
                <a:gd name="T3" fmla="*/ 0 h 25"/>
                <a:gd name="T4" fmla="*/ 7 w 18"/>
                <a:gd name="T5" fmla="*/ 0 h 25"/>
                <a:gd name="T6" fmla="*/ 4 w 18"/>
                <a:gd name="T7" fmla="*/ 0 h 25"/>
                <a:gd name="T8" fmla="*/ 4 w 18"/>
                <a:gd name="T9" fmla="*/ 3 h 25"/>
                <a:gd name="T10" fmla="*/ 0 w 18"/>
                <a:gd name="T11" fmla="*/ 7 h 25"/>
                <a:gd name="T12" fmla="*/ 0 w 18"/>
                <a:gd name="T13" fmla="*/ 14 h 25"/>
                <a:gd name="T14" fmla="*/ 0 w 18"/>
                <a:gd name="T15" fmla="*/ 14 h 25"/>
                <a:gd name="T16" fmla="*/ 0 w 18"/>
                <a:gd name="T17" fmla="*/ 17 h 25"/>
                <a:gd name="T18" fmla="*/ 0 w 18"/>
                <a:gd name="T19" fmla="*/ 21 h 25"/>
                <a:gd name="T20" fmla="*/ 0 w 18"/>
                <a:gd name="T21" fmla="*/ 21 h 25"/>
                <a:gd name="T22" fmla="*/ 4 w 18"/>
                <a:gd name="T23" fmla="*/ 25 h 25"/>
                <a:gd name="T24" fmla="*/ 7 w 18"/>
                <a:gd name="T25" fmla="*/ 21 h 25"/>
                <a:gd name="T26" fmla="*/ 14 w 18"/>
                <a:gd name="T27" fmla="*/ 17 h 25"/>
                <a:gd name="T28" fmla="*/ 14 w 18"/>
                <a:gd name="T29" fmla="*/ 17 h 25"/>
                <a:gd name="T30" fmla="*/ 18 w 18"/>
                <a:gd name="T31" fmla="*/ 14 h 25"/>
                <a:gd name="T32" fmla="*/ 14 w 18"/>
                <a:gd name="T33" fmla="*/ 7 h 25"/>
                <a:gd name="T34" fmla="*/ 14 w 18"/>
                <a:gd name="T35" fmla="*/ 3 h 25"/>
                <a:gd name="T36" fmla="*/ 11 w 18"/>
                <a:gd name="T3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 h="25">
                  <a:moveTo>
                    <a:pt x="11" y="0"/>
                  </a:moveTo>
                  <a:lnTo>
                    <a:pt x="7" y="0"/>
                  </a:lnTo>
                  <a:lnTo>
                    <a:pt x="7" y="0"/>
                  </a:lnTo>
                  <a:lnTo>
                    <a:pt x="4" y="0"/>
                  </a:lnTo>
                  <a:lnTo>
                    <a:pt x="4" y="3"/>
                  </a:lnTo>
                  <a:lnTo>
                    <a:pt x="0" y="7"/>
                  </a:lnTo>
                  <a:lnTo>
                    <a:pt x="0" y="14"/>
                  </a:lnTo>
                  <a:lnTo>
                    <a:pt x="0" y="14"/>
                  </a:lnTo>
                  <a:lnTo>
                    <a:pt x="0" y="17"/>
                  </a:lnTo>
                  <a:lnTo>
                    <a:pt x="0" y="21"/>
                  </a:lnTo>
                  <a:lnTo>
                    <a:pt x="0" y="21"/>
                  </a:lnTo>
                  <a:lnTo>
                    <a:pt x="4" y="25"/>
                  </a:lnTo>
                  <a:lnTo>
                    <a:pt x="7" y="21"/>
                  </a:lnTo>
                  <a:lnTo>
                    <a:pt x="14" y="17"/>
                  </a:lnTo>
                  <a:lnTo>
                    <a:pt x="14" y="17"/>
                  </a:lnTo>
                  <a:lnTo>
                    <a:pt x="18" y="14"/>
                  </a:lnTo>
                  <a:lnTo>
                    <a:pt x="14" y="7"/>
                  </a:lnTo>
                  <a:lnTo>
                    <a:pt x="14" y="3"/>
                  </a:lnTo>
                  <a:lnTo>
                    <a:pt x="11"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43" name="Freeform 339">
              <a:extLst/>
            </p:cNvPr>
            <p:cNvSpPr>
              <a:spLocks/>
            </p:cNvSpPr>
            <p:nvPr userDrawn="1"/>
          </p:nvSpPr>
          <p:spPr bwMode="gray">
            <a:xfrm>
              <a:off x="575" y="454"/>
              <a:ext cx="2567" cy="1699"/>
            </a:xfrm>
            <a:custGeom>
              <a:avLst/>
              <a:gdLst>
                <a:gd name="T0" fmla="*/ 2269 w 2660"/>
                <a:gd name="T1" fmla="*/ 395 h 1723"/>
                <a:gd name="T2" fmla="*/ 2093 w 2660"/>
                <a:gd name="T3" fmla="*/ 303 h 1723"/>
                <a:gd name="T4" fmla="*/ 1889 w 2660"/>
                <a:gd name="T5" fmla="*/ 342 h 1723"/>
                <a:gd name="T6" fmla="*/ 1638 w 2660"/>
                <a:gd name="T7" fmla="*/ 194 h 1723"/>
                <a:gd name="T8" fmla="*/ 1603 w 2660"/>
                <a:gd name="T9" fmla="*/ 53 h 1723"/>
                <a:gd name="T10" fmla="*/ 1455 w 2660"/>
                <a:gd name="T11" fmla="*/ 81 h 1723"/>
                <a:gd name="T12" fmla="*/ 1300 w 2660"/>
                <a:gd name="T13" fmla="*/ 166 h 1723"/>
                <a:gd name="T14" fmla="*/ 1247 w 2660"/>
                <a:gd name="T15" fmla="*/ 395 h 1723"/>
                <a:gd name="T16" fmla="*/ 1156 w 2660"/>
                <a:gd name="T17" fmla="*/ 261 h 1723"/>
                <a:gd name="T18" fmla="*/ 1145 w 2660"/>
                <a:gd name="T19" fmla="*/ 412 h 1723"/>
                <a:gd name="T20" fmla="*/ 1202 w 2660"/>
                <a:gd name="T21" fmla="*/ 543 h 1723"/>
                <a:gd name="T22" fmla="*/ 1121 w 2660"/>
                <a:gd name="T23" fmla="*/ 451 h 1723"/>
                <a:gd name="T24" fmla="*/ 1110 w 2660"/>
                <a:gd name="T25" fmla="*/ 451 h 1723"/>
                <a:gd name="T26" fmla="*/ 1043 w 2660"/>
                <a:gd name="T27" fmla="*/ 310 h 1723"/>
                <a:gd name="T28" fmla="*/ 853 w 2660"/>
                <a:gd name="T29" fmla="*/ 423 h 1723"/>
                <a:gd name="T30" fmla="*/ 712 w 2660"/>
                <a:gd name="T31" fmla="*/ 430 h 1723"/>
                <a:gd name="T32" fmla="*/ 599 w 2660"/>
                <a:gd name="T33" fmla="*/ 571 h 1723"/>
                <a:gd name="T34" fmla="*/ 578 w 2660"/>
                <a:gd name="T35" fmla="*/ 402 h 1723"/>
                <a:gd name="T36" fmla="*/ 434 w 2660"/>
                <a:gd name="T37" fmla="*/ 342 h 1723"/>
                <a:gd name="T38" fmla="*/ 293 w 2660"/>
                <a:gd name="T39" fmla="*/ 546 h 1723"/>
                <a:gd name="T40" fmla="*/ 240 w 2660"/>
                <a:gd name="T41" fmla="*/ 754 h 1723"/>
                <a:gd name="T42" fmla="*/ 356 w 2660"/>
                <a:gd name="T43" fmla="*/ 779 h 1723"/>
                <a:gd name="T44" fmla="*/ 441 w 2660"/>
                <a:gd name="T45" fmla="*/ 532 h 1723"/>
                <a:gd name="T46" fmla="*/ 518 w 2660"/>
                <a:gd name="T47" fmla="*/ 694 h 1723"/>
                <a:gd name="T48" fmla="*/ 412 w 2660"/>
                <a:gd name="T49" fmla="*/ 779 h 1723"/>
                <a:gd name="T50" fmla="*/ 268 w 2660"/>
                <a:gd name="T51" fmla="*/ 811 h 1723"/>
                <a:gd name="T52" fmla="*/ 191 w 2660"/>
                <a:gd name="T53" fmla="*/ 885 h 1723"/>
                <a:gd name="T54" fmla="*/ 191 w 2660"/>
                <a:gd name="T55" fmla="*/ 948 h 1723"/>
                <a:gd name="T56" fmla="*/ 102 w 2660"/>
                <a:gd name="T57" fmla="*/ 1001 h 1723"/>
                <a:gd name="T58" fmla="*/ 18 w 2660"/>
                <a:gd name="T59" fmla="*/ 1184 h 1723"/>
                <a:gd name="T60" fmla="*/ 127 w 2660"/>
                <a:gd name="T61" fmla="*/ 1138 h 1723"/>
                <a:gd name="T62" fmla="*/ 346 w 2660"/>
                <a:gd name="T63" fmla="*/ 1156 h 1723"/>
                <a:gd name="T64" fmla="*/ 314 w 2660"/>
                <a:gd name="T65" fmla="*/ 1040 h 1723"/>
                <a:gd name="T66" fmla="*/ 423 w 2660"/>
                <a:gd name="T67" fmla="*/ 1198 h 1723"/>
                <a:gd name="T68" fmla="*/ 508 w 2660"/>
                <a:gd name="T69" fmla="*/ 1096 h 1723"/>
                <a:gd name="T70" fmla="*/ 571 w 2660"/>
                <a:gd name="T71" fmla="*/ 1025 h 1723"/>
                <a:gd name="T72" fmla="*/ 624 w 2660"/>
                <a:gd name="T73" fmla="*/ 1029 h 1723"/>
                <a:gd name="T74" fmla="*/ 606 w 2660"/>
                <a:gd name="T75" fmla="*/ 1107 h 1723"/>
                <a:gd name="T76" fmla="*/ 483 w 2660"/>
                <a:gd name="T77" fmla="*/ 1149 h 1723"/>
                <a:gd name="T78" fmla="*/ 603 w 2660"/>
                <a:gd name="T79" fmla="*/ 1205 h 1723"/>
                <a:gd name="T80" fmla="*/ 599 w 2660"/>
                <a:gd name="T81" fmla="*/ 1343 h 1723"/>
                <a:gd name="T82" fmla="*/ 708 w 2660"/>
                <a:gd name="T83" fmla="*/ 1561 h 1723"/>
                <a:gd name="T84" fmla="*/ 877 w 2660"/>
                <a:gd name="T85" fmla="*/ 1473 h 1723"/>
                <a:gd name="T86" fmla="*/ 832 w 2660"/>
                <a:gd name="T87" fmla="*/ 1406 h 1723"/>
                <a:gd name="T88" fmla="*/ 849 w 2660"/>
                <a:gd name="T89" fmla="*/ 1357 h 1723"/>
                <a:gd name="T90" fmla="*/ 983 w 2660"/>
                <a:gd name="T91" fmla="*/ 1385 h 1723"/>
                <a:gd name="T92" fmla="*/ 1075 w 2660"/>
                <a:gd name="T93" fmla="*/ 1441 h 1723"/>
                <a:gd name="T94" fmla="*/ 1184 w 2660"/>
                <a:gd name="T95" fmla="*/ 1554 h 1723"/>
                <a:gd name="T96" fmla="*/ 1346 w 2660"/>
                <a:gd name="T97" fmla="*/ 1431 h 1723"/>
                <a:gd name="T98" fmla="*/ 1455 w 2660"/>
                <a:gd name="T99" fmla="*/ 1660 h 1723"/>
                <a:gd name="T100" fmla="*/ 1455 w 2660"/>
                <a:gd name="T101" fmla="*/ 1540 h 1723"/>
                <a:gd name="T102" fmla="*/ 1533 w 2660"/>
                <a:gd name="T103" fmla="*/ 1455 h 1723"/>
                <a:gd name="T104" fmla="*/ 1628 w 2660"/>
                <a:gd name="T105" fmla="*/ 1420 h 1723"/>
                <a:gd name="T106" fmla="*/ 1755 w 2660"/>
                <a:gd name="T107" fmla="*/ 1188 h 1723"/>
                <a:gd name="T108" fmla="*/ 1741 w 2660"/>
                <a:gd name="T109" fmla="*/ 1159 h 1723"/>
                <a:gd name="T110" fmla="*/ 1825 w 2660"/>
                <a:gd name="T111" fmla="*/ 1159 h 1723"/>
                <a:gd name="T112" fmla="*/ 1882 w 2660"/>
                <a:gd name="T113" fmla="*/ 1064 h 1723"/>
                <a:gd name="T114" fmla="*/ 1934 w 2660"/>
                <a:gd name="T115" fmla="*/ 839 h 1723"/>
                <a:gd name="T116" fmla="*/ 2283 w 2660"/>
                <a:gd name="T117" fmla="*/ 680 h 1723"/>
                <a:gd name="T118" fmla="*/ 2297 w 2660"/>
                <a:gd name="T119" fmla="*/ 768 h 1723"/>
                <a:gd name="T120" fmla="*/ 2505 w 2660"/>
                <a:gd name="T121" fmla="*/ 645 h 1723"/>
                <a:gd name="T122" fmla="*/ 2621 w 2660"/>
                <a:gd name="T123" fmla="*/ 578 h 1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0" h="1723">
                  <a:moveTo>
                    <a:pt x="2618" y="501"/>
                  </a:moveTo>
                  <a:lnTo>
                    <a:pt x="2611" y="497"/>
                  </a:lnTo>
                  <a:lnTo>
                    <a:pt x="2607" y="497"/>
                  </a:lnTo>
                  <a:lnTo>
                    <a:pt x="2600" y="501"/>
                  </a:lnTo>
                  <a:lnTo>
                    <a:pt x="2600" y="504"/>
                  </a:lnTo>
                  <a:lnTo>
                    <a:pt x="2597" y="504"/>
                  </a:lnTo>
                  <a:lnTo>
                    <a:pt x="2590" y="490"/>
                  </a:lnTo>
                  <a:lnTo>
                    <a:pt x="2576" y="465"/>
                  </a:lnTo>
                  <a:lnTo>
                    <a:pt x="2554" y="451"/>
                  </a:lnTo>
                  <a:lnTo>
                    <a:pt x="2537" y="437"/>
                  </a:lnTo>
                  <a:lnTo>
                    <a:pt x="2519" y="430"/>
                  </a:lnTo>
                  <a:lnTo>
                    <a:pt x="2516" y="427"/>
                  </a:lnTo>
                  <a:lnTo>
                    <a:pt x="2477" y="395"/>
                  </a:lnTo>
                  <a:lnTo>
                    <a:pt x="2473" y="395"/>
                  </a:lnTo>
                  <a:lnTo>
                    <a:pt x="2470" y="395"/>
                  </a:lnTo>
                  <a:lnTo>
                    <a:pt x="2459" y="395"/>
                  </a:lnTo>
                  <a:lnTo>
                    <a:pt x="2452" y="395"/>
                  </a:lnTo>
                  <a:lnTo>
                    <a:pt x="2442" y="395"/>
                  </a:lnTo>
                  <a:lnTo>
                    <a:pt x="2438" y="391"/>
                  </a:lnTo>
                  <a:lnTo>
                    <a:pt x="2435" y="388"/>
                  </a:lnTo>
                  <a:lnTo>
                    <a:pt x="2428" y="384"/>
                  </a:lnTo>
                  <a:lnTo>
                    <a:pt x="2424" y="384"/>
                  </a:lnTo>
                  <a:lnTo>
                    <a:pt x="2417" y="384"/>
                  </a:lnTo>
                  <a:lnTo>
                    <a:pt x="2417" y="384"/>
                  </a:lnTo>
                  <a:lnTo>
                    <a:pt x="2413" y="409"/>
                  </a:lnTo>
                  <a:lnTo>
                    <a:pt x="2413" y="427"/>
                  </a:lnTo>
                  <a:lnTo>
                    <a:pt x="2410" y="437"/>
                  </a:lnTo>
                  <a:lnTo>
                    <a:pt x="2396" y="437"/>
                  </a:lnTo>
                  <a:lnTo>
                    <a:pt x="2396" y="430"/>
                  </a:lnTo>
                  <a:lnTo>
                    <a:pt x="2378" y="405"/>
                  </a:lnTo>
                  <a:lnTo>
                    <a:pt x="2396" y="395"/>
                  </a:lnTo>
                  <a:lnTo>
                    <a:pt x="2392" y="388"/>
                  </a:lnTo>
                  <a:lnTo>
                    <a:pt x="2354" y="405"/>
                  </a:lnTo>
                  <a:lnTo>
                    <a:pt x="2347" y="402"/>
                  </a:lnTo>
                  <a:lnTo>
                    <a:pt x="2301" y="398"/>
                  </a:lnTo>
                  <a:lnTo>
                    <a:pt x="2283" y="420"/>
                  </a:lnTo>
                  <a:lnTo>
                    <a:pt x="2269" y="398"/>
                  </a:lnTo>
                  <a:lnTo>
                    <a:pt x="2269" y="398"/>
                  </a:lnTo>
                  <a:lnTo>
                    <a:pt x="2269" y="395"/>
                  </a:lnTo>
                  <a:lnTo>
                    <a:pt x="2269" y="388"/>
                  </a:lnTo>
                  <a:lnTo>
                    <a:pt x="2269" y="381"/>
                  </a:lnTo>
                  <a:lnTo>
                    <a:pt x="2269" y="370"/>
                  </a:lnTo>
                  <a:lnTo>
                    <a:pt x="2262" y="360"/>
                  </a:lnTo>
                  <a:lnTo>
                    <a:pt x="2258" y="353"/>
                  </a:lnTo>
                  <a:lnTo>
                    <a:pt x="2251" y="346"/>
                  </a:lnTo>
                  <a:lnTo>
                    <a:pt x="2241" y="342"/>
                  </a:lnTo>
                  <a:lnTo>
                    <a:pt x="2234" y="342"/>
                  </a:lnTo>
                  <a:lnTo>
                    <a:pt x="2227" y="342"/>
                  </a:lnTo>
                  <a:lnTo>
                    <a:pt x="2220" y="342"/>
                  </a:lnTo>
                  <a:lnTo>
                    <a:pt x="2216" y="346"/>
                  </a:lnTo>
                  <a:lnTo>
                    <a:pt x="2213" y="346"/>
                  </a:lnTo>
                  <a:lnTo>
                    <a:pt x="2213" y="346"/>
                  </a:lnTo>
                  <a:lnTo>
                    <a:pt x="2206" y="346"/>
                  </a:lnTo>
                  <a:lnTo>
                    <a:pt x="2199" y="346"/>
                  </a:lnTo>
                  <a:lnTo>
                    <a:pt x="2188" y="349"/>
                  </a:lnTo>
                  <a:lnTo>
                    <a:pt x="2181" y="349"/>
                  </a:lnTo>
                  <a:lnTo>
                    <a:pt x="2174" y="346"/>
                  </a:lnTo>
                  <a:lnTo>
                    <a:pt x="2167" y="346"/>
                  </a:lnTo>
                  <a:lnTo>
                    <a:pt x="2160" y="342"/>
                  </a:lnTo>
                  <a:lnTo>
                    <a:pt x="2153" y="338"/>
                  </a:lnTo>
                  <a:lnTo>
                    <a:pt x="2149" y="338"/>
                  </a:lnTo>
                  <a:lnTo>
                    <a:pt x="2146" y="342"/>
                  </a:lnTo>
                  <a:lnTo>
                    <a:pt x="2146" y="331"/>
                  </a:lnTo>
                  <a:lnTo>
                    <a:pt x="2139" y="324"/>
                  </a:lnTo>
                  <a:lnTo>
                    <a:pt x="2139" y="324"/>
                  </a:lnTo>
                  <a:lnTo>
                    <a:pt x="2139" y="317"/>
                  </a:lnTo>
                  <a:lnTo>
                    <a:pt x="2139" y="307"/>
                  </a:lnTo>
                  <a:lnTo>
                    <a:pt x="2132" y="296"/>
                  </a:lnTo>
                  <a:lnTo>
                    <a:pt x="2128" y="293"/>
                  </a:lnTo>
                  <a:lnTo>
                    <a:pt x="2121" y="289"/>
                  </a:lnTo>
                  <a:lnTo>
                    <a:pt x="2118" y="293"/>
                  </a:lnTo>
                  <a:lnTo>
                    <a:pt x="2111" y="296"/>
                  </a:lnTo>
                  <a:lnTo>
                    <a:pt x="2107" y="300"/>
                  </a:lnTo>
                  <a:lnTo>
                    <a:pt x="2103" y="300"/>
                  </a:lnTo>
                  <a:lnTo>
                    <a:pt x="2100" y="303"/>
                  </a:lnTo>
                  <a:lnTo>
                    <a:pt x="2100" y="303"/>
                  </a:lnTo>
                  <a:lnTo>
                    <a:pt x="2096" y="303"/>
                  </a:lnTo>
                  <a:lnTo>
                    <a:pt x="2093" y="303"/>
                  </a:lnTo>
                  <a:lnTo>
                    <a:pt x="2093" y="303"/>
                  </a:lnTo>
                  <a:lnTo>
                    <a:pt x="2089" y="300"/>
                  </a:lnTo>
                  <a:lnTo>
                    <a:pt x="2089" y="296"/>
                  </a:lnTo>
                  <a:lnTo>
                    <a:pt x="2089" y="289"/>
                  </a:lnTo>
                  <a:lnTo>
                    <a:pt x="2086" y="286"/>
                  </a:lnTo>
                  <a:lnTo>
                    <a:pt x="2082" y="282"/>
                  </a:lnTo>
                  <a:lnTo>
                    <a:pt x="2075" y="282"/>
                  </a:lnTo>
                  <a:lnTo>
                    <a:pt x="2065" y="282"/>
                  </a:lnTo>
                  <a:lnTo>
                    <a:pt x="2054" y="279"/>
                  </a:lnTo>
                  <a:lnTo>
                    <a:pt x="2044" y="275"/>
                  </a:lnTo>
                  <a:lnTo>
                    <a:pt x="2033" y="275"/>
                  </a:lnTo>
                  <a:lnTo>
                    <a:pt x="2026" y="272"/>
                  </a:lnTo>
                  <a:lnTo>
                    <a:pt x="2019" y="268"/>
                  </a:lnTo>
                  <a:lnTo>
                    <a:pt x="2019" y="268"/>
                  </a:lnTo>
                  <a:lnTo>
                    <a:pt x="2022" y="275"/>
                  </a:lnTo>
                  <a:lnTo>
                    <a:pt x="2019" y="279"/>
                  </a:lnTo>
                  <a:lnTo>
                    <a:pt x="2012" y="286"/>
                  </a:lnTo>
                  <a:lnTo>
                    <a:pt x="2005" y="286"/>
                  </a:lnTo>
                  <a:lnTo>
                    <a:pt x="1998" y="286"/>
                  </a:lnTo>
                  <a:lnTo>
                    <a:pt x="1998" y="293"/>
                  </a:lnTo>
                  <a:lnTo>
                    <a:pt x="1994" y="300"/>
                  </a:lnTo>
                  <a:lnTo>
                    <a:pt x="1994" y="307"/>
                  </a:lnTo>
                  <a:lnTo>
                    <a:pt x="1994" y="314"/>
                  </a:lnTo>
                  <a:lnTo>
                    <a:pt x="1994" y="321"/>
                  </a:lnTo>
                  <a:lnTo>
                    <a:pt x="1994" y="324"/>
                  </a:lnTo>
                  <a:lnTo>
                    <a:pt x="1994" y="324"/>
                  </a:lnTo>
                  <a:lnTo>
                    <a:pt x="1984" y="328"/>
                  </a:lnTo>
                  <a:lnTo>
                    <a:pt x="1973" y="335"/>
                  </a:lnTo>
                  <a:lnTo>
                    <a:pt x="1948" y="321"/>
                  </a:lnTo>
                  <a:lnTo>
                    <a:pt x="1941" y="324"/>
                  </a:lnTo>
                  <a:lnTo>
                    <a:pt x="1927" y="324"/>
                  </a:lnTo>
                  <a:lnTo>
                    <a:pt x="1910" y="310"/>
                  </a:lnTo>
                  <a:lnTo>
                    <a:pt x="1910" y="310"/>
                  </a:lnTo>
                  <a:lnTo>
                    <a:pt x="1906" y="314"/>
                  </a:lnTo>
                  <a:lnTo>
                    <a:pt x="1903" y="321"/>
                  </a:lnTo>
                  <a:lnTo>
                    <a:pt x="1899" y="328"/>
                  </a:lnTo>
                  <a:lnTo>
                    <a:pt x="1896" y="331"/>
                  </a:lnTo>
                  <a:lnTo>
                    <a:pt x="1892" y="338"/>
                  </a:lnTo>
                  <a:lnTo>
                    <a:pt x="1889" y="342"/>
                  </a:lnTo>
                  <a:lnTo>
                    <a:pt x="1885" y="346"/>
                  </a:lnTo>
                  <a:lnTo>
                    <a:pt x="1882" y="349"/>
                  </a:lnTo>
                  <a:lnTo>
                    <a:pt x="1882" y="353"/>
                  </a:lnTo>
                  <a:lnTo>
                    <a:pt x="1878" y="335"/>
                  </a:lnTo>
                  <a:lnTo>
                    <a:pt x="1867" y="321"/>
                  </a:lnTo>
                  <a:lnTo>
                    <a:pt x="1867" y="289"/>
                  </a:lnTo>
                  <a:lnTo>
                    <a:pt x="1871" y="268"/>
                  </a:lnTo>
                  <a:lnTo>
                    <a:pt x="1871" y="261"/>
                  </a:lnTo>
                  <a:lnTo>
                    <a:pt x="1867" y="257"/>
                  </a:lnTo>
                  <a:lnTo>
                    <a:pt x="1864" y="254"/>
                  </a:lnTo>
                  <a:lnTo>
                    <a:pt x="1860" y="254"/>
                  </a:lnTo>
                  <a:lnTo>
                    <a:pt x="1857" y="254"/>
                  </a:lnTo>
                  <a:lnTo>
                    <a:pt x="1853" y="257"/>
                  </a:lnTo>
                  <a:lnTo>
                    <a:pt x="1853" y="257"/>
                  </a:lnTo>
                  <a:lnTo>
                    <a:pt x="1853" y="254"/>
                  </a:lnTo>
                  <a:lnTo>
                    <a:pt x="1850" y="250"/>
                  </a:lnTo>
                  <a:lnTo>
                    <a:pt x="1843" y="247"/>
                  </a:lnTo>
                  <a:lnTo>
                    <a:pt x="1832" y="243"/>
                  </a:lnTo>
                  <a:lnTo>
                    <a:pt x="1822" y="240"/>
                  </a:lnTo>
                  <a:lnTo>
                    <a:pt x="1811" y="240"/>
                  </a:lnTo>
                  <a:lnTo>
                    <a:pt x="1804" y="240"/>
                  </a:lnTo>
                  <a:lnTo>
                    <a:pt x="1801" y="243"/>
                  </a:lnTo>
                  <a:lnTo>
                    <a:pt x="1793" y="243"/>
                  </a:lnTo>
                  <a:lnTo>
                    <a:pt x="1786" y="250"/>
                  </a:lnTo>
                  <a:lnTo>
                    <a:pt x="1779" y="254"/>
                  </a:lnTo>
                  <a:lnTo>
                    <a:pt x="1772" y="254"/>
                  </a:lnTo>
                  <a:lnTo>
                    <a:pt x="1762" y="254"/>
                  </a:lnTo>
                  <a:lnTo>
                    <a:pt x="1751" y="250"/>
                  </a:lnTo>
                  <a:lnTo>
                    <a:pt x="1744" y="247"/>
                  </a:lnTo>
                  <a:lnTo>
                    <a:pt x="1741" y="247"/>
                  </a:lnTo>
                  <a:lnTo>
                    <a:pt x="1737" y="247"/>
                  </a:lnTo>
                  <a:lnTo>
                    <a:pt x="1702" y="226"/>
                  </a:lnTo>
                  <a:lnTo>
                    <a:pt x="1681" y="226"/>
                  </a:lnTo>
                  <a:lnTo>
                    <a:pt x="1663" y="222"/>
                  </a:lnTo>
                  <a:lnTo>
                    <a:pt x="1649" y="215"/>
                  </a:lnTo>
                  <a:lnTo>
                    <a:pt x="1642" y="212"/>
                  </a:lnTo>
                  <a:lnTo>
                    <a:pt x="1631" y="205"/>
                  </a:lnTo>
                  <a:lnTo>
                    <a:pt x="1628" y="198"/>
                  </a:lnTo>
                  <a:lnTo>
                    <a:pt x="1638" y="194"/>
                  </a:lnTo>
                  <a:lnTo>
                    <a:pt x="1638" y="194"/>
                  </a:lnTo>
                  <a:lnTo>
                    <a:pt x="1638" y="187"/>
                  </a:lnTo>
                  <a:lnTo>
                    <a:pt x="1635" y="180"/>
                  </a:lnTo>
                  <a:lnTo>
                    <a:pt x="1631" y="176"/>
                  </a:lnTo>
                  <a:lnTo>
                    <a:pt x="1628" y="176"/>
                  </a:lnTo>
                  <a:lnTo>
                    <a:pt x="1624" y="176"/>
                  </a:lnTo>
                  <a:lnTo>
                    <a:pt x="1621" y="180"/>
                  </a:lnTo>
                  <a:lnTo>
                    <a:pt x="1617" y="180"/>
                  </a:lnTo>
                  <a:lnTo>
                    <a:pt x="1617" y="183"/>
                  </a:lnTo>
                  <a:lnTo>
                    <a:pt x="1614" y="187"/>
                  </a:lnTo>
                  <a:lnTo>
                    <a:pt x="1610" y="194"/>
                  </a:lnTo>
                  <a:lnTo>
                    <a:pt x="1607" y="201"/>
                  </a:lnTo>
                  <a:lnTo>
                    <a:pt x="1600" y="205"/>
                  </a:lnTo>
                  <a:lnTo>
                    <a:pt x="1596" y="208"/>
                  </a:lnTo>
                  <a:lnTo>
                    <a:pt x="1589" y="212"/>
                  </a:lnTo>
                  <a:lnTo>
                    <a:pt x="1586" y="219"/>
                  </a:lnTo>
                  <a:lnTo>
                    <a:pt x="1582" y="222"/>
                  </a:lnTo>
                  <a:lnTo>
                    <a:pt x="1579" y="229"/>
                  </a:lnTo>
                  <a:lnTo>
                    <a:pt x="1575" y="233"/>
                  </a:lnTo>
                  <a:lnTo>
                    <a:pt x="1575" y="236"/>
                  </a:lnTo>
                  <a:lnTo>
                    <a:pt x="1564" y="236"/>
                  </a:lnTo>
                  <a:lnTo>
                    <a:pt x="1561" y="215"/>
                  </a:lnTo>
                  <a:lnTo>
                    <a:pt x="1554" y="205"/>
                  </a:lnTo>
                  <a:lnTo>
                    <a:pt x="1579" y="201"/>
                  </a:lnTo>
                  <a:lnTo>
                    <a:pt x="1607" y="166"/>
                  </a:lnTo>
                  <a:lnTo>
                    <a:pt x="1617" y="155"/>
                  </a:lnTo>
                  <a:lnTo>
                    <a:pt x="1624" y="145"/>
                  </a:lnTo>
                  <a:lnTo>
                    <a:pt x="1631" y="138"/>
                  </a:lnTo>
                  <a:lnTo>
                    <a:pt x="1635" y="131"/>
                  </a:lnTo>
                  <a:lnTo>
                    <a:pt x="1635" y="127"/>
                  </a:lnTo>
                  <a:lnTo>
                    <a:pt x="1635" y="124"/>
                  </a:lnTo>
                  <a:lnTo>
                    <a:pt x="1638" y="99"/>
                  </a:lnTo>
                  <a:lnTo>
                    <a:pt x="1638" y="88"/>
                  </a:lnTo>
                  <a:lnTo>
                    <a:pt x="1638" y="78"/>
                  </a:lnTo>
                  <a:lnTo>
                    <a:pt x="1635" y="67"/>
                  </a:lnTo>
                  <a:lnTo>
                    <a:pt x="1628" y="60"/>
                  </a:lnTo>
                  <a:lnTo>
                    <a:pt x="1617" y="57"/>
                  </a:lnTo>
                  <a:lnTo>
                    <a:pt x="1610" y="53"/>
                  </a:lnTo>
                  <a:lnTo>
                    <a:pt x="1603" y="53"/>
                  </a:lnTo>
                  <a:lnTo>
                    <a:pt x="1596" y="57"/>
                  </a:lnTo>
                  <a:lnTo>
                    <a:pt x="1586" y="60"/>
                  </a:lnTo>
                  <a:lnTo>
                    <a:pt x="1579" y="67"/>
                  </a:lnTo>
                  <a:lnTo>
                    <a:pt x="1564" y="71"/>
                  </a:lnTo>
                  <a:lnTo>
                    <a:pt x="1554" y="71"/>
                  </a:lnTo>
                  <a:lnTo>
                    <a:pt x="1550" y="71"/>
                  </a:lnTo>
                  <a:lnTo>
                    <a:pt x="1547" y="71"/>
                  </a:lnTo>
                  <a:lnTo>
                    <a:pt x="1547" y="53"/>
                  </a:lnTo>
                  <a:lnTo>
                    <a:pt x="1540" y="46"/>
                  </a:lnTo>
                  <a:lnTo>
                    <a:pt x="1550" y="18"/>
                  </a:lnTo>
                  <a:lnTo>
                    <a:pt x="1550" y="18"/>
                  </a:lnTo>
                  <a:lnTo>
                    <a:pt x="1554" y="18"/>
                  </a:lnTo>
                  <a:lnTo>
                    <a:pt x="1554" y="14"/>
                  </a:lnTo>
                  <a:lnTo>
                    <a:pt x="1557" y="14"/>
                  </a:lnTo>
                  <a:lnTo>
                    <a:pt x="1557" y="11"/>
                  </a:lnTo>
                  <a:lnTo>
                    <a:pt x="1554" y="7"/>
                  </a:lnTo>
                  <a:lnTo>
                    <a:pt x="1550" y="4"/>
                  </a:lnTo>
                  <a:lnTo>
                    <a:pt x="1536" y="0"/>
                  </a:lnTo>
                  <a:lnTo>
                    <a:pt x="1529" y="0"/>
                  </a:lnTo>
                  <a:lnTo>
                    <a:pt x="1519" y="4"/>
                  </a:lnTo>
                  <a:lnTo>
                    <a:pt x="1512" y="11"/>
                  </a:lnTo>
                  <a:lnTo>
                    <a:pt x="1508" y="14"/>
                  </a:lnTo>
                  <a:lnTo>
                    <a:pt x="1505" y="18"/>
                  </a:lnTo>
                  <a:lnTo>
                    <a:pt x="1501" y="25"/>
                  </a:lnTo>
                  <a:lnTo>
                    <a:pt x="1498" y="32"/>
                  </a:lnTo>
                  <a:lnTo>
                    <a:pt x="1490" y="39"/>
                  </a:lnTo>
                  <a:lnTo>
                    <a:pt x="1487" y="46"/>
                  </a:lnTo>
                  <a:lnTo>
                    <a:pt x="1480" y="50"/>
                  </a:lnTo>
                  <a:lnTo>
                    <a:pt x="1480" y="53"/>
                  </a:lnTo>
                  <a:lnTo>
                    <a:pt x="1476" y="57"/>
                  </a:lnTo>
                  <a:lnTo>
                    <a:pt x="1480" y="64"/>
                  </a:lnTo>
                  <a:lnTo>
                    <a:pt x="1473" y="78"/>
                  </a:lnTo>
                  <a:lnTo>
                    <a:pt x="1455" y="71"/>
                  </a:lnTo>
                  <a:lnTo>
                    <a:pt x="1452" y="71"/>
                  </a:lnTo>
                  <a:lnTo>
                    <a:pt x="1448" y="71"/>
                  </a:lnTo>
                  <a:lnTo>
                    <a:pt x="1448" y="71"/>
                  </a:lnTo>
                  <a:lnTo>
                    <a:pt x="1452" y="74"/>
                  </a:lnTo>
                  <a:lnTo>
                    <a:pt x="1455" y="78"/>
                  </a:lnTo>
                  <a:lnTo>
                    <a:pt x="1455" y="81"/>
                  </a:lnTo>
                  <a:lnTo>
                    <a:pt x="1455" y="81"/>
                  </a:lnTo>
                  <a:lnTo>
                    <a:pt x="1483" y="102"/>
                  </a:lnTo>
                  <a:lnTo>
                    <a:pt x="1483" y="102"/>
                  </a:lnTo>
                  <a:lnTo>
                    <a:pt x="1483" y="109"/>
                  </a:lnTo>
                  <a:lnTo>
                    <a:pt x="1483" y="117"/>
                  </a:lnTo>
                  <a:lnTo>
                    <a:pt x="1483" y="127"/>
                  </a:lnTo>
                  <a:lnTo>
                    <a:pt x="1480" y="134"/>
                  </a:lnTo>
                  <a:lnTo>
                    <a:pt x="1476" y="134"/>
                  </a:lnTo>
                  <a:lnTo>
                    <a:pt x="1473" y="134"/>
                  </a:lnTo>
                  <a:lnTo>
                    <a:pt x="1466" y="127"/>
                  </a:lnTo>
                  <a:lnTo>
                    <a:pt x="1462" y="117"/>
                  </a:lnTo>
                  <a:lnTo>
                    <a:pt x="1459" y="106"/>
                  </a:lnTo>
                  <a:lnTo>
                    <a:pt x="1452" y="102"/>
                  </a:lnTo>
                  <a:lnTo>
                    <a:pt x="1441" y="95"/>
                  </a:lnTo>
                  <a:lnTo>
                    <a:pt x="1434" y="95"/>
                  </a:lnTo>
                  <a:lnTo>
                    <a:pt x="1424" y="95"/>
                  </a:lnTo>
                  <a:lnTo>
                    <a:pt x="1413" y="95"/>
                  </a:lnTo>
                  <a:lnTo>
                    <a:pt x="1402" y="95"/>
                  </a:lnTo>
                  <a:lnTo>
                    <a:pt x="1395" y="95"/>
                  </a:lnTo>
                  <a:lnTo>
                    <a:pt x="1392" y="92"/>
                  </a:lnTo>
                  <a:lnTo>
                    <a:pt x="1388" y="92"/>
                  </a:lnTo>
                  <a:lnTo>
                    <a:pt x="1388" y="88"/>
                  </a:lnTo>
                  <a:lnTo>
                    <a:pt x="1388" y="88"/>
                  </a:lnTo>
                  <a:lnTo>
                    <a:pt x="1388" y="88"/>
                  </a:lnTo>
                  <a:lnTo>
                    <a:pt x="1381" y="88"/>
                  </a:lnTo>
                  <a:lnTo>
                    <a:pt x="1378" y="92"/>
                  </a:lnTo>
                  <a:lnTo>
                    <a:pt x="1371" y="95"/>
                  </a:lnTo>
                  <a:lnTo>
                    <a:pt x="1364" y="99"/>
                  </a:lnTo>
                  <a:lnTo>
                    <a:pt x="1360" y="102"/>
                  </a:lnTo>
                  <a:lnTo>
                    <a:pt x="1353" y="109"/>
                  </a:lnTo>
                  <a:lnTo>
                    <a:pt x="1343" y="117"/>
                  </a:lnTo>
                  <a:lnTo>
                    <a:pt x="1328" y="120"/>
                  </a:lnTo>
                  <a:lnTo>
                    <a:pt x="1325" y="124"/>
                  </a:lnTo>
                  <a:lnTo>
                    <a:pt x="1318" y="131"/>
                  </a:lnTo>
                  <a:lnTo>
                    <a:pt x="1314" y="138"/>
                  </a:lnTo>
                  <a:lnTo>
                    <a:pt x="1307" y="145"/>
                  </a:lnTo>
                  <a:lnTo>
                    <a:pt x="1304" y="155"/>
                  </a:lnTo>
                  <a:lnTo>
                    <a:pt x="1300" y="162"/>
                  </a:lnTo>
                  <a:lnTo>
                    <a:pt x="1300" y="166"/>
                  </a:lnTo>
                  <a:lnTo>
                    <a:pt x="1300" y="169"/>
                  </a:lnTo>
                  <a:lnTo>
                    <a:pt x="1293" y="176"/>
                  </a:lnTo>
                  <a:lnTo>
                    <a:pt x="1286" y="183"/>
                  </a:lnTo>
                  <a:lnTo>
                    <a:pt x="1279" y="187"/>
                  </a:lnTo>
                  <a:lnTo>
                    <a:pt x="1276" y="191"/>
                  </a:lnTo>
                  <a:lnTo>
                    <a:pt x="1272" y="194"/>
                  </a:lnTo>
                  <a:lnTo>
                    <a:pt x="1272" y="198"/>
                  </a:lnTo>
                  <a:lnTo>
                    <a:pt x="1276" y="201"/>
                  </a:lnTo>
                  <a:lnTo>
                    <a:pt x="1276" y="208"/>
                  </a:lnTo>
                  <a:lnTo>
                    <a:pt x="1272" y="212"/>
                  </a:lnTo>
                  <a:lnTo>
                    <a:pt x="1265" y="215"/>
                  </a:lnTo>
                  <a:lnTo>
                    <a:pt x="1251" y="219"/>
                  </a:lnTo>
                  <a:lnTo>
                    <a:pt x="1233" y="226"/>
                  </a:lnTo>
                  <a:lnTo>
                    <a:pt x="1223" y="233"/>
                  </a:lnTo>
                  <a:lnTo>
                    <a:pt x="1216" y="247"/>
                  </a:lnTo>
                  <a:lnTo>
                    <a:pt x="1216" y="264"/>
                  </a:lnTo>
                  <a:lnTo>
                    <a:pt x="1216" y="279"/>
                  </a:lnTo>
                  <a:lnTo>
                    <a:pt x="1216" y="286"/>
                  </a:lnTo>
                  <a:lnTo>
                    <a:pt x="1219" y="289"/>
                  </a:lnTo>
                  <a:lnTo>
                    <a:pt x="1226" y="293"/>
                  </a:lnTo>
                  <a:lnTo>
                    <a:pt x="1230" y="293"/>
                  </a:lnTo>
                  <a:lnTo>
                    <a:pt x="1237" y="293"/>
                  </a:lnTo>
                  <a:lnTo>
                    <a:pt x="1237" y="293"/>
                  </a:lnTo>
                  <a:lnTo>
                    <a:pt x="1237" y="296"/>
                  </a:lnTo>
                  <a:lnTo>
                    <a:pt x="1240" y="300"/>
                  </a:lnTo>
                  <a:lnTo>
                    <a:pt x="1244" y="307"/>
                  </a:lnTo>
                  <a:lnTo>
                    <a:pt x="1251" y="310"/>
                  </a:lnTo>
                  <a:lnTo>
                    <a:pt x="1254" y="310"/>
                  </a:lnTo>
                  <a:lnTo>
                    <a:pt x="1254" y="314"/>
                  </a:lnTo>
                  <a:lnTo>
                    <a:pt x="1254" y="363"/>
                  </a:lnTo>
                  <a:lnTo>
                    <a:pt x="1251" y="374"/>
                  </a:lnTo>
                  <a:lnTo>
                    <a:pt x="1251" y="381"/>
                  </a:lnTo>
                  <a:lnTo>
                    <a:pt x="1254" y="388"/>
                  </a:lnTo>
                  <a:lnTo>
                    <a:pt x="1258" y="391"/>
                  </a:lnTo>
                  <a:lnTo>
                    <a:pt x="1261" y="395"/>
                  </a:lnTo>
                  <a:lnTo>
                    <a:pt x="1265" y="395"/>
                  </a:lnTo>
                  <a:lnTo>
                    <a:pt x="1265" y="402"/>
                  </a:lnTo>
                  <a:lnTo>
                    <a:pt x="1254" y="402"/>
                  </a:lnTo>
                  <a:lnTo>
                    <a:pt x="1247" y="395"/>
                  </a:lnTo>
                  <a:lnTo>
                    <a:pt x="1240" y="391"/>
                  </a:lnTo>
                  <a:lnTo>
                    <a:pt x="1233" y="381"/>
                  </a:lnTo>
                  <a:lnTo>
                    <a:pt x="1233" y="377"/>
                  </a:lnTo>
                  <a:lnTo>
                    <a:pt x="1233" y="370"/>
                  </a:lnTo>
                  <a:lnTo>
                    <a:pt x="1233" y="363"/>
                  </a:lnTo>
                  <a:lnTo>
                    <a:pt x="1233" y="360"/>
                  </a:lnTo>
                  <a:lnTo>
                    <a:pt x="1230" y="356"/>
                  </a:lnTo>
                  <a:lnTo>
                    <a:pt x="1226" y="353"/>
                  </a:lnTo>
                  <a:lnTo>
                    <a:pt x="1226" y="353"/>
                  </a:lnTo>
                  <a:lnTo>
                    <a:pt x="1230" y="349"/>
                  </a:lnTo>
                  <a:lnTo>
                    <a:pt x="1233" y="342"/>
                  </a:lnTo>
                  <a:lnTo>
                    <a:pt x="1237" y="338"/>
                  </a:lnTo>
                  <a:lnTo>
                    <a:pt x="1240" y="331"/>
                  </a:lnTo>
                  <a:lnTo>
                    <a:pt x="1240" y="324"/>
                  </a:lnTo>
                  <a:lnTo>
                    <a:pt x="1240" y="317"/>
                  </a:lnTo>
                  <a:lnTo>
                    <a:pt x="1240" y="314"/>
                  </a:lnTo>
                  <a:lnTo>
                    <a:pt x="1237" y="314"/>
                  </a:lnTo>
                  <a:lnTo>
                    <a:pt x="1230" y="314"/>
                  </a:lnTo>
                  <a:lnTo>
                    <a:pt x="1223" y="314"/>
                  </a:lnTo>
                  <a:lnTo>
                    <a:pt x="1219" y="310"/>
                  </a:lnTo>
                  <a:lnTo>
                    <a:pt x="1216" y="307"/>
                  </a:lnTo>
                  <a:lnTo>
                    <a:pt x="1212" y="307"/>
                  </a:lnTo>
                  <a:lnTo>
                    <a:pt x="1212" y="303"/>
                  </a:lnTo>
                  <a:lnTo>
                    <a:pt x="1209" y="303"/>
                  </a:lnTo>
                  <a:lnTo>
                    <a:pt x="1205" y="303"/>
                  </a:lnTo>
                  <a:lnTo>
                    <a:pt x="1195" y="303"/>
                  </a:lnTo>
                  <a:lnTo>
                    <a:pt x="1188" y="300"/>
                  </a:lnTo>
                  <a:lnTo>
                    <a:pt x="1180" y="296"/>
                  </a:lnTo>
                  <a:lnTo>
                    <a:pt x="1177" y="293"/>
                  </a:lnTo>
                  <a:lnTo>
                    <a:pt x="1173" y="289"/>
                  </a:lnTo>
                  <a:lnTo>
                    <a:pt x="1170" y="289"/>
                  </a:lnTo>
                  <a:lnTo>
                    <a:pt x="1166" y="293"/>
                  </a:lnTo>
                  <a:lnTo>
                    <a:pt x="1166" y="296"/>
                  </a:lnTo>
                  <a:lnTo>
                    <a:pt x="1163" y="296"/>
                  </a:lnTo>
                  <a:lnTo>
                    <a:pt x="1159" y="293"/>
                  </a:lnTo>
                  <a:lnTo>
                    <a:pt x="1159" y="286"/>
                  </a:lnTo>
                  <a:lnTo>
                    <a:pt x="1159" y="279"/>
                  </a:lnTo>
                  <a:lnTo>
                    <a:pt x="1156" y="272"/>
                  </a:lnTo>
                  <a:lnTo>
                    <a:pt x="1156" y="261"/>
                  </a:lnTo>
                  <a:lnTo>
                    <a:pt x="1156" y="257"/>
                  </a:lnTo>
                  <a:lnTo>
                    <a:pt x="1152" y="254"/>
                  </a:lnTo>
                  <a:lnTo>
                    <a:pt x="1145" y="254"/>
                  </a:lnTo>
                  <a:lnTo>
                    <a:pt x="1142" y="254"/>
                  </a:lnTo>
                  <a:lnTo>
                    <a:pt x="1138" y="257"/>
                  </a:lnTo>
                  <a:lnTo>
                    <a:pt x="1138" y="257"/>
                  </a:lnTo>
                  <a:lnTo>
                    <a:pt x="1131" y="257"/>
                  </a:lnTo>
                  <a:lnTo>
                    <a:pt x="1131" y="261"/>
                  </a:lnTo>
                  <a:lnTo>
                    <a:pt x="1131" y="264"/>
                  </a:lnTo>
                  <a:lnTo>
                    <a:pt x="1131" y="272"/>
                  </a:lnTo>
                  <a:lnTo>
                    <a:pt x="1131" y="275"/>
                  </a:lnTo>
                  <a:lnTo>
                    <a:pt x="1131" y="279"/>
                  </a:lnTo>
                  <a:lnTo>
                    <a:pt x="1135" y="286"/>
                  </a:lnTo>
                  <a:lnTo>
                    <a:pt x="1135" y="289"/>
                  </a:lnTo>
                  <a:lnTo>
                    <a:pt x="1135" y="296"/>
                  </a:lnTo>
                  <a:lnTo>
                    <a:pt x="1135" y="300"/>
                  </a:lnTo>
                  <a:lnTo>
                    <a:pt x="1128" y="303"/>
                  </a:lnTo>
                  <a:lnTo>
                    <a:pt x="1121" y="310"/>
                  </a:lnTo>
                  <a:lnTo>
                    <a:pt x="1117" y="314"/>
                  </a:lnTo>
                  <a:lnTo>
                    <a:pt x="1114" y="321"/>
                  </a:lnTo>
                  <a:lnTo>
                    <a:pt x="1114" y="328"/>
                  </a:lnTo>
                  <a:lnTo>
                    <a:pt x="1114" y="335"/>
                  </a:lnTo>
                  <a:lnTo>
                    <a:pt x="1117" y="338"/>
                  </a:lnTo>
                  <a:lnTo>
                    <a:pt x="1121" y="342"/>
                  </a:lnTo>
                  <a:lnTo>
                    <a:pt x="1124" y="342"/>
                  </a:lnTo>
                  <a:lnTo>
                    <a:pt x="1128" y="346"/>
                  </a:lnTo>
                  <a:lnTo>
                    <a:pt x="1128" y="349"/>
                  </a:lnTo>
                  <a:lnTo>
                    <a:pt x="1124" y="360"/>
                  </a:lnTo>
                  <a:lnTo>
                    <a:pt x="1124" y="367"/>
                  </a:lnTo>
                  <a:lnTo>
                    <a:pt x="1121" y="374"/>
                  </a:lnTo>
                  <a:lnTo>
                    <a:pt x="1117" y="377"/>
                  </a:lnTo>
                  <a:lnTo>
                    <a:pt x="1114" y="384"/>
                  </a:lnTo>
                  <a:lnTo>
                    <a:pt x="1114" y="395"/>
                  </a:lnTo>
                  <a:lnTo>
                    <a:pt x="1114" y="402"/>
                  </a:lnTo>
                  <a:lnTo>
                    <a:pt x="1114" y="412"/>
                  </a:lnTo>
                  <a:lnTo>
                    <a:pt x="1114" y="416"/>
                  </a:lnTo>
                  <a:lnTo>
                    <a:pt x="1114" y="420"/>
                  </a:lnTo>
                  <a:lnTo>
                    <a:pt x="1131" y="420"/>
                  </a:lnTo>
                  <a:lnTo>
                    <a:pt x="1145" y="412"/>
                  </a:lnTo>
                  <a:lnTo>
                    <a:pt x="1152" y="409"/>
                  </a:lnTo>
                  <a:lnTo>
                    <a:pt x="1159" y="412"/>
                  </a:lnTo>
                  <a:lnTo>
                    <a:pt x="1163" y="416"/>
                  </a:lnTo>
                  <a:lnTo>
                    <a:pt x="1166" y="420"/>
                  </a:lnTo>
                  <a:lnTo>
                    <a:pt x="1170" y="423"/>
                  </a:lnTo>
                  <a:lnTo>
                    <a:pt x="1170" y="423"/>
                  </a:lnTo>
                  <a:lnTo>
                    <a:pt x="1170" y="427"/>
                  </a:lnTo>
                  <a:lnTo>
                    <a:pt x="1173" y="430"/>
                  </a:lnTo>
                  <a:lnTo>
                    <a:pt x="1173" y="437"/>
                  </a:lnTo>
                  <a:lnTo>
                    <a:pt x="1177" y="448"/>
                  </a:lnTo>
                  <a:lnTo>
                    <a:pt x="1177" y="455"/>
                  </a:lnTo>
                  <a:lnTo>
                    <a:pt x="1180" y="462"/>
                  </a:lnTo>
                  <a:lnTo>
                    <a:pt x="1180" y="469"/>
                  </a:lnTo>
                  <a:lnTo>
                    <a:pt x="1184" y="472"/>
                  </a:lnTo>
                  <a:lnTo>
                    <a:pt x="1188" y="472"/>
                  </a:lnTo>
                  <a:lnTo>
                    <a:pt x="1191" y="472"/>
                  </a:lnTo>
                  <a:lnTo>
                    <a:pt x="1191" y="472"/>
                  </a:lnTo>
                  <a:lnTo>
                    <a:pt x="1191" y="472"/>
                  </a:lnTo>
                  <a:lnTo>
                    <a:pt x="1198" y="472"/>
                  </a:lnTo>
                  <a:lnTo>
                    <a:pt x="1202" y="472"/>
                  </a:lnTo>
                  <a:lnTo>
                    <a:pt x="1205" y="476"/>
                  </a:lnTo>
                  <a:lnTo>
                    <a:pt x="1212" y="479"/>
                  </a:lnTo>
                  <a:lnTo>
                    <a:pt x="1219" y="483"/>
                  </a:lnTo>
                  <a:lnTo>
                    <a:pt x="1223" y="483"/>
                  </a:lnTo>
                  <a:lnTo>
                    <a:pt x="1226" y="483"/>
                  </a:lnTo>
                  <a:lnTo>
                    <a:pt x="1223" y="486"/>
                  </a:lnTo>
                  <a:lnTo>
                    <a:pt x="1216" y="490"/>
                  </a:lnTo>
                  <a:lnTo>
                    <a:pt x="1212" y="493"/>
                  </a:lnTo>
                  <a:lnTo>
                    <a:pt x="1209" y="493"/>
                  </a:lnTo>
                  <a:lnTo>
                    <a:pt x="1205" y="493"/>
                  </a:lnTo>
                  <a:lnTo>
                    <a:pt x="1202" y="497"/>
                  </a:lnTo>
                  <a:lnTo>
                    <a:pt x="1198" y="501"/>
                  </a:lnTo>
                  <a:lnTo>
                    <a:pt x="1195" y="504"/>
                  </a:lnTo>
                  <a:lnTo>
                    <a:pt x="1195" y="508"/>
                  </a:lnTo>
                  <a:lnTo>
                    <a:pt x="1198" y="511"/>
                  </a:lnTo>
                  <a:lnTo>
                    <a:pt x="1198" y="518"/>
                  </a:lnTo>
                  <a:lnTo>
                    <a:pt x="1202" y="525"/>
                  </a:lnTo>
                  <a:lnTo>
                    <a:pt x="1202" y="532"/>
                  </a:lnTo>
                  <a:lnTo>
                    <a:pt x="1202" y="543"/>
                  </a:lnTo>
                  <a:lnTo>
                    <a:pt x="1202" y="546"/>
                  </a:lnTo>
                  <a:lnTo>
                    <a:pt x="1198" y="550"/>
                  </a:lnTo>
                  <a:lnTo>
                    <a:pt x="1195" y="550"/>
                  </a:lnTo>
                  <a:lnTo>
                    <a:pt x="1191" y="550"/>
                  </a:lnTo>
                  <a:lnTo>
                    <a:pt x="1188" y="543"/>
                  </a:lnTo>
                  <a:lnTo>
                    <a:pt x="1188" y="539"/>
                  </a:lnTo>
                  <a:lnTo>
                    <a:pt x="1184" y="529"/>
                  </a:lnTo>
                  <a:lnTo>
                    <a:pt x="1184" y="522"/>
                  </a:lnTo>
                  <a:lnTo>
                    <a:pt x="1180" y="515"/>
                  </a:lnTo>
                  <a:lnTo>
                    <a:pt x="1177" y="508"/>
                  </a:lnTo>
                  <a:lnTo>
                    <a:pt x="1173" y="501"/>
                  </a:lnTo>
                  <a:lnTo>
                    <a:pt x="1170" y="501"/>
                  </a:lnTo>
                  <a:lnTo>
                    <a:pt x="1166" y="501"/>
                  </a:lnTo>
                  <a:lnTo>
                    <a:pt x="1166" y="504"/>
                  </a:lnTo>
                  <a:lnTo>
                    <a:pt x="1163" y="508"/>
                  </a:lnTo>
                  <a:lnTo>
                    <a:pt x="1163" y="511"/>
                  </a:lnTo>
                  <a:lnTo>
                    <a:pt x="1159" y="515"/>
                  </a:lnTo>
                  <a:lnTo>
                    <a:pt x="1156" y="518"/>
                  </a:lnTo>
                  <a:lnTo>
                    <a:pt x="1152" y="522"/>
                  </a:lnTo>
                  <a:lnTo>
                    <a:pt x="1149" y="522"/>
                  </a:lnTo>
                  <a:lnTo>
                    <a:pt x="1149" y="518"/>
                  </a:lnTo>
                  <a:lnTo>
                    <a:pt x="1152" y="515"/>
                  </a:lnTo>
                  <a:lnTo>
                    <a:pt x="1152" y="515"/>
                  </a:lnTo>
                  <a:lnTo>
                    <a:pt x="1152" y="511"/>
                  </a:lnTo>
                  <a:lnTo>
                    <a:pt x="1156" y="493"/>
                  </a:lnTo>
                  <a:lnTo>
                    <a:pt x="1159" y="465"/>
                  </a:lnTo>
                  <a:lnTo>
                    <a:pt x="1159" y="441"/>
                  </a:lnTo>
                  <a:lnTo>
                    <a:pt x="1159" y="430"/>
                  </a:lnTo>
                  <a:lnTo>
                    <a:pt x="1152" y="420"/>
                  </a:lnTo>
                  <a:lnTo>
                    <a:pt x="1145" y="430"/>
                  </a:lnTo>
                  <a:lnTo>
                    <a:pt x="1145" y="430"/>
                  </a:lnTo>
                  <a:lnTo>
                    <a:pt x="1138" y="430"/>
                  </a:lnTo>
                  <a:lnTo>
                    <a:pt x="1131" y="434"/>
                  </a:lnTo>
                  <a:lnTo>
                    <a:pt x="1128" y="434"/>
                  </a:lnTo>
                  <a:lnTo>
                    <a:pt x="1124" y="437"/>
                  </a:lnTo>
                  <a:lnTo>
                    <a:pt x="1124" y="441"/>
                  </a:lnTo>
                  <a:lnTo>
                    <a:pt x="1121" y="441"/>
                  </a:lnTo>
                  <a:lnTo>
                    <a:pt x="1121" y="444"/>
                  </a:lnTo>
                  <a:lnTo>
                    <a:pt x="1121" y="451"/>
                  </a:lnTo>
                  <a:lnTo>
                    <a:pt x="1121" y="462"/>
                  </a:lnTo>
                  <a:lnTo>
                    <a:pt x="1121" y="476"/>
                  </a:lnTo>
                  <a:lnTo>
                    <a:pt x="1121" y="486"/>
                  </a:lnTo>
                  <a:lnTo>
                    <a:pt x="1121" y="493"/>
                  </a:lnTo>
                  <a:lnTo>
                    <a:pt x="1121" y="501"/>
                  </a:lnTo>
                  <a:lnTo>
                    <a:pt x="1117" y="508"/>
                  </a:lnTo>
                  <a:lnTo>
                    <a:pt x="1114" y="511"/>
                  </a:lnTo>
                  <a:lnTo>
                    <a:pt x="1106" y="511"/>
                  </a:lnTo>
                  <a:lnTo>
                    <a:pt x="1099" y="515"/>
                  </a:lnTo>
                  <a:lnTo>
                    <a:pt x="1096" y="515"/>
                  </a:lnTo>
                  <a:lnTo>
                    <a:pt x="1089" y="518"/>
                  </a:lnTo>
                  <a:lnTo>
                    <a:pt x="1089" y="518"/>
                  </a:lnTo>
                  <a:lnTo>
                    <a:pt x="1078" y="522"/>
                  </a:lnTo>
                  <a:lnTo>
                    <a:pt x="1068" y="518"/>
                  </a:lnTo>
                  <a:lnTo>
                    <a:pt x="1061" y="518"/>
                  </a:lnTo>
                  <a:lnTo>
                    <a:pt x="1050" y="515"/>
                  </a:lnTo>
                  <a:lnTo>
                    <a:pt x="1047" y="511"/>
                  </a:lnTo>
                  <a:lnTo>
                    <a:pt x="1043" y="511"/>
                  </a:lnTo>
                  <a:lnTo>
                    <a:pt x="1047" y="508"/>
                  </a:lnTo>
                  <a:lnTo>
                    <a:pt x="1054" y="508"/>
                  </a:lnTo>
                  <a:lnTo>
                    <a:pt x="1061" y="504"/>
                  </a:lnTo>
                  <a:lnTo>
                    <a:pt x="1068" y="504"/>
                  </a:lnTo>
                  <a:lnTo>
                    <a:pt x="1078" y="501"/>
                  </a:lnTo>
                  <a:lnTo>
                    <a:pt x="1082" y="501"/>
                  </a:lnTo>
                  <a:lnTo>
                    <a:pt x="1085" y="501"/>
                  </a:lnTo>
                  <a:lnTo>
                    <a:pt x="1089" y="497"/>
                  </a:lnTo>
                  <a:lnTo>
                    <a:pt x="1092" y="493"/>
                  </a:lnTo>
                  <a:lnTo>
                    <a:pt x="1092" y="493"/>
                  </a:lnTo>
                  <a:lnTo>
                    <a:pt x="1092" y="490"/>
                  </a:lnTo>
                  <a:lnTo>
                    <a:pt x="1089" y="486"/>
                  </a:lnTo>
                  <a:lnTo>
                    <a:pt x="1089" y="483"/>
                  </a:lnTo>
                  <a:lnTo>
                    <a:pt x="1089" y="479"/>
                  </a:lnTo>
                  <a:lnTo>
                    <a:pt x="1089" y="479"/>
                  </a:lnTo>
                  <a:lnTo>
                    <a:pt x="1092" y="476"/>
                  </a:lnTo>
                  <a:lnTo>
                    <a:pt x="1096" y="472"/>
                  </a:lnTo>
                  <a:lnTo>
                    <a:pt x="1099" y="465"/>
                  </a:lnTo>
                  <a:lnTo>
                    <a:pt x="1103" y="458"/>
                  </a:lnTo>
                  <a:lnTo>
                    <a:pt x="1106" y="455"/>
                  </a:lnTo>
                  <a:lnTo>
                    <a:pt x="1110" y="451"/>
                  </a:lnTo>
                  <a:lnTo>
                    <a:pt x="1110" y="448"/>
                  </a:lnTo>
                  <a:lnTo>
                    <a:pt x="1114" y="444"/>
                  </a:lnTo>
                  <a:lnTo>
                    <a:pt x="1114" y="441"/>
                  </a:lnTo>
                  <a:lnTo>
                    <a:pt x="1110" y="437"/>
                  </a:lnTo>
                  <a:lnTo>
                    <a:pt x="1110" y="437"/>
                  </a:lnTo>
                  <a:lnTo>
                    <a:pt x="1110" y="437"/>
                  </a:lnTo>
                  <a:lnTo>
                    <a:pt x="1106" y="437"/>
                  </a:lnTo>
                  <a:lnTo>
                    <a:pt x="1103" y="434"/>
                  </a:lnTo>
                  <a:lnTo>
                    <a:pt x="1099" y="430"/>
                  </a:lnTo>
                  <a:lnTo>
                    <a:pt x="1099" y="430"/>
                  </a:lnTo>
                  <a:lnTo>
                    <a:pt x="1099" y="416"/>
                  </a:lnTo>
                  <a:lnTo>
                    <a:pt x="1099" y="395"/>
                  </a:lnTo>
                  <a:lnTo>
                    <a:pt x="1099" y="377"/>
                  </a:lnTo>
                  <a:lnTo>
                    <a:pt x="1099" y="367"/>
                  </a:lnTo>
                  <a:lnTo>
                    <a:pt x="1103" y="356"/>
                  </a:lnTo>
                  <a:lnTo>
                    <a:pt x="1099" y="349"/>
                  </a:lnTo>
                  <a:lnTo>
                    <a:pt x="1096" y="342"/>
                  </a:lnTo>
                  <a:lnTo>
                    <a:pt x="1096" y="335"/>
                  </a:lnTo>
                  <a:lnTo>
                    <a:pt x="1092" y="335"/>
                  </a:lnTo>
                  <a:lnTo>
                    <a:pt x="1092" y="307"/>
                  </a:lnTo>
                  <a:lnTo>
                    <a:pt x="1099" y="300"/>
                  </a:lnTo>
                  <a:lnTo>
                    <a:pt x="1103" y="289"/>
                  </a:lnTo>
                  <a:lnTo>
                    <a:pt x="1114" y="275"/>
                  </a:lnTo>
                  <a:lnTo>
                    <a:pt x="1117" y="272"/>
                  </a:lnTo>
                  <a:lnTo>
                    <a:pt x="1114" y="268"/>
                  </a:lnTo>
                  <a:lnTo>
                    <a:pt x="1110" y="264"/>
                  </a:lnTo>
                  <a:lnTo>
                    <a:pt x="1106" y="261"/>
                  </a:lnTo>
                  <a:lnTo>
                    <a:pt x="1103" y="261"/>
                  </a:lnTo>
                  <a:lnTo>
                    <a:pt x="1075" y="264"/>
                  </a:lnTo>
                  <a:lnTo>
                    <a:pt x="1071" y="257"/>
                  </a:lnTo>
                  <a:lnTo>
                    <a:pt x="1064" y="261"/>
                  </a:lnTo>
                  <a:lnTo>
                    <a:pt x="1057" y="264"/>
                  </a:lnTo>
                  <a:lnTo>
                    <a:pt x="1054" y="272"/>
                  </a:lnTo>
                  <a:lnTo>
                    <a:pt x="1054" y="282"/>
                  </a:lnTo>
                  <a:lnTo>
                    <a:pt x="1050" y="289"/>
                  </a:lnTo>
                  <a:lnTo>
                    <a:pt x="1050" y="293"/>
                  </a:lnTo>
                  <a:lnTo>
                    <a:pt x="1050" y="296"/>
                  </a:lnTo>
                  <a:lnTo>
                    <a:pt x="1047" y="303"/>
                  </a:lnTo>
                  <a:lnTo>
                    <a:pt x="1043" y="310"/>
                  </a:lnTo>
                  <a:lnTo>
                    <a:pt x="1036" y="314"/>
                  </a:lnTo>
                  <a:lnTo>
                    <a:pt x="1033" y="317"/>
                  </a:lnTo>
                  <a:lnTo>
                    <a:pt x="1033" y="321"/>
                  </a:lnTo>
                  <a:lnTo>
                    <a:pt x="1022" y="335"/>
                  </a:lnTo>
                  <a:lnTo>
                    <a:pt x="1018" y="360"/>
                  </a:lnTo>
                  <a:lnTo>
                    <a:pt x="1022" y="381"/>
                  </a:lnTo>
                  <a:lnTo>
                    <a:pt x="1022" y="388"/>
                  </a:lnTo>
                  <a:lnTo>
                    <a:pt x="1022" y="391"/>
                  </a:lnTo>
                  <a:lnTo>
                    <a:pt x="1025" y="395"/>
                  </a:lnTo>
                  <a:lnTo>
                    <a:pt x="1025" y="402"/>
                  </a:lnTo>
                  <a:lnTo>
                    <a:pt x="1029" y="409"/>
                  </a:lnTo>
                  <a:lnTo>
                    <a:pt x="1029" y="416"/>
                  </a:lnTo>
                  <a:lnTo>
                    <a:pt x="1029" y="423"/>
                  </a:lnTo>
                  <a:lnTo>
                    <a:pt x="1029" y="423"/>
                  </a:lnTo>
                  <a:lnTo>
                    <a:pt x="1025" y="427"/>
                  </a:lnTo>
                  <a:lnTo>
                    <a:pt x="1022" y="427"/>
                  </a:lnTo>
                  <a:lnTo>
                    <a:pt x="1022" y="427"/>
                  </a:lnTo>
                  <a:lnTo>
                    <a:pt x="990" y="391"/>
                  </a:lnTo>
                  <a:lnTo>
                    <a:pt x="951" y="388"/>
                  </a:lnTo>
                  <a:lnTo>
                    <a:pt x="948" y="402"/>
                  </a:lnTo>
                  <a:lnTo>
                    <a:pt x="951" y="409"/>
                  </a:lnTo>
                  <a:lnTo>
                    <a:pt x="951" y="423"/>
                  </a:lnTo>
                  <a:lnTo>
                    <a:pt x="930" y="441"/>
                  </a:lnTo>
                  <a:lnTo>
                    <a:pt x="930" y="430"/>
                  </a:lnTo>
                  <a:lnTo>
                    <a:pt x="930" y="423"/>
                  </a:lnTo>
                  <a:lnTo>
                    <a:pt x="934" y="420"/>
                  </a:lnTo>
                  <a:lnTo>
                    <a:pt x="934" y="416"/>
                  </a:lnTo>
                  <a:lnTo>
                    <a:pt x="923" y="416"/>
                  </a:lnTo>
                  <a:lnTo>
                    <a:pt x="916" y="427"/>
                  </a:lnTo>
                  <a:lnTo>
                    <a:pt x="913" y="437"/>
                  </a:lnTo>
                  <a:lnTo>
                    <a:pt x="888" y="434"/>
                  </a:lnTo>
                  <a:lnTo>
                    <a:pt x="881" y="434"/>
                  </a:lnTo>
                  <a:lnTo>
                    <a:pt x="870" y="437"/>
                  </a:lnTo>
                  <a:lnTo>
                    <a:pt x="867" y="441"/>
                  </a:lnTo>
                  <a:lnTo>
                    <a:pt x="863" y="441"/>
                  </a:lnTo>
                  <a:lnTo>
                    <a:pt x="863" y="441"/>
                  </a:lnTo>
                  <a:lnTo>
                    <a:pt x="863" y="420"/>
                  </a:lnTo>
                  <a:lnTo>
                    <a:pt x="856" y="420"/>
                  </a:lnTo>
                  <a:lnTo>
                    <a:pt x="853" y="423"/>
                  </a:lnTo>
                  <a:lnTo>
                    <a:pt x="846" y="427"/>
                  </a:lnTo>
                  <a:lnTo>
                    <a:pt x="839" y="430"/>
                  </a:lnTo>
                  <a:lnTo>
                    <a:pt x="832" y="437"/>
                  </a:lnTo>
                  <a:lnTo>
                    <a:pt x="825" y="441"/>
                  </a:lnTo>
                  <a:lnTo>
                    <a:pt x="821" y="444"/>
                  </a:lnTo>
                  <a:lnTo>
                    <a:pt x="818" y="444"/>
                  </a:lnTo>
                  <a:lnTo>
                    <a:pt x="804" y="448"/>
                  </a:lnTo>
                  <a:lnTo>
                    <a:pt x="796" y="451"/>
                  </a:lnTo>
                  <a:lnTo>
                    <a:pt x="789" y="458"/>
                  </a:lnTo>
                  <a:lnTo>
                    <a:pt x="782" y="465"/>
                  </a:lnTo>
                  <a:lnTo>
                    <a:pt x="779" y="472"/>
                  </a:lnTo>
                  <a:lnTo>
                    <a:pt x="775" y="479"/>
                  </a:lnTo>
                  <a:lnTo>
                    <a:pt x="775" y="483"/>
                  </a:lnTo>
                  <a:lnTo>
                    <a:pt x="775" y="483"/>
                  </a:lnTo>
                  <a:lnTo>
                    <a:pt x="775" y="490"/>
                  </a:lnTo>
                  <a:lnTo>
                    <a:pt x="772" y="497"/>
                  </a:lnTo>
                  <a:lnTo>
                    <a:pt x="772" y="497"/>
                  </a:lnTo>
                  <a:lnTo>
                    <a:pt x="768" y="497"/>
                  </a:lnTo>
                  <a:lnTo>
                    <a:pt x="765" y="493"/>
                  </a:lnTo>
                  <a:lnTo>
                    <a:pt x="765" y="490"/>
                  </a:lnTo>
                  <a:lnTo>
                    <a:pt x="765" y="490"/>
                  </a:lnTo>
                  <a:lnTo>
                    <a:pt x="747" y="483"/>
                  </a:lnTo>
                  <a:lnTo>
                    <a:pt x="747" y="469"/>
                  </a:lnTo>
                  <a:lnTo>
                    <a:pt x="758" y="462"/>
                  </a:lnTo>
                  <a:lnTo>
                    <a:pt x="761" y="455"/>
                  </a:lnTo>
                  <a:lnTo>
                    <a:pt x="761" y="451"/>
                  </a:lnTo>
                  <a:lnTo>
                    <a:pt x="761" y="448"/>
                  </a:lnTo>
                  <a:lnTo>
                    <a:pt x="761" y="448"/>
                  </a:lnTo>
                  <a:lnTo>
                    <a:pt x="758" y="441"/>
                  </a:lnTo>
                  <a:lnTo>
                    <a:pt x="754" y="434"/>
                  </a:lnTo>
                  <a:lnTo>
                    <a:pt x="747" y="430"/>
                  </a:lnTo>
                  <a:lnTo>
                    <a:pt x="740" y="427"/>
                  </a:lnTo>
                  <a:lnTo>
                    <a:pt x="737" y="427"/>
                  </a:lnTo>
                  <a:lnTo>
                    <a:pt x="733" y="427"/>
                  </a:lnTo>
                  <a:lnTo>
                    <a:pt x="730" y="427"/>
                  </a:lnTo>
                  <a:lnTo>
                    <a:pt x="726" y="427"/>
                  </a:lnTo>
                  <a:lnTo>
                    <a:pt x="722" y="430"/>
                  </a:lnTo>
                  <a:lnTo>
                    <a:pt x="719" y="430"/>
                  </a:lnTo>
                  <a:lnTo>
                    <a:pt x="712" y="430"/>
                  </a:lnTo>
                  <a:lnTo>
                    <a:pt x="712" y="430"/>
                  </a:lnTo>
                  <a:lnTo>
                    <a:pt x="726" y="437"/>
                  </a:lnTo>
                  <a:lnTo>
                    <a:pt x="722" y="462"/>
                  </a:lnTo>
                  <a:lnTo>
                    <a:pt x="726" y="479"/>
                  </a:lnTo>
                  <a:lnTo>
                    <a:pt x="726" y="479"/>
                  </a:lnTo>
                  <a:lnTo>
                    <a:pt x="730" y="483"/>
                  </a:lnTo>
                  <a:lnTo>
                    <a:pt x="730" y="490"/>
                  </a:lnTo>
                  <a:lnTo>
                    <a:pt x="730" y="493"/>
                  </a:lnTo>
                  <a:lnTo>
                    <a:pt x="730" y="504"/>
                  </a:lnTo>
                  <a:lnTo>
                    <a:pt x="730" y="511"/>
                  </a:lnTo>
                  <a:lnTo>
                    <a:pt x="726" y="515"/>
                  </a:lnTo>
                  <a:lnTo>
                    <a:pt x="726" y="515"/>
                  </a:lnTo>
                  <a:lnTo>
                    <a:pt x="715" y="511"/>
                  </a:lnTo>
                  <a:lnTo>
                    <a:pt x="708" y="508"/>
                  </a:lnTo>
                  <a:lnTo>
                    <a:pt x="701" y="508"/>
                  </a:lnTo>
                  <a:lnTo>
                    <a:pt x="684" y="525"/>
                  </a:lnTo>
                  <a:lnTo>
                    <a:pt x="666" y="536"/>
                  </a:lnTo>
                  <a:lnTo>
                    <a:pt x="666" y="543"/>
                  </a:lnTo>
                  <a:lnTo>
                    <a:pt x="666" y="546"/>
                  </a:lnTo>
                  <a:lnTo>
                    <a:pt x="670" y="550"/>
                  </a:lnTo>
                  <a:lnTo>
                    <a:pt x="673" y="553"/>
                  </a:lnTo>
                  <a:lnTo>
                    <a:pt x="677" y="557"/>
                  </a:lnTo>
                  <a:lnTo>
                    <a:pt x="677" y="557"/>
                  </a:lnTo>
                  <a:lnTo>
                    <a:pt x="677" y="567"/>
                  </a:lnTo>
                  <a:lnTo>
                    <a:pt x="652" y="567"/>
                  </a:lnTo>
                  <a:lnTo>
                    <a:pt x="641" y="553"/>
                  </a:lnTo>
                  <a:lnTo>
                    <a:pt x="634" y="539"/>
                  </a:lnTo>
                  <a:lnTo>
                    <a:pt x="624" y="536"/>
                  </a:lnTo>
                  <a:lnTo>
                    <a:pt x="620" y="546"/>
                  </a:lnTo>
                  <a:lnTo>
                    <a:pt x="627" y="564"/>
                  </a:lnTo>
                  <a:lnTo>
                    <a:pt x="638" y="585"/>
                  </a:lnTo>
                  <a:lnTo>
                    <a:pt x="638" y="589"/>
                  </a:lnTo>
                  <a:lnTo>
                    <a:pt x="634" y="592"/>
                  </a:lnTo>
                  <a:lnTo>
                    <a:pt x="634" y="592"/>
                  </a:lnTo>
                  <a:lnTo>
                    <a:pt x="631" y="592"/>
                  </a:lnTo>
                  <a:lnTo>
                    <a:pt x="627" y="589"/>
                  </a:lnTo>
                  <a:lnTo>
                    <a:pt x="627" y="589"/>
                  </a:lnTo>
                  <a:lnTo>
                    <a:pt x="617" y="578"/>
                  </a:lnTo>
                  <a:lnTo>
                    <a:pt x="599" y="571"/>
                  </a:lnTo>
                  <a:lnTo>
                    <a:pt x="599" y="567"/>
                  </a:lnTo>
                  <a:lnTo>
                    <a:pt x="599" y="564"/>
                  </a:lnTo>
                  <a:lnTo>
                    <a:pt x="599" y="557"/>
                  </a:lnTo>
                  <a:lnTo>
                    <a:pt x="599" y="553"/>
                  </a:lnTo>
                  <a:lnTo>
                    <a:pt x="603" y="550"/>
                  </a:lnTo>
                  <a:lnTo>
                    <a:pt x="603" y="543"/>
                  </a:lnTo>
                  <a:lnTo>
                    <a:pt x="603" y="539"/>
                  </a:lnTo>
                  <a:lnTo>
                    <a:pt x="603" y="532"/>
                  </a:lnTo>
                  <a:lnTo>
                    <a:pt x="603" y="532"/>
                  </a:lnTo>
                  <a:lnTo>
                    <a:pt x="578" y="511"/>
                  </a:lnTo>
                  <a:lnTo>
                    <a:pt x="571" y="493"/>
                  </a:lnTo>
                  <a:lnTo>
                    <a:pt x="592" y="501"/>
                  </a:lnTo>
                  <a:lnTo>
                    <a:pt x="599" y="508"/>
                  </a:lnTo>
                  <a:lnTo>
                    <a:pt x="613" y="515"/>
                  </a:lnTo>
                  <a:lnTo>
                    <a:pt x="627" y="525"/>
                  </a:lnTo>
                  <a:lnTo>
                    <a:pt x="634" y="529"/>
                  </a:lnTo>
                  <a:lnTo>
                    <a:pt x="645" y="529"/>
                  </a:lnTo>
                  <a:lnTo>
                    <a:pt x="652" y="525"/>
                  </a:lnTo>
                  <a:lnTo>
                    <a:pt x="659" y="525"/>
                  </a:lnTo>
                  <a:lnTo>
                    <a:pt x="666" y="522"/>
                  </a:lnTo>
                  <a:lnTo>
                    <a:pt x="666" y="522"/>
                  </a:lnTo>
                  <a:lnTo>
                    <a:pt x="680" y="508"/>
                  </a:lnTo>
                  <a:lnTo>
                    <a:pt x="684" y="497"/>
                  </a:lnTo>
                  <a:lnTo>
                    <a:pt x="687" y="486"/>
                  </a:lnTo>
                  <a:lnTo>
                    <a:pt x="691" y="479"/>
                  </a:lnTo>
                  <a:lnTo>
                    <a:pt x="691" y="472"/>
                  </a:lnTo>
                  <a:lnTo>
                    <a:pt x="691" y="469"/>
                  </a:lnTo>
                  <a:lnTo>
                    <a:pt x="687" y="465"/>
                  </a:lnTo>
                  <a:lnTo>
                    <a:pt x="680" y="458"/>
                  </a:lnTo>
                  <a:lnTo>
                    <a:pt x="673" y="455"/>
                  </a:lnTo>
                  <a:lnTo>
                    <a:pt x="666" y="455"/>
                  </a:lnTo>
                  <a:lnTo>
                    <a:pt x="659" y="451"/>
                  </a:lnTo>
                  <a:lnTo>
                    <a:pt x="656" y="451"/>
                  </a:lnTo>
                  <a:lnTo>
                    <a:pt x="649" y="434"/>
                  </a:lnTo>
                  <a:lnTo>
                    <a:pt x="634" y="416"/>
                  </a:lnTo>
                  <a:lnTo>
                    <a:pt x="617" y="405"/>
                  </a:lnTo>
                  <a:lnTo>
                    <a:pt x="599" y="402"/>
                  </a:lnTo>
                  <a:lnTo>
                    <a:pt x="585" y="402"/>
                  </a:lnTo>
                  <a:lnTo>
                    <a:pt x="578" y="402"/>
                  </a:lnTo>
                  <a:lnTo>
                    <a:pt x="578" y="398"/>
                  </a:lnTo>
                  <a:lnTo>
                    <a:pt x="575" y="395"/>
                  </a:lnTo>
                  <a:lnTo>
                    <a:pt x="571" y="391"/>
                  </a:lnTo>
                  <a:lnTo>
                    <a:pt x="567" y="391"/>
                  </a:lnTo>
                  <a:lnTo>
                    <a:pt x="564" y="391"/>
                  </a:lnTo>
                  <a:lnTo>
                    <a:pt x="567" y="384"/>
                  </a:lnTo>
                  <a:lnTo>
                    <a:pt x="578" y="388"/>
                  </a:lnTo>
                  <a:lnTo>
                    <a:pt x="585" y="384"/>
                  </a:lnTo>
                  <a:lnTo>
                    <a:pt x="560" y="374"/>
                  </a:lnTo>
                  <a:lnTo>
                    <a:pt x="553" y="384"/>
                  </a:lnTo>
                  <a:lnTo>
                    <a:pt x="543" y="381"/>
                  </a:lnTo>
                  <a:lnTo>
                    <a:pt x="532" y="377"/>
                  </a:lnTo>
                  <a:lnTo>
                    <a:pt x="525" y="374"/>
                  </a:lnTo>
                  <a:lnTo>
                    <a:pt x="518" y="370"/>
                  </a:lnTo>
                  <a:lnTo>
                    <a:pt x="515" y="370"/>
                  </a:lnTo>
                  <a:lnTo>
                    <a:pt x="515" y="370"/>
                  </a:lnTo>
                  <a:lnTo>
                    <a:pt x="532" y="367"/>
                  </a:lnTo>
                  <a:lnTo>
                    <a:pt x="532" y="370"/>
                  </a:lnTo>
                  <a:lnTo>
                    <a:pt x="529" y="370"/>
                  </a:lnTo>
                  <a:lnTo>
                    <a:pt x="529" y="370"/>
                  </a:lnTo>
                  <a:lnTo>
                    <a:pt x="532" y="370"/>
                  </a:lnTo>
                  <a:lnTo>
                    <a:pt x="536" y="367"/>
                  </a:lnTo>
                  <a:lnTo>
                    <a:pt x="543" y="367"/>
                  </a:lnTo>
                  <a:lnTo>
                    <a:pt x="546" y="360"/>
                  </a:lnTo>
                  <a:lnTo>
                    <a:pt x="546" y="353"/>
                  </a:lnTo>
                  <a:lnTo>
                    <a:pt x="546" y="349"/>
                  </a:lnTo>
                  <a:lnTo>
                    <a:pt x="546" y="346"/>
                  </a:lnTo>
                  <a:lnTo>
                    <a:pt x="532" y="346"/>
                  </a:lnTo>
                  <a:lnTo>
                    <a:pt x="529" y="335"/>
                  </a:lnTo>
                  <a:lnTo>
                    <a:pt x="518" y="328"/>
                  </a:lnTo>
                  <a:lnTo>
                    <a:pt x="497" y="331"/>
                  </a:lnTo>
                  <a:lnTo>
                    <a:pt x="472" y="324"/>
                  </a:lnTo>
                  <a:lnTo>
                    <a:pt x="469" y="331"/>
                  </a:lnTo>
                  <a:lnTo>
                    <a:pt x="462" y="335"/>
                  </a:lnTo>
                  <a:lnTo>
                    <a:pt x="455" y="335"/>
                  </a:lnTo>
                  <a:lnTo>
                    <a:pt x="448" y="338"/>
                  </a:lnTo>
                  <a:lnTo>
                    <a:pt x="444" y="338"/>
                  </a:lnTo>
                  <a:lnTo>
                    <a:pt x="441" y="338"/>
                  </a:lnTo>
                  <a:lnTo>
                    <a:pt x="434" y="342"/>
                  </a:lnTo>
                  <a:lnTo>
                    <a:pt x="430" y="342"/>
                  </a:lnTo>
                  <a:lnTo>
                    <a:pt x="427" y="346"/>
                  </a:lnTo>
                  <a:lnTo>
                    <a:pt x="427" y="346"/>
                  </a:lnTo>
                  <a:lnTo>
                    <a:pt x="427" y="349"/>
                  </a:lnTo>
                  <a:lnTo>
                    <a:pt x="427" y="353"/>
                  </a:lnTo>
                  <a:lnTo>
                    <a:pt x="423" y="356"/>
                  </a:lnTo>
                  <a:lnTo>
                    <a:pt x="420" y="360"/>
                  </a:lnTo>
                  <a:lnTo>
                    <a:pt x="416" y="363"/>
                  </a:lnTo>
                  <a:lnTo>
                    <a:pt x="409" y="363"/>
                  </a:lnTo>
                  <a:lnTo>
                    <a:pt x="405" y="363"/>
                  </a:lnTo>
                  <a:lnTo>
                    <a:pt x="405" y="360"/>
                  </a:lnTo>
                  <a:lnTo>
                    <a:pt x="405" y="360"/>
                  </a:lnTo>
                  <a:lnTo>
                    <a:pt x="405" y="356"/>
                  </a:lnTo>
                  <a:lnTo>
                    <a:pt x="398" y="360"/>
                  </a:lnTo>
                  <a:lnTo>
                    <a:pt x="391" y="363"/>
                  </a:lnTo>
                  <a:lnTo>
                    <a:pt x="388" y="370"/>
                  </a:lnTo>
                  <a:lnTo>
                    <a:pt x="384" y="374"/>
                  </a:lnTo>
                  <a:lnTo>
                    <a:pt x="384" y="377"/>
                  </a:lnTo>
                  <a:lnTo>
                    <a:pt x="377" y="381"/>
                  </a:lnTo>
                  <a:lnTo>
                    <a:pt x="370" y="384"/>
                  </a:lnTo>
                  <a:lnTo>
                    <a:pt x="363" y="388"/>
                  </a:lnTo>
                  <a:lnTo>
                    <a:pt x="360" y="391"/>
                  </a:lnTo>
                  <a:lnTo>
                    <a:pt x="356" y="398"/>
                  </a:lnTo>
                  <a:lnTo>
                    <a:pt x="356" y="405"/>
                  </a:lnTo>
                  <a:lnTo>
                    <a:pt x="356" y="409"/>
                  </a:lnTo>
                  <a:lnTo>
                    <a:pt x="356" y="412"/>
                  </a:lnTo>
                  <a:lnTo>
                    <a:pt x="342" y="444"/>
                  </a:lnTo>
                  <a:lnTo>
                    <a:pt x="321" y="483"/>
                  </a:lnTo>
                  <a:lnTo>
                    <a:pt x="321" y="483"/>
                  </a:lnTo>
                  <a:lnTo>
                    <a:pt x="317" y="490"/>
                  </a:lnTo>
                  <a:lnTo>
                    <a:pt x="317" y="497"/>
                  </a:lnTo>
                  <a:lnTo>
                    <a:pt x="314" y="504"/>
                  </a:lnTo>
                  <a:lnTo>
                    <a:pt x="310" y="511"/>
                  </a:lnTo>
                  <a:lnTo>
                    <a:pt x="307" y="515"/>
                  </a:lnTo>
                  <a:lnTo>
                    <a:pt x="307" y="518"/>
                  </a:lnTo>
                  <a:lnTo>
                    <a:pt x="303" y="522"/>
                  </a:lnTo>
                  <a:lnTo>
                    <a:pt x="300" y="529"/>
                  </a:lnTo>
                  <a:lnTo>
                    <a:pt x="296" y="536"/>
                  </a:lnTo>
                  <a:lnTo>
                    <a:pt x="293" y="546"/>
                  </a:lnTo>
                  <a:lnTo>
                    <a:pt x="289" y="553"/>
                  </a:lnTo>
                  <a:lnTo>
                    <a:pt x="286" y="557"/>
                  </a:lnTo>
                  <a:lnTo>
                    <a:pt x="286" y="560"/>
                  </a:lnTo>
                  <a:lnTo>
                    <a:pt x="275" y="567"/>
                  </a:lnTo>
                  <a:lnTo>
                    <a:pt x="257" y="592"/>
                  </a:lnTo>
                  <a:lnTo>
                    <a:pt x="233" y="610"/>
                  </a:lnTo>
                  <a:lnTo>
                    <a:pt x="229" y="617"/>
                  </a:lnTo>
                  <a:lnTo>
                    <a:pt x="222" y="620"/>
                  </a:lnTo>
                  <a:lnTo>
                    <a:pt x="219" y="624"/>
                  </a:lnTo>
                  <a:lnTo>
                    <a:pt x="215" y="624"/>
                  </a:lnTo>
                  <a:lnTo>
                    <a:pt x="215" y="631"/>
                  </a:lnTo>
                  <a:lnTo>
                    <a:pt x="212" y="638"/>
                  </a:lnTo>
                  <a:lnTo>
                    <a:pt x="208" y="641"/>
                  </a:lnTo>
                  <a:lnTo>
                    <a:pt x="208" y="641"/>
                  </a:lnTo>
                  <a:lnTo>
                    <a:pt x="201" y="652"/>
                  </a:lnTo>
                  <a:lnTo>
                    <a:pt x="201" y="663"/>
                  </a:lnTo>
                  <a:lnTo>
                    <a:pt x="201" y="670"/>
                  </a:lnTo>
                  <a:lnTo>
                    <a:pt x="205" y="677"/>
                  </a:lnTo>
                  <a:lnTo>
                    <a:pt x="208" y="680"/>
                  </a:lnTo>
                  <a:lnTo>
                    <a:pt x="208" y="684"/>
                  </a:lnTo>
                  <a:lnTo>
                    <a:pt x="208" y="687"/>
                  </a:lnTo>
                  <a:lnTo>
                    <a:pt x="208" y="687"/>
                  </a:lnTo>
                  <a:lnTo>
                    <a:pt x="208" y="691"/>
                  </a:lnTo>
                  <a:lnTo>
                    <a:pt x="205" y="694"/>
                  </a:lnTo>
                  <a:lnTo>
                    <a:pt x="205" y="698"/>
                  </a:lnTo>
                  <a:lnTo>
                    <a:pt x="205" y="701"/>
                  </a:lnTo>
                  <a:lnTo>
                    <a:pt x="205" y="705"/>
                  </a:lnTo>
                  <a:lnTo>
                    <a:pt x="201" y="712"/>
                  </a:lnTo>
                  <a:lnTo>
                    <a:pt x="201" y="719"/>
                  </a:lnTo>
                  <a:lnTo>
                    <a:pt x="201" y="726"/>
                  </a:lnTo>
                  <a:lnTo>
                    <a:pt x="205" y="733"/>
                  </a:lnTo>
                  <a:lnTo>
                    <a:pt x="205" y="733"/>
                  </a:lnTo>
                  <a:lnTo>
                    <a:pt x="208" y="744"/>
                  </a:lnTo>
                  <a:lnTo>
                    <a:pt x="212" y="747"/>
                  </a:lnTo>
                  <a:lnTo>
                    <a:pt x="219" y="754"/>
                  </a:lnTo>
                  <a:lnTo>
                    <a:pt x="226" y="758"/>
                  </a:lnTo>
                  <a:lnTo>
                    <a:pt x="229" y="758"/>
                  </a:lnTo>
                  <a:lnTo>
                    <a:pt x="229" y="758"/>
                  </a:lnTo>
                  <a:lnTo>
                    <a:pt x="240" y="754"/>
                  </a:lnTo>
                  <a:lnTo>
                    <a:pt x="247" y="751"/>
                  </a:lnTo>
                  <a:lnTo>
                    <a:pt x="250" y="744"/>
                  </a:lnTo>
                  <a:lnTo>
                    <a:pt x="254" y="740"/>
                  </a:lnTo>
                  <a:lnTo>
                    <a:pt x="257" y="737"/>
                  </a:lnTo>
                  <a:lnTo>
                    <a:pt x="257" y="730"/>
                  </a:lnTo>
                  <a:lnTo>
                    <a:pt x="257" y="722"/>
                  </a:lnTo>
                  <a:lnTo>
                    <a:pt x="261" y="722"/>
                  </a:lnTo>
                  <a:lnTo>
                    <a:pt x="261" y="719"/>
                  </a:lnTo>
                  <a:lnTo>
                    <a:pt x="265" y="719"/>
                  </a:lnTo>
                  <a:lnTo>
                    <a:pt x="272" y="715"/>
                  </a:lnTo>
                  <a:lnTo>
                    <a:pt x="275" y="712"/>
                  </a:lnTo>
                  <a:lnTo>
                    <a:pt x="275" y="708"/>
                  </a:lnTo>
                  <a:lnTo>
                    <a:pt x="282" y="701"/>
                  </a:lnTo>
                  <a:lnTo>
                    <a:pt x="282" y="694"/>
                  </a:lnTo>
                  <a:lnTo>
                    <a:pt x="286" y="687"/>
                  </a:lnTo>
                  <a:lnTo>
                    <a:pt x="286" y="684"/>
                  </a:lnTo>
                  <a:lnTo>
                    <a:pt x="282" y="684"/>
                  </a:lnTo>
                  <a:lnTo>
                    <a:pt x="289" y="701"/>
                  </a:lnTo>
                  <a:lnTo>
                    <a:pt x="289" y="705"/>
                  </a:lnTo>
                  <a:lnTo>
                    <a:pt x="289" y="708"/>
                  </a:lnTo>
                  <a:lnTo>
                    <a:pt x="293" y="715"/>
                  </a:lnTo>
                  <a:lnTo>
                    <a:pt x="293" y="722"/>
                  </a:lnTo>
                  <a:lnTo>
                    <a:pt x="293" y="726"/>
                  </a:lnTo>
                  <a:lnTo>
                    <a:pt x="289" y="730"/>
                  </a:lnTo>
                  <a:lnTo>
                    <a:pt x="289" y="737"/>
                  </a:lnTo>
                  <a:lnTo>
                    <a:pt x="289" y="744"/>
                  </a:lnTo>
                  <a:lnTo>
                    <a:pt x="289" y="744"/>
                  </a:lnTo>
                  <a:lnTo>
                    <a:pt x="289" y="775"/>
                  </a:lnTo>
                  <a:lnTo>
                    <a:pt x="303" y="793"/>
                  </a:lnTo>
                  <a:lnTo>
                    <a:pt x="307" y="814"/>
                  </a:lnTo>
                  <a:lnTo>
                    <a:pt x="317" y="818"/>
                  </a:lnTo>
                  <a:lnTo>
                    <a:pt x="328" y="811"/>
                  </a:lnTo>
                  <a:lnTo>
                    <a:pt x="331" y="807"/>
                  </a:lnTo>
                  <a:lnTo>
                    <a:pt x="335" y="800"/>
                  </a:lnTo>
                  <a:lnTo>
                    <a:pt x="342" y="800"/>
                  </a:lnTo>
                  <a:lnTo>
                    <a:pt x="346" y="796"/>
                  </a:lnTo>
                  <a:lnTo>
                    <a:pt x="349" y="796"/>
                  </a:lnTo>
                  <a:lnTo>
                    <a:pt x="353" y="789"/>
                  </a:lnTo>
                  <a:lnTo>
                    <a:pt x="356" y="779"/>
                  </a:lnTo>
                  <a:lnTo>
                    <a:pt x="356" y="768"/>
                  </a:lnTo>
                  <a:lnTo>
                    <a:pt x="360" y="761"/>
                  </a:lnTo>
                  <a:lnTo>
                    <a:pt x="360" y="754"/>
                  </a:lnTo>
                  <a:lnTo>
                    <a:pt x="360" y="751"/>
                  </a:lnTo>
                  <a:lnTo>
                    <a:pt x="360" y="744"/>
                  </a:lnTo>
                  <a:lnTo>
                    <a:pt x="377" y="722"/>
                  </a:lnTo>
                  <a:lnTo>
                    <a:pt x="384" y="715"/>
                  </a:lnTo>
                  <a:lnTo>
                    <a:pt x="388" y="708"/>
                  </a:lnTo>
                  <a:lnTo>
                    <a:pt x="388" y="705"/>
                  </a:lnTo>
                  <a:lnTo>
                    <a:pt x="388" y="698"/>
                  </a:lnTo>
                  <a:lnTo>
                    <a:pt x="388" y="698"/>
                  </a:lnTo>
                  <a:lnTo>
                    <a:pt x="388" y="691"/>
                  </a:lnTo>
                  <a:lnTo>
                    <a:pt x="381" y="687"/>
                  </a:lnTo>
                  <a:lnTo>
                    <a:pt x="377" y="684"/>
                  </a:lnTo>
                  <a:lnTo>
                    <a:pt x="374" y="684"/>
                  </a:lnTo>
                  <a:lnTo>
                    <a:pt x="370" y="680"/>
                  </a:lnTo>
                  <a:lnTo>
                    <a:pt x="374" y="645"/>
                  </a:lnTo>
                  <a:lnTo>
                    <a:pt x="374" y="649"/>
                  </a:lnTo>
                  <a:lnTo>
                    <a:pt x="374" y="649"/>
                  </a:lnTo>
                  <a:lnTo>
                    <a:pt x="374" y="649"/>
                  </a:lnTo>
                  <a:lnTo>
                    <a:pt x="374" y="649"/>
                  </a:lnTo>
                  <a:lnTo>
                    <a:pt x="374" y="641"/>
                  </a:lnTo>
                  <a:lnTo>
                    <a:pt x="374" y="634"/>
                  </a:lnTo>
                  <a:lnTo>
                    <a:pt x="377" y="627"/>
                  </a:lnTo>
                  <a:lnTo>
                    <a:pt x="381" y="620"/>
                  </a:lnTo>
                  <a:lnTo>
                    <a:pt x="384" y="617"/>
                  </a:lnTo>
                  <a:lnTo>
                    <a:pt x="388" y="613"/>
                  </a:lnTo>
                  <a:lnTo>
                    <a:pt x="391" y="606"/>
                  </a:lnTo>
                  <a:lnTo>
                    <a:pt x="398" y="603"/>
                  </a:lnTo>
                  <a:lnTo>
                    <a:pt x="402" y="599"/>
                  </a:lnTo>
                  <a:lnTo>
                    <a:pt x="405" y="599"/>
                  </a:lnTo>
                  <a:lnTo>
                    <a:pt x="409" y="596"/>
                  </a:lnTo>
                  <a:lnTo>
                    <a:pt x="416" y="589"/>
                  </a:lnTo>
                  <a:lnTo>
                    <a:pt x="420" y="578"/>
                  </a:lnTo>
                  <a:lnTo>
                    <a:pt x="420" y="571"/>
                  </a:lnTo>
                  <a:lnTo>
                    <a:pt x="420" y="567"/>
                  </a:lnTo>
                  <a:lnTo>
                    <a:pt x="420" y="553"/>
                  </a:lnTo>
                  <a:lnTo>
                    <a:pt x="430" y="539"/>
                  </a:lnTo>
                  <a:lnTo>
                    <a:pt x="441" y="532"/>
                  </a:lnTo>
                  <a:lnTo>
                    <a:pt x="448" y="529"/>
                  </a:lnTo>
                  <a:lnTo>
                    <a:pt x="458" y="529"/>
                  </a:lnTo>
                  <a:lnTo>
                    <a:pt x="465" y="532"/>
                  </a:lnTo>
                  <a:lnTo>
                    <a:pt x="472" y="539"/>
                  </a:lnTo>
                  <a:lnTo>
                    <a:pt x="476" y="546"/>
                  </a:lnTo>
                  <a:lnTo>
                    <a:pt x="472" y="553"/>
                  </a:lnTo>
                  <a:lnTo>
                    <a:pt x="469" y="560"/>
                  </a:lnTo>
                  <a:lnTo>
                    <a:pt x="465" y="567"/>
                  </a:lnTo>
                  <a:lnTo>
                    <a:pt x="462" y="571"/>
                  </a:lnTo>
                  <a:lnTo>
                    <a:pt x="458" y="571"/>
                  </a:lnTo>
                  <a:lnTo>
                    <a:pt x="437" y="592"/>
                  </a:lnTo>
                  <a:lnTo>
                    <a:pt x="427" y="599"/>
                  </a:lnTo>
                  <a:lnTo>
                    <a:pt x="423" y="610"/>
                  </a:lnTo>
                  <a:lnTo>
                    <a:pt x="420" y="613"/>
                  </a:lnTo>
                  <a:lnTo>
                    <a:pt x="420" y="617"/>
                  </a:lnTo>
                  <a:lnTo>
                    <a:pt x="420" y="652"/>
                  </a:lnTo>
                  <a:lnTo>
                    <a:pt x="420" y="659"/>
                  </a:lnTo>
                  <a:lnTo>
                    <a:pt x="420" y="666"/>
                  </a:lnTo>
                  <a:lnTo>
                    <a:pt x="420" y="673"/>
                  </a:lnTo>
                  <a:lnTo>
                    <a:pt x="420" y="677"/>
                  </a:lnTo>
                  <a:lnTo>
                    <a:pt x="420" y="680"/>
                  </a:lnTo>
                  <a:lnTo>
                    <a:pt x="423" y="684"/>
                  </a:lnTo>
                  <a:lnTo>
                    <a:pt x="427" y="687"/>
                  </a:lnTo>
                  <a:lnTo>
                    <a:pt x="434" y="694"/>
                  </a:lnTo>
                  <a:lnTo>
                    <a:pt x="437" y="694"/>
                  </a:lnTo>
                  <a:lnTo>
                    <a:pt x="441" y="698"/>
                  </a:lnTo>
                  <a:lnTo>
                    <a:pt x="451" y="701"/>
                  </a:lnTo>
                  <a:lnTo>
                    <a:pt x="458" y="698"/>
                  </a:lnTo>
                  <a:lnTo>
                    <a:pt x="465" y="694"/>
                  </a:lnTo>
                  <a:lnTo>
                    <a:pt x="469" y="694"/>
                  </a:lnTo>
                  <a:lnTo>
                    <a:pt x="472" y="694"/>
                  </a:lnTo>
                  <a:lnTo>
                    <a:pt x="486" y="691"/>
                  </a:lnTo>
                  <a:lnTo>
                    <a:pt x="493" y="687"/>
                  </a:lnTo>
                  <a:lnTo>
                    <a:pt x="501" y="684"/>
                  </a:lnTo>
                  <a:lnTo>
                    <a:pt x="504" y="684"/>
                  </a:lnTo>
                  <a:lnTo>
                    <a:pt x="508" y="684"/>
                  </a:lnTo>
                  <a:lnTo>
                    <a:pt x="508" y="684"/>
                  </a:lnTo>
                  <a:lnTo>
                    <a:pt x="515" y="691"/>
                  </a:lnTo>
                  <a:lnTo>
                    <a:pt x="518" y="694"/>
                  </a:lnTo>
                  <a:lnTo>
                    <a:pt x="525" y="698"/>
                  </a:lnTo>
                  <a:lnTo>
                    <a:pt x="532" y="698"/>
                  </a:lnTo>
                  <a:lnTo>
                    <a:pt x="536" y="698"/>
                  </a:lnTo>
                  <a:lnTo>
                    <a:pt x="532" y="701"/>
                  </a:lnTo>
                  <a:lnTo>
                    <a:pt x="529" y="701"/>
                  </a:lnTo>
                  <a:lnTo>
                    <a:pt x="525" y="705"/>
                  </a:lnTo>
                  <a:lnTo>
                    <a:pt x="525" y="705"/>
                  </a:lnTo>
                  <a:lnTo>
                    <a:pt x="515" y="705"/>
                  </a:lnTo>
                  <a:lnTo>
                    <a:pt x="508" y="708"/>
                  </a:lnTo>
                  <a:lnTo>
                    <a:pt x="501" y="712"/>
                  </a:lnTo>
                  <a:lnTo>
                    <a:pt x="497" y="715"/>
                  </a:lnTo>
                  <a:lnTo>
                    <a:pt x="493" y="715"/>
                  </a:lnTo>
                  <a:lnTo>
                    <a:pt x="490" y="712"/>
                  </a:lnTo>
                  <a:lnTo>
                    <a:pt x="479" y="708"/>
                  </a:lnTo>
                  <a:lnTo>
                    <a:pt x="469" y="708"/>
                  </a:lnTo>
                  <a:lnTo>
                    <a:pt x="462" y="712"/>
                  </a:lnTo>
                  <a:lnTo>
                    <a:pt x="458" y="715"/>
                  </a:lnTo>
                  <a:lnTo>
                    <a:pt x="455" y="719"/>
                  </a:lnTo>
                  <a:lnTo>
                    <a:pt x="451" y="722"/>
                  </a:lnTo>
                  <a:lnTo>
                    <a:pt x="451" y="722"/>
                  </a:lnTo>
                  <a:lnTo>
                    <a:pt x="451" y="726"/>
                  </a:lnTo>
                  <a:lnTo>
                    <a:pt x="448" y="730"/>
                  </a:lnTo>
                  <a:lnTo>
                    <a:pt x="448" y="737"/>
                  </a:lnTo>
                  <a:lnTo>
                    <a:pt x="448" y="744"/>
                  </a:lnTo>
                  <a:lnTo>
                    <a:pt x="448" y="744"/>
                  </a:lnTo>
                  <a:lnTo>
                    <a:pt x="455" y="747"/>
                  </a:lnTo>
                  <a:lnTo>
                    <a:pt x="458" y="758"/>
                  </a:lnTo>
                  <a:lnTo>
                    <a:pt x="458" y="768"/>
                  </a:lnTo>
                  <a:lnTo>
                    <a:pt x="455" y="772"/>
                  </a:lnTo>
                  <a:lnTo>
                    <a:pt x="455" y="775"/>
                  </a:lnTo>
                  <a:lnTo>
                    <a:pt x="451" y="779"/>
                  </a:lnTo>
                  <a:lnTo>
                    <a:pt x="451" y="779"/>
                  </a:lnTo>
                  <a:lnTo>
                    <a:pt x="444" y="775"/>
                  </a:lnTo>
                  <a:lnTo>
                    <a:pt x="441" y="772"/>
                  </a:lnTo>
                  <a:lnTo>
                    <a:pt x="437" y="772"/>
                  </a:lnTo>
                  <a:lnTo>
                    <a:pt x="437" y="768"/>
                  </a:lnTo>
                  <a:lnTo>
                    <a:pt x="427" y="761"/>
                  </a:lnTo>
                  <a:lnTo>
                    <a:pt x="412" y="775"/>
                  </a:lnTo>
                  <a:lnTo>
                    <a:pt x="412" y="779"/>
                  </a:lnTo>
                  <a:lnTo>
                    <a:pt x="409" y="786"/>
                  </a:lnTo>
                  <a:lnTo>
                    <a:pt x="409" y="796"/>
                  </a:lnTo>
                  <a:lnTo>
                    <a:pt x="409" y="804"/>
                  </a:lnTo>
                  <a:lnTo>
                    <a:pt x="409" y="821"/>
                  </a:lnTo>
                  <a:lnTo>
                    <a:pt x="398" y="818"/>
                  </a:lnTo>
                  <a:lnTo>
                    <a:pt x="398" y="821"/>
                  </a:lnTo>
                  <a:lnTo>
                    <a:pt x="398" y="825"/>
                  </a:lnTo>
                  <a:lnTo>
                    <a:pt x="395" y="828"/>
                  </a:lnTo>
                  <a:lnTo>
                    <a:pt x="395" y="828"/>
                  </a:lnTo>
                  <a:lnTo>
                    <a:pt x="374" y="835"/>
                  </a:lnTo>
                  <a:lnTo>
                    <a:pt x="370" y="835"/>
                  </a:lnTo>
                  <a:lnTo>
                    <a:pt x="367" y="835"/>
                  </a:lnTo>
                  <a:lnTo>
                    <a:pt x="367" y="835"/>
                  </a:lnTo>
                  <a:lnTo>
                    <a:pt x="363" y="832"/>
                  </a:lnTo>
                  <a:lnTo>
                    <a:pt x="356" y="835"/>
                  </a:lnTo>
                  <a:lnTo>
                    <a:pt x="353" y="835"/>
                  </a:lnTo>
                  <a:lnTo>
                    <a:pt x="349" y="842"/>
                  </a:lnTo>
                  <a:lnTo>
                    <a:pt x="342" y="842"/>
                  </a:lnTo>
                  <a:lnTo>
                    <a:pt x="342" y="846"/>
                  </a:lnTo>
                  <a:lnTo>
                    <a:pt x="314" y="849"/>
                  </a:lnTo>
                  <a:lnTo>
                    <a:pt x="307" y="839"/>
                  </a:lnTo>
                  <a:lnTo>
                    <a:pt x="300" y="839"/>
                  </a:lnTo>
                  <a:lnTo>
                    <a:pt x="289" y="849"/>
                  </a:lnTo>
                  <a:lnTo>
                    <a:pt x="286" y="853"/>
                  </a:lnTo>
                  <a:lnTo>
                    <a:pt x="282" y="853"/>
                  </a:lnTo>
                  <a:lnTo>
                    <a:pt x="279" y="853"/>
                  </a:lnTo>
                  <a:lnTo>
                    <a:pt x="279" y="853"/>
                  </a:lnTo>
                  <a:lnTo>
                    <a:pt x="279" y="856"/>
                  </a:lnTo>
                  <a:lnTo>
                    <a:pt x="279" y="853"/>
                  </a:lnTo>
                  <a:lnTo>
                    <a:pt x="279" y="853"/>
                  </a:lnTo>
                  <a:lnTo>
                    <a:pt x="279" y="849"/>
                  </a:lnTo>
                  <a:lnTo>
                    <a:pt x="279" y="846"/>
                  </a:lnTo>
                  <a:lnTo>
                    <a:pt x="282" y="846"/>
                  </a:lnTo>
                  <a:lnTo>
                    <a:pt x="282" y="842"/>
                  </a:lnTo>
                  <a:lnTo>
                    <a:pt x="279" y="839"/>
                  </a:lnTo>
                  <a:lnTo>
                    <a:pt x="272" y="835"/>
                  </a:lnTo>
                  <a:lnTo>
                    <a:pt x="268" y="828"/>
                  </a:lnTo>
                  <a:lnTo>
                    <a:pt x="268" y="825"/>
                  </a:lnTo>
                  <a:lnTo>
                    <a:pt x="268" y="811"/>
                  </a:lnTo>
                  <a:lnTo>
                    <a:pt x="268" y="807"/>
                  </a:lnTo>
                  <a:lnTo>
                    <a:pt x="268" y="804"/>
                  </a:lnTo>
                  <a:lnTo>
                    <a:pt x="268" y="800"/>
                  </a:lnTo>
                  <a:lnTo>
                    <a:pt x="268" y="796"/>
                  </a:lnTo>
                  <a:lnTo>
                    <a:pt x="272" y="793"/>
                  </a:lnTo>
                  <a:lnTo>
                    <a:pt x="275" y="793"/>
                  </a:lnTo>
                  <a:lnTo>
                    <a:pt x="275" y="789"/>
                  </a:lnTo>
                  <a:lnTo>
                    <a:pt x="275" y="786"/>
                  </a:lnTo>
                  <a:lnTo>
                    <a:pt x="275" y="782"/>
                  </a:lnTo>
                  <a:lnTo>
                    <a:pt x="272" y="779"/>
                  </a:lnTo>
                  <a:lnTo>
                    <a:pt x="272" y="779"/>
                  </a:lnTo>
                  <a:lnTo>
                    <a:pt x="268" y="772"/>
                  </a:lnTo>
                  <a:lnTo>
                    <a:pt x="268" y="768"/>
                  </a:lnTo>
                  <a:lnTo>
                    <a:pt x="268" y="761"/>
                  </a:lnTo>
                  <a:lnTo>
                    <a:pt x="268" y="761"/>
                  </a:lnTo>
                  <a:lnTo>
                    <a:pt x="265" y="761"/>
                  </a:lnTo>
                  <a:lnTo>
                    <a:pt x="240" y="782"/>
                  </a:lnTo>
                  <a:lnTo>
                    <a:pt x="240" y="786"/>
                  </a:lnTo>
                  <a:lnTo>
                    <a:pt x="236" y="789"/>
                  </a:lnTo>
                  <a:lnTo>
                    <a:pt x="236" y="796"/>
                  </a:lnTo>
                  <a:lnTo>
                    <a:pt x="240" y="804"/>
                  </a:lnTo>
                  <a:lnTo>
                    <a:pt x="240" y="807"/>
                  </a:lnTo>
                  <a:lnTo>
                    <a:pt x="240" y="811"/>
                  </a:lnTo>
                  <a:lnTo>
                    <a:pt x="247" y="821"/>
                  </a:lnTo>
                  <a:lnTo>
                    <a:pt x="247" y="828"/>
                  </a:lnTo>
                  <a:lnTo>
                    <a:pt x="247" y="849"/>
                  </a:lnTo>
                  <a:lnTo>
                    <a:pt x="243" y="856"/>
                  </a:lnTo>
                  <a:lnTo>
                    <a:pt x="240" y="853"/>
                  </a:lnTo>
                  <a:lnTo>
                    <a:pt x="233" y="856"/>
                  </a:lnTo>
                  <a:lnTo>
                    <a:pt x="229" y="860"/>
                  </a:lnTo>
                  <a:lnTo>
                    <a:pt x="222" y="863"/>
                  </a:lnTo>
                  <a:lnTo>
                    <a:pt x="215" y="860"/>
                  </a:lnTo>
                  <a:lnTo>
                    <a:pt x="212" y="860"/>
                  </a:lnTo>
                  <a:lnTo>
                    <a:pt x="212" y="860"/>
                  </a:lnTo>
                  <a:lnTo>
                    <a:pt x="205" y="863"/>
                  </a:lnTo>
                  <a:lnTo>
                    <a:pt x="198" y="870"/>
                  </a:lnTo>
                  <a:lnTo>
                    <a:pt x="194" y="878"/>
                  </a:lnTo>
                  <a:lnTo>
                    <a:pt x="191" y="885"/>
                  </a:lnTo>
                  <a:lnTo>
                    <a:pt x="191" y="885"/>
                  </a:lnTo>
                  <a:lnTo>
                    <a:pt x="187" y="892"/>
                  </a:lnTo>
                  <a:lnTo>
                    <a:pt x="187" y="895"/>
                  </a:lnTo>
                  <a:lnTo>
                    <a:pt x="183" y="902"/>
                  </a:lnTo>
                  <a:lnTo>
                    <a:pt x="180" y="902"/>
                  </a:lnTo>
                  <a:lnTo>
                    <a:pt x="176" y="909"/>
                  </a:lnTo>
                  <a:lnTo>
                    <a:pt x="173" y="913"/>
                  </a:lnTo>
                  <a:lnTo>
                    <a:pt x="169" y="916"/>
                  </a:lnTo>
                  <a:lnTo>
                    <a:pt x="169" y="916"/>
                  </a:lnTo>
                  <a:lnTo>
                    <a:pt x="183" y="934"/>
                  </a:lnTo>
                  <a:lnTo>
                    <a:pt x="183" y="934"/>
                  </a:lnTo>
                  <a:lnTo>
                    <a:pt x="183" y="937"/>
                  </a:lnTo>
                  <a:lnTo>
                    <a:pt x="183" y="941"/>
                  </a:lnTo>
                  <a:lnTo>
                    <a:pt x="187" y="944"/>
                  </a:lnTo>
                  <a:lnTo>
                    <a:pt x="191" y="948"/>
                  </a:lnTo>
                  <a:lnTo>
                    <a:pt x="191" y="948"/>
                  </a:lnTo>
                  <a:lnTo>
                    <a:pt x="194" y="951"/>
                  </a:lnTo>
                  <a:lnTo>
                    <a:pt x="194" y="951"/>
                  </a:lnTo>
                  <a:lnTo>
                    <a:pt x="198" y="959"/>
                  </a:lnTo>
                  <a:lnTo>
                    <a:pt x="198" y="955"/>
                  </a:lnTo>
                  <a:lnTo>
                    <a:pt x="198" y="955"/>
                  </a:lnTo>
                  <a:lnTo>
                    <a:pt x="198" y="955"/>
                  </a:lnTo>
                  <a:lnTo>
                    <a:pt x="198" y="959"/>
                  </a:lnTo>
                  <a:lnTo>
                    <a:pt x="198" y="959"/>
                  </a:lnTo>
                  <a:lnTo>
                    <a:pt x="198" y="962"/>
                  </a:lnTo>
                  <a:lnTo>
                    <a:pt x="201" y="966"/>
                  </a:lnTo>
                  <a:lnTo>
                    <a:pt x="208" y="969"/>
                  </a:lnTo>
                  <a:lnTo>
                    <a:pt x="212" y="973"/>
                  </a:lnTo>
                  <a:lnTo>
                    <a:pt x="212" y="973"/>
                  </a:lnTo>
                  <a:lnTo>
                    <a:pt x="215" y="973"/>
                  </a:lnTo>
                  <a:lnTo>
                    <a:pt x="212" y="973"/>
                  </a:lnTo>
                  <a:lnTo>
                    <a:pt x="212" y="973"/>
                  </a:lnTo>
                  <a:lnTo>
                    <a:pt x="205" y="969"/>
                  </a:lnTo>
                  <a:lnTo>
                    <a:pt x="201" y="966"/>
                  </a:lnTo>
                  <a:lnTo>
                    <a:pt x="201" y="962"/>
                  </a:lnTo>
                  <a:lnTo>
                    <a:pt x="198" y="962"/>
                  </a:lnTo>
                  <a:lnTo>
                    <a:pt x="198" y="959"/>
                  </a:lnTo>
                  <a:lnTo>
                    <a:pt x="198" y="955"/>
                  </a:lnTo>
                  <a:lnTo>
                    <a:pt x="194" y="951"/>
                  </a:lnTo>
                  <a:lnTo>
                    <a:pt x="191" y="948"/>
                  </a:lnTo>
                  <a:lnTo>
                    <a:pt x="183" y="948"/>
                  </a:lnTo>
                  <a:lnTo>
                    <a:pt x="183" y="941"/>
                  </a:lnTo>
                  <a:lnTo>
                    <a:pt x="183" y="937"/>
                  </a:lnTo>
                  <a:lnTo>
                    <a:pt x="183" y="934"/>
                  </a:lnTo>
                  <a:lnTo>
                    <a:pt x="183" y="934"/>
                  </a:lnTo>
                  <a:lnTo>
                    <a:pt x="183" y="930"/>
                  </a:lnTo>
                  <a:lnTo>
                    <a:pt x="180" y="930"/>
                  </a:lnTo>
                  <a:lnTo>
                    <a:pt x="176" y="923"/>
                  </a:lnTo>
                  <a:lnTo>
                    <a:pt x="173" y="920"/>
                  </a:lnTo>
                  <a:lnTo>
                    <a:pt x="169" y="920"/>
                  </a:lnTo>
                  <a:lnTo>
                    <a:pt x="169" y="916"/>
                  </a:lnTo>
                  <a:lnTo>
                    <a:pt x="162" y="920"/>
                  </a:lnTo>
                  <a:lnTo>
                    <a:pt x="159" y="923"/>
                  </a:lnTo>
                  <a:lnTo>
                    <a:pt x="155" y="927"/>
                  </a:lnTo>
                  <a:lnTo>
                    <a:pt x="152" y="930"/>
                  </a:lnTo>
                  <a:lnTo>
                    <a:pt x="148" y="930"/>
                  </a:lnTo>
                  <a:lnTo>
                    <a:pt x="141" y="934"/>
                  </a:lnTo>
                  <a:lnTo>
                    <a:pt x="134" y="944"/>
                  </a:lnTo>
                  <a:lnTo>
                    <a:pt x="131" y="944"/>
                  </a:lnTo>
                  <a:lnTo>
                    <a:pt x="124" y="944"/>
                  </a:lnTo>
                  <a:lnTo>
                    <a:pt x="120" y="948"/>
                  </a:lnTo>
                  <a:lnTo>
                    <a:pt x="117" y="948"/>
                  </a:lnTo>
                  <a:lnTo>
                    <a:pt x="113" y="948"/>
                  </a:lnTo>
                  <a:lnTo>
                    <a:pt x="106" y="951"/>
                  </a:lnTo>
                  <a:lnTo>
                    <a:pt x="99" y="955"/>
                  </a:lnTo>
                  <a:lnTo>
                    <a:pt x="92" y="955"/>
                  </a:lnTo>
                  <a:lnTo>
                    <a:pt x="92" y="955"/>
                  </a:lnTo>
                  <a:lnTo>
                    <a:pt x="81" y="955"/>
                  </a:lnTo>
                  <a:lnTo>
                    <a:pt x="85" y="969"/>
                  </a:lnTo>
                  <a:lnTo>
                    <a:pt x="74" y="966"/>
                  </a:lnTo>
                  <a:lnTo>
                    <a:pt x="71" y="969"/>
                  </a:lnTo>
                  <a:lnTo>
                    <a:pt x="67" y="973"/>
                  </a:lnTo>
                  <a:lnTo>
                    <a:pt x="71" y="976"/>
                  </a:lnTo>
                  <a:lnTo>
                    <a:pt x="71" y="976"/>
                  </a:lnTo>
                  <a:lnTo>
                    <a:pt x="71" y="980"/>
                  </a:lnTo>
                  <a:lnTo>
                    <a:pt x="92" y="987"/>
                  </a:lnTo>
                  <a:lnTo>
                    <a:pt x="92" y="990"/>
                  </a:lnTo>
                  <a:lnTo>
                    <a:pt x="102" y="997"/>
                  </a:lnTo>
                  <a:lnTo>
                    <a:pt x="102" y="1001"/>
                  </a:lnTo>
                  <a:lnTo>
                    <a:pt x="106" y="1004"/>
                  </a:lnTo>
                  <a:lnTo>
                    <a:pt x="109" y="1008"/>
                  </a:lnTo>
                  <a:lnTo>
                    <a:pt x="109" y="1011"/>
                  </a:lnTo>
                  <a:lnTo>
                    <a:pt x="109" y="1015"/>
                  </a:lnTo>
                  <a:lnTo>
                    <a:pt x="109" y="1064"/>
                  </a:lnTo>
                  <a:lnTo>
                    <a:pt x="106" y="1068"/>
                  </a:lnTo>
                  <a:lnTo>
                    <a:pt x="106" y="1068"/>
                  </a:lnTo>
                  <a:lnTo>
                    <a:pt x="106" y="1068"/>
                  </a:lnTo>
                  <a:lnTo>
                    <a:pt x="92" y="1071"/>
                  </a:lnTo>
                  <a:lnTo>
                    <a:pt x="78" y="1068"/>
                  </a:lnTo>
                  <a:lnTo>
                    <a:pt x="64" y="1068"/>
                  </a:lnTo>
                  <a:lnTo>
                    <a:pt x="60" y="1068"/>
                  </a:lnTo>
                  <a:lnTo>
                    <a:pt x="32" y="1064"/>
                  </a:lnTo>
                  <a:lnTo>
                    <a:pt x="28" y="1061"/>
                  </a:lnTo>
                  <a:lnTo>
                    <a:pt x="25" y="1061"/>
                  </a:lnTo>
                  <a:lnTo>
                    <a:pt x="21" y="1061"/>
                  </a:lnTo>
                  <a:lnTo>
                    <a:pt x="11" y="1071"/>
                  </a:lnTo>
                  <a:lnTo>
                    <a:pt x="7" y="1071"/>
                  </a:lnTo>
                  <a:lnTo>
                    <a:pt x="4" y="1075"/>
                  </a:lnTo>
                  <a:lnTo>
                    <a:pt x="4" y="1075"/>
                  </a:lnTo>
                  <a:lnTo>
                    <a:pt x="4" y="1075"/>
                  </a:lnTo>
                  <a:lnTo>
                    <a:pt x="7" y="1082"/>
                  </a:lnTo>
                  <a:lnTo>
                    <a:pt x="7" y="1085"/>
                  </a:lnTo>
                  <a:lnTo>
                    <a:pt x="7" y="1085"/>
                  </a:lnTo>
                  <a:lnTo>
                    <a:pt x="7" y="1092"/>
                  </a:lnTo>
                  <a:lnTo>
                    <a:pt x="7" y="1124"/>
                  </a:lnTo>
                  <a:lnTo>
                    <a:pt x="7" y="1135"/>
                  </a:lnTo>
                  <a:lnTo>
                    <a:pt x="4" y="1145"/>
                  </a:lnTo>
                  <a:lnTo>
                    <a:pt x="0" y="1149"/>
                  </a:lnTo>
                  <a:lnTo>
                    <a:pt x="0" y="1149"/>
                  </a:lnTo>
                  <a:lnTo>
                    <a:pt x="0" y="1156"/>
                  </a:lnTo>
                  <a:lnTo>
                    <a:pt x="4" y="1159"/>
                  </a:lnTo>
                  <a:lnTo>
                    <a:pt x="4" y="1163"/>
                  </a:lnTo>
                  <a:lnTo>
                    <a:pt x="4" y="1163"/>
                  </a:lnTo>
                  <a:lnTo>
                    <a:pt x="4" y="1180"/>
                  </a:lnTo>
                  <a:lnTo>
                    <a:pt x="11" y="1184"/>
                  </a:lnTo>
                  <a:lnTo>
                    <a:pt x="14" y="1184"/>
                  </a:lnTo>
                  <a:lnTo>
                    <a:pt x="14" y="1184"/>
                  </a:lnTo>
                  <a:lnTo>
                    <a:pt x="18" y="1184"/>
                  </a:lnTo>
                  <a:lnTo>
                    <a:pt x="18" y="1184"/>
                  </a:lnTo>
                  <a:lnTo>
                    <a:pt x="18" y="1188"/>
                  </a:lnTo>
                  <a:lnTo>
                    <a:pt x="21" y="1184"/>
                  </a:lnTo>
                  <a:lnTo>
                    <a:pt x="21" y="1180"/>
                  </a:lnTo>
                  <a:lnTo>
                    <a:pt x="25" y="1173"/>
                  </a:lnTo>
                  <a:lnTo>
                    <a:pt x="21" y="1173"/>
                  </a:lnTo>
                  <a:lnTo>
                    <a:pt x="21" y="1177"/>
                  </a:lnTo>
                  <a:lnTo>
                    <a:pt x="21" y="1180"/>
                  </a:lnTo>
                  <a:lnTo>
                    <a:pt x="21" y="1184"/>
                  </a:lnTo>
                  <a:lnTo>
                    <a:pt x="18" y="1188"/>
                  </a:lnTo>
                  <a:lnTo>
                    <a:pt x="21" y="1191"/>
                  </a:lnTo>
                  <a:lnTo>
                    <a:pt x="21" y="1191"/>
                  </a:lnTo>
                  <a:lnTo>
                    <a:pt x="21" y="1195"/>
                  </a:lnTo>
                  <a:lnTo>
                    <a:pt x="25" y="1198"/>
                  </a:lnTo>
                  <a:lnTo>
                    <a:pt x="28" y="1202"/>
                  </a:lnTo>
                  <a:lnTo>
                    <a:pt x="32" y="1202"/>
                  </a:lnTo>
                  <a:lnTo>
                    <a:pt x="32" y="1202"/>
                  </a:lnTo>
                  <a:lnTo>
                    <a:pt x="36" y="1198"/>
                  </a:lnTo>
                  <a:lnTo>
                    <a:pt x="36" y="1191"/>
                  </a:lnTo>
                  <a:lnTo>
                    <a:pt x="43" y="1188"/>
                  </a:lnTo>
                  <a:lnTo>
                    <a:pt x="46" y="1188"/>
                  </a:lnTo>
                  <a:lnTo>
                    <a:pt x="50" y="1188"/>
                  </a:lnTo>
                  <a:lnTo>
                    <a:pt x="53" y="1191"/>
                  </a:lnTo>
                  <a:lnTo>
                    <a:pt x="57" y="1191"/>
                  </a:lnTo>
                  <a:lnTo>
                    <a:pt x="60" y="1188"/>
                  </a:lnTo>
                  <a:lnTo>
                    <a:pt x="67" y="1184"/>
                  </a:lnTo>
                  <a:lnTo>
                    <a:pt x="74" y="1184"/>
                  </a:lnTo>
                  <a:lnTo>
                    <a:pt x="74" y="1184"/>
                  </a:lnTo>
                  <a:lnTo>
                    <a:pt x="88" y="1184"/>
                  </a:lnTo>
                  <a:lnTo>
                    <a:pt x="95" y="1188"/>
                  </a:lnTo>
                  <a:lnTo>
                    <a:pt x="102" y="1184"/>
                  </a:lnTo>
                  <a:lnTo>
                    <a:pt x="106" y="1184"/>
                  </a:lnTo>
                  <a:lnTo>
                    <a:pt x="117" y="1163"/>
                  </a:lnTo>
                  <a:lnTo>
                    <a:pt x="120" y="1156"/>
                  </a:lnTo>
                  <a:lnTo>
                    <a:pt x="124" y="1152"/>
                  </a:lnTo>
                  <a:lnTo>
                    <a:pt x="127" y="1149"/>
                  </a:lnTo>
                  <a:lnTo>
                    <a:pt x="131" y="1145"/>
                  </a:lnTo>
                  <a:lnTo>
                    <a:pt x="131" y="1145"/>
                  </a:lnTo>
                  <a:lnTo>
                    <a:pt x="127" y="1138"/>
                  </a:lnTo>
                  <a:lnTo>
                    <a:pt x="131" y="1131"/>
                  </a:lnTo>
                  <a:lnTo>
                    <a:pt x="134" y="1128"/>
                  </a:lnTo>
                  <a:lnTo>
                    <a:pt x="138" y="1121"/>
                  </a:lnTo>
                  <a:lnTo>
                    <a:pt x="141" y="1117"/>
                  </a:lnTo>
                  <a:lnTo>
                    <a:pt x="141" y="1117"/>
                  </a:lnTo>
                  <a:lnTo>
                    <a:pt x="148" y="1114"/>
                  </a:lnTo>
                  <a:lnTo>
                    <a:pt x="155" y="1110"/>
                  </a:lnTo>
                  <a:lnTo>
                    <a:pt x="162" y="1110"/>
                  </a:lnTo>
                  <a:lnTo>
                    <a:pt x="166" y="1110"/>
                  </a:lnTo>
                  <a:lnTo>
                    <a:pt x="166" y="1110"/>
                  </a:lnTo>
                  <a:lnTo>
                    <a:pt x="169" y="1107"/>
                  </a:lnTo>
                  <a:lnTo>
                    <a:pt x="176" y="1099"/>
                  </a:lnTo>
                  <a:lnTo>
                    <a:pt x="176" y="1096"/>
                  </a:lnTo>
                  <a:lnTo>
                    <a:pt x="173" y="1092"/>
                  </a:lnTo>
                  <a:lnTo>
                    <a:pt x="173" y="1092"/>
                  </a:lnTo>
                  <a:lnTo>
                    <a:pt x="176" y="1082"/>
                  </a:lnTo>
                  <a:lnTo>
                    <a:pt x="183" y="1078"/>
                  </a:lnTo>
                  <a:lnTo>
                    <a:pt x="191" y="1078"/>
                  </a:lnTo>
                  <a:lnTo>
                    <a:pt x="201" y="1078"/>
                  </a:lnTo>
                  <a:lnTo>
                    <a:pt x="208" y="1078"/>
                  </a:lnTo>
                  <a:lnTo>
                    <a:pt x="215" y="1078"/>
                  </a:lnTo>
                  <a:lnTo>
                    <a:pt x="215" y="1078"/>
                  </a:lnTo>
                  <a:lnTo>
                    <a:pt x="226" y="1075"/>
                  </a:lnTo>
                  <a:lnTo>
                    <a:pt x="226" y="1071"/>
                  </a:lnTo>
                  <a:lnTo>
                    <a:pt x="229" y="1071"/>
                  </a:lnTo>
                  <a:lnTo>
                    <a:pt x="233" y="1071"/>
                  </a:lnTo>
                  <a:lnTo>
                    <a:pt x="254" y="1061"/>
                  </a:lnTo>
                  <a:lnTo>
                    <a:pt x="261" y="1064"/>
                  </a:lnTo>
                  <a:lnTo>
                    <a:pt x="265" y="1068"/>
                  </a:lnTo>
                  <a:lnTo>
                    <a:pt x="268" y="1071"/>
                  </a:lnTo>
                  <a:lnTo>
                    <a:pt x="268" y="1075"/>
                  </a:lnTo>
                  <a:lnTo>
                    <a:pt x="268" y="1078"/>
                  </a:lnTo>
                  <a:lnTo>
                    <a:pt x="293" y="1099"/>
                  </a:lnTo>
                  <a:lnTo>
                    <a:pt x="300" y="1110"/>
                  </a:lnTo>
                  <a:lnTo>
                    <a:pt x="307" y="1121"/>
                  </a:lnTo>
                  <a:lnTo>
                    <a:pt x="331" y="1135"/>
                  </a:lnTo>
                  <a:lnTo>
                    <a:pt x="335" y="1138"/>
                  </a:lnTo>
                  <a:lnTo>
                    <a:pt x="342" y="1142"/>
                  </a:lnTo>
                  <a:lnTo>
                    <a:pt x="346" y="1156"/>
                  </a:lnTo>
                  <a:lnTo>
                    <a:pt x="338" y="1156"/>
                  </a:lnTo>
                  <a:lnTo>
                    <a:pt x="338" y="1159"/>
                  </a:lnTo>
                  <a:lnTo>
                    <a:pt x="338" y="1159"/>
                  </a:lnTo>
                  <a:lnTo>
                    <a:pt x="338" y="1159"/>
                  </a:lnTo>
                  <a:lnTo>
                    <a:pt x="342" y="1163"/>
                  </a:lnTo>
                  <a:lnTo>
                    <a:pt x="342" y="1163"/>
                  </a:lnTo>
                  <a:lnTo>
                    <a:pt x="338" y="1173"/>
                  </a:lnTo>
                  <a:lnTo>
                    <a:pt x="346" y="1177"/>
                  </a:lnTo>
                  <a:lnTo>
                    <a:pt x="353" y="1170"/>
                  </a:lnTo>
                  <a:lnTo>
                    <a:pt x="353" y="1163"/>
                  </a:lnTo>
                  <a:lnTo>
                    <a:pt x="360" y="1159"/>
                  </a:lnTo>
                  <a:lnTo>
                    <a:pt x="356" y="1152"/>
                  </a:lnTo>
                  <a:lnTo>
                    <a:pt x="360" y="1145"/>
                  </a:lnTo>
                  <a:lnTo>
                    <a:pt x="367" y="1145"/>
                  </a:lnTo>
                  <a:lnTo>
                    <a:pt x="374" y="1156"/>
                  </a:lnTo>
                  <a:lnTo>
                    <a:pt x="381" y="1149"/>
                  </a:lnTo>
                  <a:lnTo>
                    <a:pt x="370" y="1128"/>
                  </a:lnTo>
                  <a:lnTo>
                    <a:pt x="360" y="1117"/>
                  </a:lnTo>
                  <a:lnTo>
                    <a:pt x="328" y="1089"/>
                  </a:lnTo>
                  <a:lnTo>
                    <a:pt x="324" y="1085"/>
                  </a:lnTo>
                  <a:lnTo>
                    <a:pt x="324" y="1082"/>
                  </a:lnTo>
                  <a:lnTo>
                    <a:pt x="324" y="1078"/>
                  </a:lnTo>
                  <a:lnTo>
                    <a:pt x="324" y="1075"/>
                  </a:lnTo>
                  <a:lnTo>
                    <a:pt x="317" y="1075"/>
                  </a:lnTo>
                  <a:lnTo>
                    <a:pt x="310" y="1068"/>
                  </a:lnTo>
                  <a:lnTo>
                    <a:pt x="303" y="1061"/>
                  </a:lnTo>
                  <a:lnTo>
                    <a:pt x="300" y="1057"/>
                  </a:lnTo>
                  <a:lnTo>
                    <a:pt x="296" y="1054"/>
                  </a:lnTo>
                  <a:lnTo>
                    <a:pt x="296" y="1050"/>
                  </a:lnTo>
                  <a:lnTo>
                    <a:pt x="303" y="1047"/>
                  </a:lnTo>
                  <a:lnTo>
                    <a:pt x="314" y="1043"/>
                  </a:lnTo>
                  <a:lnTo>
                    <a:pt x="314" y="1043"/>
                  </a:lnTo>
                  <a:lnTo>
                    <a:pt x="314" y="1040"/>
                  </a:lnTo>
                  <a:lnTo>
                    <a:pt x="314" y="1040"/>
                  </a:lnTo>
                  <a:lnTo>
                    <a:pt x="310" y="1040"/>
                  </a:lnTo>
                  <a:lnTo>
                    <a:pt x="310" y="1040"/>
                  </a:lnTo>
                  <a:lnTo>
                    <a:pt x="310" y="1040"/>
                  </a:lnTo>
                  <a:lnTo>
                    <a:pt x="314" y="1040"/>
                  </a:lnTo>
                  <a:lnTo>
                    <a:pt x="314" y="1040"/>
                  </a:lnTo>
                  <a:lnTo>
                    <a:pt x="314" y="1043"/>
                  </a:lnTo>
                  <a:lnTo>
                    <a:pt x="321" y="1054"/>
                  </a:lnTo>
                  <a:lnTo>
                    <a:pt x="331" y="1061"/>
                  </a:lnTo>
                  <a:lnTo>
                    <a:pt x="338" y="1057"/>
                  </a:lnTo>
                  <a:lnTo>
                    <a:pt x="342" y="1064"/>
                  </a:lnTo>
                  <a:lnTo>
                    <a:pt x="346" y="1068"/>
                  </a:lnTo>
                  <a:lnTo>
                    <a:pt x="349" y="1075"/>
                  </a:lnTo>
                  <a:lnTo>
                    <a:pt x="353" y="1078"/>
                  </a:lnTo>
                  <a:lnTo>
                    <a:pt x="353" y="1078"/>
                  </a:lnTo>
                  <a:lnTo>
                    <a:pt x="360" y="1078"/>
                  </a:lnTo>
                  <a:lnTo>
                    <a:pt x="384" y="1103"/>
                  </a:lnTo>
                  <a:lnTo>
                    <a:pt x="391" y="1110"/>
                  </a:lnTo>
                  <a:lnTo>
                    <a:pt x="395" y="1110"/>
                  </a:lnTo>
                  <a:lnTo>
                    <a:pt x="395" y="1114"/>
                  </a:lnTo>
                  <a:lnTo>
                    <a:pt x="395" y="1117"/>
                  </a:lnTo>
                  <a:lnTo>
                    <a:pt x="395" y="1124"/>
                  </a:lnTo>
                  <a:lnTo>
                    <a:pt x="395" y="1124"/>
                  </a:lnTo>
                  <a:lnTo>
                    <a:pt x="395" y="1124"/>
                  </a:lnTo>
                  <a:lnTo>
                    <a:pt x="391" y="1128"/>
                  </a:lnTo>
                  <a:lnTo>
                    <a:pt x="391" y="1131"/>
                  </a:lnTo>
                  <a:lnTo>
                    <a:pt x="391" y="1138"/>
                  </a:lnTo>
                  <a:lnTo>
                    <a:pt x="391" y="1138"/>
                  </a:lnTo>
                  <a:lnTo>
                    <a:pt x="391" y="1145"/>
                  </a:lnTo>
                  <a:lnTo>
                    <a:pt x="391" y="1149"/>
                  </a:lnTo>
                  <a:lnTo>
                    <a:pt x="391" y="1145"/>
                  </a:lnTo>
                  <a:lnTo>
                    <a:pt x="395" y="1142"/>
                  </a:lnTo>
                  <a:lnTo>
                    <a:pt x="398" y="1138"/>
                  </a:lnTo>
                  <a:lnTo>
                    <a:pt x="395" y="1142"/>
                  </a:lnTo>
                  <a:lnTo>
                    <a:pt x="391" y="1149"/>
                  </a:lnTo>
                  <a:lnTo>
                    <a:pt x="391" y="1149"/>
                  </a:lnTo>
                  <a:lnTo>
                    <a:pt x="391" y="1152"/>
                  </a:lnTo>
                  <a:lnTo>
                    <a:pt x="395" y="1156"/>
                  </a:lnTo>
                  <a:lnTo>
                    <a:pt x="395" y="1159"/>
                  </a:lnTo>
                  <a:lnTo>
                    <a:pt x="398" y="1163"/>
                  </a:lnTo>
                  <a:lnTo>
                    <a:pt x="405" y="1170"/>
                  </a:lnTo>
                  <a:lnTo>
                    <a:pt x="409" y="1177"/>
                  </a:lnTo>
                  <a:lnTo>
                    <a:pt x="416" y="1184"/>
                  </a:lnTo>
                  <a:lnTo>
                    <a:pt x="420" y="1195"/>
                  </a:lnTo>
                  <a:lnTo>
                    <a:pt x="423" y="1198"/>
                  </a:lnTo>
                  <a:lnTo>
                    <a:pt x="437" y="1198"/>
                  </a:lnTo>
                  <a:lnTo>
                    <a:pt x="437" y="1180"/>
                  </a:lnTo>
                  <a:lnTo>
                    <a:pt x="441" y="1180"/>
                  </a:lnTo>
                  <a:lnTo>
                    <a:pt x="444" y="1177"/>
                  </a:lnTo>
                  <a:lnTo>
                    <a:pt x="448" y="1170"/>
                  </a:lnTo>
                  <a:lnTo>
                    <a:pt x="455" y="1159"/>
                  </a:lnTo>
                  <a:lnTo>
                    <a:pt x="455" y="1159"/>
                  </a:lnTo>
                  <a:lnTo>
                    <a:pt x="455" y="1156"/>
                  </a:lnTo>
                  <a:lnTo>
                    <a:pt x="455" y="1152"/>
                  </a:lnTo>
                  <a:lnTo>
                    <a:pt x="455" y="1145"/>
                  </a:lnTo>
                  <a:lnTo>
                    <a:pt x="458" y="1138"/>
                  </a:lnTo>
                  <a:lnTo>
                    <a:pt x="458" y="1135"/>
                  </a:lnTo>
                  <a:lnTo>
                    <a:pt x="462" y="1135"/>
                  </a:lnTo>
                  <a:lnTo>
                    <a:pt x="465" y="1131"/>
                  </a:lnTo>
                  <a:lnTo>
                    <a:pt x="469" y="1128"/>
                  </a:lnTo>
                  <a:lnTo>
                    <a:pt x="472" y="1128"/>
                  </a:lnTo>
                  <a:lnTo>
                    <a:pt x="479" y="1131"/>
                  </a:lnTo>
                  <a:lnTo>
                    <a:pt x="479" y="1138"/>
                  </a:lnTo>
                  <a:lnTo>
                    <a:pt x="483" y="1138"/>
                  </a:lnTo>
                  <a:lnTo>
                    <a:pt x="486" y="1138"/>
                  </a:lnTo>
                  <a:lnTo>
                    <a:pt x="486" y="1138"/>
                  </a:lnTo>
                  <a:lnTo>
                    <a:pt x="490" y="1135"/>
                  </a:lnTo>
                  <a:lnTo>
                    <a:pt x="493" y="1135"/>
                  </a:lnTo>
                  <a:lnTo>
                    <a:pt x="493" y="1131"/>
                  </a:lnTo>
                  <a:lnTo>
                    <a:pt x="497" y="1131"/>
                  </a:lnTo>
                  <a:lnTo>
                    <a:pt x="497" y="1128"/>
                  </a:lnTo>
                  <a:lnTo>
                    <a:pt x="501" y="1128"/>
                  </a:lnTo>
                  <a:lnTo>
                    <a:pt x="501" y="1124"/>
                  </a:lnTo>
                  <a:lnTo>
                    <a:pt x="504" y="1124"/>
                  </a:lnTo>
                  <a:lnTo>
                    <a:pt x="511" y="1124"/>
                  </a:lnTo>
                  <a:lnTo>
                    <a:pt x="515" y="1124"/>
                  </a:lnTo>
                  <a:lnTo>
                    <a:pt x="515" y="1124"/>
                  </a:lnTo>
                  <a:lnTo>
                    <a:pt x="518" y="1121"/>
                  </a:lnTo>
                  <a:lnTo>
                    <a:pt x="518" y="1117"/>
                  </a:lnTo>
                  <a:lnTo>
                    <a:pt x="522" y="1117"/>
                  </a:lnTo>
                  <a:lnTo>
                    <a:pt x="522" y="1114"/>
                  </a:lnTo>
                  <a:lnTo>
                    <a:pt x="515" y="1107"/>
                  </a:lnTo>
                  <a:lnTo>
                    <a:pt x="511" y="1099"/>
                  </a:lnTo>
                  <a:lnTo>
                    <a:pt x="508" y="1096"/>
                  </a:lnTo>
                  <a:lnTo>
                    <a:pt x="508" y="1092"/>
                  </a:lnTo>
                  <a:lnTo>
                    <a:pt x="504" y="1092"/>
                  </a:lnTo>
                  <a:lnTo>
                    <a:pt x="504" y="1092"/>
                  </a:lnTo>
                  <a:lnTo>
                    <a:pt x="504" y="1092"/>
                  </a:lnTo>
                  <a:lnTo>
                    <a:pt x="504" y="1092"/>
                  </a:lnTo>
                  <a:lnTo>
                    <a:pt x="504" y="1092"/>
                  </a:lnTo>
                  <a:lnTo>
                    <a:pt x="504" y="1092"/>
                  </a:lnTo>
                  <a:lnTo>
                    <a:pt x="504" y="1089"/>
                  </a:lnTo>
                  <a:lnTo>
                    <a:pt x="508" y="1082"/>
                  </a:lnTo>
                  <a:lnTo>
                    <a:pt x="508" y="1078"/>
                  </a:lnTo>
                  <a:lnTo>
                    <a:pt x="511" y="1078"/>
                  </a:lnTo>
                  <a:lnTo>
                    <a:pt x="511" y="1075"/>
                  </a:lnTo>
                  <a:lnTo>
                    <a:pt x="515" y="1071"/>
                  </a:lnTo>
                  <a:lnTo>
                    <a:pt x="515" y="1068"/>
                  </a:lnTo>
                  <a:lnTo>
                    <a:pt x="515" y="1068"/>
                  </a:lnTo>
                  <a:lnTo>
                    <a:pt x="518" y="1061"/>
                  </a:lnTo>
                  <a:lnTo>
                    <a:pt x="518" y="1057"/>
                  </a:lnTo>
                  <a:lnTo>
                    <a:pt x="522" y="1054"/>
                  </a:lnTo>
                  <a:lnTo>
                    <a:pt x="518" y="1050"/>
                  </a:lnTo>
                  <a:lnTo>
                    <a:pt x="518" y="1047"/>
                  </a:lnTo>
                  <a:lnTo>
                    <a:pt x="518" y="1050"/>
                  </a:lnTo>
                  <a:lnTo>
                    <a:pt x="522" y="1050"/>
                  </a:lnTo>
                  <a:lnTo>
                    <a:pt x="522" y="1047"/>
                  </a:lnTo>
                  <a:lnTo>
                    <a:pt x="522" y="1043"/>
                  </a:lnTo>
                  <a:lnTo>
                    <a:pt x="522" y="1040"/>
                  </a:lnTo>
                  <a:lnTo>
                    <a:pt x="522" y="1036"/>
                  </a:lnTo>
                  <a:lnTo>
                    <a:pt x="522" y="1033"/>
                  </a:lnTo>
                  <a:lnTo>
                    <a:pt x="522" y="1029"/>
                  </a:lnTo>
                  <a:lnTo>
                    <a:pt x="522" y="1029"/>
                  </a:lnTo>
                  <a:lnTo>
                    <a:pt x="525" y="1025"/>
                  </a:lnTo>
                  <a:lnTo>
                    <a:pt x="529" y="1022"/>
                  </a:lnTo>
                  <a:lnTo>
                    <a:pt x="529" y="1022"/>
                  </a:lnTo>
                  <a:lnTo>
                    <a:pt x="536" y="1022"/>
                  </a:lnTo>
                  <a:lnTo>
                    <a:pt x="543" y="1018"/>
                  </a:lnTo>
                  <a:lnTo>
                    <a:pt x="543" y="1018"/>
                  </a:lnTo>
                  <a:lnTo>
                    <a:pt x="550" y="1018"/>
                  </a:lnTo>
                  <a:lnTo>
                    <a:pt x="557" y="1018"/>
                  </a:lnTo>
                  <a:lnTo>
                    <a:pt x="564" y="1022"/>
                  </a:lnTo>
                  <a:lnTo>
                    <a:pt x="571" y="1025"/>
                  </a:lnTo>
                  <a:lnTo>
                    <a:pt x="575" y="1025"/>
                  </a:lnTo>
                  <a:lnTo>
                    <a:pt x="578" y="1029"/>
                  </a:lnTo>
                  <a:lnTo>
                    <a:pt x="575" y="1029"/>
                  </a:lnTo>
                  <a:lnTo>
                    <a:pt x="578" y="1029"/>
                  </a:lnTo>
                  <a:lnTo>
                    <a:pt x="589" y="1029"/>
                  </a:lnTo>
                  <a:lnTo>
                    <a:pt x="592" y="1029"/>
                  </a:lnTo>
                  <a:lnTo>
                    <a:pt x="596" y="1033"/>
                  </a:lnTo>
                  <a:lnTo>
                    <a:pt x="599" y="1033"/>
                  </a:lnTo>
                  <a:lnTo>
                    <a:pt x="596" y="1033"/>
                  </a:lnTo>
                  <a:lnTo>
                    <a:pt x="596" y="1036"/>
                  </a:lnTo>
                  <a:lnTo>
                    <a:pt x="592" y="1036"/>
                  </a:lnTo>
                  <a:lnTo>
                    <a:pt x="592" y="1040"/>
                  </a:lnTo>
                  <a:lnTo>
                    <a:pt x="589" y="1043"/>
                  </a:lnTo>
                  <a:lnTo>
                    <a:pt x="589" y="1047"/>
                  </a:lnTo>
                  <a:lnTo>
                    <a:pt x="589" y="1054"/>
                  </a:lnTo>
                  <a:lnTo>
                    <a:pt x="596" y="1054"/>
                  </a:lnTo>
                  <a:lnTo>
                    <a:pt x="599" y="1054"/>
                  </a:lnTo>
                  <a:lnTo>
                    <a:pt x="606" y="1050"/>
                  </a:lnTo>
                  <a:lnTo>
                    <a:pt x="610" y="1043"/>
                  </a:lnTo>
                  <a:lnTo>
                    <a:pt x="610" y="1040"/>
                  </a:lnTo>
                  <a:lnTo>
                    <a:pt x="613" y="1040"/>
                  </a:lnTo>
                  <a:lnTo>
                    <a:pt x="610" y="1040"/>
                  </a:lnTo>
                  <a:lnTo>
                    <a:pt x="606" y="1036"/>
                  </a:lnTo>
                  <a:lnTo>
                    <a:pt x="603" y="1033"/>
                  </a:lnTo>
                  <a:lnTo>
                    <a:pt x="603" y="1029"/>
                  </a:lnTo>
                  <a:lnTo>
                    <a:pt x="603" y="1025"/>
                  </a:lnTo>
                  <a:lnTo>
                    <a:pt x="603" y="1022"/>
                  </a:lnTo>
                  <a:lnTo>
                    <a:pt x="606" y="1018"/>
                  </a:lnTo>
                  <a:lnTo>
                    <a:pt x="610" y="1015"/>
                  </a:lnTo>
                  <a:lnTo>
                    <a:pt x="617" y="1015"/>
                  </a:lnTo>
                  <a:lnTo>
                    <a:pt x="620" y="1011"/>
                  </a:lnTo>
                  <a:lnTo>
                    <a:pt x="627" y="1011"/>
                  </a:lnTo>
                  <a:lnTo>
                    <a:pt x="631" y="1015"/>
                  </a:lnTo>
                  <a:lnTo>
                    <a:pt x="634" y="1022"/>
                  </a:lnTo>
                  <a:lnTo>
                    <a:pt x="634" y="1025"/>
                  </a:lnTo>
                  <a:lnTo>
                    <a:pt x="631" y="1029"/>
                  </a:lnTo>
                  <a:lnTo>
                    <a:pt x="627" y="1029"/>
                  </a:lnTo>
                  <a:lnTo>
                    <a:pt x="627" y="1029"/>
                  </a:lnTo>
                  <a:lnTo>
                    <a:pt x="624" y="1029"/>
                  </a:lnTo>
                  <a:lnTo>
                    <a:pt x="620" y="1033"/>
                  </a:lnTo>
                  <a:lnTo>
                    <a:pt x="617" y="1033"/>
                  </a:lnTo>
                  <a:lnTo>
                    <a:pt x="617" y="1033"/>
                  </a:lnTo>
                  <a:lnTo>
                    <a:pt x="617" y="1040"/>
                  </a:lnTo>
                  <a:lnTo>
                    <a:pt x="617" y="1043"/>
                  </a:lnTo>
                  <a:lnTo>
                    <a:pt x="620" y="1047"/>
                  </a:lnTo>
                  <a:lnTo>
                    <a:pt x="624" y="1050"/>
                  </a:lnTo>
                  <a:lnTo>
                    <a:pt x="627" y="1050"/>
                  </a:lnTo>
                  <a:lnTo>
                    <a:pt x="631" y="1054"/>
                  </a:lnTo>
                  <a:lnTo>
                    <a:pt x="634" y="1057"/>
                  </a:lnTo>
                  <a:lnTo>
                    <a:pt x="638" y="1057"/>
                  </a:lnTo>
                  <a:lnTo>
                    <a:pt x="638" y="1061"/>
                  </a:lnTo>
                  <a:lnTo>
                    <a:pt x="641" y="1064"/>
                  </a:lnTo>
                  <a:lnTo>
                    <a:pt x="645" y="1068"/>
                  </a:lnTo>
                  <a:lnTo>
                    <a:pt x="645" y="1071"/>
                  </a:lnTo>
                  <a:lnTo>
                    <a:pt x="649" y="1071"/>
                  </a:lnTo>
                  <a:lnTo>
                    <a:pt x="652" y="1075"/>
                  </a:lnTo>
                  <a:lnTo>
                    <a:pt x="659" y="1078"/>
                  </a:lnTo>
                  <a:lnTo>
                    <a:pt x="666" y="1082"/>
                  </a:lnTo>
                  <a:lnTo>
                    <a:pt x="670" y="1085"/>
                  </a:lnTo>
                  <a:lnTo>
                    <a:pt x="673" y="1089"/>
                  </a:lnTo>
                  <a:lnTo>
                    <a:pt x="677" y="1089"/>
                  </a:lnTo>
                  <a:lnTo>
                    <a:pt x="677" y="1099"/>
                  </a:lnTo>
                  <a:lnTo>
                    <a:pt x="677" y="1107"/>
                  </a:lnTo>
                  <a:lnTo>
                    <a:pt x="673" y="1117"/>
                  </a:lnTo>
                  <a:lnTo>
                    <a:pt x="670" y="1121"/>
                  </a:lnTo>
                  <a:lnTo>
                    <a:pt x="659" y="1117"/>
                  </a:lnTo>
                  <a:lnTo>
                    <a:pt x="652" y="1114"/>
                  </a:lnTo>
                  <a:lnTo>
                    <a:pt x="649" y="1110"/>
                  </a:lnTo>
                  <a:lnTo>
                    <a:pt x="649" y="1110"/>
                  </a:lnTo>
                  <a:lnTo>
                    <a:pt x="645" y="1107"/>
                  </a:lnTo>
                  <a:lnTo>
                    <a:pt x="638" y="1107"/>
                  </a:lnTo>
                  <a:lnTo>
                    <a:pt x="634" y="1107"/>
                  </a:lnTo>
                  <a:lnTo>
                    <a:pt x="627" y="1107"/>
                  </a:lnTo>
                  <a:lnTo>
                    <a:pt x="627" y="1107"/>
                  </a:lnTo>
                  <a:lnTo>
                    <a:pt x="624" y="1110"/>
                  </a:lnTo>
                  <a:lnTo>
                    <a:pt x="617" y="1110"/>
                  </a:lnTo>
                  <a:lnTo>
                    <a:pt x="613" y="1110"/>
                  </a:lnTo>
                  <a:lnTo>
                    <a:pt x="606" y="1107"/>
                  </a:lnTo>
                  <a:lnTo>
                    <a:pt x="603" y="1103"/>
                  </a:lnTo>
                  <a:lnTo>
                    <a:pt x="599" y="1099"/>
                  </a:lnTo>
                  <a:lnTo>
                    <a:pt x="599" y="1096"/>
                  </a:lnTo>
                  <a:lnTo>
                    <a:pt x="589" y="1096"/>
                  </a:lnTo>
                  <a:lnTo>
                    <a:pt x="582" y="1092"/>
                  </a:lnTo>
                  <a:lnTo>
                    <a:pt x="578" y="1096"/>
                  </a:lnTo>
                  <a:lnTo>
                    <a:pt x="575" y="1096"/>
                  </a:lnTo>
                  <a:lnTo>
                    <a:pt x="571" y="1096"/>
                  </a:lnTo>
                  <a:lnTo>
                    <a:pt x="571" y="1099"/>
                  </a:lnTo>
                  <a:lnTo>
                    <a:pt x="567" y="1103"/>
                  </a:lnTo>
                  <a:lnTo>
                    <a:pt x="560" y="1107"/>
                  </a:lnTo>
                  <a:lnTo>
                    <a:pt x="553" y="1110"/>
                  </a:lnTo>
                  <a:lnTo>
                    <a:pt x="546" y="1110"/>
                  </a:lnTo>
                  <a:lnTo>
                    <a:pt x="546" y="1110"/>
                  </a:lnTo>
                  <a:lnTo>
                    <a:pt x="543" y="1110"/>
                  </a:lnTo>
                  <a:lnTo>
                    <a:pt x="539" y="1110"/>
                  </a:lnTo>
                  <a:lnTo>
                    <a:pt x="532" y="1110"/>
                  </a:lnTo>
                  <a:lnTo>
                    <a:pt x="532" y="1110"/>
                  </a:lnTo>
                  <a:lnTo>
                    <a:pt x="525" y="1114"/>
                  </a:lnTo>
                  <a:lnTo>
                    <a:pt x="522" y="1121"/>
                  </a:lnTo>
                  <a:lnTo>
                    <a:pt x="522" y="1124"/>
                  </a:lnTo>
                  <a:lnTo>
                    <a:pt x="522" y="1128"/>
                  </a:lnTo>
                  <a:lnTo>
                    <a:pt x="522" y="1131"/>
                  </a:lnTo>
                  <a:lnTo>
                    <a:pt x="525" y="1131"/>
                  </a:lnTo>
                  <a:lnTo>
                    <a:pt x="529" y="1135"/>
                  </a:lnTo>
                  <a:lnTo>
                    <a:pt x="532" y="1135"/>
                  </a:lnTo>
                  <a:lnTo>
                    <a:pt x="536" y="1135"/>
                  </a:lnTo>
                  <a:lnTo>
                    <a:pt x="525" y="1135"/>
                  </a:lnTo>
                  <a:lnTo>
                    <a:pt x="522" y="1135"/>
                  </a:lnTo>
                  <a:lnTo>
                    <a:pt x="518" y="1138"/>
                  </a:lnTo>
                  <a:lnTo>
                    <a:pt x="515" y="1138"/>
                  </a:lnTo>
                  <a:lnTo>
                    <a:pt x="511" y="1142"/>
                  </a:lnTo>
                  <a:lnTo>
                    <a:pt x="508" y="1142"/>
                  </a:lnTo>
                  <a:lnTo>
                    <a:pt x="501" y="1142"/>
                  </a:lnTo>
                  <a:lnTo>
                    <a:pt x="497" y="1142"/>
                  </a:lnTo>
                  <a:lnTo>
                    <a:pt x="493" y="1138"/>
                  </a:lnTo>
                  <a:lnTo>
                    <a:pt x="490" y="1142"/>
                  </a:lnTo>
                  <a:lnTo>
                    <a:pt x="486" y="1145"/>
                  </a:lnTo>
                  <a:lnTo>
                    <a:pt x="483" y="1149"/>
                  </a:lnTo>
                  <a:lnTo>
                    <a:pt x="483" y="1149"/>
                  </a:lnTo>
                  <a:lnTo>
                    <a:pt x="483" y="1152"/>
                  </a:lnTo>
                  <a:lnTo>
                    <a:pt x="483" y="1156"/>
                  </a:lnTo>
                  <a:lnTo>
                    <a:pt x="483" y="1159"/>
                  </a:lnTo>
                  <a:lnTo>
                    <a:pt x="483" y="1166"/>
                  </a:lnTo>
                  <a:lnTo>
                    <a:pt x="483" y="1166"/>
                  </a:lnTo>
                  <a:lnTo>
                    <a:pt x="490" y="1173"/>
                  </a:lnTo>
                  <a:lnTo>
                    <a:pt x="490" y="1177"/>
                  </a:lnTo>
                  <a:lnTo>
                    <a:pt x="493" y="1184"/>
                  </a:lnTo>
                  <a:lnTo>
                    <a:pt x="493" y="1188"/>
                  </a:lnTo>
                  <a:lnTo>
                    <a:pt x="493" y="1188"/>
                  </a:lnTo>
                  <a:lnTo>
                    <a:pt x="497" y="1195"/>
                  </a:lnTo>
                  <a:lnTo>
                    <a:pt x="504" y="1198"/>
                  </a:lnTo>
                  <a:lnTo>
                    <a:pt x="511" y="1202"/>
                  </a:lnTo>
                  <a:lnTo>
                    <a:pt x="515" y="1205"/>
                  </a:lnTo>
                  <a:lnTo>
                    <a:pt x="515" y="1205"/>
                  </a:lnTo>
                  <a:lnTo>
                    <a:pt x="522" y="1205"/>
                  </a:lnTo>
                  <a:lnTo>
                    <a:pt x="525" y="1209"/>
                  </a:lnTo>
                  <a:lnTo>
                    <a:pt x="529" y="1209"/>
                  </a:lnTo>
                  <a:lnTo>
                    <a:pt x="532" y="1209"/>
                  </a:lnTo>
                  <a:lnTo>
                    <a:pt x="536" y="1209"/>
                  </a:lnTo>
                  <a:lnTo>
                    <a:pt x="539" y="1205"/>
                  </a:lnTo>
                  <a:lnTo>
                    <a:pt x="543" y="1202"/>
                  </a:lnTo>
                  <a:lnTo>
                    <a:pt x="543" y="1202"/>
                  </a:lnTo>
                  <a:lnTo>
                    <a:pt x="550" y="1202"/>
                  </a:lnTo>
                  <a:lnTo>
                    <a:pt x="557" y="1205"/>
                  </a:lnTo>
                  <a:lnTo>
                    <a:pt x="564" y="1205"/>
                  </a:lnTo>
                  <a:lnTo>
                    <a:pt x="567" y="1205"/>
                  </a:lnTo>
                  <a:lnTo>
                    <a:pt x="571" y="1209"/>
                  </a:lnTo>
                  <a:lnTo>
                    <a:pt x="575" y="1205"/>
                  </a:lnTo>
                  <a:lnTo>
                    <a:pt x="578" y="1205"/>
                  </a:lnTo>
                  <a:lnTo>
                    <a:pt x="582" y="1202"/>
                  </a:lnTo>
                  <a:lnTo>
                    <a:pt x="585" y="1202"/>
                  </a:lnTo>
                  <a:lnTo>
                    <a:pt x="589" y="1205"/>
                  </a:lnTo>
                  <a:lnTo>
                    <a:pt x="596" y="1202"/>
                  </a:lnTo>
                  <a:lnTo>
                    <a:pt x="603" y="1198"/>
                  </a:lnTo>
                  <a:lnTo>
                    <a:pt x="603" y="1202"/>
                  </a:lnTo>
                  <a:lnTo>
                    <a:pt x="603" y="1202"/>
                  </a:lnTo>
                  <a:lnTo>
                    <a:pt x="603" y="1205"/>
                  </a:lnTo>
                  <a:lnTo>
                    <a:pt x="599" y="1205"/>
                  </a:lnTo>
                  <a:lnTo>
                    <a:pt x="599" y="1209"/>
                  </a:lnTo>
                  <a:lnTo>
                    <a:pt x="599" y="1209"/>
                  </a:lnTo>
                  <a:lnTo>
                    <a:pt x="603" y="1212"/>
                  </a:lnTo>
                  <a:lnTo>
                    <a:pt x="603" y="1212"/>
                  </a:lnTo>
                  <a:lnTo>
                    <a:pt x="603" y="1216"/>
                  </a:lnTo>
                  <a:lnTo>
                    <a:pt x="603" y="1219"/>
                  </a:lnTo>
                  <a:lnTo>
                    <a:pt x="599" y="1223"/>
                  </a:lnTo>
                  <a:lnTo>
                    <a:pt x="599" y="1223"/>
                  </a:lnTo>
                  <a:lnTo>
                    <a:pt x="599" y="1223"/>
                  </a:lnTo>
                  <a:lnTo>
                    <a:pt x="596" y="1230"/>
                  </a:lnTo>
                  <a:lnTo>
                    <a:pt x="599" y="1230"/>
                  </a:lnTo>
                  <a:lnTo>
                    <a:pt x="603" y="1226"/>
                  </a:lnTo>
                  <a:lnTo>
                    <a:pt x="603" y="1226"/>
                  </a:lnTo>
                  <a:lnTo>
                    <a:pt x="606" y="1230"/>
                  </a:lnTo>
                  <a:lnTo>
                    <a:pt x="606" y="1233"/>
                  </a:lnTo>
                  <a:lnTo>
                    <a:pt x="603" y="1237"/>
                  </a:lnTo>
                  <a:lnTo>
                    <a:pt x="603" y="1237"/>
                  </a:lnTo>
                  <a:lnTo>
                    <a:pt x="603" y="1240"/>
                  </a:lnTo>
                  <a:lnTo>
                    <a:pt x="603" y="1244"/>
                  </a:lnTo>
                  <a:lnTo>
                    <a:pt x="599" y="1247"/>
                  </a:lnTo>
                  <a:lnTo>
                    <a:pt x="599" y="1247"/>
                  </a:lnTo>
                  <a:lnTo>
                    <a:pt x="599" y="1251"/>
                  </a:lnTo>
                  <a:lnTo>
                    <a:pt x="599" y="1251"/>
                  </a:lnTo>
                  <a:lnTo>
                    <a:pt x="596" y="1254"/>
                  </a:lnTo>
                  <a:lnTo>
                    <a:pt x="596" y="1254"/>
                  </a:lnTo>
                  <a:lnTo>
                    <a:pt x="596" y="1290"/>
                  </a:lnTo>
                  <a:lnTo>
                    <a:pt x="589" y="1321"/>
                  </a:lnTo>
                  <a:lnTo>
                    <a:pt x="592" y="1321"/>
                  </a:lnTo>
                  <a:lnTo>
                    <a:pt x="603" y="1321"/>
                  </a:lnTo>
                  <a:lnTo>
                    <a:pt x="610" y="1321"/>
                  </a:lnTo>
                  <a:lnTo>
                    <a:pt x="617" y="1321"/>
                  </a:lnTo>
                  <a:lnTo>
                    <a:pt x="617" y="1321"/>
                  </a:lnTo>
                  <a:lnTo>
                    <a:pt x="617" y="1321"/>
                  </a:lnTo>
                  <a:lnTo>
                    <a:pt x="592" y="1321"/>
                  </a:lnTo>
                  <a:lnTo>
                    <a:pt x="592" y="1328"/>
                  </a:lnTo>
                  <a:lnTo>
                    <a:pt x="596" y="1339"/>
                  </a:lnTo>
                  <a:lnTo>
                    <a:pt x="596" y="1339"/>
                  </a:lnTo>
                  <a:lnTo>
                    <a:pt x="599" y="1343"/>
                  </a:lnTo>
                  <a:lnTo>
                    <a:pt x="603" y="1350"/>
                  </a:lnTo>
                  <a:lnTo>
                    <a:pt x="606" y="1357"/>
                  </a:lnTo>
                  <a:lnTo>
                    <a:pt x="610" y="1360"/>
                  </a:lnTo>
                  <a:lnTo>
                    <a:pt x="613" y="1367"/>
                  </a:lnTo>
                  <a:lnTo>
                    <a:pt x="617" y="1371"/>
                  </a:lnTo>
                  <a:lnTo>
                    <a:pt x="620" y="1378"/>
                  </a:lnTo>
                  <a:lnTo>
                    <a:pt x="624" y="1385"/>
                  </a:lnTo>
                  <a:lnTo>
                    <a:pt x="631" y="1392"/>
                  </a:lnTo>
                  <a:lnTo>
                    <a:pt x="634" y="1399"/>
                  </a:lnTo>
                  <a:lnTo>
                    <a:pt x="634" y="1399"/>
                  </a:lnTo>
                  <a:lnTo>
                    <a:pt x="634" y="1402"/>
                  </a:lnTo>
                  <a:lnTo>
                    <a:pt x="638" y="1406"/>
                  </a:lnTo>
                  <a:lnTo>
                    <a:pt x="641" y="1413"/>
                  </a:lnTo>
                  <a:lnTo>
                    <a:pt x="645" y="1424"/>
                  </a:lnTo>
                  <a:lnTo>
                    <a:pt x="649" y="1431"/>
                  </a:lnTo>
                  <a:lnTo>
                    <a:pt x="652" y="1438"/>
                  </a:lnTo>
                  <a:lnTo>
                    <a:pt x="663" y="1459"/>
                  </a:lnTo>
                  <a:lnTo>
                    <a:pt x="666" y="1462"/>
                  </a:lnTo>
                  <a:lnTo>
                    <a:pt x="670" y="1469"/>
                  </a:lnTo>
                  <a:lnTo>
                    <a:pt x="673" y="1476"/>
                  </a:lnTo>
                  <a:lnTo>
                    <a:pt x="677" y="1487"/>
                  </a:lnTo>
                  <a:lnTo>
                    <a:pt x="684" y="1494"/>
                  </a:lnTo>
                  <a:lnTo>
                    <a:pt x="687" y="1501"/>
                  </a:lnTo>
                  <a:lnTo>
                    <a:pt x="687" y="1505"/>
                  </a:lnTo>
                  <a:lnTo>
                    <a:pt x="691" y="1508"/>
                  </a:lnTo>
                  <a:lnTo>
                    <a:pt x="691" y="1505"/>
                  </a:lnTo>
                  <a:lnTo>
                    <a:pt x="694" y="1505"/>
                  </a:lnTo>
                  <a:lnTo>
                    <a:pt x="691" y="1505"/>
                  </a:lnTo>
                  <a:lnTo>
                    <a:pt x="691" y="1508"/>
                  </a:lnTo>
                  <a:lnTo>
                    <a:pt x="691" y="1508"/>
                  </a:lnTo>
                  <a:lnTo>
                    <a:pt x="691" y="1515"/>
                  </a:lnTo>
                  <a:lnTo>
                    <a:pt x="691" y="1526"/>
                  </a:lnTo>
                  <a:lnTo>
                    <a:pt x="694" y="1529"/>
                  </a:lnTo>
                  <a:lnTo>
                    <a:pt x="694" y="1533"/>
                  </a:lnTo>
                  <a:lnTo>
                    <a:pt x="698" y="1543"/>
                  </a:lnTo>
                  <a:lnTo>
                    <a:pt x="701" y="1557"/>
                  </a:lnTo>
                  <a:lnTo>
                    <a:pt x="701" y="1557"/>
                  </a:lnTo>
                  <a:lnTo>
                    <a:pt x="705" y="1561"/>
                  </a:lnTo>
                  <a:lnTo>
                    <a:pt x="708" y="1561"/>
                  </a:lnTo>
                  <a:lnTo>
                    <a:pt x="712" y="1561"/>
                  </a:lnTo>
                  <a:lnTo>
                    <a:pt x="712" y="1561"/>
                  </a:lnTo>
                  <a:lnTo>
                    <a:pt x="715" y="1557"/>
                  </a:lnTo>
                  <a:lnTo>
                    <a:pt x="715" y="1557"/>
                  </a:lnTo>
                  <a:lnTo>
                    <a:pt x="719" y="1557"/>
                  </a:lnTo>
                  <a:lnTo>
                    <a:pt x="719" y="1557"/>
                  </a:lnTo>
                  <a:lnTo>
                    <a:pt x="722" y="1557"/>
                  </a:lnTo>
                  <a:lnTo>
                    <a:pt x="722" y="1557"/>
                  </a:lnTo>
                  <a:lnTo>
                    <a:pt x="719" y="1557"/>
                  </a:lnTo>
                  <a:lnTo>
                    <a:pt x="719" y="1557"/>
                  </a:lnTo>
                  <a:lnTo>
                    <a:pt x="715" y="1557"/>
                  </a:lnTo>
                  <a:lnTo>
                    <a:pt x="715" y="1557"/>
                  </a:lnTo>
                  <a:lnTo>
                    <a:pt x="712" y="1561"/>
                  </a:lnTo>
                  <a:lnTo>
                    <a:pt x="712" y="1561"/>
                  </a:lnTo>
                  <a:lnTo>
                    <a:pt x="708" y="1561"/>
                  </a:lnTo>
                  <a:lnTo>
                    <a:pt x="712" y="1564"/>
                  </a:lnTo>
                  <a:lnTo>
                    <a:pt x="719" y="1564"/>
                  </a:lnTo>
                  <a:lnTo>
                    <a:pt x="751" y="1557"/>
                  </a:lnTo>
                  <a:lnTo>
                    <a:pt x="768" y="1543"/>
                  </a:lnTo>
                  <a:lnTo>
                    <a:pt x="768" y="1540"/>
                  </a:lnTo>
                  <a:lnTo>
                    <a:pt x="775" y="1540"/>
                  </a:lnTo>
                  <a:lnTo>
                    <a:pt x="786" y="1536"/>
                  </a:lnTo>
                  <a:lnTo>
                    <a:pt x="793" y="1529"/>
                  </a:lnTo>
                  <a:lnTo>
                    <a:pt x="800" y="1526"/>
                  </a:lnTo>
                  <a:lnTo>
                    <a:pt x="804" y="1519"/>
                  </a:lnTo>
                  <a:lnTo>
                    <a:pt x="811" y="1515"/>
                  </a:lnTo>
                  <a:lnTo>
                    <a:pt x="814" y="1512"/>
                  </a:lnTo>
                  <a:lnTo>
                    <a:pt x="825" y="1508"/>
                  </a:lnTo>
                  <a:lnTo>
                    <a:pt x="835" y="1505"/>
                  </a:lnTo>
                  <a:lnTo>
                    <a:pt x="849" y="1501"/>
                  </a:lnTo>
                  <a:lnTo>
                    <a:pt x="856" y="1498"/>
                  </a:lnTo>
                  <a:lnTo>
                    <a:pt x="863" y="1494"/>
                  </a:lnTo>
                  <a:lnTo>
                    <a:pt x="870" y="1487"/>
                  </a:lnTo>
                  <a:lnTo>
                    <a:pt x="874" y="1483"/>
                  </a:lnTo>
                  <a:lnTo>
                    <a:pt x="874" y="1480"/>
                  </a:lnTo>
                  <a:lnTo>
                    <a:pt x="874" y="1480"/>
                  </a:lnTo>
                  <a:lnTo>
                    <a:pt x="874" y="1480"/>
                  </a:lnTo>
                  <a:lnTo>
                    <a:pt x="874" y="1476"/>
                  </a:lnTo>
                  <a:lnTo>
                    <a:pt x="877" y="1473"/>
                  </a:lnTo>
                  <a:lnTo>
                    <a:pt x="877" y="1469"/>
                  </a:lnTo>
                  <a:lnTo>
                    <a:pt x="885" y="1466"/>
                  </a:lnTo>
                  <a:lnTo>
                    <a:pt x="892" y="1466"/>
                  </a:lnTo>
                  <a:lnTo>
                    <a:pt x="892" y="1462"/>
                  </a:lnTo>
                  <a:lnTo>
                    <a:pt x="895" y="1462"/>
                  </a:lnTo>
                  <a:lnTo>
                    <a:pt x="899" y="1459"/>
                  </a:lnTo>
                  <a:lnTo>
                    <a:pt x="902" y="1455"/>
                  </a:lnTo>
                  <a:lnTo>
                    <a:pt x="902" y="1448"/>
                  </a:lnTo>
                  <a:lnTo>
                    <a:pt x="902" y="1448"/>
                  </a:lnTo>
                  <a:lnTo>
                    <a:pt x="909" y="1445"/>
                  </a:lnTo>
                  <a:lnTo>
                    <a:pt x="913" y="1441"/>
                  </a:lnTo>
                  <a:lnTo>
                    <a:pt x="920" y="1434"/>
                  </a:lnTo>
                  <a:lnTo>
                    <a:pt x="920" y="1431"/>
                  </a:lnTo>
                  <a:lnTo>
                    <a:pt x="920" y="1420"/>
                  </a:lnTo>
                  <a:lnTo>
                    <a:pt x="916" y="1420"/>
                  </a:lnTo>
                  <a:lnTo>
                    <a:pt x="913" y="1420"/>
                  </a:lnTo>
                  <a:lnTo>
                    <a:pt x="909" y="1417"/>
                  </a:lnTo>
                  <a:lnTo>
                    <a:pt x="906" y="1413"/>
                  </a:lnTo>
                  <a:lnTo>
                    <a:pt x="899" y="1406"/>
                  </a:lnTo>
                  <a:lnTo>
                    <a:pt x="899" y="1402"/>
                  </a:lnTo>
                  <a:lnTo>
                    <a:pt x="899" y="1399"/>
                  </a:lnTo>
                  <a:lnTo>
                    <a:pt x="899" y="1395"/>
                  </a:lnTo>
                  <a:lnTo>
                    <a:pt x="892" y="1399"/>
                  </a:lnTo>
                  <a:lnTo>
                    <a:pt x="892" y="1399"/>
                  </a:lnTo>
                  <a:lnTo>
                    <a:pt x="888" y="1402"/>
                  </a:lnTo>
                  <a:lnTo>
                    <a:pt x="888" y="1402"/>
                  </a:lnTo>
                  <a:lnTo>
                    <a:pt x="885" y="1402"/>
                  </a:lnTo>
                  <a:lnTo>
                    <a:pt x="885" y="1406"/>
                  </a:lnTo>
                  <a:lnTo>
                    <a:pt x="877" y="1409"/>
                  </a:lnTo>
                  <a:lnTo>
                    <a:pt x="877" y="1409"/>
                  </a:lnTo>
                  <a:lnTo>
                    <a:pt x="874" y="1409"/>
                  </a:lnTo>
                  <a:lnTo>
                    <a:pt x="874" y="1409"/>
                  </a:lnTo>
                  <a:lnTo>
                    <a:pt x="874" y="1409"/>
                  </a:lnTo>
                  <a:lnTo>
                    <a:pt x="874" y="1409"/>
                  </a:lnTo>
                  <a:lnTo>
                    <a:pt x="860" y="1409"/>
                  </a:lnTo>
                  <a:lnTo>
                    <a:pt x="839" y="1409"/>
                  </a:lnTo>
                  <a:lnTo>
                    <a:pt x="835" y="1409"/>
                  </a:lnTo>
                  <a:lnTo>
                    <a:pt x="835" y="1409"/>
                  </a:lnTo>
                  <a:lnTo>
                    <a:pt x="832" y="1406"/>
                  </a:lnTo>
                  <a:lnTo>
                    <a:pt x="832" y="1402"/>
                  </a:lnTo>
                  <a:lnTo>
                    <a:pt x="835" y="1395"/>
                  </a:lnTo>
                  <a:lnTo>
                    <a:pt x="821" y="1392"/>
                  </a:lnTo>
                  <a:lnTo>
                    <a:pt x="821" y="1395"/>
                  </a:lnTo>
                  <a:lnTo>
                    <a:pt x="818" y="1395"/>
                  </a:lnTo>
                  <a:lnTo>
                    <a:pt x="814" y="1395"/>
                  </a:lnTo>
                  <a:lnTo>
                    <a:pt x="811" y="1395"/>
                  </a:lnTo>
                  <a:lnTo>
                    <a:pt x="807" y="1392"/>
                  </a:lnTo>
                  <a:lnTo>
                    <a:pt x="807" y="1388"/>
                  </a:lnTo>
                  <a:lnTo>
                    <a:pt x="804" y="1381"/>
                  </a:lnTo>
                  <a:lnTo>
                    <a:pt x="800" y="1374"/>
                  </a:lnTo>
                  <a:lnTo>
                    <a:pt x="796" y="1367"/>
                  </a:lnTo>
                  <a:lnTo>
                    <a:pt x="793" y="1364"/>
                  </a:lnTo>
                  <a:lnTo>
                    <a:pt x="793" y="1364"/>
                  </a:lnTo>
                  <a:lnTo>
                    <a:pt x="772" y="1336"/>
                  </a:lnTo>
                  <a:lnTo>
                    <a:pt x="754" y="1336"/>
                  </a:lnTo>
                  <a:lnTo>
                    <a:pt x="751" y="1336"/>
                  </a:lnTo>
                  <a:lnTo>
                    <a:pt x="751" y="1332"/>
                  </a:lnTo>
                  <a:lnTo>
                    <a:pt x="744" y="1328"/>
                  </a:lnTo>
                  <a:lnTo>
                    <a:pt x="744" y="1328"/>
                  </a:lnTo>
                  <a:lnTo>
                    <a:pt x="740" y="1325"/>
                  </a:lnTo>
                  <a:lnTo>
                    <a:pt x="737" y="1321"/>
                  </a:lnTo>
                  <a:lnTo>
                    <a:pt x="730" y="1318"/>
                  </a:lnTo>
                  <a:lnTo>
                    <a:pt x="751" y="1311"/>
                  </a:lnTo>
                  <a:lnTo>
                    <a:pt x="754" y="1307"/>
                  </a:lnTo>
                  <a:lnTo>
                    <a:pt x="758" y="1307"/>
                  </a:lnTo>
                  <a:lnTo>
                    <a:pt x="758" y="1307"/>
                  </a:lnTo>
                  <a:lnTo>
                    <a:pt x="772" y="1307"/>
                  </a:lnTo>
                  <a:lnTo>
                    <a:pt x="786" y="1307"/>
                  </a:lnTo>
                  <a:lnTo>
                    <a:pt x="786" y="1307"/>
                  </a:lnTo>
                  <a:lnTo>
                    <a:pt x="789" y="1311"/>
                  </a:lnTo>
                  <a:lnTo>
                    <a:pt x="796" y="1318"/>
                  </a:lnTo>
                  <a:lnTo>
                    <a:pt x="804" y="1328"/>
                  </a:lnTo>
                  <a:lnTo>
                    <a:pt x="825" y="1350"/>
                  </a:lnTo>
                  <a:lnTo>
                    <a:pt x="825" y="1350"/>
                  </a:lnTo>
                  <a:lnTo>
                    <a:pt x="832" y="1353"/>
                  </a:lnTo>
                  <a:lnTo>
                    <a:pt x="839" y="1353"/>
                  </a:lnTo>
                  <a:lnTo>
                    <a:pt x="842" y="1357"/>
                  </a:lnTo>
                  <a:lnTo>
                    <a:pt x="849" y="1357"/>
                  </a:lnTo>
                  <a:lnTo>
                    <a:pt x="856" y="1357"/>
                  </a:lnTo>
                  <a:lnTo>
                    <a:pt x="863" y="1357"/>
                  </a:lnTo>
                  <a:lnTo>
                    <a:pt x="867" y="1357"/>
                  </a:lnTo>
                  <a:lnTo>
                    <a:pt x="874" y="1353"/>
                  </a:lnTo>
                  <a:lnTo>
                    <a:pt x="881" y="1360"/>
                  </a:lnTo>
                  <a:lnTo>
                    <a:pt x="881" y="1374"/>
                  </a:lnTo>
                  <a:lnTo>
                    <a:pt x="892" y="1381"/>
                  </a:lnTo>
                  <a:lnTo>
                    <a:pt x="892" y="1381"/>
                  </a:lnTo>
                  <a:lnTo>
                    <a:pt x="895" y="1381"/>
                  </a:lnTo>
                  <a:lnTo>
                    <a:pt x="899" y="1378"/>
                  </a:lnTo>
                  <a:lnTo>
                    <a:pt x="902" y="1378"/>
                  </a:lnTo>
                  <a:lnTo>
                    <a:pt x="906" y="1378"/>
                  </a:lnTo>
                  <a:lnTo>
                    <a:pt x="913" y="1378"/>
                  </a:lnTo>
                  <a:lnTo>
                    <a:pt x="916" y="1381"/>
                  </a:lnTo>
                  <a:lnTo>
                    <a:pt x="916" y="1388"/>
                  </a:lnTo>
                  <a:lnTo>
                    <a:pt x="923" y="1399"/>
                  </a:lnTo>
                  <a:lnTo>
                    <a:pt x="941" y="1388"/>
                  </a:lnTo>
                  <a:lnTo>
                    <a:pt x="941" y="1388"/>
                  </a:lnTo>
                  <a:lnTo>
                    <a:pt x="941" y="1381"/>
                  </a:lnTo>
                  <a:lnTo>
                    <a:pt x="941" y="1378"/>
                  </a:lnTo>
                  <a:lnTo>
                    <a:pt x="937" y="1371"/>
                  </a:lnTo>
                  <a:lnTo>
                    <a:pt x="937" y="1371"/>
                  </a:lnTo>
                  <a:lnTo>
                    <a:pt x="941" y="1367"/>
                  </a:lnTo>
                  <a:lnTo>
                    <a:pt x="941" y="1367"/>
                  </a:lnTo>
                  <a:lnTo>
                    <a:pt x="941" y="1371"/>
                  </a:lnTo>
                  <a:lnTo>
                    <a:pt x="941" y="1371"/>
                  </a:lnTo>
                  <a:lnTo>
                    <a:pt x="941" y="1378"/>
                  </a:lnTo>
                  <a:lnTo>
                    <a:pt x="941" y="1385"/>
                  </a:lnTo>
                  <a:lnTo>
                    <a:pt x="941" y="1388"/>
                  </a:lnTo>
                  <a:lnTo>
                    <a:pt x="944" y="1388"/>
                  </a:lnTo>
                  <a:lnTo>
                    <a:pt x="948" y="1388"/>
                  </a:lnTo>
                  <a:lnTo>
                    <a:pt x="951" y="1385"/>
                  </a:lnTo>
                  <a:lnTo>
                    <a:pt x="959" y="1385"/>
                  </a:lnTo>
                  <a:lnTo>
                    <a:pt x="962" y="1385"/>
                  </a:lnTo>
                  <a:lnTo>
                    <a:pt x="966" y="1385"/>
                  </a:lnTo>
                  <a:lnTo>
                    <a:pt x="973" y="1385"/>
                  </a:lnTo>
                  <a:lnTo>
                    <a:pt x="980" y="1385"/>
                  </a:lnTo>
                  <a:lnTo>
                    <a:pt x="983" y="1385"/>
                  </a:lnTo>
                  <a:lnTo>
                    <a:pt x="983" y="1385"/>
                  </a:lnTo>
                  <a:lnTo>
                    <a:pt x="990" y="1385"/>
                  </a:lnTo>
                  <a:lnTo>
                    <a:pt x="994" y="1385"/>
                  </a:lnTo>
                  <a:lnTo>
                    <a:pt x="1001" y="1388"/>
                  </a:lnTo>
                  <a:lnTo>
                    <a:pt x="1004" y="1392"/>
                  </a:lnTo>
                  <a:lnTo>
                    <a:pt x="1015" y="1402"/>
                  </a:lnTo>
                  <a:lnTo>
                    <a:pt x="1015" y="1402"/>
                  </a:lnTo>
                  <a:lnTo>
                    <a:pt x="1018" y="1402"/>
                  </a:lnTo>
                  <a:lnTo>
                    <a:pt x="1018" y="1406"/>
                  </a:lnTo>
                  <a:lnTo>
                    <a:pt x="1025" y="1406"/>
                  </a:lnTo>
                  <a:lnTo>
                    <a:pt x="1033" y="1406"/>
                  </a:lnTo>
                  <a:lnTo>
                    <a:pt x="1040" y="1402"/>
                  </a:lnTo>
                  <a:lnTo>
                    <a:pt x="1043" y="1402"/>
                  </a:lnTo>
                  <a:lnTo>
                    <a:pt x="1047" y="1402"/>
                  </a:lnTo>
                  <a:lnTo>
                    <a:pt x="1050" y="1402"/>
                  </a:lnTo>
                  <a:lnTo>
                    <a:pt x="1054" y="1402"/>
                  </a:lnTo>
                  <a:lnTo>
                    <a:pt x="1054" y="1402"/>
                  </a:lnTo>
                  <a:lnTo>
                    <a:pt x="1054" y="1406"/>
                  </a:lnTo>
                  <a:lnTo>
                    <a:pt x="1050" y="1409"/>
                  </a:lnTo>
                  <a:lnTo>
                    <a:pt x="1047" y="1413"/>
                  </a:lnTo>
                  <a:lnTo>
                    <a:pt x="1043" y="1420"/>
                  </a:lnTo>
                  <a:lnTo>
                    <a:pt x="1036" y="1424"/>
                  </a:lnTo>
                  <a:lnTo>
                    <a:pt x="1033" y="1427"/>
                  </a:lnTo>
                  <a:lnTo>
                    <a:pt x="1033" y="1427"/>
                  </a:lnTo>
                  <a:lnTo>
                    <a:pt x="1033" y="1431"/>
                  </a:lnTo>
                  <a:lnTo>
                    <a:pt x="1036" y="1438"/>
                  </a:lnTo>
                  <a:lnTo>
                    <a:pt x="1040" y="1441"/>
                  </a:lnTo>
                  <a:lnTo>
                    <a:pt x="1047" y="1448"/>
                  </a:lnTo>
                  <a:lnTo>
                    <a:pt x="1057" y="1452"/>
                  </a:lnTo>
                  <a:lnTo>
                    <a:pt x="1057" y="1452"/>
                  </a:lnTo>
                  <a:lnTo>
                    <a:pt x="1061" y="1452"/>
                  </a:lnTo>
                  <a:lnTo>
                    <a:pt x="1064" y="1452"/>
                  </a:lnTo>
                  <a:lnTo>
                    <a:pt x="1068" y="1445"/>
                  </a:lnTo>
                  <a:lnTo>
                    <a:pt x="1068" y="1441"/>
                  </a:lnTo>
                  <a:lnTo>
                    <a:pt x="1068" y="1438"/>
                  </a:lnTo>
                  <a:lnTo>
                    <a:pt x="1071" y="1434"/>
                  </a:lnTo>
                  <a:lnTo>
                    <a:pt x="1075" y="1431"/>
                  </a:lnTo>
                  <a:lnTo>
                    <a:pt x="1075" y="1431"/>
                  </a:lnTo>
                  <a:lnTo>
                    <a:pt x="1075" y="1434"/>
                  </a:lnTo>
                  <a:lnTo>
                    <a:pt x="1075" y="1441"/>
                  </a:lnTo>
                  <a:lnTo>
                    <a:pt x="1075" y="1445"/>
                  </a:lnTo>
                  <a:lnTo>
                    <a:pt x="1075" y="1445"/>
                  </a:lnTo>
                  <a:lnTo>
                    <a:pt x="1075" y="1448"/>
                  </a:lnTo>
                  <a:lnTo>
                    <a:pt x="1075" y="1455"/>
                  </a:lnTo>
                  <a:lnTo>
                    <a:pt x="1075" y="1459"/>
                  </a:lnTo>
                  <a:lnTo>
                    <a:pt x="1075" y="1469"/>
                  </a:lnTo>
                  <a:lnTo>
                    <a:pt x="1078" y="1501"/>
                  </a:lnTo>
                  <a:lnTo>
                    <a:pt x="1096" y="1554"/>
                  </a:lnTo>
                  <a:lnTo>
                    <a:pt x="1114" y="1582"/>
                  </a:lnTo>
                  <a:lnTo>
                    <a:pt x="1114" y="1582"/>
                  </a:lnTo>
                  <a:lnTo>
                    <a:pt x="1117" y="1589"/>
                  </a:lnTo>
                  <a:lnTo>
                    <a:pt x="1124" y="1600"/>
                  </a:lnTo>
                  <a:lnTo>
                    <a:pt x="1124" y="1600"/>
                  </a:lnTo>
                  <a:lnTo>
                    <a:pt x="1128" y="1603"/>
                  </a:lnTo>
                  <a:lnTo>
                    <a:pt x="1131" y="1607"/>
                  </a:lnTo>
                  <a:lnTo>
                    <a:pt x="1135" y="1610"/>
                  </a:lnTo>
                  <a:lnTo>
                    <a:pt x="1135" y="1617"/>
                  </a:lnTo>
                  <a:lnTo>
                    <a:pt x="1138" y="1617"/>
                  </a:lnTo>
                  <a:lnTo>
                    <a:pt x="1142" y="1621"/>
                  </a:lnTo>
                  <a:lnTo>
                    <a:pt x="1149" y="1621"/>
                  </a:lnTo>
                  <a:lnTo>
                    <a:pt x="1152" y="1621"/>
                  </a:lnTo>
                  <a:lnTo>
                    <a:pt x="1156" y="1617"/>
                  </a:lnTo>
                  <a:lnTo>
                    <a:pt x="1156" y="1617"/>
                  </a:lnTo>
                  <a:lnTo>
                    <a:pt x="1156" y="1617"/>
                  </a:lnTo>
                  <a:lnTo>
                    <a:pt x="1156" y="1614"/>
                  </a:lnTo>
                  <a:lnTo>
                    <a:pt x="1156" y="1610"/>
                  </a:lnTo>
                  <a:lnTo>
                    <a:pt x="1159" y="1607"/>
                  </a:lnTo>
                  <a:lnTo>
                    <a:pt x="1163" y="1603"/>
                  </a:lnTo>
                  <a:lnTo>
                    <a:pt x="1166" y="1603"/>
                  </a:lnTo>
                  <a:lnTo>
                    <a:pt x="1166" y="1600"/>
                  </a:lnTo>
                  <a:lnTo>
                    <a:pt x="1170" y="1596"/>
                  </a:lnTo>
                  <a:lnTo>
                    <a:pt x="1173" y="1589"/>
                  </a:lnTo>
                  <a:lnTo>
                    <a:pt x="1180" y="1589"/>
                  </a:lnTo>
                  <a:lnTo>
                    <a:pt x="1180" y="1586"/>
                  </a:lnTo>
                  <a:lnTo>
                    <a:pt x="1180" y="1582"/>
                  </a:lnTo>
                  <a:lnTo>
                    <a:pt x="1184" y="1575"/>
                  </a:lnTo>
                  <a:lnTo>
                    <a:pt x="1184" y="1568"/>
                  </a:lnTo>
                  <a:lnTo>
                    <a:pt x="1184" y="1561"/>
                  </a:lnTo>
                  <a:lnTo>
                    <a:pt x="1184" y="1554"/>
                  </a:lnTo>
                  <a:lnTo>
                    <a:pt x="1180" y="1543"/>
                  </a:lnTo>
                  <a:lnTo>
                    <a:pt x="1180" y="1536"/>
                  </a:lnTo>
                  <a:lnTo>
                    <a:pt x="1180" y="1529"/>
                  </a:lnTo>
                  <a:lnTo>
                    <a:pt x="1184" y="1522"/>
                  </a:lnTo>
                  <a:lnTo>
                    <a:pt x="1191" y="1519"/>
                  </a:lnTo>
                  <a:lnTo>
                    <a:pt x="1191" y="1519"/>
                  </a:lnTo>
                  <a:lnTo>
                    <a:pt x="1198" y="1515"/>
                  </a:lnTo>
                  <a:lnTo>
                    <a:pt x="1202" y="1515"/>
                  </a:lnTo>
                  <a:lnTo>
                    <a:pt x="1209" y="1512"/>
                  </a:lnTo>
                  <a:lnTo>
                    <a:pt x="1209" y="1508"/>
                  </a:lnTo>
                  <a:lnTo>
                    <a:pt x="1212" y="1505"/>
                  </a:lnTo>
                  <a:lnTo>
                    <a:pt x="1219" y="1498"/>
                  </a:lnTo>
                  <a:lnTo>
                    <a:pt x="1226" y="1491"/>
                  </a:lnTo>
                  <a:lnTo>
                    <a:pt x="1233" y="1483"/>
                  </a:lnTo>
                  <a:lnTo>
                    <a:pt x="1240" y="1480"/>
                  </a:lnTo>
                  <a:lnTo>
                    <a:pt x="1247" y="1473"/>
                  </a:lnTo>
                  <a:lnTo>
                    <a:pt x="1251" y="1473"/>
                  </a:lnTo>
                  <a:lnTo>
                    <a:pt x="1254" y="1469"/>
                  </a:lnTo>
                  <a:lnTo>
                    <a:pt x="1261" y="1466"/>
                  </a:lnTo>
                  <a:lnTo>
                    <a:pt x="1269" y="1459"/>
                  </a:lnTo>
                  <a:lnTo>
                    <a:pt x="1276" y="1448"/>
                  </a:lnTo>
                  <a:lnTo>
                    <a:pt x="1276" y="1441"/>
                  </a:lnTo>
                  <a:lnTo>
                    <a:pt x="1279" y="1438"/>
                  </a:lnTo>
                  <a:lnTo>
                    <a:pt x="1279" y="1438"/>
                  </a:lnTo>
                  <a:lnTo>
                    <a:pt x="1283" y="1434"/>
                  </a:lnTo>
                  <a:lnTo>
                    <a:pt x="1286" y="1434"/>
                  </a:lnTo>
                  <a:lnTo>
                    <a:pt x="1293" y="1434"/>
                  </a:lnTo>
                  <a:lnTo>
                    <a:pt x="1300" y="1434"/>
                  </a:lnTo>
                  <a:lnTo>
                    <a:pt x="1311" y="1434"/>
                  </a:lnTo>
                  <a:lnTo>
                    <a:pt x="1314" y="1431"/>
                  </a:lnTo>
                  <a:lnTo>
                    <a:pt x="1314" y="1431"/>
                  </a:lnTo>
                  <a:lnTo>
                    <a:pt x="1314" y="1427"/>
                  </a:lnTo>
                  <a:lnTo>
                    <a:pt x="1321" y="1424"/>
                  </a:lnTo>
                  <a:lnTo>
                    <a:pt x="1325" y="1424"/>
                  </a:lnTo>
                  <a:lnTo>
                    <a:pt x="1332" y="1424"/>
                  </a:lnTo>
                  <a:lnTo>
                    <a:pt x="1335" y="1424"/>
                  </a:lnTo>
                  <a:lnTo>
                    <a:pt x="1339" y="1424"/>
                  </a:lnTo>
                  <a:lnTo>
                    <a:pt x="1343" y="1427"/>
                  </a:lnTo>
                  <a:lnTo>
                    <a:pt x="1346" y="1431"/>
                  </a:lnTo>
                  <a:lnTo>
                    <a:pt x="1346" y="1434"/>
                  </a:lnTo>
                  <a:lnTo>
                    <a:pt x="1350" y="1441"/>
                  </a:lnTo>
                  <a:lnTo>
                    <a:pt x="1350" y="1445"/>
                  </a:lnTo>
                  <a:lnTo>
                    <a:pt x="1350" y="1445"/>
                  </a:lnTo>
                  <a:lnTo>
                    <a:pt x="1350" y="1452"/>
                  </a:lnTo>
                  <a:lnTo>
                    <a:pt x="1353" y="1455"/>
                  </a:lnTo>
                  <a:lnTo>
                    <a:pt x="1357" y="1459"/>
                  </a:lnTo>
                  <a:lnTo>
                    <a:pt x="1357" y="1459"/>
                  </a:lnTo>
                  <a:lnTo>
                    <a:pt x="1360" y="1466"/>
                  </a:lnTo>
                  <a:lnTo>
                    <a:pt x="1364" y="1473"/>
                  </a:lnTo>
                  <a:lnTo>
                    <a:pt x="1367" y="1476"/>
                  </a:lnTo>
                  <a:lnTo>
                    <a:pt x="1371" y="1483"/>
                  </a:lnTo>
                  <a:lnTo>
                    <a:pt x="1374" y="1487"/>
                  </a:lnTo>
                  <a:lnTo>
                    <a:pt x="1374" y="1491"/>
                  </a:lnTo>
                  <a:lnTo>
                    <a:pt x="1374" y="1498"/>
                  </a:lnTo>
                  <a:lnTo>
                    <a:pt x="1374" y="1505"/>
                  </a:lnTo>
                  <a:lnTo>
                    <a:pt x="1374" y="1512"/>
                  </a:lnTo>
                  <a:lnTo>
                    <a:pt x="1374" y="1519"/>
                  </a:lnTo>
                  <a:lnTo>
                    <a:pt x="1374" y="1522"/>
                  </a:lnTo>
                  <a:lnTo>
                    <a:pt x="1388" y="1526"/>
                  </a:lnTo>
                  <a:lnTo>
                    <a:pt x="1413" y="1508"/>
                  </a:lnTo>
                  <a:lnTo>
                    <a:pt x="1424" y="1529"/>
                  </a:lnTo>
                  <a:lnTo>
                    <a:pt x="1427" y="1554"/>
                  </a:lnTo>
                  <a:lnTo>
                    <a:pt x="1427" y="1575"/>
                  </a:lnTo>
                  <a:lnTo>
                    <a:pt x="1424" y="1582"/>
                  </a:lnTo>
                  <a:lnTo>
                    <a:pt x="1424" y="1600"/>
                  </a:lnTo>
                  <a:lnTo>
                    <a:pt x="1424" y="1610"/>
                  </a:lnTo>
                  <a:lnTo>
                    <a:pt x="1424" y="1617"/>
                  </a:lnTo>
                  <a:lnTo>
                    <a:pt x="1424" y="1624"/>
                  </a:lnTo>
                  <a:lnTo>
                    <a:pt x="1427" y="1628"/>
                  </a:lnTo>
                  <a:lnTo>
                    <a:pt x="1427" y="1631"/>
                  </a:lnTo>
                  <a:lnTo>
                    <a:pt x="1427" y="1631"/>
                  </a:lnTo>
                  <a:lnTo>
                    <a:pt x="1427" y="1631"/>
                  </a:lnTo>
                  <a:lnTo>
                    <a:pt x="1427" y="1631"/>
                  </a:lnTo>
                  <a:lnTo>
                    <a:pt x="1427" y="1635"/>
                  </a:lnTo>
                  <a:lnTo>
                    <a:pt x="1431" y="1638"/>
                  </a:lnTo>
                  <a:lnTo>
                    <a:pt x="1434" y="1646"/>
                  </a:lnTo>
                  <a:lnTo>
                    <a:pt x="1441" y="1653"/>
                  </a:lnTo>
                  <a:lnTo>
                    <a:pt x="1455" y="1660"/>
                  </a:lnTo>
                  <a:lnTo>
                    <a:pt x="1441" y="1653"/>
                  </a:lnTo>
                  <a:lnTo>
                    <a:pt x="1455" y="1681"/>
                  </a:lnTo>
                  <a:lnTo>
                    <a:pt x="1459" y="1681"/>
                  </a:lnTo>
                  <a:lnTo>
                    <a:pt x="1462" y="1684"/>
                  </a:lnTo>
                  <a:lnTo>
                    <a:pt x="1469" y="1691"/>
                  </a:lnTo>
                  <a:lnTo>
                    <a:pt x="1476" y="1698"/>
                  </a:lnTo>
                  <a:lnTo>
                    <a:pt x="1483" y="1705"/>
                  </a:lnTo>
                  <a:lnTo>
                    <a:pt x="1494" y="1712"/>
                  </a:lnTo>
                  <a:lnTo>
                    <a:pt x="1501" y="1716"/>
                  </a:lnTo>
                  <a:lnTo>
                    <a:pt x="1505" y="1720"/>
                  </a:lnTo>
                  <a:lnTo>
                    <a:pt x="1508" y="1723"/>
                  </a:lnTo>
                  <a:lnTo>
                    <a:pt x="1512" y="1723"/>
                  </a:lnTo>
                  <a:lnTo>
                    <a:pt x="1512" y="1720"/>
                  </a:lnTo>
                  <a:lnTo>
                    <a:pt x="1512" y="1716"/>
                  </a:lnTo>
                  <a:lnTo>
                    <a:pt x="1512" y="1712"/>
                  </a:lnTo>
                  <a:lnTo>
                    <a:pt x="1508" y="1709"/>
                  </a:lnTo>
                  <a:lnTo>
                    <a:pt x="1501" y="1698"/>
                  </a:lnTo>
                  <a:lnTo>
                    <a:pt x="1501" y="1695"/>
                  </a:lnTo>
                  <a:lnTo>
                    <a:pt x="1501" y="1688"/>
                  </a:lnTo>
                  <a:lnTo>
                    <a:pt x="1498" y="1684"/>
                  </a:lnTo>
                  <a:lnTo>
                    <a:pt x="1498" y="1677"/>
                  </a:lnTo>
                  <a:lnTo>
                    <a:pt x="1487" y="1667"/>
                  </a:lnTo>
                  <a:lnTo>
                    <a:pt x="1476" y="1653"/>
                  </a:lnTo>
                  <a:lnTo>
                    <a:pt x="1452" y="1624"/>
                  </a:lnTo>
                  <a:lnTo>
                    <a:pt x="1448" y="1624"/>
                  </a:lnTo>
                  <a:lnTo>
                    <a:pt x="1448" y="1621"/>
                  </a:lnTo>
                  <a:lnTo>
                    <a:pt x="1445" y="1617"/>
                  </a:lnTo>
                  <a:lnTo>
                    <a:pt x="1445" y="1610"/>
                  </a:lnTo>
                  <a:lnTo>
                    <a:pt x="1441" y="1600"/>
                  </a:lnTo>
                  <a:lnTo>
                    <a:pt x="1445" y="1589"/>
                  </a:lnTo>
                  <a:lnTo>
                    <a:pt x="1445" y="1586"/>
                  </a:lnTo>
                  <a:lnTo>
                    <a:pt x="1448" y="1582"/>
                  </a:lnTo>
                  <a:lnTo>
                    <a:pt x="1448" y="1572"/>
                  </a:lnTo>
                  <a:lnTo>
                    <a:pt x="1452" y="1564"/>
                  </a:lnTo>
                  <a:lnTo>
                    <a:pt x="1452" y="1557"/>
                  </a:lnTo>
                  <a:lnTo>
                    <a:pt x="1455" y="1547"/>
                  </a:lnTo>
                  <a:lnTo>
                    <a:pt x="1455" y="1543"/>
                  </a:lnTo>
                  <a:lnTo>
                    <a:pt x="1455" y="1543"/>
                  </a:lnTo>
                  <a:lnTo>
                    <a:pt x="1455" y="1540"/>
                  </a:lnTo>
                  <a:lnTo>
                    <a:pt x="1455" y="1536"/>
                  </a:lnTo>
                  <a:lnTo>
                    <a:pt x="1462" y="1536"/>
                  </a:lnTo>
                  <a:lnTo>
                    <a:pt x="1462" y="1536"/>
                  </a:lnTo>
                  <a:lnTo>
                    <a:pt x="1462" y="1543"/>
                  </a:lnTo>
                  <a:lnTo>
                    <a:pt x="1462" y="1547"/>
                  </a:lnTo>
                  <a:lnTo>
                    <a:pt x="1473" y="1564"/>
                  </a:lnTo>
                  <a:lnTo>
                    <a:pt x="1480" y="1572"/>
                  </a:lnTo>
                  <a:lnTo>
                    <a:pt x="1480" y="1568"/>
                  </a:lnTo>
                  <a:lnTo>
                    <a:pt x="1476" y="1564"/>
                  </a:lnTo>
                  <a:lnTo>
                    <a:pt x="1476" y="1557"/>
                  </a:lnTo>
                  <a:lnTo>
                    <a:pt x="1476" y="1564"/>
                  </a:lnTo>
                  <a:lnTo>
                    <a:pt x="1480" y="1568"/>
                  </a:lnTo>
                  <a:lnTo>
                    <a:pt x="1480" y="1572"/>
                  </a:lnTo>
                  <a:lnTo>
                    <a:pt x="1501" y="1593"/>
                  </a:lnTo>
                  <a:lnTo>
                    <a:pt x="1522" y="1586"/>
                  </a:lnTo>
                  <a:lnTo>
                    <a:pt x="1529" y="1586"/>
                  </a:lnTo>
                  <a:lnTo>
                    <a:pt x="1547" y="1589"/>
                  </a:lnTo>
                  <a:lnTo>
                    <a:pt x="1547" y="1586"/>
                  </a:lnTo>
                  <a:lnTo>
                    <a:pt x="1550" y="1582"/>
                  </a:lnTo>
                  <a:lnTo>
                    <a:pt x="1557" y="1575"/>
                  </a:lnTo>
                  <a:lnTo>
                    <a:pt x="1561" y="1568"/>
                  </a:lnTo>
                  <a:lnTo>
                    <a:pt x="1568" y="1564"/>
                  </a:lnTo>
                  <a:lnTo>
                    <a:pt x="1572" y="1557"/>
                  </a:lnTo>
                  <a:lnTo>
                    <a:pt x="1575" y="1554"/>
                  </a:lnTo>
                  <a:lnTo>
                    <a:pt x="1575" y="1547"/>
                  </a:lnTo>
                  <a:lnTo>
                    <a:pt x="1575" y="1543"/>
                  </a:lnTo>
                  <a:lnTo>
                    <a:pt x="1575" y="1540"/>
                  </a:lnTo>
                  <a:lnTo>
                    <a:pt x="1572" y="1519"/>
                  </a:lnTo>
                  <a:lnTo>
                    <a:pt x="1572" y="1515"/>
                  </a:lnTo>
                  <a:lnTo>
                    <a:pt x="1572" y="1512"/>
                  </a:lnTo>
                  <a:lnTo>
                    <a:pt x="1568" y="1508"/>
                  </a:lnTo>
                  <a:lnTo>
                    <a:pt x="1568" y="1501"/>
                  </a:lnTo>
                  <a:lnTo>
                    <a:pt x="1561" y="1498"/>
                  </a:lnTo>
                  <a:lnTo>
                    <a:pt x="1554" y="1494"/>
                  </a:lnTo>
                  <a:lnTo>
                    <a:pt x="1543" y="1487"/>
                  </a:lnTo>
                  <a:lnTo>
                    <a:pt x="1529" y="1466"/>
                  </a:lnTo>
                  <a:lnTo>
                    <a:pt x="1529" y="1459"/>
                  </a:lnTo>
                  <a:lnTo>
                    <a:pt x="1529" y="1459"/>
                  </a:lnTo>
                  <a:lnTo>
                    <a:pt x="1533" y="1455"/>
                  </a:lnTo>
                  <a:lnTo>
                    <a:pt x="1533" y="1452"/>
                  </a:lnTo>
                  <a:lnTo>
                    <a:pt x="1536" y="1448"/>
                  </a:lnTo>
                  <a:lnTo>
                    <a:pt x="1543" y="1445"/>
                  </a:lnTo>
                  <a:lnTo>
                    <a:pt x="1547" y="1445"/>
                  </a:lnTo>
                  <a:lnTo>
                    <a:pt x="1550" y="1441"/>
                  </a:lnTo>
                  <a:lnTo>
                    <a:pt x="1554" y="1438"/>
                  </a:lnTo>
                  <a:lnTo>
                    <a:pt x="1554" y="1438"/>
                  </a:lnTo>
                  <a:lnTo>
                    <a:pt x="1554" y="1438"/>
                  </a:lnTo>
                  <a:lnTo>
                    <a:pt x="1557" y="1434"/>
                  </a:lnTo>
                  <a:lnTo>
                    <a:pt x="1561" y="1434"/>
                  </a:lnTo>
                  <a:lnTo>
                    <a:pt x="1564" y="1431"/>
                  </a:lnTo>
                  <a:lnTo>
                    <a:pt x="1568" y="1434"/>
                  </a:lnTo>
                  <a:lnTo>
                    <a:pt x="1572" y="1434"/>
                  </a:lnTo>
                  <a:lnTo>
                    <a:pt x="1575" y="1438"/>
                  </a:lnTo>
                  <a:lnTo>
                    <a:pt x="1582" y="1438"/>
                  </a:lnTo>
                  <a:lnTo>
                    <a:pt x="1582" y="1441"/>
                  </a:lnTo>
                  <a:lnTo>
                    <a:pt x="1582" y="1448"/>
                  </a:lnTo>
                  <a:lnTo>
                    <a:pt x="1582" y="1452"/>
                  </a:lnTo>
                  <a:lnTo>
                    <a:pt x="1579" y="1459"/>
                  </a:lnTo>
                  <a:lnTo>
                    <a:pt x="1575" y="1462"/>
                  </a:lnTo>
                  <a:lnTo>
                    <a:pt x="1572" y="1466"/>
                  </a:lnTo>
                  <a:lnTo>
                    <a:pt x="1575" y="1469"/>
                  </a:lnTo>
                  <a:lnTo>
                    <a:pt x="1575" y="1473"/>
                  </a:lnTo>
                  <a:lnTo>
                    <a:pt x="1579" y="1476"/>
                  </a:lnTo>
                  <a:lnTo>
                    <a:pt x="1579" y="1476"/>
                  </a:lnTo>
                  <a:lnTo>
                    <a:pt x="1593" y="1473"/>
                  </a:lnTo>
                  <a:lnTo>
                    <a:pt x="1593" y="1473"/>
                  </a:lnTo>
                  <a:lnTo>
                    <a:pt x="1596" y="1469"/>
                  </a:lnTo>
                  <a:lnTo>
                    <a:pt x="1596" y="1462"/>
                  </a:lnTo>
                  <a:lnTo>
                    <a:pt x="1596" y="1455"/>
                  </a:lnTo>
                  <a:lnTo>
                    <a:pt x="1593" y="1445"/>
                  </a:lnTo>
                  <a:lnTo>
                    <a:pt x="1593" y="1441"/>
                  </a:lnTo>
                  <a:lnTo>
                    <a:pt x="1596" y="1438"/>
                  </a:lnTo>
                  <a:lnTo>
                    <a:pt x="1600" y="1434"/>
                  </a:lnTo>
                  <a:lnTo>
                    <a:pt x="1603" y="1434"/>
                  </a:lnTo>
                  <a:lnTo>
                    <a:pt x="1607" y="1434"/>
                  </a:lnTo>
                  <a:lnTo>
                    <a:pt x="1607" y="1434"/>
                  </a:lnTo>
                  <a:lnTo>
                    <a:pt x="1617" y="1431"/>
                  </a:lnTo>
                  <a:lnTo>
                    <a:pt x="1628" y="1420"/>
                  </a:lnTo>
                  <a:lnTo>
                    <a:pt x="1635" y="1420"/>
                  </a:lnTo>
                  <a:lnTo>
                    <a:pt x="1645" y="1420"/>
                  </a:lnTo>
                  <a:lnTo>
                    <a:pt x="1653" y="1420"/>
                  </a:lnTo>
                  <a:lnTo>
                    <a:pt x="1663" y="1420"/>
                  </a:lnTo>
                  <a:lnTo>
                    <a:pt x="1667" y="1420"/>
                  </a:lnTo>
                  <a:lnTo>
                    <a:pt x="1670" y="1420"/>
                  </a:lnTo>
                  <a:lnTo>
                    <a:pt x="1674" y="1409"/>
                  </a:lnTo>
                  <a:lnTo>
                    <a:pt x="1691" y="1399"/>
                  </a:lnTo>
                  <a:lnTo>
                    <a:pt x="1712" y="1378"/>
                  </a:lnTo>
                  <a:lnTo>
                    <a:pt x="1723" y="1353"/>
                  </a:lnTo>
                  <a:lnTo>
                    <a:pt x="1737" y="1332"/>
                  </a:lnTo>
                  <a:lnTo>
                    <a:pt x="1737" y="1332"/>
                  </a:lnTo>
                  <a:lnTo>
                    <a:pt x="1741" y="1328"/>
                  </a:lnTo>
                  <a:lnTo>
                    <a:pt x="1744" y="1321"/>
                  </a:lnTo>
                  <a:lnTo>
                    <a:pt x="1744" y="1314"/>
                  </a:lnTo>
                  <a:lnTo>
                    <a:pt x="1748" y="1307"/>
                  </a:lnTo>
                  <a:lnTo>
                    <a:pt x="1748" y="1304"/>
                  </a:lnTo>
                  <a:lnTo>
                    <a:pt x="1748" y="1293"/>
                  </a:lnTo>
                  <a:lnTo>
                    <a:pt x="1744" y="1290"/>
                  </a:lnTo>
                  <a:lnTo>
                    <a:pt x="1741" y="1283"/>
                  </a:lnTo>
                  <a:lnTo>
                    <a:pt x="1741" y="1283"/>
                  </a:lnTo>
                  <a:lnTo>
                    <a:pt x="1734" y="1254"/>
                  </a:lnTo>
                  <a:lnTo>
                    <a:pt x="1730" y="1254"/>
                  </a:lnTo>
                  <a:lnTo>
                    <a:pt x="1730" y="1247"/>
                  </a:lnTo>
                  <a:lnTo>
                    <a:pt x="1727" y="1240"/>
                  </a:lnTo>
                  <a:lnTo>
                    <a:pt x="1719" y="1233"/>
                  </a:lnTo>
                  <a:lnTo>
                    <a:pt x="1712" y="1223"/>
                  </a:lnTo>
                  <a:lnTo>
                    <a:pt x="1712" y="1219"/>
                  </a:lnTo>
                  <a:lnTo>
                    <a:pt x="1712" y="1212"/>
                  </a:lnTo>
                  <a:lnTo>
                    <a:pt x="1716" y="1209"/>
                  </a:lnTo>
                  <a:lnTo>
                    <a:pt x="1719" y="1205"/>
                  </a:lnTo>
                  <a:lnTo>
                    <a:pt x="1719" y="1205"/>
                  </a:lnTo>
                  <a:lnTo>
                    <a:pt x="1723" y="1205"/>
                  </a:lnTo>
                  <a:lnTo>
                    <a:pt x="1723" y="1202"/>
                  </a:lnTo>
                  <a:lnTo>
                    <a:pt x="1730" y="1198"/>
                  </a:lnTo>
                  <a:lnTo>
                    <a:pt x="1737" y="1195"/>
                  </a:lnTo>
                  <a:lnTo>
                    <a:pt x="1744" y="1191"/>
                  </a:lnTo>
                  <a:lnTo>
                    <a:pt x="1751" y="1191"/>
                  </a:lnTo>
                  <a:lnTo>
                    <a:pt x="1755" y="1188"/>
                  </a:lnTo>
                  <a:lnTo>
                    <a:pt x="1758" y="1188"/>
                  </a:lnTo>
                  <a:lnTo>
                    <a:pt x="1755" y="1180"/>
                  </a:lnTo>
                  <a:lnTo>
                    <a:pt x="1751" y="1180"/>
                  </a:lnTo>
                  <a:lnTo>
                    <a:pt x="1748" y="1177"/>
                  </a:lnTo>
                  <a:lnTo>
                    <a:pt x="1741" y="1177"/>
                  </a:lnTo>
                  <a:lnTo>
                    <a:pt x="1734" y="1177"/>
                  </a:lnTo>
                  <a:lnTo>
                    <a:pt x="1727" y="1177"/>
                  </a:lnTo>
                  <a:lnTo>
                    <a:pt x="1719" y="1180"/>
                  </a:lnTo>
                  <a:lnTo>
                    <a:pt x="1716" y="1180"/>
                  </a:lnTo>
                  <a:lnTo>
                    <a:pt x="1712" y="1180"/>
                  </a:lnTo>
                  <a:lnTo>
                    <a:pt x="1709" y="1180"/>
                  </a:lnTo>
                  <a:lnTo>
                    <a:pt x="1709" y="1180"/>
                  </a:lnTo>
                  <a:lnTo>
                    <a:pt x="1705" y="1177"/>
                  </a:lnTo>
                  <a:lnTo>
                    <a:pt x="1698" y="1173"/>
                  </a:lnTo>
                  <a:lnTo>
                    <a:pt x="1691" y="1170"/>
                  </a:lnTo>
                  <a:lnTo>
                    <a:pt x="1684" y="1163"/>
                  </a:lnTo>
                  <a:lnTo>
                    <a:pt x="1681" y="1159"/>
                  </a:lnTo>
                  <a:lnTo>
                    <a:pt x="1681" y="1156"/>
                  </a:lnTo>
                  <a:lnTo>
                    <a:pt x="1681" y="1152"/>
                  </a:lnTo>
                  <a:lnTo>
                    <a:pt x="1684" y="1149"/>
                  </a:lnTo>
                  <a:lnTo>
                    <a:pt x="1684" y="1149"/>
                  </a:lnTo>
                  <a:lnTo>
                    <a:pt x="1684" y="1149"/>
                  </a:lnTo>
                  <a:lnTo>
                    <a:pt x="1688" y="1149"/>
                  </a:lnTo>
                  <a:lnTo>
                    <a:pt x="1695" y="1152"/>
                  </a:lnTo>
                  <a:lnTo>
                    <a:pt x="1705" y="1152"/>
                  </a:lnTo>
                  <a:lnTo>
                    <a:pt x="1712" y="1149"/>
                  </a:lnTo>
                  <a:lnTo>
                    <a:pt x="1719" y="1142"/>
                  </a:lnTo>
                  <a:lnTo>
                    <a:pt x="1727" y="1138"/>
                  </a:lnTo>
                  <a:lnTo>
                    <a:pt x="1730" y="1135"/>
                  </a:lnTo>
                  <a:lnTo>
                    <a:pt x="1737" y="1135"/>
                  </a:lnTo>
                  <a:lnTo>
                    <a:pt x="1741" y="1138"/>
                  </a:lnTo>
                  <a:lnTo>
                    <a:pt x="1741" y="1142"/>
                  </a:lnTo>
                  <a:lnTo>
                    <a:pt x="1737" y="1145"/>
                  </a:lnTo>
                  <a:lnTo>
                    <a:pt x="1734" y="1152"/>
                  </a:lnTo>
                  <a:lnTo>
                    <a:pt x="1730" y="1156"/>
                  </a:lnTo>
                  <a:lnTo>
                    <a:pt x="1734" y="1159"/>
                  </a:lnTo>
                  <a:lnTo>
                    <a:pt x="1737" y="1159"/>
                  </a:lnTo>
                  <a:lnTo>
                    <a:pt x="1737" y="1159"/>
                  </a:lnTo>
                  <a:lnTo>
                    <a:pt x="1741" y="1159"/>
                  </a:lnTo>
                  <a:lnTo>
                    <a:pt x="1744" y="1159"/>
                  </a:lnTo>
                  <a:lnTo>
                    <a:pt x="1751" y="1152"/>
                  </a:lnTo>
                  <a:lnTo>
                    <a:pt x="1758" y="1149"/>
                  </a:lnTo>
                  <a:lnTo>
                    <a:pt x="1762" y="1149"/>
                  </a:lnTo>
                  <a:lnTo>
                    <a:pt x="1762" y="1145"/>
                  </a:lnTo>
                  <a:lnTo>
                    <a:pt x="1762" y="1145"/>
                  </a:lnTo>
                  <a:lnTo>
                    <a:pt x="1772" y="1142"/>
                  </a:lnTo>
                  <a:lnTo>
                    <a:pt x="1783" y="1152"/>
                  </a:lnTo>
                  <a:lnTo>
                    <a:pt x="1776" y="1166"/>
                  </a:lnTo>
                  <a:lnTo>
                    <a:pt x="1779" y="1166"/>
                  </a:lnTo>
                  <a:lnTo>
                    <a:pt x="1783" y="1170"/>
                  </a:lnTo>
                  <a:lnTo>
                    <a:pt x="1786" y="1173"/>
                  </a:lnTo>
                  <a:lnTo>
                    <a:pt x="1793" y="1177"/>
                  </a:lnTo>
                  <a:lnTo>
                    <a:pt x="1797" y="1180"/>
                  </a:lnTo>
                  <a:lnTo>
                    <a:pt x="1804" y="1180"/>
                  </a:lnTo>
                  <a:lnTo>
                    <a:pt x="1804" y="1184"/>
                  </a:lnTo>
                  <a:lnTo>
                    <a:pt x="1804" y="1188"/>
                  </a:lnTo>
                  <a:lnTo>
                    <a:pt x="1804" y="1188"/>
                  </a:lnTo>
                  <a:lnTo>
                    <a:pt x="1804" y="1191"/>
                  </a:lnTo>
                  <a:lnTo>
                    <a:pt x="1804" y="1195"/>
                  </a:lnTo>
                  <a:lnTo>
                    <a:pt x="1804" y="1202"/>
                  </a:lnTo>
                  <a:lnTo>
                    <a:pt x="1804" y="1212"/>
                  </a:lnTo>
                  <a:lnTo>
                    <a:pt x="1804" y="1219"/>
                  </a:lnTo>
                  <a:lnTo>
                    <a:pt x="1808" y="1223"/>
                  </a:lnTo>
                  <a:lnTo>
                    <a:pt x="1811" y="1226"/>
                  </a:lnTo>
                  <a:lnTo>
                    <a:pt x="1818" y="1226"/>
                  </a:lnTo>
                  <a:lnTo>
                    <a:pt x="1825" y="1230"/>
                  </a:lnTo>
                  <a:lnTo>
                    <a:pt x="1829" y="1226"/>
                  </a:lnTo>
                  <a:lnTo>
                    <a:pt x="1832" y="1223"/>
                  </a:lnTo>
                  <a:lnTo>
                    <a:pt x="1836" y="1219"/>
                  </a:lnTo>
                  <a:lnTo>
                    <a:pt x="1839" y="1216"/>
                  </a:lnTo>
                  <a:lnTo>
                    <a:pt x="1839" y="1216"/>
                  </a:lnTo>
                  <a:lnTo>
                    <a:pt x="1843" y="1191"/>
                  </a:lnTo>
                  <a:lnTo>
                    <a:pt x="1843" y="1180"/>
                  </a:lnTo>
                  <a:lnTo>
                    <a:pt x="1839" y="1170"/>
                  </a:lnTo>
                  <a:lnTo>
                    <a:pt x="1836" y="1166"/>
                  </a:lnTo>
                  <a:lnTo>
                    <a:pt x="1829" y="1163"/>
                  </a:lnTo>
                  <a:lnTo>
                    <a:pt x="1829" y="1159"/>
                  </a:lnTo>
                  <a:lnTo>
                    <a:pt x="1825" y="1159"/>
                  </a:lnTo>
                  <a:lnTo>
                    <a:pt x="1818" y="1152"/>
                  </a:lnTo>
                  <a:lnTo>
                    <a:pt x="1818" y="1145"/>
                  </a:lnTo>
                  <a:lnTo>
                    <a:pt x="1815" y="1142"/>
                  </a:lnTo>
                  <a:lnTo>
                    <a:pt x="1818" y="1138"/>
                  </a:lnTo>
                  <a:lnTo>
                    <a:pt x="1818" y="1138"/>
                  </a:lnTo>
                  <a:lnTo>
                    <a:pt x="1822" y="1138"/>
                  </a:lnTo>
                  <a:lnTo>
                    <a:pt x="1822" y="1135"/>
                  </a:lnTo>
                  <a:lnTo>
                    <a:pt x="1825" y="1135"/>
                  </a:lnTo>
                  <a:lnTo>
                    <a:pt x="1832" y="1128"/>
                  </a:lnTo>
                  <a:lnTo>
                    <a:pt x="1839" y="1117"/>
                  </a:lnTo>
                  <a:lnTo>
                    <a:pt x="1846" y="1110"/>
                  </a:lnTo>
                  <a:lnTo>
                    <a:pt x="1853" y="1103"/>
                  </a:lnTo>
                  <a:lnTo>
                    <a:pt x="1857" y="1096"/>
                  </a:lnTo>
                  <a:lnTo>
                    <a:pt x="1860" y="1092"/>
                  </a:lnTo>
                  <a:lnTo>
                    <a:pt x="1864" y="1092"/>
                  </a:lnTo>
                  <a:lnTo>
                    <a:pt x="1867" y="1085"/>
                  </a:lnTo>
                  <a:lnTo>
                    <a:pt x="1871" y="1075"/>
                  </a:lnTo>
                  <a:lnTo>
                    <a:pt x="1874" y="1068"/>
                  </a:lnTo>
                  <a:lnTo>
                    <a:pt x="1878" y="1061"/>
                  </a:lnTo>
                  <a:lnTo>
                    <a:pt x="1882" y="1057"/>
                  </a:lnTo>
                  <a:lnTo>
                    <a:pt x="1882" y="1057"/>
                  </a:lnTo>
                  <a:lnTo>
                    <a:pt x="1882" y="1050"/>
                  </a:lnTo>
                  <a:lnTo>
                    <a:pt x="1885" y="1043"/>
                  </a:lnTo>
                  <a:lnTo>
                    <a:pt x="1892" y="1033"/>
                  </a:lnTo>
                  <a:lnTo>
                    <a:pt x="1903" y="1022"/>
                  </a:lnTo>
                  <a:lnTo>
                    <a:pt x="1913" y="1011"/>
                  </a:lnTo>
                  <a:lnTo>
                    <a:pt x="1917" y="1001"/>
                  </a:lnTo>
                  <a:lnTo>
                    <a:pt x="1924" y="990"/>
                  </a:lnTo>
                  <a:lnTo>
                    <a:pt x="1920" y="1001"/>
                  </a:lnTo>
                  <a:lnTo>
                    <a:pt x="1913" y="1011"/>
                  </a:lnTo>
                  <a:lnTo>
                    <a:pt x="1903" y="1022"/>
                  </a:lnTo>
                  <a:lnTo>
                    <a:pt x="1885" y="1043"/>
                  </a:lnTo>
                  <a:lnTo>
                    <a:pt x="1882" y="1054"/>
                  </a:lnTo>
                  <a:lnTo>
                    <a:pt x="1885" y="1050"/>
                  </a:lnTo>
                  <a:lnTo>
                    <a:pt x="1885" y="1050"/>
                  </a:lnTo>
                  <a:lnTo>
                    <a:pt x="1885" y="1050"/>
                  </a:lnTo>
                  <a:lnTo>
                    <a:pt x="1882" y="1054"/>
                  </a:lnTo>
                  <a:lnTo>
                    <a:pt x="1882" y="1061"/>
                  </a:lnTo>
                  <a:lnTo>
                    <a:pt x="1882" y="1064"/>
                  </a:lnTo>
                  <a:lnTo>
                    <a:pt x="1878" y="1068"/>
                  </a:lnTo>
                  <a:lnTo>
                    <a:pt x="1878" y="1068"/>
                  </a:lnTo>
                  <a:lnTo>
                    <a:pt x="1882" y="1075"/>
                  </a:lnTo>
                  <a:lnTo>
                    <a:pt x="1885" y="1082"/>
                  </a:lnTo>
                  <a:lnTo>
                    <a:pt x="1892" y="1085"/>
                  </a:lnTo>
                  <a:lnTo>
                    <a:pt x="1896" y="1089"/>
                  </a:lnTo>
                  <a:lnTo>
                    <a:pt x="1899" y="1089"/>
                  </a:lnTo>
                  <a:lnTo>
                    <a:pt x="1899" y="1092"/>
                  </a:lnTo>
                  <a:lnTo>
                    <a:pt x="1913" y="1078"/>
                  </a:lnTo>
                  <a:lnTo>
                    <a:pt x="1931" y="1061"/>
                  </a:lnTo>
                  <a:lnTo>
                    <a:pt x="1945" y="1036"/>
                  </a:lnTo>
                  <a:lnTo>
                    <a:pt x="1963" y="1011"/>
                  </a:lnTo>
                  <a:lnTo>
                    <a:pt x="1973" y="990"/>
                  </a:lnTo>
                  <a:lnTo>
                    <a:pt x="1984" y="973"/>
                  </a:lnTo>
                  <a:lnTo>
                    <a:pt x="1987" y="966"/>
                  </a:lnTo>
                  <a:lnTo>
                    <a:pt x="1987" y="955"/>
                  </a:lnTo>
                  <a:lnTo>
                    <a:pt x="1991" y="944"/>
                  </a:lnTo>
                  <a:lnTo>
                    <a:pt x="1994" y="934"/>
                  </a:lnTo>
                  <a:lnTo>
                    <a:pt x="1998" y="927"/>
                  </a:lnTo>
                  <a:lnTo>
                    <a:pt x="2001" y="923"/>
                  </a:lnTo>
                  <a:lnTo>
                    <a:pt x="2001" y="920"/>
                  </a:lnTo>
                  <a:lnTo>
                    <a:pt x="2005" y="892"/>
                  </a:lnTo>
                  <a:lnTo>
                    <a:pt x="2005" y="892"/>
                  </a:lnTo>
                  <a:lnTo>
                    <a:pt x="2008" y="885"/>
                  </a:lnTo>
                  <a:lnTo>
                    <a:pt x="2008" y="878"/>
                  </a:lnTo>
                  <a:lnTo>
                    <a:pt x="2008" y="867"/>
                  </a:lnTo>
                  <a:lnTo>
                    <a:pt x="2005" y="860"/>
                  </a:lnTo>
                  <a:lnTo>
                    <a:pt x="2001" y="853"/>
                  </a:lnTo>
                  <a:lnTo>
                    <a:pt x="1994" y="849"/>
                  </a:lnTo>
                  <a:lnTo>
                    <a:pt x="1987" y="846"/>
                  </a:lnTo>
                  <a:lnTo>
                    <a:pt x="1980" y="849"/>
                  </a:lnTo>
                  <a:lnTo>
                    <a:pt x="1977" y="853"/>
                  </a:lnTo>
                  <a:lnTo>
                    <a:pt x="1966" y="853"/>
                  </a:lnTo>
                  <a:lnTo>
                    <a:pt x="1959" y="853"/>
                  </a:lnTo>
                  <a:lnTo>
                    <a:pt x="1956" y="849"/>
                  </a:lnTo>
                  <a:lnTo>
                    <a:pt x="1948" y="846"/>
                  </a:lnTo>
                  <a:lnTo>
                    <a:pt x="1948" y="842"/>
                  </a:lnTo>
                  <a:lnTo>
                    <a:pt x="1945" y="842"/>
                  </a:lnTo>
                  <a:lnTo>
                    <a:pt x="1934" y="839"/>
                  </a:lnTo>
                  <a:lnTo>
                    <a:pt x="1959" y="811"/>
                  </a:lnTo>
                  <a:lnTo>
                    <a:pt x="1963" y="804"/>
                  </a:lnTo>
                  <a:lnTo>
                    <a:pt x="1984" y="779"/>
                  </a:lnTo>
                  <a:lnTo>
                    <a:pt x="2037" y="722"/>
                  </a:lnTo>
                  <a:lnTo>
                    <a:pt x="2044" y="726"/>
                  </a:lnTo>
                  <a:lnTo>
                    <a:pt x="2058" y="726"/>
                  </a:lnTo>
                  <a:lnTo>
                    <a:pt x="2079" y="733"/>
                  </a:lnTo>
                  <a:lnTo>
                    <a:pt x="2096" y="733"/>
                  </a:lnTo>
                  <a:lnTo>
                    <a:pt x="2107" y="737"/>
                  </a:lnTo>
                  <a:lnTo>
                    <a:pt x="2111" y="733"/>
                  </a:lnTo>
                  <a:lnTo>
                    <a:pt x="2111" y="733"/>
                  </a:lnTo>
                  <a:lnTo>
                    <a:pt x="2111" y="726"/>
                  </a:lnTo>
                  <a:lnTo>
                    <a:pt x="2111" y="726"/>
                  </a:lnTo>
                  <a:lnTo>
                    <a:pt x="2111" y="722"/>
                  </a:lnTo>
                  <a:lnTo>
                    <a:pt x="2121" y="715"/>
                  </a:lnTo>
                  <a:lnTo>
                    <a:pt x="2132" y="719"/>
                  </a:lnTo>
                  <a:lnTo>
                    <a:pt x="2142" y="719"/>
                  </a:lnTo>
                  <a:lnTo>
                    <a:pt x="2149" y="737"/>
                  </a:lnTo>
                  <a:lnTo>
                    <a:pt x="2199" y="722"/>
                  </a:lnTo>
                  <a:lnTo>
                    <a:pt x="2195" y="712"/>
                  </a:lnTo>
                  <a:lnTo>
                    <a:pt x="2237" y="677"/>
                  </a:lnTo>
                  <a:lnTo>
                    <a:pt x="2241" y="677"/>
                  </a:lnTo>
                  <a:lnTo>
                    <a:pt x="2244" y="673"/>
                  </a:lnTo>
                  <a:lnTo>
                    <a:pt x="2248" y="666"/>
                  </a:lnTo>
                  <a:lnTo>
                    <a:pt x="2255" y="663"/>
                  </a:lnTo>
                  <a:lnTo>
                    <a:pt x="2262" y="659"/>
                  </a:lnTo>
                  <a:lnTo>
                    <a:pt x="2266" y="659"/>
                  </a:lnTo>
                  <a:lnTo>
                    <a:pt x="2269" y="659"/>
                  </a:lnTo>
                  <a:lnTo>
                    <a:pt x="2269" y="666"/>
                  </a:lnTo>
                  <a:lnTo>
                    <a:pt x="2269" y="670"/>
                  </a:lnTo>
                  <a:lnTo>
                    <a:pt x="2262" y="680"/>
                  </a:lnTo>
                  <a:lnTo>
                    <a:pt x="2262" y="684"/>
                  </a:lnTo>
                  <a:lnTo>
                    <a:pt x="2262" y="687"/>
                  </a:lnTo>
                  <a:lnTo>
                    <a:pt x="2262" y="691"/>
                  </a:lnTo>
                  <a:lnTo>
                    <a:pt x="2266" y="691"/>
                  </a:lnTo>
                  <a:lnTo>
                    <a:pt x="2269" y="691"/>
                  </a:lnTo>
                  <a:lnTo>
                    <a:pt x="2273" y="687"/>
                  </a:lnTo>
                  <a:lnTo>
                    <a:pt x="2280" y="684"/>
                  </a:lnTo>
                  <a:lnTo>
                    <a:pt x="2283" y="680"/>
                  </a:lnTo>
                  <a:lnTo>
                    <a:pt x="2287" y="673"/>
                  </a:lnTo>
                  <a:lnTo>
                    <a:pt x="2294" y="666"/>
                  </a:lnTo>
                  <a:lnTo>
                    <a:pt x="2297" y="659"/>
                  </a:lnTo>
                  <a:lnTo>
                    <a:pt x="2301" y="652"/>
                  </a:lnTo>
                  <a:lnTo>
                    <a:pt x="2304" y="649"/>
                  </a:lnTo>
                  <a:lnTo>
                    <a:pt x="2308" y="649"/>
                  </a:lnTo>
                  <a:lnTo>
                    <a:pt x="2301" y="656"/>
                  </a:lnTo>
                  <a:lnTo>
                    <a:pt x="2301" y="666"/>
                  </a:lnTo>
                  <a:lnTo>
                    <a:pt x="2301" y="673"/>
                  </a:lnTo>
                  <a:lnTo>
                    <a:pt x="2301" y="680"/>
                  </a:lnTo>
                  <a:lnTo>
                    <a:pt x="2304" y="687"/>
                  </a:lnTo>
                  <a:lnTo>
                    <a:pt x="2304" y="687"/>
                  </a:lnTo>
                  <a:lnTo>
                    <a:pt x="2269" y="712"/>
                  </a:lnTo>
                  <a:lnTo>
                    <a:pt x="2258" y="744"/>
                  </a:lnTo>
                  <a:lnTo>
                    <a:pt x="2216" y="775"/>
                  </a:lnTo>
                  <a:lnTo>
                    <a:pt x="2202" y="818"/>
                  </a:lnTo>
                  <a:lnTo>
                    <a:pt x="2202" y="821"/>
                  </a:lnTo>
                  <a:lnTo>
                    <a:pt x="2199" y="825"/>
                  </a:lnTo>
                  <a:lnTo>
                    <a:pt x="2199" y="832"/>
                  </a:lnTo>
                  <a:lnTo>
                    <a:pt x="2199" y="839"/>
                  </a:lnTo>
                  <a:lnTo>
                    <a:pt x="2199" y="849"/>
                  </a:lnTo>
                  <a:lnTo>
                    <a:pt x="2206" y="870"/>
                  </a:lnTo>
                  <a:lnTo>
                    <a:pt x="2213" y="892"/>
                  </a:lnTo>
                  <a:lnTo>
                    <a:pt x="2220" y="913"/>
                  </a:lnTo>
                  <a:lnTo>
                    <a:pt x="2223" y="923"/>
                  </a:lnTo>
                  <a:lnTo>
                    <a:pt x="2241" y="895"/>
                  </a:lnTo>
                  <a:lnTo>
                    <a:pt x="2273" y="846"/>
                  </a:lnTo>
                  <a:lnTo>
                    <a:pt x="2290" y="842"/>
                  </a:lnTo>
                  <a:lnTo>
                    <a:pt x="2290" y="839"/>
                  </a:lnTo>
                  <a:lnTo>
                    <a:pt x="2287" y="832"/>
                  </a:lnTo>
                  <a:lnTo>
                    <a:pt x="2290" y="821"/>
                  </a:lnTo>
                  <a:lnTo>
                    <a:pt x="2290" y="811"/>
                  </a:lnTo>
                  <a:lnTo>
                    <a:pt x="2294" y="800"/>
                  </a:lnTo>
                  <a:lnTo>
                    <a:pt x="2301" y="789"/>
                  </a:lnTo>
                  <a:lnTo>
                    <a:pt x="2301" y="782"/>
                  </a:lnTo>
                  <a:lnTo>
                    <a:pt x="2301" y="775"/>
                  </a:lnTo>
                  <a:lnTo>
                    <a:pt x="2301" y="772"/>
                  </a:lnTo>
                  <a:lnTo>
                    <a:pt x="2301" y="768"/>
                  </a:lnTo>
                  <a:lnTo>
                    <a:pt x="2297" y="768"/>
                  </a:lnTo>
                  <a:lnTo>
                    <a:pt x="2297" y="765"/>
                  </a:lnTo>
                  <a:lnTo>
                    <a:pt x="2294" y="761"/>
                  </a:lnTo>
                  <a:lnTo>
                    <a:pt x="2294" y="754"/>
                  </a:lnTo>
                  <a:lnTo>
                    <a:pt x="2294" y="751"/>
                  </a:lnTo>
                  <a:lnTo>
                    <a:pt x="2297" y="744"/>
                  </a:lnTo>
                  <a:lnTo>
                    <a:pt x="2304" y="744"/>
                  </a:lnTo>
                  <a:lnTo>
                    <a:pt x="2311" y="740"/>
                  </a:lnTo>
                  <a:lnTo>
                    <a:pt x="2322" y="737"/>
                  </a:lnTo>
                  <a:lnTo>
                    <a:pt x="2325" y="737"/>
                  </a:lnTo>
                  <a:lnTo>
                    <a:pt x="2329" y="733"/>
                  </a:lnTo>
                  <a:lnTo>
                    <a:pt x="2329" y="726"/>
                  </a:lnTo>
                  <a:lnTo>
                    <a:pt x="2329" y="722"/>
                  </a:lnTo>
                  <a:lnTo>
                    <a:pt x="2329" y="715"/>
                  </a:lnTo>
                  <a:lnTo>
                    <a:pt x="2332" y="712"/>
                  </a:lnTo>
                  <a:lnTo>
                    <a:pt x="2336" y="712"/>
                  </a:lnTo>
                  <a:lnTo>
                    <a:pt x="2340" y="712"/>
                  </a:lnTo>
                  <a:lnTo>
                    <a:pt x="2347" y="712"/>
                  </a:lnTo>
                  <a:lnTo>
                    <a:pt x="2350" y="712"/>
                  </a:lnTo>
                  <a:lnTo>
                    <a:pt x="2354" y="708"/>
                  </a:lnTo>
                  <a:lnTo>
                    <a:pt x="2361" y="705"/>
                  </a:lnTo>
                  <a:lnTo>
                    <a:pt x="2371" y="694"/>
                  </a:lnTo>
                  <a:lnTo>
                    <a:pt x="2378" y="691"/>
                  </a:lnTo>
                  <a:lnTo>
                    <a:pt x="2382" y="691"/>
                  </a:lnTo>
                  <a:lnTo>
                    <a:pt x="2389" y="691"/>
                  </a:lnTo>
                  <a:lnTo>
                    <a:pt x="2392" y="694"/>
                  </a:lnTo>
                  <a:lnTo>
                    <a:pt x="2396" y="698"/>
                  </a:lnTo>
                  <a:lnTo>
                    <a:pt x="2399" y="698"/>
                  </a:lnTo>
                  <a:lnTo>
                    <a:pt x="2399" y="701"/>
                  </a:lnTo>
                  <a:lnTo>
                    <a:pt x="2421" y="691"/>
                  </a:lnTo>
                  <a:lnTo>
                    <a:pt x="2428" y="677"/>
                  </a:lnTo>
                  <a:lnTo>
                    <a:pt x="2442" y="663"/>
                  </a:lnTo>
                  <a:lnTo>
                    <a:pt x="2463" y="656"/>
                  </a:lnTo>
                  <a:lnTo>
                    <a:pt x="2466" y="641"/>
                  </a:lnTo>
                  <a:lnTo>
                    <a:pt x="2484" y="641"/>
                  </a:lnTo>
                  <a:lnTo>
                    <a:pt x="2484" y="641"/>
                  </a:lnTo>
                  <a:lnTo>
                    <a:pt x="2491" y="641"/>
                  </a:lnTo>
                  <a:lnTo>
                    <a:pt x="2498" y="645"/>
                  </a:lnTo>
                  <a:lnTo>
                    <a:pt x="2502" y="645"/>
                  </a:lnTo>
                  <a:lnTo>
                    <a:pt x="2505" y="645"/>
                  </a:lnTo>
                  <a:lnTo>
                    <a:pt x="2512" y="641"/>
                  </a:lnTo>
                  <a:lnTo>
                    <a:pt x="2516" y="638"/>
                  </a:lnTo>
                  <a:lnTo>
                    <a:pt x="2523" y="634"/>
                  </a:lnTo>
                  <a:lnTo>
                    <a:pt x="2526" y="631"/>
                  </a:lnTo>
                  <a:lnTo>
                    <a:pt x="2526" y="627"/>
                  </a:lnTo>
                  <a:lnTo>
                    <a:pt x="2526" y="627"/>
                  </a:lnTo>
                  <a:lnTo>
                    <a:pt x="2523" y="620"/>
                  </a:lnTo>
                  <a:lnTo>
                    <a:pt x="2516" y="617"/>
                  </a:lnTo>
                  <a:lnTo>
                    <a:pt x="2512" y="610"/>
                  </a:lnTo>
                  <a:lnTo>
                    <a:pt x="2505" y="603"/>
                  </a:lnTo>
                  <a:lnTo>
                    <a:pt x="2502" y="596"/>
                  </a:lnTo>
                  <a:lnTo>
                    <a:pt x="2495" y="592"/>
                  </a:lnTo>
                  <a:lnTo>
                    <a:pt x="2491" y="589"/>
                  </a:lnTo>
                  <a:lnTo>
                    <a:pt x="2491" y="585"/>
                  </a:lnTo>
                  <a:lnTo>
                    <a:pt x="2491" y="582"/>
                  </a:lnTo>
                  <a:lnTo>
                    <a:pt x="2491" y="578"/>
                  </a:lnTo>
                  <a:lnTo>
                    <a:pt x="2491" y="575"/>
                  </a:lnTo>
                  <a:lnTo>
                    <a:pt x="2495" y="575"/>
                  </a:lnTo>
                  <a:lnTo>
                    <a:pt x="2502" y="575"/>
                  </a:lnTo>
                  <a:lnTo>
                    <a:pt x="2505" y="575"/>
                  </a:lnTo>
                  <a:lnTo>
                    <a:pt x="2512" y="571"/>
                  </a:lnTo>
                  <a:lnTo>
                    <a:pt x="2512" y="571"/>
                  </a:lnTo>
                  <a:lnTo>
                    <a:pt x="2516" y="567"/>
                  </a:lnTo>
                  <a:lnTo>
                    <a:pt x="2537" y="546"/>
                  </a:lnTo>
                  <a:lnTo>
                    <a:pt x="2533" y="529"/>
                  </a:lnTo>
                  <a:lnTo>
                    <a:pt x="2544" y="522"/>
                  </a:lnTo>
                  <a:lnTo>
                    <a:pt x="2554" y="539"/>
                  </a:lnTo>
                  <a:lnTo>
                    <a:pt x="2576" y="546"/>
                  </a:lnTo>
                  <a:lnTo>
                    <a:pt x="2576" y="546"/>
                  </a:lnTo>
                  <a:lnTo>
                    <a:pt x="2579" y="550"/>
                  </a:lnTo>
                  <a:lnTo>
                    <a:pt x="2586" y="557"/>
                  </a:lnTo>
                  <a:lnTo>
                    <a:pt x="2590" y="560"/>
                  </a:lnTo>
                  <a:lnTo>
                    <a:pt x="2597" y="567"/>
                  </a:lnTo>
                  <a:lnTo>
                    <a:pt x="2604" y="575"/>
                  </a:lnTo>
                  <a:lnTo>
                    <a:pt x="2607" y="578"/>
                  </a:lnTo>
                  <a:lnTo>
                    <a:pt x="2614" y="582"/>
                  </a:lnTo>
                  <a:lnTo>
                    <a:pt x="2618" y="582"/>
                  </a:lnTo>
                  <a:lnTo>
                    <a:pt x="2621" y="582"/>
                  </a:lnTo>
                  <a:lnTo>
                    <a:pt x="2621" y="578"/>
                  </a:lnTo>
                  <a:lnTo>
                    <a:pt x="2625" y="553"/>
                  </a:lnTo>
                  <a:lnTo>
                    <a:pt x="2628" y="546"/>
                  </a:lnTo>
                  <a:lnTo>
                    <a:pt x="2628" y="546"/>
                  </a:lnTo>
                  <a:lnTo>
                    <a:pt x="2632" y="546"/>
                  </a:lnTo>
                  <a:lnTo>
                    <a:pt x="2639" y="546"/>
                  </a:lnTo>
                  <a:lnTo>
                    <a:pt x="2646" y="543"/>
                  </a:lnTo>
                  <a:lnTo>
                    <a:pt x="2653" y="539"/>
                  </a:lnTo>
                  <a:lnTo>
                    <a:pt x="2660" y="536"/>
                  </a:lnTo>
                  <a:lnTo>
                    <a:pt x="2660" y="529"/>
                  </a:lnTo>
                  <a:lnTo>
                    <a:pt x="2657" y="525"/>
                  </a:lnTo>
                  <a:lnTo>
                    <a:pt x="2650" y="518"/>
                  </a:lnTo>
                  <a:lnTo>
                    <a:pt x="2642" y="515"/>
                  </a:lnTo>
                  <a:lnTo>
                    <a:pt x="2632" y="511"/>
                  </a:lnTo>
                  <a:lnTo>
                    <a:pt x="2625" y="504"/>
                  </a:lnTo>
                  <a:lnTo>
                    <a:pt x="2618" y="50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44" name="Freeform 340">
              <a:extLst/>
            </p:cNvPr>
            <p:cNvSpPr>
              <a:spLocks noEditPoints="1"/>
            </p:cNvSpPr>
            <p:nvPr userDrawn="1"/>
          </p:nvSpPr>
          <p:spPr bwMode="gray">
            <a:xfrm>
              <a:off x="3204" y="766"/>
              <a:ext cx="1763" cy="2437"/>
            </a:xfrm>
            <a:custGeom>
              <a:avLst/>
              <a:gdLst>
                <a:gd name="T0" fmla="*/ 1585 w 1828"/>
                <a:gd name="T1" fmla="*/ 1427 h 2470"/>
                <a:gd name="T2" fmla="*/ 1384 w 1828"/>
                <a:gd name="T3" fmla="*/ 1262 h 2470"/>
                <a:gd name="T4" fmla="*/ 1314 w 1828"/>
                <a:gd name="T5" fmla="*/ 1237 h 2470"/>
                <a:gd name="T6" fmla="*/ 1176 w 1828"/>
                <a:gd name="T7" fmla="*/ 1318 h 2470"/>
                <a:gd name="T8" fmla="*/ 1134 w 1828"/>
                <a:gd name="T9" fmla="*/ 1237 h 2470"/>
                <a:gd name="T10" fmla="*/ 1088 w 1828"/>
                <a:gd name="T11" fmla="*/ 1149 h 2470"/>
                <a:gd name="T12" fmla="*/ 954 w 1828"/>
                <a:gd name="T13" fmla="*/ 1145 h 2470"/>
                <a:gd name="T14" fmla="*/ 1144 w 1828"/>
                <a:gd name="T15" fmla="*/ 1054 h 2470"/>
                <a:gd name="T16" fmla="*/ 1236 w 1828"/>
                <a:gd name="T17" fmla="*/ 902 h 2470"/>
                <a:gd name="T18" fmla="*/ 1289 w 1828"/>
                <a:gd name="T19" fmla="*/ 811 h 2470"/>
                <a:gd name="T20" fmla="*/ 1395 w 1828"/>
                <a:gd name="T21" fmla="*/ 733 h 2470"/>
                <a:gd name="T22" fmla="*/ 1373 w 1828"/>
                <a:gd name="T23" fmla="*/ 677 h 2470"/>
                <a:gd name="T24" fmla="*/ 1476 w 1828"/>
                <a:gd name="T25" fmla="*/ 617 h 2470"/>
                <a:gd name="T26" fmla="*/ 1398 w 1828"/>
                <a:gd name="T27" fmla="*/ 398 h 2470"/>
                <a:gd name="T28" fmla="*/ 1225 w 1828"/>
                <a:gd name="T29" fmla="*/ 324 h 2470"/>
                <a:gd name="T30" fmla="*/ 1197 w 1828"/>
                <a:gd name="T31" fmla="*/ 582 h 2470"/>
                <a:gd name="T32" fmla="*/ 1060 w 1828"/>
                <a:gd name="T33" fmla="*/ 515 h 2470"/>
                <a:gd name="T34" fmla="*/ 1067 w 1828"/>
                <a:gd name="T35" fmla="*/ 314 h 2470"/>
                <a:gd name="T36" fmla="*/ 1159 w 1828"/>
                <a:gd name="T37" fmla="*/ 194 h 2470"/>
                <a:gd name="T38" fmla="*/ 1113 w 1828"/>
                <a:gd name="T39" fmla="*/ 141 h 2470"/>
                <a:gd name="T40" fmla="*/ 1035 w 1828"/>
                <a:gd name="T41" fmla="*/ 43 h 2470"/>
                <a:gd name="T42" fmla="*/ 1025 w 1828"/>
                <a:gd name="T43" fmla="*/ 131 h 2470"/>
                <a:gd name="T44" fmla="*/ 884 w 1828"/>
                <a:gd name="T45" fmla="*/ 155 h 2470"/>
                <a:gd name="T46" fmla="*/ 785 w 1828"/>
                <a:gd name="T47" fmla="*/ 166 h 2470"/>
                <a:gd name="T48" fmla="*/ 690 w 1828"/>
                <a:gd name="T49" fmla="*/ 117 h 2470"/>
                <a:gd name="T50" fmla="*/ 535 w 1828"/>
                <a:gd name="T51" fmla="*/ 67 h 2470"/>
                <a:gd name="T52" fmla="*/ 327 w 1828"/>
                <a:gd name="T53" fmla="*/ 74 h 2470"/>
                <a:gd name="T54" fmla="*/ 123 w 1828"/>
                <a:gd name="T55" fmla="*/ 36 h 2470"/>
                <a:gd name="T56" fmla="*/ 0 w 1828"/>
                <a:gd name="T57" fmla="*/ 240 h 2470"/>
                <a:gd name="T58" fmla="*/ 28 w 1828"/>
                <a:gd name="T59" fmla="*/ 370 h 2470"/>
                <a:gd name="T60" fmla="*/ 140 w 1828"/>
                <a:gd name="T61" fmla="*/ 448 h 2470"/>
                <a:gd name="T62" fmla="*/ 214 w 1828"/>
                <a:gd name="T63" fmla="*/ 370 h 2470"/>
                <a:gd name="T64" fmla="*/ 285 w 1828"/>
                <a:gd name="T65" fmla="*/ 381 h 2470"/>
                <a:gd name="T66" fmla="*/ 486 w 1828"/>
                <a:gd name="T67" fmla="*/ 497 h 2470"/>
                <a:gd name="T68" fmla="*/ 598 w 1828"/>
                <a:gd name="T69" fmla="*/ 684 h 2470"/>
                <a:gd name="T70" fmla="*/ 715 w 1828"/>
                <a:gd name="T71" fmla="*/ 1040 h 2470"/>
                <a:gd name="T72" fmla="*/ 778 w 1828"/>
                <a:gd name="T73" fmla="*/ 1050 h 2470"/>
                <a:gd name="T74" fmla="*/ 1032 w 1828"/>
                <a:gd name="T75" fmla="*/ 1247 h 2470"/>
                <a:gd name="T76" fmla="*/ 1095 w 1828"/>
                <a:gd name="T77" fmla="*/ 1286 h 2470"/>
                <a:gd name="T78" fmla="*/ 1106 w 1828"/>
                <a:gd name="T79" fmla="*/ 1307 h 2470"/>
                <a:gd name="T80" fmla="*/ 1194 w 1828"/>
                <a:gd name="T81" fmla="*/ 1325 h 2470"/>
                <a:gd name="T82" fmla="*/ 1152 w 1828"/>
                <a:gd name="T83" fmla="*/ 1494 h 2470"/>
                <a:gd name="T84" fmla="*/ 1303 w 1828"/>
                <a:gd name="T85" fmla="*/ 1709 h 2470"/>
                <a:gd name="T86" fmla="*/ 1282 w 1828"/>
                <a:gd name="T87" fmla="*/ 2075 h 2470"/>
                <a:gd name="T88" fmla="*/ 1377 w 1828"/>
                <a:gd name="T89" fmla="*/ 2463 h 2470"/>
                <a:gd name="T90" fmla="*/ 1349 w 1828"/>
                <a:gd name="T91" fmla="*/ 2216 h 2470"/>
                <a:gd name="T92" fmla="*/ 1486 w 1828"/>
                <a:gd name="T93" fmla="*/ 1987 h 2470"/>
                <a:gd name="T94" fmla="*/ 1828 w 1828"/>
                <a:gd name="T95" fmla="*/ 1519 h 2470"/>
                <a:gd name="T96" fmla="*/ 1345 w 1828"/>
                <a:gd name="T97" fmla="*/ 694 h 2470"/>
                <a:gd name="T98" fmla="*/ 1141 w 1828"/>
                <a:gd name="T99" fmla="*/ 712 h 2470"/>
                <a:gd name="T100" fmla="*/ 1155 w 1828"/>
                <a:gd name="T101" fmla="*/ 790 h 2470"/>
                <a:gd name="T102" fmla="*/ 1197 w 1828"/>
                <a:gd name="T103" fmla="*/ 782 h 2470"/>
                <a:gd name="T104" fmla="*/ 1088 w 1828"/>
                <a:gd name="T105" fmla="*/ 800 h 2470"/>
                <a:gd name="T106" fmla="*/ 1025 w 1828"/>
                <a:gd name="T107" fmla="*/ 708 h 2470"/>
                <a:gd name="T108" fmla="*/ 1120 w 1828"/>
                <a:gd name="T109" fmla="*/ 1223 h 2470"/>
                <a:gd name="T110" fmla="*/ 1331 w 1828"/>
                <a:gd name="T111" fmla="*/ 1656 h 2470"/>
                <a:gd name="T112" fmla="*/ 1345 w 1828"/>
                <a:gd name="T113" fmla="*/ 1589 h 2470"/>
                <a:gd name="T114" fmla="*/ 1483 w 1828"/>
                <a:gd name="T115" fmla="*/ 1378 h 2470"/>
                <a:gd name="T116" fmla="*/ 1409 w 1828"/>
                <a:gd name="T117" fmla="*/ 1378 h 2470"/>
                <a:gd name="T118" fmla="*/ 1528 w 1828"/>
                <a:gd name="T119" fmla="*/ 1374 h 2470"/>
                <a:gd name="T120" fmla="*/ 1384 w 1828"/>
                <a:gd name="T121" fmla="*/ 1413 h 2470"/>
                <a:gd name="T122" fmla="*/ 1225 w 1828"/>
                <a:gd name="T123" fmla="*/ 1410 h 2470"/>
                <a:gd name="T124" fmla="*/ 1391 w 1828"/>
                <a:gd name="T125" fmla="*/ 1769 h 2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28" h="2470">
                  <a:moveTo>
                    <a:pt x="1796" y="1491"/>
                  </a:moveTo>
                  <a:lnTo>
                    <a:pt x="1789" y="1487"/>
                  </a:lnTo>
                  <a:lnTo>
                    <a:pt x="1779" y="1480"/>
                  </a:lnTo>
                  <a:lnTo>
                    <a:pt x="1757" y="1469"/>
                  </a:lnTo>
                  <a:lnTo>
                    <a:pt x="1740" y="1466"/>
                  </a:lnTo>
                  <a:lnTo>
                    <a:pt x="1687" y="1448"/>
                  </a:lnTo>
                  <a:lnTo>
                    <a:pt x="1680" y="1448"/>
                  </a:lnTo>
                  <a:lnTo>
                    <a:pt x="1676" y="1452"/>
                  </a:lnTo>
                  <a:lnTo>
                    <a:pt x="1669" y="1452"/>
                  </a:lnTo>
                  <a:lnTo>
                    <a:pt x="1666" y="1455"/>
                  </a:lnTo>
                  <a:lnTo>
                    <a:pt x="1666" y="1455"/>
                  </a:lnTo>
                  <a:lnTo>
                    <a:pt x="1669" y="1448"/>
                  </a:lnTo>
                  <a:lnTo>
                    <a:pt x="1669" y="1445"/>
                  </a:lnTo>
                  <a:lnTo>
                    <a:pt x="1669" y="1438"/>
                  </a:lnTo>
                  <a:lnTo>
                    <a:pt x="1669" y="1438"/>
                  </a:lnTo>
                  <a:lnTo>
                    <a:pt x="1669" y="1434"/>
                  </a:lnTo>
                  <a:lnTo>
                    <a:pt x="1666" y="1431"/>
                  </a:lnTo>
                  <a:lnTo>
                    <a:pt x="1662" y="1431"/>
                  </a:lnTo>
                  <a:lnTo>
                    <a:pt x="1659" y="1431"/>
                  </a:lnTo>
                  <a:lnTo>
                    <a:pt x="1655" y="1431"/>
                  </a:lnTo>
                  <a:lnTo>
                    <a:pt x="1652" y="1431"/>
                  </a:lnTo>
                  <a:lnTo>
                    <a:pt x="1645" y="1431"/>
                  </a:lnTo>
                  <a:lnTo>
                    <a:pt x="1638" y="1431"/>
                  </a:lnTo>
                  <a:lnTo>
                    <a:pt x="1631" y="1427"/>
                  </a:lnTo>
                  <a:lnTo>
                    <a:pt x="1624" y="1427"/>
                  </a:lnTo>
                  <a:lnTo>
                    <a:pt x="1620" y="1427"/>
                  </a:lnTo>
                  <a:lnTo>
                    <a:pt x="1613" y="1431"/>
                  </a:lnTo>
                  <a:lnTo>
                    <a:pt x="1602" y="1434"/>
                  </a:lnTo>
                  <a:lnTo>
                    <a:pt x="1595" y="1438"/>
                  </a:lnTo>
                  <a:lnTo>
                    <a:pt x="1592" y="1438"/>
                  </a:lnTo>
                  <a:lnTo>
                    <a:pt x="1588" y="1441"/>
                  </a:lnTo>
                  <a:lnTo>
                    <a:pt x="1581" y="1448"/>
                  </a:lnTo>
                  <a:lnTo>
                    <a:pt x="1571" y="1452"/>
                  </a:lnTo>
                  <a:lnTo>
                    <a:pt x="1564" y="1455"/>
                  </a:lnTo>
                  <a:lnTo>
                    <a:pt x="1560" y="1455"/>
                  </a:lnTo>
                  <a:lnTo>
                    <a:pt x="1560" y="1455"/>
                  </a:lnTo>
                  <a:lnTo>
                    <a:pt x="1564" y="1452"/>
                  </a:lnTo>
                  <a:lnTo>
                    <a:pt x="1571" y="1448"/>
                  </a:lnTo>
                  <a:lnTo>
                    <a:pt x="1574" y="1445"/>
                  </a:lnTo>
                  <a:lnTo>
                    <a:pt x="1578" y="1441"/>
                  </a:lnTo>
                  <a:lnTo>
                    <a:pt x="1578" y="1438"/>
                  </a:lnTo>
                  <a:lnTo>
                    <a:pt x="1581" y="1434"/>
                  </a:lnTo>
                  <a:lnTo>
                    <a:pt x="1585" y="1427"/>
                  </a:lnTo>
                  <a:lnTo>
                    <a:pt x="1592" y="1424"/>
                  </a:lnTo>
                  <a:lnTo>
                    <a:pt x="1595" y="1420"/>
                  </a:lnTo>
                  <a:lnTo>
                    <a:pt x="1599" y="1417"/>
                  </a:lnTo>
                  <a:lnTo>
                    <a:pt x="1602" y="1410"/>
                  </a:lnTo>
                  <a:lnTo>
                    <a:pt x="1606" y="1403"/>
                  </a:lnTo>
                  <a:lnTo>
                    <a:pt x="1606" y="1399"/>
                  </a:lnTo>
                  <a:lnTo>
                    <a:pt x="1599" y="1385"/>
                  </a:lnTo>
                  <a:lnTo>
                    <a:pt x="1588" y="1371"/>
                  </a:lnTo>
                  <a:lnTo>
                    <a:pt x="1578" y="1360"/>
                  </a:lnTo>
                  <a:lnTo>
                    <a:pt x="1571" y="1353"/>
                  </a:lnTo>
                  <a:lnTo>
                    <a:pt x="1564" y="1350"/>
                  </a:lnTo>
                  <a:lnTo>
                    <a:pt x="1557" y="1346"/>
                  </a:lnTo>
                  <a:lnTo>
                    <a:pt x="1550" y="1343"/>
                  </a:lnTo>
                  <a:lnTo>
                    <a:pt x="1536" y="1336"/>
                  </a:lnTo>
                  <a:lnTo>
                    <a:pt x="1525" y="1332"/>
                  </a:lnTo>
                  <a:lnTo>
                    <a:pt x="1514" y="1329"/>
                  </a:lnTo>
                  <a:lnTo>
                    <a:pt x="1507" y="1329"/>
                  </a:lnTo>
                  <a:lnTo>
                    <a:pt x="1497" y="1321"/>
                  </a:lnTo>
                  <a:lnTo>
                    <a:pt x="1497" y="1321"/>
                  </a:lnTo>
                  <a:lnTo>
                    <a:pt x="1493" y="1318"/>
                  </a:lnTo>
                  <a:lnTo>
                    <a:pt x="1490" y="1311"/>
                  </a:lnTo>
                  <a:lnTo>
                    <a:pt x="1483" y="1307"/>
                  </a:lnTo>
                  <a:lnTo>
                    <a:pt x="1476" y="1300"/>
                  </a:lnTo>
                  <a:lnTo>
                    <a:pt x="1465" y="1290"/>
                  </a:lnTo>
                  <a:lnTo>
                    <a:pt x="1462" y="1286"/>
                  </a:lnTo>
                  <a:lnTo>
                    <a:pt x="1458" y="1283"/>
                  </a:lnTo>
                  <a:lnTo>
                    <a:pt x="1454" y="1283"/>
                  </a:lnTo>
                  <a:lnTo>
                    <a:pt x="1451" y="1279"/>
                  </a:lnTo>
                  <a:lnTo>
                    <a:pt x="1447" y="1276"/>
                  </a:lnTo>
                  <a:lnTo>
                    <a:pt x="1444" y="1272"/>
                  </a:lnTo>
                  <a:lnTo>
                    <a:pt x="1437" y="1269"/>
                  </a:lnTo>
                  <a:lnTo>
                    <a:pt x="1430" y="1269"/>
                  </a:lnTo>
                  <a:lnTo>
                    <a:pt x="1430" y="1265"/>
                  </a:lnTo>
                  <a:lnTo>
                    <a:pt x="1426" y="1262"/>
                  </a:lnTo>
                  <a:lnTo>
                    <a:pt x="1423" y="1258"/>
                  </a:lnTo>
                  <a:lnTo>
                    <a:pt x="1419" y="1258"/>
                  </a:lnTo>
                  <a:lnTo>
                    <a:pt x="1419" y="1255"/>
                  </a:lnTo>
                  <a:lnTo>
                    <a:pt x="1412" y="1255"/>
                  </a:lnTo>
                  <a:lnTo>
                    <a:pt x="1405" y="1255"/>
                  </a:lnTo>
                  <a:lnTo>
                    <a:pt x="1398" y="1258"/>
                  </a:lnTo>
                  <a:lnTo>
                    <a:pt x="1395" y="1258"/>
                  </a:lnTo>
                  <a:lnTo>
                    <a:pt x="1391" y="1258"/>
                  </a:lnTo>
                  <a:lnTo>
                    <a:pt x="1384" y="1262"/>
                  </a:lnTo>
                  <a:lnTo>
                    <a:pt x="1377" y="1265"/>
                  </a:lnTo>
                  <a:lnTo>
                    <a:pt x="1370" y="1265"/>
                  </a:lnTo>
                  <a:lnTo>
                    <a:pt x="1366" y="1265"/>
                  </a:lnTo>
                  <a:lnTo>
                    <a:pt x="1363" y="1265"/>
                  </a:lnTo>
                  <a:lnTo>
                    <a:pt x="1356" y="1262"/>
                  </a:lnTo>
                  <a:lnTo>
                    <a:pt x="1349" y="1258"/>
                  </a:lnTo>
                  <a:lnTo>
                    <a:pt x="1345" y="1255"/>
                  </a:lnTo>
                  <a:lnTo>
                    <a:pt x="1345" y="1255"/>
                  </a:lnTo>
                  <a:lnTo>
                    <a:pt x="1338" y="1247"/>
                  </a:lnTo>
                  <a:lnTo>
                    <a:pt x="1335" y="1244"/>
                  </a:lnTo>
                  <a:lnTo>
                    <a:pt x="1331" y="1240"/>
                  </a:lnTo>
                  <a:lnTo>
                    <a:pt x="1331" y="1237"/>
                  </a:lnTo>
                  <a:lnTo>
                    <a:pt x="1328" y="1233"/>
                  </a:lnTo>
                  <a:lnTo>
                    <a:pt x="1328" y="1233"/>
                  </a:lnTo>
                  <a:lnTo>
                    <a:pt x="1324" y="1233"/>
                  </a:lnTo>
                  <a:lnTo>
                    <a:pt x="1324" y="1233"/>
                  </a:lnTo>
                  <a:lnTo>
                    <a:pt x="1324" y="1233"/>
                  </a:lnTo>
                  <a:lnTo>
                    <a:pt x="1324" y="1230"/>
                  </a:lnTo>
                  <a:lnTo>
                    <a:pt x="1324" y="1233"/>
                  </a:lnTo>
                  <a:lnTo>
                    <a:pt x="1324" y="1233"/>
                  </a:lnTo>
                  <a:lnTo>
                    <a:pt x="1324" y="1233"/>
                  </a:lnTo>
                  <a:lnTo>
                    <a:pt x="1324" y="1237"/>
                  </a:lnTo>
                  <a:lnTo>
                    <a:pt x="1321" y="1237"/>
                  </a:lnTo>
                  <a:lnTo>
                    <a:pt x="1321" y="1240"/>
                  </a:lnTo>
                  <a:lnTo>
                    <a:pt x="1321" y="1240"/>
                  </a:lnTo>
                  <a:lnTo>
                    <a:pt x="1321" y="1240"/>
                  </a:lnTo>
                  <a:lnTo>
                    <a:pt x="1321" y="1244"/>
                  </a:lnTo>
                  <a:lnTo>
                    <a:pt x="1317" y="1244"/>
                  </a:lnTo>
                  <a:lnTo>
                    <a:pt x="1317" y="1244"/>
                  </a:lnTo>
                  <a:lnTo>
                    <a:pt x="1317" y="1247"/>
                  </a:lnTo>
                  <a:lnTo>
                    <a:pt x="1321" y="1247"/>
                  </a:lnTo>
                  <a:lnTo>
                    <a:pt x="1317" y="1251"/>
                  </a:lnTo>
                  <a:lnTo>
                    <a:pt x="1317" y="1251"/>
                  </a:lnTo>
                  <a:lnTo>
                    <a:pt x="1314" y="1251"/>
                  </a:lnTo>
                  <a:lnTo>
                    <a:pt x="1314" y="1251"/>
                  </a:lnTo>
                  <a:lnTo>
                    <a:pt x="1314" y="1247"/>
                  </a:lnTo>
                  <a:lnTo>
                    <a:pt x="1314" y="1247"/>
                  </a:lnTo>
                  <a:lnTo>
                    <a:pt x="1314" y="1244"/>
                  </a:lnTo>
                  <a:lnTo>
                    <a:pt x="1317" y="1244"/>
                  </a:lnTo>
                  <a:lnTo>
                    <a:pt x="1317" y="1240"/>
                  </a:lnTo>
                  <a:lnTo>
                    <a:pt x="1314" y="1240"/>
                  </a:lnTo>
                  <a:lnTo>
                    <a:pt x="1314" y="1237"/>
                  </a:lnTo>
                  <a:lnTo>
                    <a:pt x="1314" y="1237"/>
                  </a:lnTo>
                  <a:lnTo>
                    <a:pt x="1310" y="1237"/>
                  </a:lnTo>
                  <a:lnTo>
                    <a:pt x="1307" y="1240"/>
                  </a:lnTo>
                  <a:lnTo>
                    <a:pt x="1310" y="1237"/>
                  </a:lnTo>
                  <a:lnTo>
                    <a:pt x="1314" y="1237"/>
                  </a:lnTo>
                  <a:lnTo>
                    <a:pt x="1314" y="1233"/>
                  </a:lnTo>
                  <a:lnTo>
                    <a:pt x="1317" y="1233"/>
                  </a:lnTo>
                  <a:lnTo>
                    <a:pt x="1317" y="1233"/>
                  </a:lnTo>
                  <a:lnTo>
                    <a:pt x="1317" y="1230"/>
                  </a:lnTo>
                  <a:lnTo>
                    <a:pt x="1317" y="1230"/>
                  </a:lnTo>
                  <a:lnTo>
                    <a:pt x="1314" y="1230"/>
                  </a:lnTo>
                  <a:lnTo>
                    <a:pt x="1314" y="1230"/>
                  </a:lnTo>
                  <a:lnTo>
                    <a:pt x="1307" y="1230"/>
                  </a:lnTo>
                  <a:lnTo>
                    <a:pt x="1303" y="1233"/>
                  </a:lnTo>
                  <a:lnTo>
                    <a:pt x="1296" y="1233"/>
                  </a:lnTo>
                  <a:lnTo>
                    <a:pt x="1296" y="1237"/>
                  </a:lnTo>
                  <a:lnTo>
                    <a:pt x="1292" y="1237"/>
                  </a:lnTo>
                  <a:lnTo>
                    <a:pt x="1289" y="1237"/>
                  </a:lnTo>
                  <a:lnTo>
                    <a:pt x="1285" y="1237"/>
                  </a:lnTo>
                  <a:lnTo>
                    <a:pt x="1278" y="1240"/>
                  </a:lnTo>
                  <a:lnTo>
                    <a:pt x="1275" y="1244"/>
                  </a:lnTo>
                  <a:lnTo>
                    <a:pt x="1275" y="1244"/>
                  </a:lnTo>
                  <a:lnTo>
                    <a:pt x="1268" y="1251"/>
                  </a:lnTo>
                  <a:lnTo>
                    <a:pt x="1250" y="1255"/>
                  </a:lnTo>
                  <a:lnTo>
                    <a:pt x="1243" y="1265"/>
                  </a:lnTo>
                  <a:lnTo>
                    <a:pt x="1229" y="1283"/>
                  </a:lnTo>
                  <a:lnTo>
                    <a:pt x="1215" y="1286"/>
                  </a:lnTo>
                  <a:lnTo>
                    <a:pt x="1215" y="1286"/>
                  </a:lnTo>
                  <a:lnTo>
                    <a:pt x="1215" y="1290"/>
                  </a:lnTo>
                  <a:lnTo>
                    <a:pt x="1218" y="1293"/>
                  </a:lnTo>
                  <a:lnTo>
                    <a:pt x="1215" y="1300"/>
                  </a:lnTo>
                  <a:lnTo>
                    <a:pt x="1215" y="1300"/>
                  </a:lnTo>
                  <a:lnTo>
                    <a:pt x="1215" y="1304"/>
                  </a:lnTo>
                  <a:lnTo>
                    <a:pt x="1215" y="1307"/>
                  </a:lnTo>
                  <a:lnTo>
                    <a:pt x="1215" y="1311"/>
                  </a:lnTo>
                  <a:lnTo>
                    <a:pt x="1215" y="1314"/>
                  </a:lnTo>
                  <a:lnTo>
                    <a:pt x="1208" y="1311"/>
                  </a:lnTo>
                  <a:lnTo>
                    <a:pt x="1204" y="1311"/>
                  </a:lnTo>
                  <a:lnTo>
                    <a:pt x="1204" y="1311"/>
                  </a:lnTo>
                  <a:lnTo>
                    <a:pt x="1197" y="1311"/>
                  </a:lnTo>
                  <a:lnTo>
                    <a:pt x="1197" y="1311"/>
                  </a:lnTo>
                  <a:lnTo>
                    <a:pt x="1190" y="1314"/>
                  </a:lnTo>
                  <a:lnTo>
                    <a:pt x="1183" y="1314"/>
                  </a:lnTo>
                  <a:lnTo>
                    <a:pt x="1176" y="1318"/>
                  </a:lnTo>
                  <a:lnTo>
                    <a:pt x="1176" y="1318"/>
                  </a:lnTo>
                  <a:lnTo>
                    <a:pt x="1169" y="1318"/>
                  </a:lnTo>
                  <a:lnTo>
                    <a:pt x="1166" y="1314"/>
                  </a:lnTo>
                  <a:lnTo>
                    <a:pt x="1166" y="1314"/>
                  </a:lnTo>
                  <a:lnTo>
                    <a:pt x="1166" y="1314"/>
                  </a:lnTo>
                  <a:lnTo>
                    <a:pt x="1162" y="1314"/>
                  </a:lnTo>
                  <a:lnTo>
                    <a:pt x="1159" y="1311"/>
                  </a:lnTo>
                  <a:lnTo>
                    <a:pt x="1148" y="1307"/>
                  </a:lnTo>
                  <a:lnTo>
                    <a:pt x="1141" y="1314"/>
                  </a:lnTo>
                  <a:lnTo>
                    <a:pt x="1137" y="1318"/>
                  </a:lnTo>
                  <a:lnTo>
                    <a:pt x="1137" y="1321"/>
                  </a:lnTo>
                  <a:lnTo>
                    <a:pt x="1137" y="1321"/>
                  </a:lnTo>
                  <a:lnTo>
                    <a:pt x="1134" y="1325"/>
                  </a:lnTo>
                  <a:lnTo>
                    <a:pt x="1130" y="1329"/>
                  </a:lnTo>
                  <a:lnTo>
                    <a:pt x="1130" y="1329"/>
                  </a:lnTo>
                  <a:lnTo>
                    <a:pt x="1134" y="1325"/>
                  </a:lnTo>
                  <a:lnTo>
                    <a:pt x="1137" y="1321"/>
                  </a:lnTo>
                  <a:lnTo>
                    <a:pt x="1137" y="1318"/>
                  </a:lnTo>
                  <a:lnTo>
                    <a:pt x="1137" y="1314"/>
                  </a:lnTo>
                  <a:lnTo>
                    <a:pt x="1141" y="1311"/>
                  </a:lnTo>
                  <a:lnTo>
                    <a:pt x="1144" y="1304"/>
                  </a:lnTo>
                  <a:lnTo>
                    <a:pt x="1144" y="1304"/>
                  </a:lnTo>
                  <a:lnTo>
                    <a:pt x="1144" y="1304"/>
                  </a:lnTo>
                  <a:lnTo>
                    <a:pt x="1144" y="1304"/>
                  </a:lnTo>
                  <a:lnTo>
                    <a:pt x="1141" y="1300"/>
                  </a:lnTo>
                  <a:lnTo>
                    <a:pt x="1137" y="1297"/>
                  </a:lnTo>
                  <a:lnTo>
                    <a:pt x="1137" y="1297"/>
                  </a:lnTo>
                  <a:lnTo>
                    <a:pt x="1134" y="1293"/>
                  </a:lnTo>
                  <a:lnTo>
                    <a:pt x="1134" y="1293"/>
                  </a:lnTo>
                  <a:lnTo>
                    <a:pt x="1134" y="1293"/>
                  </a:lnTo>
                  <a:lnTo>
                    <a:pt x="1130" y="1290"/>
                  </a:lnTo>
                  <a:lnTo>
                    <a:pt x="1127" y="1283"/>
                  </a:lnTo>
                  <a:lnTo>
                    <a:pt x="1127" y="1283"/>
                  </a:lnTo>
                  <a:lnTo>
                    <a:pt x="1127" y="1279"/>
                  </a:lnTo>
                  <a:lnTo>
                    <a:pt x="1127" y="1276"/>
                  </a:lnTo>
                  <a:lnTo>
                    <a:pt x="1127" y="1269"/>
                  </a:lnTo>
                  <a:lnTo>
                    <a:pt x="1127" y="1269"/>
                  </a:lnTo>
                  <a:lnTo>
                    <a:pt x="1130" y="1262"/>
                  </a:lnTo>
                  <a:lnTo>
                    <a:pt x="1130" y="1258"/>
                  </a:lnTo>
                  <a:lnTo>
                    <a:pt x="1130" y="1258"/>
                  </a:lnTo>
                  <a:lnTo>
                    <a:pt x="1130" y="1251"/>
                  </a:lnTo>
                  <a:lnTo>
                    <a:pt x="1130" y="1244"/>
                  </a:lnTo>
                  <a:lnTo>
                    <a:pt x="1134" y="1237"/>
                  </a:lnTo>
                  <a:lnTo>
                    <a:pt x="1134" y="1230"/>
                  </a:lnTo>
                  <a:lnTo>
                    <a:pt x="1134" y="1230"/>
                  </a:lnTo>
                  <a:lnTo>
                    <a:pt x="1134" y="1223"/>
                  </a:lnTo>
                  <a:lnTo>
                    <a:pt x="1134" y="1219"/>
                  </a:lnTo>
                  <a:lnTo>
                    <a:pt x="1134" y="1219"/>
                  </a:lnTo>
                  <a:lnTo>
                    <a:pt x="1134" y="1216"/>
                  </a:lnTo>
                  <a:lnTo>
                    <a:pt x="1134" y="1216"/>
                  </a:lnTo>
                  <a:lnTo>
                    <a:pt x="1130" y="1216"/>
                  </a:lnTo>
                  <a:lnTo>
                    <a:pt x="1127" y="1212"/>
                  </a:lnTo>
                  <a:lnTo>
                    <a:pt x="1123" y="1212"/>
                  </a:lnTo>
                  <a:lnTo>
                    <a:pt x="1116" y="1212"/>
                  </a:lnTo>
                  <a:lnTo>
                    <a:pt x="1109" y="1212"/>
                  </a:lnTo>
                  <a:lnTo>
                    <a:pt x="1102" y="1212"/>
                  </a:lnTo>
                  <a:lnTo>
                    <a:pt x="1095" y="1212"/>
                  </a:lnTo>
                  <a:lnTo>
                    <a:pt x="1092" y="1212"/>
                  </a:lnTo>
                  <a:lnTo>
                    <a:pt x="1092" y="1212"/>
                  </a:lnTo>
                  <a:lnTo>
                    <a:pt x="1088" y="1212"/>
                  </a:lnTo>
                  <a:lnTo>
                    <a:pt x="1085" y="1212"/>
                  </a:lnTo>
                  <a:lnTo>
                    <a:pt x="1081" y="1212"/>
                  </a:lnTo>
                  <a:lnTo>
                    <a:pt x="1081" y="1212"/>
                  </a:lnTo>
                  <a:lnTo>
                    <a:pt x="1078" y="1212"/>
                  </a:lnTo>
                  <a:lnTo>
                    <a:pt x="1078" y="1212"/>
                  </a:lnTo>
                  <a:lnTo>
                    <a:pt x="1078" y="1212"/>
                  </a:lnTo>
                  <a:lnTo>
                    <a:pt x="1074" y="1209"/>
                  </a:lnTo>
                  <a:lnTo>
                    <a:pt x="1074" y="1209"/>
                  </a:lnTo>
                  <a:lnTo>
                    <a:pt x="1074" y="1205"/>
                  </a:lnTo>
                  <a:lnTo>
                    <a:pt x="1074" y="1205"/>
                  </a:lnTo>
                  <a:lnTo>
                    <a:pt x="1074" y="1202"/>
                  </a:lnTo>
                  <a:lnTo>
                    <a:pt x="1074" y="1202"/>
                  </a:lnTo>
                  <a:lnTo>
                    <a:pt x="1074" y="1198"/>
                  </a:lnTo>
                  <a:lnTo>
                    <a:pt x="1078" y="1195"/>
                  </a:lnTo>
                  <a:lnTo>
                    <a:pt x="1078" y="1195"/>
                  </a:lnTo>
                  <a:lnTo>
                    <a:pt x="1078" y="1188"/>
                  </a:lnTo>
                  <a:lnTo>
                    <a:pt x="1074" y="1184"/>
                  </a:lnTo>
                  <a:lnTo>
                    <a:pt x="1074" y="1177"/>
                  </a:lnTo>
                  <a:lnTo>
                    <a:pt x="1078" y="1174"/>
                  </a:lnTo>
                  <a:lnTo>
                    <a:pt x="1078" y="1170"/>
                  </a:lnTo>
                  <a:lnTo>
                    <a:pt x="1078" y="1166"/>
                  </a:lnTo>
                  <a:lnTo>
                    <a:pt x="1081" y="1159"/>
                  </a:lnTo>
                  <a:lnTo>
                    <a:pt x="1081" y="1156"/>
                  </a:lnTo>
                  <a:lnTo>
                    <a:pt x="1085" y="1152"/>
                  </a:lnTo>
                  <a:lnTo>
                    <a:pt x="1085" y="1152"/>
                  </a:lnTo>
                  <a:lnTo>
                    <a:pt x="1088" y="1149"/>
                  </a:lnTo>
                  <a:lnTo>
                    <a:pt x="1088" y="1145"/>
                  </a:lnTo>
                  <a:lnTo>
                    <a:pt x="1092" y="1145"/>
                  </a:lnTo>
                  <a:lnTo>
                    <a:pt x="1092" y="1145"/>
                  </a:lnTo>
                  <a:lnTo>
                    <a:pt x="1092" y="1142"/>
                  </a:lnTo>
                  <a:lnTo>
                    <a:pt x="1092" y="1138"/>
                  </a:lnTo>
                  <a:lnTo>
                    <a:pt x="1092" y="1138"/>
                  </a:lnTo>
                  <a:lnTo>
                    <a:pt x="1088" y="1135"/>
                  </a:lnTo>
                  <a:lnTo>
                    <a:pt x="1081" y="1135"/>
                  </a:lnTo>
                  <a:lnTo>
                    <a:pt x="1081" y="1135"/>
                  </a:lnTo>
                  <a:lnTo>
                    <a:pt x="1074" y="1135"/>
                  </a:lnTo>
                  <a:lnTo>
                    <a:pt x="1067" y="1135"/>
                  </a:lnTo>
                  <a:lnTo>
                    <a:pt x="1060" y="1135"/>
                  </a:lnTo>
                  <a:lnTo>
                    <a:pt x="1056" y="1138"/>
                  </a:lnTo>
                  <a:lnTo>
                    <a:pt x="1053" y="1138"/>
                  </a:lnTo>
                  <a:lnTo>
                    <a:pt x="1049" y="1138"/>
                  </a:lnTo>
                  <a:lnTo>
                    <a:pt x="1046" y="1138"/>
                  </a:lnTo>
                  <a:lnTo>
                    <a:pt x="1046" y="1138"/>
                  </a:lnTo>
                  <a:lnTo>
                    <a:pt x="1042" y="1138"/>
                  </a:lnTo>
                  <a:lnTo>
                    <a:pt x="1039" y="1138"/>
                  </a:lnTo>
                  <a:lnTo>
                    <a:pt x="1039" y="1142"/>
                  </a:lnTo>
                  <a:lnTo>
                    <a:pt x="1039" y="1145"/>
                  </a:lnTo>
                  <a:lnTo>
                    <a:pt x="1035" y="1152"/>
                  </a:lnTo>
                  <a:lnTo>
                    <a:pt x="1035" y="1156"/>
                  </a:lnTo>
                  <a:lnTo>
                    <a:pt x="1035" y="1159"/>
                  </a:lnTo>
                  <a:lnTo>
                    <a:pt x="1035" y="1163"/>
                  </a:lnTo>
                  <a:lnTo>
                    <a:pt x="1032" y="1163"/>
                  </a:lnTo>
                  <a:lnTo>
                    <a:pt x="1028" y="1166"/>
                  </a:lnTo>
                  <a:lnTo>
                    <a:pt x="1025" y="1166"/>
                  </a:lnTo>
                  <a:lnTo>
                    <a:pt x="1021" y="1170"/>
                  </a:lnTo>
                  <a:lnTo>
                    <a:pt x="1018" y="1170"/>
                  </a:lnTo>
                  <a:lnTo>
                    <a:pt x="1014" y="1174"/>
                  </a:lnTo>
                  <a:lnTo>
                    <a:pt x="1011" y="1174"/>
                  </a:lnTo>
                  <a:lnTo>
                    <a:pt x="1004" y="1174"/>
                  </a:lnTo>
                  <a:lnTo>
                    <a:pt x="996" y="1174"/>
                  </a:lnTo>
                  <a:lnTo>
                    <a:pt x="986" y="1170"/>
                  </a:lnTo>
                  <a:lnTo>
                    <a:pt x="975" y="1170"/>
                  </a:lnTo>
                  <a:lnTo>
                    <a:pt x="968" y="1166"/>
                  </a:lnTo>
                  <a:lnTo>
                    <a:pt x="961" y="1163"/>
                  </a:lnTo>
                  <a:lnTo>
                    <a:pt x="961" y="1163"/>
                  </a:lnTo>
                  <a:lnTo>
                    <a:pt x="958" y="1159"/>
                  </a:lnTo>
                  <a:lnTo>
                    <a:pt x="954" y="1156"/>
                  </a:lnTo>
                  <a:lnTo>
                    <a:pt x="954" y="1149"/>
                  </a:lnTo>
                  <a:lnTo>
                    <a:pt x="954" y="1145"/>
                  </a:lnTo>
                  <a:lnTo>
                    <a:pt x="951" y="1142"/>
                  </a:lnTo>
                  <a:lnTo>
                    <a:pt x="951" y="1131"/>
                  </a:lnTo>
                  <a:lnTo>
                    <a:pt x="947" y="1121"/>
                  </a:lnTo>
                  <a:lnTo>
                    <a:pt x="944" y="1114"/>
                  </a:lnTo>
                  <a:lnTo>
                    <a:pt x="944" y="1110"/>
                  </a:lnTo>
                  <a:lnTo>
                    <a:pt x="940" y="1107"/>
                  </a:lnTo>
                  <a:lnTo>
                    <a:pt x="940" y="1096"/>
                  </a:lnTo>
                  <a:lnTo>
                    <a:pt x="940" y="1089"/>
                  </a:lnTo>
                  <a:lnTo>
                    <a:pt x="944" y="1085"/>
                  </a:lnTo>
                  <a:lnTo>
                    <a:pt x="940" y="1068"/>
                  </a:lnTo>
                  <a:lnTo>
                    <a:pt x="944" y="1064"/>
                  </a:lnTo>
                  <a:lnTo>
                    <a:pt x="944" y="1061"/>
                  </a:lnTo>
                  <a:lnTo>
                    <a:pt x="944" y="1054"/>
                  </a:lnTo>
                  <a:lnTo>
                    <a:pt x="944" y="1050"/>
                  </a:lnTo>
                  <a:lnTo>
                    <a:pt x="944" y="1050"/>
                  </a:lnTo>
                  <a:lnTo>
                    <a:pt x="954" y="1029"/>
                  </a:lnTo>
                  <a:lnTo>
                    <a:pt x="975" y="1022"/>
                  </a:lnTo>
                  <a:lnTo>
                    <a:pt x="979" y="1015"/>
                  </a:lnTo>
                  <a:lnTo>
                    <a:pt x="989" y="1015"/>
                  </a:lnTo>
                  <a:lnTo>
                    <a:pt x="996" y="1011"/>
                  </a:lnTo>
                  <a:lnTo>
                    <a:pt x="1004" y="1011"/>
                  </a:lnTo>
                  <a:lnTo>
                    <a:pt x="1007" y="1015"/>
                  </a:lnTo>
                  <a:lnTo>
                    <a:pt x="1011" y="1015"/>
                  </a:lnTo>
                  <a:lnTo>
                    <a:pt x="1025" y="1015"/>
                  </a:lnTo>
                  <a:lnTo>
                    <a:pt x="1039" y="1011"/>
                  </a:lnTo>
                  <a:lnTo>
                    <a:pt x="1046" y="1011"/>
                  </a:lnTo>
                  <a:lnTo>
                    <a:pt x="1049" y="1008"/>
                  </a:lnTo>
                  <a:lnTo>
                    <a:pt x="1049" y="1008"/>
                  </a:lnTo>
                  <a:lnTo>
                    <a:pt x="1053" y="1004"/>
                  </a:lnTo>
                  <a:lnTo>
                    <a:pt x="1053" y="1004"/>
                  </a:lnTo>
                  <a:lnTo>
                    <a:pt x="1067" y="1001"/>
                  </a:lnTo>
                  <a:lnTo>
                    <a:pt x="1088" y="1004"/>
                  </a:lnTo>
                  <a:lnTo>
                    <a:pt x="1109" y="1004"/>
                  </a:lnTo>
                  <a:lnTo>
                    <a:pt x="1120" y="1008"/>
                  </a:lnTo>
                  <a:lnTo>
                    <a:pt x="1127" y="1008"/>
                  </a:lnTo>
                  <a:lnTo>
                    <a:pt x="1130" y="1011"/>
                  </a:lnTo>
                  <a:lnTo>
                    <a:pt x="1134" y="1015"/>
                  </a:lnTo>
                  <a:lnTo>
                    <a:pt x="1137" y="1019"/>
                  </a:lnTo>
                  <a:lnTo>
                    <a:pt x="1137" y="1026"/>
                  </a:lnTo>
                  <a:lnTo>
                    <a:pt x="1137" y="1029"/>
                  </a:lnTo>
                  <a:lnTo>
                    <a:pt x="1137" y="1029"/>
                  </a:lnTo>
                  <a:lnTo>
                    <a:pt x="1141" y="1043"/>
                  </a:lnTo>
                  <a:lnTo>
                    <a:pt x="1144" y="1054"/>
                  </a:lnTo>
                  <a:lnTo>
                    <a:pt x="1152" y="1064"/>
                  </a:lnTo>
                  <a:lnTo>
                    <a:pt x="1155" y="1071"/>
                  </a:lnTo>
                  <a:lnTo>
                    <a:pt x="1162" y="1075"/>
                  </a:lnTo>
                  <a:lnTo>
                    <a:pt x="1166" y="1078"/>
                  </a:lnTo>
                  <a:lnTo>
                    <a:pt x="1166" y="1078"/>
                  </a:lnTo>
                  <a:lnTo>
                    <a:pt x="1173" y="1085"/>
                  </a:lnTo>
                  <a:lnTo>
                    <a:pt x="1176" y="1089"/>
                  </a:lnTo>
                  <a:lnTo>
                    <a:pt x="1180" y="1089"/>
                  </a:lnTo>
                  <a:lnTo>
                    <a:pt x="1183" y="1085"/>
                  </a:lnTo>
                  <a:lnTo>
                    <a:pt x="1183" y="1085"/>
                  </a:lnTo>
                  <a:lnTo>
                    <a:pt x="1187" y="1085"/>
                  </a:lnTo>
                  <a:lnTo>
                    <a:pt x="1187" y="1061"/>
                  </a:lnTo>
                  <a:lnTo>
                    <a:pt x="1180" y="1043"/>
                  </a:lnTo>
                  <a:lnTo>
                    <a:pt x="1173" y="1033"/>
                  </a:lnTo>
                  <a:lnTo>
                    <a:pt x="1169" y="1026"/>
                  </a:lnTo>
                  <a:lnTo>
                    <a:pt x="1166" y="1019"/>
                  </a:lnTo>
                  <a:lnTo>
                    <a:pt x="1162" y="1008"/>
                  </a:lnTo>
                  <a:lnTo>
                    <a:pt x="1162" y="1001"/>
                  </a:lnTo>
                  <a:lnTo>
                    <a:pt x="1162" y="997"/>
                  </a:lnTo>
                  <a:lnTo>
                    <a:pt x="1162" y="994"/>
                  </a:lnTo>
                  <a:lnTo>
                    <a:pt x="1162" y="987"/>
                  </a:lnTo>
                  <a:lnTo>
                    <a:pt x="1166" y="980"/>
                  </a:lnTo>
                  <a:lnTo>
                    <a:pt x="1169" y="976"/>
                  </a:lnTo>
                  <a:lnTo>
                    <a:pt x="1169" y="976"/>
                  </a:lnTo>
                  <a:lnTo>
                    <a:pt x="1176" y="966"/>
                  </a:lnTo>
                  <a:lnTo>
                    <a:pt x="1187" y="959"/>
                  </a:lnTo>
                  <a:lnTo>
                    <a:pt x="1194" y="952"/>
                  </a:lnTo>
                  <a:lnTo>
                    <a:pt x="1204" y="941"/>
                  </a:lnTo>
                  <a:lnTo>
                    <a:pt x="1211" y="934"/>
                  </a:lnTo>
                  <a:lnTo>
                    <a:pt x="1215" y="930"/>
                  </a:lnTo>
                  <a:lnTo>
                    <a:pt x="1218" y="927"/>
                  </a:lnTo>
                  <a:lnTo>
                    <a:pt x="1222" y="927"/>
                  </a:lnTo>
                  <a:lnTo>
                    <a:pt x="1225" y="920"/>
                  </a:lnTo>
                  <a:lnTo>
                    <a:pt x="1225" y="916"/>
                  </a:lnTo>
                  <a:lnTo>
                    <a:pt x="1229" y="913"/>
                  </a:lnTo>
                  <a:lnTo>
                    <a:pt x="1233" y="913"/>
                  </a:lnTo>
                  <a:lnTo>
                    <a:pt x="1233" y="913"/>
                  </a:lnTo>
                  <a:lnTo>
                    <a:pt x="1236" y="913"/>
                  </a:lnTo>
                  <a:lnTo>
                    <a:pt x="1236" y="909"/>
                  </a:lnTo>
                  <a:lnTo>
                    <a:pt x="1240" y="909"/>
                  </a:lnTo>
                  <a:lnTo>
                    <a:pt x="1240" y="906"/>
                  </a:lnTo>
                  <a:lnTo>
                    <a:pt x="1240" y="906"/>
                  </a:lnTo>
                  <a:lnTo>
                    <a:pt x="1236" y="902"/>
                  </a:lnTo>
                  <a:lnTo>
                    <a:pt x="1236" y="902"/>
                  </a:lnTo>
                  <a:lnTo>
                    <a:pt x="1233" y="902"/>
                  </a:lnTo>
                  <a:lnTo>
                    <a:pt x="1233" y="892"/>
                  </a:lnTo>
                  <a:lnTo>
                    <a:pt x="1229" y="888"/>
                  </a:lnTo>
                  <a:lnTo>
                    <a:pt x="1229" y="881"/>
                  </a:lnTo>
                  <a:lnTo>
                    <a:pt x="1229" y="881"/>
                  </a:lnTo>
                  <a:lnTo>
                    <a:pt x="1236" y="881"/>
                  </a:lnTo>
                  <a:lnTo>
                    <a:pt x="1240" y="878"/>
                  </a:lnTo>
                  <a:lnTo>
                    <a:pt x="1243" y="878"/>
                  </a:lnTo>
                  <a:lnTo>
                    <a:pt x="1243" y="874"/>
                  </a:lnTo>
                  <a:lnTo>
                    <a:pt x="1243" y="867"/>
                  </a:lnTo>
                  <a:lnTo>
                    <a:pt x="1243" y="863"/>
                  </a:lnTo>
                  <a:lnTo>
                    <a:pt x="1240" y="860"/>
                  </a:lnTo>
                  <a:lnTo>
                    <a:pt x="1240" y="860"/>
                  </a:lnTo>
                  <a:lnTo>
                    <a:pt x="1236" y="853"/>
                  </a:lnTo>
                  <a:lnTo>
                    <a:pt x="1236" y="853"/>
                  </a:lnTo>
                  <a:lnTo>
                    <a:pt x="1236" y="849"/>
                  </a:lnTo>
                  <a:lnTo>
                    <a:pt x="1236" y="849"/>
                  </a:lnTo>
                  <a:lnTo>
                    <a:pt x="1236" y="849"/>
                  </a:lnTo>
                  <a:lnTo>
                    <a:pt x="1247" y="856"/>
                  </a:lnTo>
                  <a:lnTo>
                    <a:pt x="1250" y="846"/>
                  </a:lnTo>
                  <a:lnTo>
                    <a:pt x="1254" y="856"/>
                  </a:lnTo>
                  <a:lnTo>
                    <a:pt x="1254" y="860"/>
                  </a:lnTo>
                  <a:lnTo>
                    <a:pt x="1254" y="863"/>
                  </a:lnTo>
                  <a:lnTo>
                    <a:pt x="1257" y="867"/>
                  </a:lnTo>
                  <a:lnTo>
                    <a:pt x="1261" y="867"/>
                  </a:lnTo>
                  <a:lnTo>
                    <a:pt x="1261" y="863"/>
                  </a:lnTo>
                  <a:lnTo>
                    <a:pt x="1261" y="856"/>
                  </a:lnTo>
                  <a:lnTo>
                    <a:pt x="1264" y="849"/>
                  </a:lnTo>
                  <a:lnTo>
                    <a:pt x="1264" y="846"/>
                  </a:lnTo>
                  <a:lnTo>
                    <a:pt x="1264" y="839"/>
                  </a:lnTo>
                  <a:lnTo>
                    <a:pt x="1264" y="832"/>
                  </a:lnTo>
                  <a:lnTo>
                    <a:pt x="1264" y="825"/>
                  </a:lnTo>
                  <a:lnTo>
                    <a:pt x="1261" y="825"/>
                  </a:lnTo>
                  <a:lnTo>
                    <a:pt x="1257" y="818"/>
                  </a:lnTo>
                  <a:lnTo>
                    <a:pt x="1257" y="814"/>
                  </a:lnTo>
                  <a:lnTo>
                    <a:pt x="1261" y="814"/>
                  </a:lnTo>
                  <a:lnTo>
                    <a:pt x="1264" y="811"/>
                  </a:lnTo>
                  <a:lnTo>
                    <a:pt x="1264" y="811"/>
                  </a:lnTo>
                  <a:lnTo>
                    <a:pt x="1268" y="814"/>
                  </a:lnTo>
                  <a:lnTo>
                    <a:pt x="1275" y="814"/>
                  </a:lnTo>
                  <a:lnTo>
                    <a:pt x="1282" y="811"/>
                  </a:lnTo>
                  <a:lnTo>
                    <a:pt x="1289" y="811"/>
                  </a:lnTo>
                  <a:lnTo>
                    <a:pt x="1292" y="807"/>
                  </a:lnTo>
                  <a:lnTo>
                    <a:pt x="1296" y="807"/>
                  </a:lnTo>
                  <a:lnTo>
                    <a:pt x="1303" y="807"/>
                  </a:lnTo>
                  <a:lnTo>
                    <a:pt x="1310" y="807"/>
                  </a:lnTo>
                  <a:lnTo>
                    <a:pt x="1314" y="807"/>
                  </a:lnTo>
                  <a:lnTo>
                    <a:pt x="1321" y="804"/>
                  </a:lnTo>
                  <a:lnTo>
                    <a:pt x="1321" y="800"/>
                  </a:lnTo>
                  <a:lnTo>
                    <a:pt x="1321" y="797"/>
                  </a:lnTo>
                  <a:lnTo>
                    <a:pt x="1314" y="797"/>
                  </a:lnTo>
                  <a:lnTo>
                    <a:pt x="1310" y="797"/>
                  </a:lnTo>
                  <a:lnTo>
                    <a:pt x="1307" y="793"/>
                  </a:lnTo>
                  <a:lnTo>
                    <a:pt x="1303" y="793"/>
                  </a:lnTo>
                  <a:lnTo>
                    <a:pt x="1299" y="793"/>
                  </a:lnTo>
                  <a:lnTo>
                    <a:pt x="1299" y="790"/>
                  </a:lnTo>
                  <a:lnTo>
                    <a:pt x="1299" y="786"/>
                  </a:lnTo>
                  <a:lnTo>
                    <a:pt x="1303" y="782"/>
                  </a:lnTo>
                  <a:lnTo>
                    <a:pt x="1310" y="779"/>
                  </a:lnTo>
                  <a:lnTo>
                    <a:pt x="1310" y="775"/>
                  </a:lnTo>
                  <a:lnTo>
                    <a:pt x="1314" y="775"/>
                  </a:lnTo>
                  <a:lnTo>
                    <a:pt x="1317" y="772"/>
                  </a:lnTo>
                  <a:lnTo>
                    <a:pt x="1321" y="765"/>
                  </a:lnTo>
                  <a:lnTo>
                    <a:pt x="1324" y="761"/>
                  </a:lnTo>
                  <a:lnTo>
                    <a:pt x="1328" y="758"/>
                  </a:lnTo>
                  <a:lnTo>
                    <a:pt x="1328" y="754"/>
                  </a:lnTo>
                  <a:lnTo>
                    <a:pt x="1338" y="754"/>
                  </a:lnTo>
                  <a:lnTo>
                    <a:pt x="1345" y="751"/>
                  </a:lnTo>
                  <a:lnTo>
                    <a:pt x="1349" y="747"/>
                  </a:lnTo>
                  <a:lnTo>
                    <a:pt x="1352" y="747"/>
                  </a:lnTo>
                  <a:lnTo>
                    <a:pt x="1359" y="744"/>
                  </a:lnTo>
                  <a:lnTo>
                    <a:pt x="1359" y="744"/>
                  </a:lnTo>
                  <a:lnTo>
                    <a:pt x="1359" y="740"/>
                  </a:lnTo>
                  <a:lnTo>
                    <a:pt x="1359" y="740"/>
                  </a:lnTo>
                  <a:lnTo>
                    <a:pt x="1359" y="740"/>
                  </a:lnTo>
                  <a:lnTo>
                    <a:pt x="1359" y="740"/>
                  </a:lnTo>
                  <a:lnTo>
                    <a:pt x="1359" y="740"/>
                  </a:lnTo>
                  <a:lnTo>
                    <a:pt x="1366" y="740"/>
                  </a:lnTo>
                  <a:lnTo>
                    <a:pt x="1373" y="737"/>
                  </a:lnTo>
                  <a:lnTo>
                    <a:pt x="1380" y="733"/>
                  </a:lnTo>
                  <a:lnTo>
                    <a:pt x="1384" y="733"/>
                  </a:lnTo>
                  <a:lnTo>
                    <a:pt x="1384" y="730"/>
                  </a:lnTo>
                  <a:lnTo>
                    <a:pt x="1391" y="730"/>
                  </a:lnTo>
                  <a:lnTo>
                    <a:pt x="1395" y="733"/>
                  </a:lnTo>
                  <a:lnTo>
                    <a:pt x="1395" y="733"/>
                  </a:lnTo>
                  <a:lnTo>
                    <a:pt x="1391" y="737"/>
                  </a:lnTo>
                  <a:lnTo>
                    <a:pt x="1391" y="740"/>
                  </a:lnTo>
                  <a:lnTo>
                    <a:pt x="1388" y="740"/>
                  </a:lnTo>
                  <a:lnTo>
                    <a:pt x="1384" y="744"/>
                  </a:lnTo>
                  <a:lnTo>
                    <a:pt x="1384" y="744"/>
                  </a:lnTo>
                  <a:lnTo>
                    <a:pt x="1373" y="747"/>
                  </a:lnTo>
                  <a:lnTo>
                    <a:pt x="1370" y="751"/>
                  </a:lnTo>
                  <a:lnTo>
                    <a:pt x="1370" y="754"/>
                  </a:lnTo>
                  <a:lnTo>
                    <a:pt x="1370" y="761"/>
                  </a:lnTo>
                  <a:lnTo>
                    <a:pt x="1373" y="761"/>
                  </a:lnTo>
                  <a:lnTo>
                    <a:pt x="1373" y="765"/>
                  </a:lnTo>
                  <a:lnTo>
                    <a:pt x="1377" y="765"/>
                  </a:lnTo>
                  <a:lnTo>
                    <a:pt x="1384" y="765"/>
                  </a:lnTo>
                  <a:lnTo>
                    <a:pt x="1391" y="761"/>
                  </a:lnTo>
                  <a:lnTo>
                    <a:pt x="1398" y="758"/>
                  </a:lnTo>
                  <a:lnTo>
                    <a:pt x="1405" y="754"/>
                  </a:lnTo>
                  <a:lnTo>
                    <a:pt x="1412" y="751"/>
                  </a:lnTo>
                  <a:lnTo>
                    <a:pt x="1419" y="751"/>
                  </a:lnTo>
                  <a:lnTo>
                    <a:pt x="1419" y="747"/>
                  </a:lnTo>
                  <a:lnTo>
                    <a:pt x="1426" y="747"/>
                  </a:lnTo>
                  <a:lnTo>
                    <a:pt x="1426" y="744"/>
                  </a:lnTo>
                  <a:lnTo>
                    <a:pt x="1426" y="740"/>
                  </a:lnTo>
                  <a:lnTo>
                    <a:pt x="1423" y="737"/>
                  </a:lnTo>
                  <a:lnTo>
                    <a:pt x="1419" y="737"/>
                  </a:lnTo>
                  <a:lnTo>
                    <a:pt x="1419" y="737"/>
                  </a:lnTo>
                  <a:lnTo>
                    <a:pt x="1412" y="733"/>
                  </a:lnTo>
                  <a:lnTo>
                    <a:pt x="1405" y="730"/>
                  </a:lnTo>
                  <a:lnTo>
                    <a:pt x="1398" y="723"/>
                  </a:lnTo>
                  <a:lnTo>
                    <a:pt x="1395" y="716"/>
                  </a:lnTo>
                  <a:lnTo>
                    <a:pt x="1391" y="712"/>
                  </a:lnTo>
                  <a:lnTo>
                    <a:pt x="1388" y="708"/>
                  </a:lnTo>
                  <a:lnTo>
                    <a:pt x="1384" y="705"/>
                  </a:lnTo>
                  <a:lnTo>
                    <a:pt x="1384" y="698"/>
                  </a:lnTo>
                  <a:lnTo>
                    <a:pt x="1384" y="694"/>
                  </a:lnTo>
                  <a:lnTo>
                    <a:pt x="1384" y="691"/>
                  </a:lnTo>
                  <a:lnTo>
                    <a:pt x="1388" y="691"/>
                  </a:lnTo>
                  <a:lnTo>
                    <a:pt x="1384" y="684"/>
                  </a:lnTo>
                  <a:lnTo>
                    <a:pt x="1384" y="684"/>
                  </a:lnTo>
                  <a:lnTo>
                    <a:pt x="1380" y="684"/>
                  </a:lnTo>
                  <a:lnTo>
                    <a:pt x="1377" y="684"/>
                  </a:lnTo>
                  <a:lnTo>
                    <a:pt x="1377" y="684"/>
                  </a:lnTo>
                  <a:lnTo>
                    <a:pt x="1373" y="684"/>
                  </a:lnTo>
                  <a:lnTo>
                    <a:pt x="1373" y="677"/>
                  </a:lnTo>
                  <a:lnTo>
                    <a:pt x="1380" y="677"/>
                  </a:lnTo>
                  <a:lnTo>
                    <a:pt x="1388" y="673"/>
                  </a:lnTo>
                  <a:lnTo>
                    <a:pt x="1391" y="670"/>
                  </a:lnTo>
                  <a:lnTo>
                    <a:pt x="1395" y="666"/>
                  </a:lnTo>
                  <a:lnTo>
                    <a:pt x="1395" y="663"/>
                  </a:lnTo>
                  <a:lnTo>
                    <a:pt x="1391" y="659"/>
                  </a:lnTo>
                  <a:lnTo>
                    <a:pt x="1388" y="656"/>
                  </a:lnTo>
                  <a:lnTo>
                    <a:pt x="1384" y="656"/>
                  </a:lnTo>
                  <a:lnTo>
                    <a:pt x="1380" y="656"/>
                  </a:lnTo>
                  <a:lnTo>
                    <a:pt x="1377" y="659"/>
                  </a:lnTo>
                  <a:lnTo>
                    <a:pt x="1373" y="659"/>
                  </a:lnTo>
                  <a:lnTo>
                    <a:pt x="1359" y="663"/>
                  </a:lnTo>
                  <a:lnTo>
                    <a:pt x="1349" y="666"/>
                  </a:lnTo>
                  <a:lnTo>
                    <a:pt x="1342" y="673"/>
                  </a:lnTo>
                  <a:lnTo>
                    <a:pt x="1338" y="677"/>
                  </a:lnTo>
                  <a:lnTo>
                    <a:pt x="1338" y="677"/>
                  </a:lnTo>
                  <a:lnTo>
                    <a:pt x="1331" y="684"/>
                  </a:lnTo>
                  <a:lnTo>
                    <a:pt x="1324" y="691"/>
                  </a:lnTo>
                  <a:lnTo>
                    <a:pt x="1314" y="698"/>
                  </a:lnTo>
                  <a:lnTo>
                    <a:pt x="1307" y="701"/>
                  </a:lnTo>
                  <a:lnTo>
                    <a:pt x="1303" y="705"/>
                  </a:lnTo>
                  <a:lnTo>
                    <a:pt x="1299" y="705"/>
                  </a:lnTo>
                  <a:lnTo>
                    <a:pt x="1307" y="698"/>
                  </a:lnTo>
                  <a:lnTo>
                    <a:pt x="1314" y="691"/>
                  </a:lnTo>
                  <a:lnTo>
                    <a:pt x="1321" y="684"/>
                  </a:lnTo>
                  <a:lnTo>
                    <a:pt x="1324" y="673"/>
                  </a:lnTo>
                  <a:lnTo>
                    <a:pt x="1331" y="666"/>
                  </a:lnTo>
                  <a:lnTo>
                    <a:pt x="1335" y="659"/>
                  </a:lnTo>
                  <a:lnTo>
                    <a:pt x="1338" y="656"/>
                  </a:lnTo>
                  <a:lnTo>
                    <a:pt x="1338" y="656"/>
                  </a:lnTo>
                  <a:lnTo>
                    <a:pt x="1356" y="645"/>
                  </a:lnTo>
                  <a:lnTo>
                    <a:pt x="1366" y="638"/>
                  </a:lnTo>
                  <a:lnTo>
                    <a:pt x="1377" y="634"/>
                  </a:lnTo>
                  <a:lnTo>
                    <a:pt x="1384" y="631"/>
                  </a:lnTo>
                  <a:lnTo>
                    <a:pt x="1388" y="631"/>
                  </a:lnTo>
                  <a:lnTo>
                    <a:pt x="1405" y="634"/>
                  </a:lnTo>
                  <a:lnTo>
                    <a:pt x="1430" y="634"/>
                  </a:lnTo>
                  <a:lnTo>
                    <a:pt x="1447" y="634"/>
                  </a:lnTo>
                  <a:lnTo>
                    <a:pt x="1454" y="631"/>
                  </a:lnTo>
                  <a:lnTo>
                    <a:pt x="1465" y="631"/>
                  </a:lnTo>
                  <a:lnTo>
                    <a:pt x="1472" y="627"/>
                  </a:lnTo>
                  <a:lnTo>
                    <a:pt x="1476" y="620"/>
                  </a:lnTo>
                  <a:lnTo>
                    <a:pt x="1476" y="617"/>
                  </a:lnTo>
                  <a:lnTo>
                    <a:pt x="1476" y="613"/>
                  </a:lnTo>
                  <a:lnTo>
                    <a:pt x="1476" y="613"/>
                  </a:lnTo>
                  <a:lnTo>
                    <a:pt x="1483" y="606"/>
                  </a:lnTo>
                  <a:lnTo>
                    <a:pt x="1486" y="603"/>
                  </a:lnTo>
                  <a:lnTo>
                    <a:pt x="1493" y="599"/>
                  </a:lnTo>
                  <a:lnTo>
                    <a:pt x="1497" y="599"/>
                  </a:lnTo>
                  <a:lnTo>
                    <a:pt x="1500" y="599"/>
                  </a:lnTo>
                  <a:lnTo>
                    <a:pt x="1500" y="599"/>
                  </a:lnTo>
                  <a:lnTo>
                    <a:pt x="1507" y="596"/>
                  </a:lnTo>
                  <a:lnTo>
                    <a:pt x="1511" y="589"/>
                  </a:lnTo>
                  <a:lnTo>
                    <a:pt x="1514" y="578"/>
                  </a:lnTo>
                  <a:lnTo>
                    <a:pt x="1514" y="571"/>
                  </a:lnTo>
                  <a:lnTo>
                    <a:pt x="1511" y="561"/>
                  </a:lnTo>
                  <a:lnTo>
                    <a:pt x="1507" y="553"/>
                  </a:lnTo>
                  <a:lnTo>
                    <a:pt x="1500" y="550"/>
                  </a:lnTo>
                  <a:lnTo>
                    <a:pt x="1497" y="546"/>
                  </a:lnTo>
                  <a:lnTo>
                    <a:pt x="1497" y="546"/>
                  </a:lnTo>
                  <a:lnTo>
                    <a:pt x="1493" y="539"/>
                  </a:lnTo>
                  <a:lnTo>
                    <a:pt x="1490" y="532"/>
                  </a:lnTo>
                  <a:lnTo>
                    <a:pt x="1490" y="529"/>
                  </a:lnTo>
                  <a:lnTo>
                    <a:pt x="1490" y="529"/>
                  </a:lnTo>
                  <a:lnTo>
                    <a:pt x="1490" y="529"/>
                  </a:lnTo>
                  <a:lnTo>
                    <a:pt x="1469" y="529"/>
                  </a:lnTo>
                  <a:lnTo>
                    <a:pt x="1465" y="532"/>
                  </a:lnTo>
                  <a:lnTo>
                    <a:pt x="1462" y="532"/>
                  </a:lnTo>
                  <a:lnTo>
                    <a:pt x="1458" y="532"/>
                  </a:lnTo>
                  <a:lnTo>
                    <a:pt x="1458" y="529"/>
                  </a:lnTo>
                  <a:lnTo>
                    <a:pt x="1454" y="529"/>
                  </a:lnTo>
                  <a:lnTo>
                    <a:pt x="1451" y="518"/>
                  </a:lnTo>
                  <a:lnTo>
                    <a:pt x="1447" y="508"/>
                  </a:lnTo>
                  <a:lnTo>
                    <a:pt x="1444" y="494"/>
                  </a:lnTo>
                  <a:lnTo>
                    <a:pt x="1440" y="487"/>
                  </a:lnTo>
                  <a:lnTo>
                    <a:pt x="1440" y="479"/>
                  </a:lnTo>
                  <a:lnTo>
                    <a:pt x="1440" y="479"/>
                  </a:lnTo>
                  <a:lnTo>
                    <a:pt x="1440" y="479"/>
                  </a:lnTo>
                  <a:lnTo>
                    <a:pt x="1440" y="483"/>
                  </a:lnTo>
                  <a:lnTo>
                    <a:pt x="1437" y="472"/>
                  </a:lnTo>
                  <a:lnTo>
                    <a:pt x="1426" y="455"/>
                  </a:lnTo>
                  <a:lnTo>
                    <a:pt x="1419" y="437"/>
                  </a:lnTo>
                  <a:lnTo>
                    <a:pt x="1412" y="423"/>
                  </a:lnTo>
                  <a:lnTo>
                    <a:pt x="1409" y="416"/>
                  </a:lnTo>
                  <a:lnTo>
                    <a:pt x="1405" y="405"/>
                  </a:lnTo>
                  <a:lnTo>
                    <a:pt x="1398" y="398"/>
                  </a:lnTo>
                  <a:lnTo>
                    <a:pt x="1395" y="391"/>
                  </a:lnTo>
                  <a:lnTo>
                    <a:pt x="1391" y="391"/>
                  </a:lnTo>
                  <a:lnTo>
                    <a:pt x="1388" y="391"/>
                  </a:lnTo>
                  <a:lnTo>
                    <a:pt x="1384" y="391"/>
                  </a:lnTo>
                  <a:lnTo>
                    <a:pt x="1384" y="395"/>
                  </a:lnTo>
                  <a:lnTo>
                    <a:pt x="1388" y="405"/>
                  </a:lnTo>
                  <a:lnTo>
                    <a:pt x="1384" y="413"/>
                  </a:lnTo>
                  <a:lnTo>
                    <a:pt x="1380" y="420"/>
                  </a:lnTo>
                  <a:lnTo>
                    <a:pt x="1377" y="423"/>
                  </a:lnTo>
                  <a:lnTo>
                    <a:pt x="1370" y="427"/>
                  </a:lnTo>
                  <a:lnTo>
                    <a:pt x="1366" y="427"/>
                  </a:lnTo>
                  <a:lnTo>
                    <a:pt x="1366" y="427"/>
                  </a:lnTo>
                  <a:lnTo>
                    <a:pt x="1356" y="430"/>
                  </a:lnTo>
                  <a:lnTo>
                    <a:pt x="1349" y="434"/>
                  </a:lnTo>
                  <a:lnTo>
                    <a:pt x="1342" y="434"/>
                  </a:lnTo>
                  <a:lnTo>
                    <a:pt x="1338" y="430"/>
                  </a:lnTo>
                  <a:lnTo>
                    <a:pt x="1335" y="427"/>
                  </a:lnTo>
                  <a:lnTo>
                    <a:pt x="1335" y="427"/>
                  </a:lnTo>
                  <a:lnTo>
                    <a:pt x="1331" y="423"/>
                  </a:lnTo>
                  <a:lnTo>
                    <a:pt x="1331" y="423"/>
                  </a:lnTo>
                  <a:lnTo>
                    <a:pt x="1328" y="413"/>
                  </a:lnTo>
                  <a:lnTo>
                    <a:pt x="1328" y="405"/>
                  </a:lnTo>
                  <a:lnTo>
                    <a:pt x="1328" y="395"/>
                  </a:lnTo>
                  <a:lnTo>
                    <a:pt x="1328" y="391"/>
                  </a:lnTo>
                  <a:lnTo>
                    <a:pt x="1331" y="388"/>
                  </a:lnTo>
                  <a:lnTo>
                    <a:pt x="1324" y="374"/>
                  </a:lnTo>
                  <a:lnTo>
                    <a:pt x="1328" y="370"/>
                  </a:lnTo>
                  <a:lnTo>
                    <a:pt x="1328" y="367"/>
                  </a:lnTo>
                  <a:lnTo>
                    <a:pt x="1324" y="363"/>
                  </a:lnTo>
                  <a:lnTo>
                    <a:pt x="1324" y="363"/>
                  </a:lnTo>
                  <a:lnTo>
                    <a:pt x="1321" y="360"/>
                  </a:lnTo>
                  <a:lnTo>
                    <a:pt x="1314" y="356"/>
                  </a:lnTo>
                  <a:lnTo>
                    <a:pt x="1310" y="353"/>
                  </a:lnTo>
                  <a:lnTo>
                    <a:pt x="1307" y="349"/>
                  </a:lnTo>
                  <a:lnTo>
                    <a:pt x="1303" y="346"/>
                  </a:lnTo>
                  <a:lnTo>
                    <a:pt x="1303" y="346"/>
                  </a:lnTo>
                  <a:lnTo>
                    <a:pt x="1296" y="335"/>
                  </a:lnTo>
                  <a:lnTo>
                    <a:pt x="1289" y="332"/>
                  </a:lnTo>
                  <a:lnTo>
                    <a:pt x="1282" y="332"/>
                  </a:lnTo>
                  <a:lnTo>
                    <a:pt x="1278" y="328"/>
                  </a:lnTo>
                  <a:lnTo>
                    <a:pt x="1275" y="328"/>
                  </a:lnTo>
                  <a:lnTo>
                    <a:pt x="1236" y="328"/>
                  </a:lnTo>
                  <a:lnTo>
                    <a:pt x="1225" y="324"/>
                  </a:lnTo>
                  <a:lnTo>
                    <a:pt x="1222" y="324"/>
                  </a:lnTo>
                  <a:lnTo>
                    <a:pt x="1218" y="328"/>
                  </a:lnTo>
                  <a:lnTo>
                    <a:pt x="1215" y="335"/>
                  </a:lnTo>
                  <a:lnTo>
                    <a:pt x="1211" y="339"/>
                  </a:lnTo>
                  <a:lnTo>
                    <a:pt x="1211" y="342"/>
                  </a:lnTo>
                  <a:lnTo>
                    <a:pt x="1211" y="342"/>
                  </a:lnTo>
                  <a:lnTo>
                    <a:pt x="1208" y="346"/>
                  </a:lnTo>
                  <a:lnTo>
                    <a:pt x="1208" y="353"/>
                  </a:lnTo>
                  <a:lnTo>
                    <a:pt x="1208" y="356"/>
                  </a:lnTo>
                  <a:lnTo>
                    <a:pt x="1208" y="363"/>
                  </a:lnTo>
                  <a:lnTo>
                    <a:pt x="1208" y="363"/>
                  </a:lnTo>
                  <a:lnTo>
                    <a:pt x="1215" y="370"/>
                  </a:lnTo>
                  <a:lnTo>
                    <a:pt x="1215" y="377"/>
                  </a:lnTo>
                  <a:lnTo>
                    <a:pt x="1218" y="384"/>
                  </a:lnTo>
                  <a:lnTo>
                    <a:pt x="1218" y="388"/>
                  </a:lnTo>
                  <a:lnTo>
                    <a:pt x="1211" y="402"/>
                  </a:lnTo>
                  <a:lnTo>
                    <a:pt x="1208" y="416"/>
                  </a:lnTo>
                  <a:lnTo>
                    <a:pt x="1204" y="423"/>
                  </a:lnTo>
                  <a:lnTo>
                    <a:pt x="1204" y="430"/>
                  </a:lnTo>
                  <a:lnTo>
                    <a:pt x="1204" y="430"/>
                  </a:lnTo>
                  <a:lnTo>
                    <a:pt x="1211" y="444"/>
                  </a:lnTo>
                  <a:lnTo>
                    <a:pt x="1215" y="465"/>
                  </a:lnTo>
                  <a:lnTo>
                    <a:pt x="1218" y="483"/>
                  </a:lnTo>
                  <a:lnTo>
                    <a:pt x="1222" y="490"/>
                  </a:lnTo>
                  <a:lnTo>
                    <a:pt x="1218" y="501"/>
                  </a:lnTo>
                  <a:lnTo>
                    <a:pt x="1218" y="504"/>
                  </a:lnTo>
                  <a:lnTo>
                    <a:pt x="1215" y="511"/>
                  </a:lnTo>
                  <a:lnTo>
                    <a:pt x="1211" y="511"/>
                  </a:lnTo>
                  <a:lnTo>
                    <a:pt x="1208" y="511"/>
                  </a:lnTo>
                  <a:lnTo>
                    <a:pt x="1204" y="522"/>
                  </a:lnTo>
                  <a:lnTo>
                    <a:pt x="1201" y="525"/>
                  </a:lnTo>
                  <a:lnTo>
                    <a:pt x="1194" y="529"/>
                  </a:lnTo>
                  <a:lnTo>
                    <a:pt x="1190" y="532"/>
                  </a:lnTo>
                  <a:lnTo>
                    <a:pt x="1190" y="532"/>
                  </a:lnTo>
                  <a:lnTo>
                    <a:pt x="1190" y="536"/>
                  </a:lnTo>
                  <a:lnTo>
                    <a:pt x="1190" y="543"/>
                  </a:lnTo>
                  <a:lnTo>
                    <a:pt x="1194" y="550"/>
                  </a:lnTo>
                  <a:lnTo>
                    <a:pt x="1190" y="557"/>
                  </a:lnTo>
                  <a:lnTo>
                    <a:pt x="1190" y="564"/>
                  </a:lnTo>
                  <a:lnTo>
                    <a:pt x="1190" y="564"/>
                  </a:lnTo>
                  <a:lnTo>
                    <a:pt x="1194" y="571"/>
                  </a:lnTo>
                  <a:lnTo>
                    <a:pt x="1194" y="578"/>
                  </a:lnTo>
                  <a:lnTo>
                    <a:pt x="1197" y="582"/>
                  </a:lnTo>
                  <a:lnTo>
                    <a:pt x="1201" y="585"/>
                  </a:lnTo>
                  <a:lnTo>
                    <a:pt x="1201" y="589"/>
                  </a:lnTo>
                  <a:lnTo>
                    <a:pt x="1201" y="596"/>
                  </a:lnTo>
                  <a:lnTo>
                    <a:pt x="1197" y="603"/>
                  </a:lnTo>
                  <a:lnTo>
                    <a:pt x="1194" y="606"/>
                  </a:lnTo>
                  <a:lnTo>
                    <a:pt x="1194" y="610"/>
                  </a:lnTo>
                  <a:lnTo>
                    <a:pt x="1190" y="610"/>
                  </a:lnTo>
                  <a:lnTo>
                    <a:pt x="1187" y="617"/>
                  </a:lnTo>
                  <a:lnTo>
                    <a:pt x="1183" y="620"/>
                  </a:lnTo>
                  <a:lnTo>
                    <a:pt x="1180" y="617"/>
                  </a:lnTo>
                  <a:lnTo>
                    <a:pt x="1176" y="617"/>
                  </a:lnTo>
                  <a:lnTo>
                    <a:pt x="1173" y="613"/>
                  </a:lnTo>
                  <a:lnTo>
                    <a:pt x="1173" y="610"/>
                  </a:lnTo>
                  <a:lnTo>
                    <a:pt x="1169" y="606"/>
                  </a:lnTo>
                  <a:lnTo>
                    <a:pt x="1169" y="603"/>
                  </a:lnTo>
                  <a:lnTo>
                    <a:pt x="1166" y="596"/>
                  </a:lnTo>
                  <a:lnTo>
                    <a:pt x="1162" y="592"/>
                  </a:lnTo>
                  <a:lnTo>
                    <a:pt x="1162" y="592"/>
                  </a:lnTo>
                  <a:lnTo>
                    <a:pt x="1155" y="589"/>
                  </a:lnTo>
                  <a:lnTo>
                    <a:pt x="1152" y="585"/>
                  </a:lnTo>
                  <a:lnTo>
                    <a:pt x="1152" y="578"/>
                  </a:lnTo>
                  <a:lnTo>
                    <a:pt x="1152" y="575"/>
                  </a:lnTo>
                  <a:lnTo>
                    <a:pt x="1152" y="575"/>
                  </a:lnTo>
                  <a:lnTo>
                    <a:pt x="1148" y="571"/>
                  </a:lnTo>
                  <a:lnTo>
                    <a:pt x="1144" y="564"/>
                  </a:lnTo>
                  <a:lnTo>
                    <a:pt x="1144" y="557"/>
                  </a:lnTo>
                  <a:lnTo>
                    <a:pt x="1144" y="553"/>
                  </a:lnTo>
                  <a:lnTo>
                    <a:pt x="1144" y="550"/>
                  </a:lnTo>
                  <a:lnTo>
                    <a:pt x="1141" y="539"/>
                  </a:lnTo>
                  <a:lnTo>
                    <a:pt x="1137" y="529"/>
                  </a:lnTo>
                  <a:lnTo>
                    <a:pt x="1134" y="525"/>
                  </a:lnTo>
                  <a:lnTo>
                    <a:pt x="1130" y="522"/>
                  </a:lnTo>
                  <a:lnTo>
                    <a:pt x="1127" y="522"/>
                  </a:lnTo>
                  <a:lnTo>
                    <a:pt x="1123" y="522"/>
                  </a:lnTo>
                  <a:lnTo>
                    <a:pt x="1123" y="522"/>
                  </a:lnTo>
                  <a:lnTo>
                    <a:pt x="1116" y="518"/>
                  </a:lnTo>
                  <a:lnTo>
                    <a:pt x="1106" y="518"/>
                  </a:lnTo>
                  <a:lnTo>
                    <a:pt x="1099" y="518"/>
                  </a:lnTo>
                  <a:lnTo>
                    <a:pt x="1088" y="518"/>
                  </a:lnTo>
                  <a:lnTo>
                    <a:pt x="1085" y="522"/>
                  </a:lnTo>
                  <a:lnTo>
                    <a:pt x="1081" y="522"/>
                  </a:lnTo>
                  <a:lnTo>
                    <a:pt x="1070" y="518"/>
                  </a:lnTo>
                  <a:lnTo>
                    <a:pt x="1060" y="515"/>
                  </a:lnTo>
                  <a:lnTo>
                    <a:pt x="1053" y="508"/>
                  </a:lnTo>
                  <a:lnTo>
                    <a:pt x="1049" y="501"/>
                  </a:lnTo>
                  <a:lnTo>
                    <a:pt x="1046" y="494"/>
                  </a:lnTo>
                  <a:lnTo>
                    <a:pt x="1042" y="487"/>
                  </a:lnTo>
                  <a:lnTo>
                    <a:pt x="1042" y="483"/>
                  </a:lnTo>
                  <a:lnTo>
                    <a:pt x="1042" y="483"/>
                  </a:lnTo>
                  <a:lnTo>
                    <a:pt x="1035" y="469"/>
                  </a:lnTo>
                  <a:lnTo>
                    <a:pt x="1028" y="462"/>
                  </a:lnTo>
                  <a:lnTo>
                    <a:pt x="1021" y="455"/>
                  </a:lnTo>
                  <a:lnTo>
                    <a:pt x="1018" y="451"/>
                  </a:lnTo>
                  <a:lnTo>
                    <a:pt x="1014" y="451"/>
                  </a:lnTo>
                  <a:lnTo>
                    <a:pt x="1014" y="444"/>
                  </a:lnTo>
                  <a:lnTo>
                    <a:pt x="1011" y="437"/>
                  </a:lnTo>
                  <a:lnTo>
                    <a:pt x="1011" y="437"/>
                  </a:lnTo>
                  <a:lnTo>
                    <a:pt x="1007" y="434"/>
                  </a:lnTo>
                  <a:lnTo>
                    <a:pt x="1000" y="437"/>
                  </a:lnTo>
                  <a:lnTo>
                    <a:pt x="993" y="434"/>
                  </a:lnTo>
                  <a:lnTo>
                    <a:pt x="986" y="430"/>
                  </a:lnTo>
                  <a:lnTo>
                    <a:pt x="982" y="423"/>
                  </a:lnTo>
                  <a:lnTo>
                    <a:pt x="982" y="420"/>
                  </a:lnTo>
                  <a:lnTo>
                    <a:pt x="982" y="413"/>
                  </a:lnTo>
                  <a:lnTo>
                    <a:pt x="979" y="409"/>
                  </a:lnTo>
                  <a:lnTo>
                    <a:pt x="979" y="405"/>
                  </a:lnTo>
                  <a:lnTo>
                    <a:pt x="982" y="391"/>
                  </a:lnTo>
                  <a:lnTo>
                    <a:pt x="993" y="374"/>
                  </a:lnTo>
                  <a:lnTo>
                    <a:pt x="1004" y="353"/>
                  </a:lnTo>
                  <a:lnTo>
                    <a:pt x="1014" y="342"/>
                  </a:lnTo>
                  <a:lnTo>
                    <a:pt x="1021" y="335"/>
                  </a:lnTo>
                  <a:lnTo>
                    <a:pt x="1028" y="332"/>
                  </a:lnTo>
                  <a:lnTo>
                    <a:pt x="1032" y="328"/>
                  </a:lnTo>
                  <a:lnTo>
                    <a:pt x="1035" y="324"/>
                  </a:lnTo>
                  <a:lnTo>
                    <a:pt x="1039" y="321"/>
                  </a:lnTo>
                  <a:lnTo>
                    <a:pt x="1039" y="321"/>
                  </a:lnTo>
                  <a:lnTo>
                    <a:pt x="1035" y="314"/>
                  </a:lnTo>
                  <a:lnTo>
                    <a:pt x="1039" y="310"/>
                  </a:lnTo>
                  <a:lnTo>
                    <a:pt x="1039" y="310"/>
                  </a:lnTo>
                  <a:lnTo>
                    <a:pt x="1042" y="310"/>
                  </a:lnTo>
                  <a:lnTo>
                    <a:pt x="1042" y="310"/>
                  </a:lnTo>
                  <a:lnTo>
                    <a:pt x="1046" y="307"/>
                  </a:lnTo>
                  <a:lnTo>
                    <a:pt x="1053" y="310"/>
                  </a:lnTo>
                  <a:lnTo>
                    <a:pt x="1056" y="310"/>
                  </a:lnTo>
                  <a:lnTo>
                    <a:pt x="1063" y="314"/>
                  </a:lnTo>
                  <a:lnTo>
                    <a:pt x="1067" y="314"/>
                  </a:lnTo>
                  <a:lnTo>
                    <a:pt x="1070" y="314"/>
                  </a:lnTo>
                  <a:lnTo>
                    <a:pt x="1070" y="314"/>
                  </a:lnTo>
                  <a:lnTo>
                    <a:pt x="1074" y="307"/>
                  </a:lnTo>
                  <a:lnTo>
                    <a:pt x="1078" y="300"/>
                  </a:lnTo>
                  <a:lnTo>
                    <a:pt x="1078" y="293"/>
                  </a:lnTo>
                  <a:lnTo>
                    <a:pt x="1078" y="289"/>
                  </a:lnTo>
                  <a:lnTo>
                    <a:pt x="1078" y="282"/>
                  </a:lnTo>
                  <a:lnTo>
                    <a:pt x="1078" y="282"/>
                  </a:lnTo>
                  <a:lnTo>
                    <a:pt x="1078" y="272"/>
                  </a:lnTo>
                  <a:lnTo>
                    <a:pt x="1081" y="261"/>
                  </a:lnTo>
                  <a:lnTo>
                    <a:pt x="1088" y="250"/>
                  </a:lnTo>
                  <a:lnTo>
                    <a:pt x="1092" y="243"/>
                  </a:lnTo>
                  <a:lnTo>
                    <a:pt x="1095" y="240"/>
                  </a:lnTo>
                  <a:lnTo>
                    <a:pt x="1095" y="240"/>
                  </a:lnTo>
                  <a:lnTo>
                    <a:pt x="1099" y="233"/>
                  </a:lnTo>
                  <a:lnTo>
                    <a:pt x="1099" y="229"/>
                  </a:lnTo>
                  <a:lnTo>
                    <a:pt x="1099" y="226"/>
                  </a:lnTo>
                  <a:lnTo>
                    <a:pt x="1099" y="226"/>
                  </a:lnTo>
                  <a:lnTo>
                    <a:pt x="1095" y="226"/>
                  </a:lnTo>
                  <a:lnTo>
                    <a:pt x="1095" y="229"/>
                  </a:lnTo>
                  <a:lnTo>
                    <a:pt x="1063" y="212"/>
                  </a:lnTo>
                  <a:lnTo>
                    <a:pt x="1063" y="208"/>
                  </a:lnTo>
                  <a:lnTo>
                    <a:pt x="1067" y="205"/>
                  </a:lnTo>
                  <a:lnTo>
                    <a:pt x="1070" y="205"/>
                  </a:lnTo>
                  <a:lnTo>
                    <a:pt x="1074" y="205"/>
                  </a:lnTo>
                  <a:lnTo>
                    <a:pt x="1081" y="208"/>
                  </a:lnTo>
                  <a:lnTo>
                    <a:pt x="1085" y="208"/>
                  </a:lnTo>
                  <a:lnTo>
                    <a:pt x="1092" y="208"/>
                  </a:lnTo>
                  <a:lnTo>
                    <a:pt x="1092" y="208"/>
                  </a:lnTo>
                  <a:lnTo>
                    <a:pt x="1095" y="208"/>
                  </a:lnTo>
                  <a:lnTo>
                    <a:pt x="1102" y="208"/>
                  </a:lnTo>
                  <a:lnTo>
                    <a:pt x="1109" y="208"/>
                  </a:lnTo>
                  <a:lnTo>
                    <a:pt x="1116" y="212"/>
                  </a:lnTo>
                  <a:lnTo>
                    <a:pt x="1120" y="212"/>
                  </a:lnTo>
                  <a:lnTo>
                    <a:pt x="1123" y="212"/>
                  </a:lnTo>
                  <a:lnTo>
                    <a:pt x="1130" y="201"/>
                  </a:lnTo>
                  <a:lnTo>
                    <a:pt x="1137" y="205"/>
                  </a:lnTo>
                  <a:lnTo>
                    <a:pt x="1144" y="205"/>
                  </a:lnTo>
                  <a:lnTo>
                    <a:pt x="1152" y="205"/>
                  </a:lnTo>
                  <a:lnTo>
                    <a:pt x="1155" y="201"/>
                  </a:lnTo>
                  <a:lnTo>
                    <a:pt x="1155" y="201"/>
                  </a:lnTo>
                  <a:lnTo>
                    <a:pt x="1155" y="201"/>
                  </a:lnTo>
                  <a:lnTo>
                    <a:pt x="1159" y="194"/>
                  </a:lnTo>
                  <a:lnTo>
                    <a:pt x="1159" y="191"/>
                  </a:lnTo>
                  <a:lnTo>
                    <a:pt x="1162" y="184"/>
                  </a:lnTo>
                  <a:lnTo>
                    <a:pt x="1166" y="180"/>
                  </a:lnTo>
                  <a:lnTo>
                    <a:pt x="1169" y="180"/>
                  </a:lnTo>
                  <a:lnTo>
                    <a:pt x="1173" y="176"/>
                  </a:lnTo>
                  <a:lnTo>
                    <a:pt x="1173" y="173"/>
                  </a:lnTo>
                  <a:lnTo>
                    <a:pt x="1173" y="166"/>
                  </a:lnTo>
                  <a:lnTo>
                    <a:pt x="1173" y="159"/>
                  </a:lnTo>
                  <a:lnTo>
                    <a:pt x="1169" y="148"/>
                  </a:lnTo>
                  <a:lnTo>
                    <a:pt x="1169" y="148"/>
                  </a:lnTo>
                  <a:lnTo>
                    <a:pt x="1166" y="145"/>
                  </a:lnTo>
                  <a:lnTo>
                    <a:pt x="1162" y="145"/>
                  </a:lnTo>
                  <a:lnTo>
                    <a:pt x="1159" y="138"/>
                  </a:lnTo>
                  <a:lnTo>
                    <a:pt x="1155" y="134"/>
                  </a:lnTo>
                  <a:lnTo>
                    <a:pt x="1155" y="131"/>
                  </a:lnTo>
                  <a:lnTo>
                    <a:pt x="1159" y="124"/>
                  </a:lnTo>
                  <a:lnTo>
                    <a:pt x="1166" y="120"/>
                  </a:lnTo>
                  <a:lnTo>
                    <a:pt x="1166" y="120"/>
                  </a:lnTo>
                  <a:lnTo>
                    <a:pt x="1169" y="120"/>
                  </a:lnTo>
                  <a:lnTo>
                    <a:pt x="1173" y="120"/>
                  </a:lnTo>
                  <a:lnTo>
                    <a:pt x="1173" y="117"/>
                  </a:lnTo>
                  <a:lnTo>
                    <a:pt x="1176" y="113"/>
                  </a:lnTo>
                  <a:lnTo>
                    <a:pt x="1173" y="110"/>
                  </a:lnTo>
                  <a:lnTo>
                    <a:pt x="1173" y="106"/>
                  </a:lnTo>
                  <a:lnTo>
                    <a:pt x="1169" y="103"/>
                  </a:lnTo>
                  <a:lnTo>
                    <a:pt x="1166" y="103"/>
                  </a:lnTo>
                  <a:lnTo>
                    <a:pt x="1162" y="99"/>
                  </a:lnTo>
                  <a:lnTo>
                    <a:pt x="1162" y="103"/>
                  </a:lnTo>
                  <a:lnTo>
                    <a:pt x="1159" y="78"/>
                  </a:lnTo>
                  <a:lnTo>
                    <a:pt x="1152" y="78"/>
                  </a:lnTo>
                  <a:lnTo>
                    <a:pt x="1148" y="78"/>
                  </a:lnTo>
                  <a:lnTo>
                    <a:pt x="1141" y="78"/>
                  </a:lnTo>
                  <a:lnTo>
                    <a:pt x="1134" y="74"/>
                  </a:lnTo>
                  <a:lnTo>
                    <a:pt x="1130" y="74"/>
                  </a:lnTo>
                  <a:lnTo>
                    <a:pt x="1130" y="74"/>
                  </a:lnTo>
                  <a:lnTo>
                    <a:pt x="1134" y="106"/>
                  </a:lnTo>
                  <a:lnTo>
                    <a:pt x="1130" y="106"/>
                  </a:lnTo>
                  <a:lnTo>
                    <a:pt x="1130" y="110"/>
                  </a:lnTo>
                  <a:lnTo>
                    <a:pt x="1123" y="117"/>
                  </a:lnTo>
                  <a:lnTo>
                    <a:pt x="1120" y="127"/>
                  </a:lnTo>
                  <a:lnTo>
                    <a:pt x="1116" y="141"/>
                  </a:lnTo>
                  <a:lnTo>
                    <a:pt x="1116" y="141"/>
                  </a:lnTo>
                  <a:lnTo>
                    <a:pt x="1113" y="141"/>
                  </a:lnTo>
                  <a:lnTo>
                    <a:pt x="1113" y="145"/>
                  </a:lnTo>
                  <a:lnTo>
                    <a:pt x="1109" y="148"/>
                  </a:lnTo>
                  <a:lnTo>
                    <a:pt x="1106" y="148"/>
                  </a:lnTo>
                  <a:lnTo>
                    <a:pt x="1102" y="145"/>
                  </a:lnTo>
                  <a:lnTo>
                    <a:pt x="1095" y="141"/>
                  </a:lnTo>
                  <a:lnTo>
                    <a:pt x="1092" y="103"/>
                  </a:lnTo>
                  <a:lnTo>
                    <a:pt x="1092" y="103"/>
                  </a:lnTo>
                  <a:lnTo>
                    <a:pt x="1092" y="103"/>
                  </a:lnTo>
                  <a:lnTo>
                    <a:pt x="1088" y="99"/>
                  </a:lnTo>
                  <a:lnTo>
                    <a:pt x="1088" y="99"/>
                  </a:lnTo>
                  <a:lnTo>
                    <a:pt x="1088" y="103"/>
                  </a:lnTo>
                  <a:lnTo>
                    <a:pt x="1085" y="110"/>
                  </a:lnTo>
                  <a:lnTo>
                    <a:pt x="1085" y="110"/>
                  </a:lnTo>
                  <a:lnTo>
                    <a:pt x="1081" y="113"/>
                  </a:lnTo>
                  <a:lnTo>
                    <a:pt x="1078" y="117"/>
                  </a:lnTo>
                  <a:lnTo>
                    <a:pt x="1078" y="120"/>
                  </a:lnTo>
                  <a:lnTo>
                    <a:pt x="1074" y="120"/>
                  </a:lnTo>
                  <a:lnTo>
                    <a:pt x="1070" y="124"/>
                  </a:lnTo>
                  <a:lnTo>
                    <a:pt x="1067" y="124"/>
                  </a:lnTo>
                  <a:lnTo>
                    <a:pt x="1067" y="120"/>
                  </a:lnTo>
                  <a:lnTo>
                    <a:pt x="1063" y="113"/>
                  </a:lnTo>
                  <a:lnTo>
                    <a:pt x="1063" y="106"/>
                  </a:lnTo>
                  <a:lnTo>
                    <a:pt x="1063" y="103"/>
                  </a:lnTo>
                  <a:lnTo>
                    <a:pt x="1060" y="103"/>
                  </a:lnTo>
                  <a:lnTo>
                    <a:pt x="1056" y="103"/>
                  </a:lnTo>
                  <a:lnTo>
                    <a:pt x="1053" y="106"/>
                  </a:lnTo>
                  <a:lnTo>
                    <a:pt x="1053" y="106"/>
                  </a:lnTo>
                  <a:lnTo>
                    <a:pt x="1049" y="106"/>
                  </a:lnTo>
                  <a:lnTo>
                    <a:pt x="1042" y="103"/>
                  </a:lnTo>
                  <a:lnTo>
                    <a:pt x="1039" y="99"/>
                  </a:lnTo>
                  <a:lnTo>
                    <a:pt x="1039" y="99"/>
                  </a:lnTo>
                  <a:lnTo>
                    <a:pt x="1035" y="95"/>
                  </a:lnTo>
                  <a:lnTo>
                    <a:pt x="1039" y="92"/>
                  </a:lnTo>
                  <a:lnTo>
                    <a:pt x="1042" y="85"/>
                  </a:lnTo>
                  <a:lnTo>
                    <a:pt x="1042" y="78"/>
                  </a:lnTo>
                  <a:lnTo>
                    <a:pt x="1046" y="71"/>
                  </a:lnTo>
                  <a:lnTo>
                    <a:pt x="1046" y="64"/>
                  </a:lnTo>
                  <a:lnTo>
                    <a:pt x="1046" y="64"/>
                  </a:lnTo>
                  <a:lnTo>
                    <a:pt x="1039" y="60"/>
                  </a:lnTo>
                  <a:lnTo>
                    <a:pt x="1039" y="53"/>
                  </a:lnTo>
                  <a:lnTo>
                    <a:pt x="1035" y="50"/>
                  </a:lnTo>
                  <a:lnTo>
                    <a:pt x="1035" y="46"/>
                  </a:lnTo>
                  <a:lnTo>
                    <a:pt x="1035" y="43"/>
                  </a:lnTo>
                  <a:lnTo>
                    <a:pt x="1035" y="39"/>
                  </a:lnTo>
                  <a:lnTo>
                    <a:pt x="1035" y="32"/>
                  </a:lnTo>
                  <a:lnTo>
                    <a:pt x="1032" y="25"/>
                  </a:lnTo>
                  <a:lnTo>
                    <a:pt x="1025" y="18"/>
                  </a:lnTo>
                  <a:lnTo>
                    <a:pt x="1021" y="14"/>
                  </a:lnTo>
                  <a:lnTo>
                    <a:pt x="1018" y="11"/>
                  </a:lnTo>
                  <a:lnTo>
                    <a:pt x="1014" y="7"/>
                  </a:lnTo>
                  <a:lnTo>
                    <a:pt x="1014" y="4"/>
                  </a:lnTo>
                  <a:lnTo>
                    <a:pt x="1011" y="0"/>
                  </a:lnTo>
                  <a:lnTo>
                    <a:pt x="1007" y="0"/>
                  </a:lnTo>
                  <a:lnTo>
                    <a:pt x="1004" y="0"/>
                  </a:lnTo>
                  <a:lnTo>
                    <a:pt x="1004" y="4"/>
                  </a:lnTo>
                  <a:lnTo>
                    <a:pt x="1000" y="4"/>
                  </a:lnTo>
                  <a:lnTo>
                    <a:pt x="996" y="4"/>
                  </a:lnTo>
                  <a:lnTo>
                    <a:pt x="996" y="7"/>
                  </a:lnTo>
                  <a:lnTo>
                    <a:pt x="993" y="14"/>
                  </a:lnTo>
                  <a:lnTo>
                    <a:pt x="993" y="18"/>
                  </a:lnTo>
                  <a:lnTo>
                    <a:pt x="993" y="25"/>
                  </a:lnTo>
                  <a:lnTo>
                    <a:pt x="993" y="25"/>
                  </a:lnTo>
                  <a:lnTo>
                    <a:pt x="982" y="32"/>
                  </a:lnTo>
                  <a:lnTo>
                    <a:pt x="979" y="43"/>
                  </a:lnTo>
                  <a:lnTo>
                    <a:pt x="979" y="50"/>
                  </a:lnTo>
                  <a:lnTo>
                    <a:pt x="979" y="53"/>
                  </a:lnTo>
                  <a:lnTo>
                    <a:pt x="979" y="57"/>
                  </a:lnTo>
                  <a:lnTo>
                    <a:pt x="979" y="67"/>
                  </a:lnTo>
                  <a:lnTo>
                    <a:pt x="982" y="74"/>
                  </a:lnTo>
                  <a:lnTo>
                    <a:pt x="986" y="81"/>
                  </a:lnTo>
                  <a:lnTo>
                    <a:pt x="993" y="88"/>
                  </a:lnTo>
                  <a:lnTo>
                    <a:pt x="996" y="92"/>
                  </a:lnTo>
                  <a:lnTo>
                    <a:pt x="1004" y="92"/>
                  </a:lnTo>
                  <a:lnTo>
                    <a:pt x="1007" y="92"/>
                  </a:lnTo>
                  <a:lnTo>
                    <a:pt x="1007" y="92"/>
                  </a:lnTo>
                  <a:lnTo>
                    <a:pt x="1000" y="99"/>
                  </a:lnTo>
                  <a:lnTo>
                    <a:pt x="1000" y="106"/>
                  </a:lnTo>
                  <a:lnTo>
                    <a:pt x="1000" y="113"/>
                  </a:lnTo>
                  <a:lnTo>
                    <a:pt x="1004" y="117"/>
                  </a:lnTo>
                  <a:lnTo>
                    <a:pt x="1007" y="120"/>
                  </a:lnTo>
                  <a:lnTo>
                    <a:pt x="1011" y="120"/>
                  </a:lnTo>
                  <a:lnTo>
                    <a:pt x="1014" y="124"/>
                  </a:lnTo>
                  <a:lnTo>
                    <a:pt x="1014" y="124"/>
                  </a:lnTo>
                  <a:lnTo>
                    <a:pt x="1021" y="124"/>
                  </a:lnTo>
                  <a:lnTo>
                    <a:pt x="1021" y="127"/>
                  </a:lnTo>
                  <a:lnTo>
                    <a:pt x="1025" y="131"/>
                  </a:lnTo>
                  <a:lnTo>
                    <a:pt x="1021" y="134"/>
                  </a:lnTo>
                  <a:lnTo>
                    <a:pt x="1021" y="138"/>
                  </a:lnTo>
                  <a:lnTo>
                    <a:pt x="1021" y="138"/>
                  </a:lnTo>
                  <a:lnTo>
                    <a:pt x="1018" y="141"/>
                  </a:lnTo>
                  <a:lnTo>
                    <a:pt x="1011" y="145"/>
                  </a:lnTo>
                  <a:lnTo>
                    <a:pt x="1004" y="148"/>
                  </a:lnTo>
                  <a:lnTo>
                    <a:pt x="996" y="152"/>
                  </a:lnTo>
                  <a:lnTo>
                    <a:pt x="989" y="155"/>
                  </a:lnTo>
                  <a:lnTo>
                    <a:pt x="986" y="159"/>
                  </a:lnTo>
                  <a:lnTo>
                    <a:pt x="982" y="159"/>
                  </a:lnTo>
                  <a:lnTo>
                    <a:pt x="975" y="159"/>
                  </a:lnTo>
                  <a:lnTo>
                    <a:pt x="972" y="159"/>
                  </a:lnTo>
                  <a:lnTo>
                    <a:pt x="972" y="159"/>
                  </a:lnTo>
                  <a:lnTo>
                    <a:pt x="972" y="155"/>
                  </a:lnTo>
                  <a:lnTo>
                    <a:pt x="972" y="155"/>
                  </a:lnTo>
                  <a:lnTo>
                    <a:pt x="975" y="131"/>
                  </a:lnTo>
                  <a:lnTo>
                    <a:pt x="958" y="131"/>
                  </a:lnTo>
                  <a:lnTo>
                    <a:pt x="947" y="131"/>
                  </a:lnTo>
                  <a:lnTo>
                    <a:pt x="944" y="131"/>
                  </a:lnTo>
                  <a:lnTo>
                    <a:pt x="940" y="134"/>
                  </a:lnTo>
                  <a:lnTo>
                    <a:pt x="940" y="134"/>
                  </a:lnTo>
                  <a:lnTo>
                    <a:pt x="940" y="134"/>
                  </a:lnTo>
                  <a:lnTo>
                    <a:pt x="940" y="148"/>
                  </a:lnTo>
                  <a:lnTo>
                    <a:pt x="940" y="155"/>
                  </a:lnTo>
                  <a:lnTo>
                    <a:pt x="940" y="159"/>
                  </a:lnTo>
                  <a:lnTo>
                    <a:pt x="937" y="162"/>
                  </a:lnTo>
                  <a:lnTo>
                    <a:pt x="937" y="162"/>
                  </a:lnTo>
                  <a:lnTo>
                    <a:pt x="933" y="162"/>
                  </a:lnTo>
                  <a:lnTo>
                    <a:pt x="930" y="159"/>
                  </a:lnTo>
                  <a:lnTo>
                    <a:pt x="930" y="159"/>
                  </a:lnTo>
                  <a:lnTo>
                    <a:pt x="930" y="159"/>
                  </a:lnTo>
                  <a:lnTo>
                    <a:pt x="923" y="155"/>
                  </a:lnTo>
                  <a:lnTo>
                    <a:pt x="919" y="152"/>
                  </a:lnTo>
                  <a:lnTo>
                    <a:pt x="912" y="152"/>
                  </a:lnTo>
                  <a:lnTo>
                    <a:pt x="912" y="155"/>
                  </a:lnTo>
                  <a:lnTo>
                    <a:pt x="908" y="155"/>
                  </a:lnTo>
                  <a:lnTo>
                    <a:pt x="908" y="155"/>
                  </a:lnTo>
                  <a:lnTo>
                    <a:pt x="901" y="162"/>
                  </a:lnTo>
                  <a:lnTo>
                    <a:pt x="894" y="162"/>
                  </a:lnTo>
                  <a:lnTo>
                    <a:pt x="891" y="162"/>
                  </a:lnTo>
                  <a:lnTo>
                    <a:pt x="887" y="162"/>
                  </a:lnTo>
                  <a:lnTo>
                    <a:pt x="887" y="159"/>
                  </a:lnTo>
                  <a:lnTo>
                    <a:pt x="884" y="155"/>
                  </a:lnTo>
                  <a:lnTo>
                    <a:pt x="884" y="155"/>
                  </a:lnTo>
                  <a:lnTo>
                    <a:pt x="880" y="148"/>
                  </a:lnTo>
                  <a:lnTo>
                    <a:pt x="877" y="141"/>
                  </a:lnTo>
                  <a:lnTo>
                    <a:pt x="873" y="141"/>
                  </a:lnTo>
                  <a:lnTo>
                    <a:pt x="870" y="141"/>
                  </a:lnTo>
                  <a:lnTo>
                    <a:pt x="866" y="145"/>
                  </a:lnTo>
                  <a:lnTo>
                    <a:pt x="866" y="145"/>
                  </a:lnTo>
                  <a:lnTo>
                    <a:pt x="856" y="141"/>
                  </a:lnTo>
                  <a:lnTo>
                    <a:pt x="852" y="138"/>
                  </a:lnTo>
                  <a:lnTo>
                    <a:pt x="849" y="134"/>
                  </a:lnTo>
                  <a:lnTo>
                    <a:pt x="845" y="131"/>
                  </a:lnTo>
                  <a:lnTo>
                    <a:pt x="845" y="127"/>
                  </a:lnTo>
                  <a:lnTo>
                    <a:pt x="845" y="127"/>
                  </a:lnTo>
                  <a:lnTo>
                    <a:pt x="845" y="120"/>
                  </a:lnTo>
                  <a:lnTo>
                    <a:pt x="841" y="117"/>
                  </a:lnTo>
                  <a:lnTo>
                    <a:pt x="838" y="117"/>
                  </a:lnTo>
                  <a:lnTo>
                    <a:pt x="834" y="117"/>
                  </a:lnTo>
                  <a:lnTo>
                    <a:pt x="831" y="117"/>
                  </a:lnTo>
                  <a:lnTo>
                    <a:pt x="831" y="117"/>
                  </a:lnTo>
                  <a:lnTo>
                    <a:pt x="820" y="117"/>
                  </a:lnTo>
                  <a:lnTo>
                    <a:pt x="813" y="120"/>
                  </a:lnTo>
                  <a:lnTo>
                    <a:pt x="806" y="124"/>
                  </a:lnTo>
                  <a:lnTo>
                    <a:pt x="806" y="127"/>
                  </a:lnTo>
                  <a:lnTo>
                    <a:pt x="803" y="131"/>
                  </a:lnTo>
                  <a:lnTo>
                    <a:pt x="803" y="138"/>
                  </a:lnTo>
                  <a:lnTo>
                    <a:pt x="803" y="141"/>
                  </a:lnTo>
                  <a:lnTo>
                    <a:pt x="806" y="141"/>
                  </a:lnTo>
                  <a:lnTo>
                    <a:pt x="806" y="145"/>
                  </a:lnTo>
                  <a:lnTo>
                    <a:pt x="810" y="148"/>
                  </a:lnTo>
                  <a:lnTo>
                    <a:pt x="810" y="152"/>
                  </a:lnTo>
                  <a:lnTo>
                    <a:pt x="810" y="155"/>
                  </a:lnTo>
                  <a:lnTo>
                    <a:pt x="806" y="159"/>
                  </a:lnTo>
                  <a:lnTo>
                    <a:pt x="806" y="162"/>
                  </a:lnTo>
                  <a:lnTo>
                    <a:pt x="806" y="162"/>
                  </a:lnTo>
                  <a:lnTo>
                    <a:pt x="806" y="191"/>
                  </a:lnTo>
                  <a:lnTo>
                    <a:pt x="803" y="194"/>
                  </a:lnTo>
                  <a:lnTo>
                    <a:pt x="799" y="198"/>
                  </a:lnTo>
                  <a:lnTo>
                    <a:pt x="799" y="198"/>
                  </a:lnTo>
                  <a:lnTo>
                    <a:pt x="799" y="198"/>
                  </a:lnTo>
                  <a:lnTo>
                    <a:pt x="799" y="198"/>
                  </a:lnTo>
                  <a:lnTo>
                    <a:pt x="796" y="187"/>
                  </a:lnTo>
                  <a:lnTo>
                    <a:pt x="792" y="176"/>
                  </a:lnTo>
                  <a:lnTo>
                    <a:pt x="785" y="166"/>
                  </a:lnTo>
                  <a:lnTo>
                    <a:pt x="782" y="159"/>
                  </a:lnTo>
                  <a:lnTo>
                    <a:pt x="778" y="152"/>
                  </a:lnTo>
                  <a:lnTo>
                    <a:pt x="775" y="145"/>
                  </a:lnTo>
                  <a:lnTo>
                    <a:pt x="771" y="145"/>
                  </a:lnTo>
                  <a:lnTo>
                    <a:pt x="768" y="148"/>
                  </a:lnTo>
                  <a:lnTo>
                    <a:pt x="768" y="152"/>
                  </a:lnTo>
                  <a:lnTo>
                    <a:pt x="764" y="155"/>
                  </a:lnTo>
                  <a:lnTo>
                    <a:pt x="764" y="159"/>
                  </a:lnTo>
                  <a:lnTo>
                    <a:pt x="760" y="159"/>
                  </a:lnTo>
                  <a:lnTo>
                    <a:pt x="757" y="159"/>
                  </a:lnTo>
                  <a:lnTo>
                    <a:pt x="750" y="155"/>
                  </a:lnTo>
                  <a:lnTo>
                    <a:pt x="743" y="155"/>
                  </a:lnTo>
                  <a:lnTo>
                    <a:pt x="736" y="159"/>
                  </a:lnTo>
                  <a:lnTo>
                    <a:pt x="732" y="159"/>
                  </a:lnTo>
                  <a:lnTo>
                    <a:pt x="722" y="159"/>
                  </a:lnTo>
                  <a:lnTo>
                    <a:pt x="715" y="155"/>
                  </a:lnTo>
                  <a:lnTo>
                    <a:pt x="711" y="155"/>
                  </a:lnTo>
                  <a:lnTo>
                    <a:pt x="711" y="152"/>
                  </a:lnTo>
                  <a:lnTo>
                    <a:pt x="715" y="148"/>
                  </a:lnTo>
                  <a:lnTo>
                    <a:pt x="715" y="148"/>
                  </a:lnTo>
                  <a:lnTo>
                    <a:pt x="718" y="145"/>
                  </a:lnTo>
                  <a:lnTo>
                    <a:pt x="718" y="145"/>
                  </a:lnTo>
                  <a:lnTo>
                    <a:pt x="725" y="138"/>
                  </a:lnTo>
                  <a:lnTo>
                    <a:pt x="725" y="131"/>
                  </a:lnTo>
                  <a:lnTo>
                    <a:pt x="725" y="124"/>
                  </a:lnTo>
                  <a:lnTo>
                    <a:pt x="725" y="120"/>
                  </a:lnTo>
                  <a:lnTo>
                    <a:pt x="722" y="117"/>
                  </a:lnTo>
                  <a:lnTo>
                    <a:pt x="718" y="113"/>
                  </a:lnTo>
                  <a:lnTo>
                    <a:pt x="715" y="113"/>
                  </a:lnTo>
                  <a:lnTo>
                    <a:pt x="715" y="113"/>
                  </a:lnTo>
                  <a:lnTo>
                    <a:pt x="708" y="106"/>
                  </a:lnTo>
                  <a:lnTo>
                    <a:pt x="704" y="106"/>
                  </a:lnTo>
                  <a:lnTo>
                    <a:pt x="704" y="106"/>
                  </a:lnTo>
                  <a:lnTo>
                    <a:pt x="701" y="106"/>
                  </a:lnTo>
                  <a:lnTo>
                    <a:pt x="701" y="110"/>
                  </a:lnTo>
                  <a:lnTo>
                    <a:pt x="701" y="110"/>
                  </a:lnTo>
                  <a:lnTo>
                    <a:pt x="701" y="113"/>
                  </a:lnTo>
                  <a:lnTo>
                    <a:pt x="701" y="117"/>
                  </a:lnTo>
                  <a:lnTo>
                    <a:pt x="701" y="120"/>
                  </a:lnTo>
                  <a:lnTo>
                    <a:pt x="697" y="120"/>
                  </a:lnTo>
                  <a:lnTo>
                    <a:pt x="697" y="120"/>
                  </a:lnTo>
                  <a:lnTo>
                    <a:pt x="694" y="117"/>
                  </a:lnTo>
                  <a:lnTo>
                    <a:pt x="690" y="117"/>
                  </a:lnTo>
                  <a:lnTo>
                    <a:pt x="690" y="117"/>
                  </a:lnTo>
                  <a:lnTo>
                    <a:pt x="672" y="99"/>
                  </a:lnTo>
                  <a:lnTo>
                    <a:pt x="655" y="88"/>
                  </a:lnTo>
                  <a:lnTo>
                    <a:pt x="641" y="81"/>
                  </a:lnTo>
                  <a:lnTo>
                    <a:pt x="634" y="81"/>
                  </a:lnTo>
                  <a:lnTo>
                    <a:pt x="620" y="78"/>
                  </a:lnTo>
                  <a:lnTo>
                    <a:pt x="609" y="74"/>
                  </a:lnTo>
                  <a:lnTo>
                    <a:pt x="605" y="71"/>
                  </a:lnTo>
                  <a:lnTo>
                    <a:pt x="602" y="71"/>
                  </a:lnTo>
                  <a:lnTo>
                    <a:pt x="602" y="71"/>
                  </a:lnTo>
                  <a:lnTo>
                    <a:pt x="595" y="67"/>
                  </a:lnTo>
                  <a:lnTo>
                    <a:pt x="591" y="67"/>
                  </a:lnTo>
                  <a:lnTo>
                    <a:pt x="591" y="67"/>
                  </a:lnTo>
                  <a:lnTo>
                    <a:pt x="588" y="71"/>
                  </a:lnTo>
                  <a:lnTo>
                    <a:pt x="588" y="74"/>
                  </a:lnTo>
                  <a:lnTo>
                    <a:pt x="591" y="78"/>
                  </a:lnTo>
                  <a:lnTo>
                    <a:pt x="591" y="81"/>
                  </a:lnTo>
                  <a:lnTo>
                    <a:pt x="591" y="81"/>
                  </a:lnTo>
                  <a:lnTo>
                    <a:pt x="588" y="88"/>
                  </a:lnTo>
                  <a:lnTo>
                    <a:pt x="584" y="88"/>
                  </a:lnTo>
                  <a:lnTo>
                    <a:pt x="584" y="88"/>
                  </a:lnTo>
                  <a:lnTo>
                    <a:pt x="581" y="85"/>
                  </a:lnTo>
                  <a:lnTo>
                    <a:pt x="581" y="85"/>
                  </a:lnTo>
                  <a:lnTo>
                    <a:pt x="577" y="81"/>
                  </a:lnTo>
                  <a:lnTo>
                    <a:pt x="574" y="74"/>
                  </a:lnTo>
                  <a:lnTo>
                    <a:pt x="570" y="67"/>
                  </a:lnTo>
                  <a:lnTo>
                    <a:pt x="567" y="60"/>
                  </a:lnTo>
                  <a:lnTo>
                    <a:pt x="563" y="57"/>
                  </a:lnTo>
                  <a:lnTo>
                    <a:pt x="560" y="53"/>
                  </a:lnTo>
                  <a:lnTo>
                    <a:pt x="556" y="50"/>
                  </a:lnTo>
                  <a:lnTo>
                    <a:pt x="553" y="46"/>
                  </a:lnTo>
                  <a:lnTo>
                    <a:pt x="549" y="46"/>
                  </a:lnTo>
                  <a:lnTo>
                    <a:pt x="546" y="46"/>
                  </a:lnTo>
                  <a:lnTo>
                    <a:pt x="546" y="50"/>
                  </a:lnTo>
                  <a:lnTo>
                    <a:pt x="546" y="53"/>
                  </a:lnTo>
                  <a:lnTo>
                    <a:pt x="549" y="57"/>
                  </a:lnTo>
                  <a:lnTo>
                    <a:pt x="549" y="57"/>
                  </a:lnTo>
                  <a:lnTo>
                    <a:pt x="549" y="60"/>
                  </a:lnTo>
                  <a:lnTo>
                    <a:pt x="546" y="67"/>
                  </a:lnTo>
                  <a:lnTo>
                    <a:pt x="542" y="71"/>
                  </a:lnTo>
                  <a:lnTo>
                    <a:pt x="539" y="71"/>
                  </a:lnTo>
                  <a:lnTo>
                    <a:pt x="535" y="71"/>
                  </a:lnTo>
                  <a:lnTo>
                    <a:pt x="535" y="67"/>
                  </a:lnTo>
                  <a:lnTo>
                    <a:pt x="531" y="67"/>
                  </a:lnTo>
                  <a:lnTo>
                    <a:pt x="531" y="64"/>
                  </a:lnTo>
                  <a:lnTo>
                    <a:pt x="524" y="60"/>
                  </a:lnTo>
                  <a:lnTo>
                    <a:pt x="521" y="60"/>
                  </a:lnTo>
                  <a:lnTo>
                    <a:pt x="517" y="64"/>
                  </a:lnTo>
                  <a:lnTo>
                    <a:pt x="514" y="67"/>
                  </a:lnTo>
                  <a:lnTo>
                    <a:pt x="514" y="67"/>
                  </a:lnTo>
                  <a:lnTo>
                    <a:pt x="510" y="71"/>
                  </a:lnTo>
                  <a:lnTo>
                    <a:pt x="507" y="74"/>
                  </a:lnTo>
                  <a:lnTo>
                    <a:pt x="503" y="78"/>
                  </a:lnTo>
                  <a:lnTo>
                    <a:pt x="500" y="81"/>
                  </a:lnTo>
                  <a:lnTo>
                    <a:pt x="500" y="81"/>
                  </a:lnTo>
                  <a:lnTo>
                    <a:pt x="493" y="81"/>
                  </a:lnTo>
                  <a:lnTo>
                    <a:pt x="482" y="85"/>
                  </a:lnTo>
                  <a:lnTo>
                    <a:pt x="475" y="92"/>
                  </a:lnTo>
                  <a:lnTo>
                    <a:pt x="465" y="95"/>
                  </a:lnTo>
                  <a:lnTo>
                    <a:pt x="461" y="103"/>
                  </a:lnTo>
                  <a:lnTo>
                    <a:pt x="454" y="106"/>
                  </a:lnTo>
                  <a:lnTo>
                    <a:pt x="454" y="106"/>
                  </a:lnTo>
                  <a:lnTo>
                    <a:pt x="447" y="113"/>
                  </a:lnTo>
                  <a:lnTo>
                    <a:pt x="440" y="117"/>
                  </a:lnTo>
                  <a:lnTo>
                    <a:pt x="433" y="117"/>
                  </a:lnTo>
                  <a:lnTo>
                    <a:pt x="429" y="113"/>
                  </a:lnTo>
                  <a:lnTo>
                    <a:pt x="426" y="113"/>
                  </a:lnTo>
                  <a:lnTo>
                    <a:pt x="422" y="110"/>
                  </a:lnTo>
                  <a:lnTo>
                    <a:pt x="415" y="106"/>
                  </a:lnTo>
                  <a:lnTo>
                    <a:pt x="408" y="99"/>
                  </a:lnTo>
                  <a:lnTo>
                    <a:pt x="401" y="95"/>
                  </a:lnTo>
                  <a:lnTo>
                    <a:pt x="398" y="92"/>
                  </a:lnTo>
                  <a:lnTo>
                    <a:pt x="391" y="88"/>
                  </a:lnTo>
                  <a:lnTo>
                    <a:pt x="391" y="88"/>
                  </a:lnTo>
                  <a:lnTo>
                    <a:pt x="384" y="85"/>
                  </a:lnTo>
                  <a:lnTo>
                    <a:pt x="376" y="85"/>
                  </a:lnTo>
                  <a:lnTo>
                    <a:pt x="369" y="81"/>
                  </a:lnTo>
                  <a:lnTo>
                    <a:pt x="362" y="78"/>
                  </a:lnTo>
                  <a:lnTo>
                    <a:pt x="359" y="78"/>
                  </a:lnTo>
                  <a:lnTo>
                    <a:pt x="355" y="74"/>
                  </a:lnTo>
                  <a:lnTo>
                    <a:pt x="355" y="74"/>
                  </a:lnTo>
                  <a:lnTo>
                    <a:pt x="352" y="74"/>
                  </a:lnTo>
                  <a:lnTo>
                    <a:pt x="348" y="71"/>
                  </a:lnTo>
                  <a:lnTo>
                    <a:pt x="341" y="71"/>
                  </a:lnTo>
                  <a:lnTo>
                    <a:pt x="334" y="71"/>
                  </a:lnTo>
                  <a:lnTo>
                    <a:pt x="327" y="74"/>
                  </a:lnTo>
                  <a:lnTo>
                    <a:pt x="327" y="74"/>
                  </a:lnTo>
                  <a:lnTo>
                    <a:pt x="320" y="74"/>
                  </a:lnTo>
                  <a:lnTo>
                    <a:pt x="313" y="74"/>
                  </a:lnTo>
                  <a:lnTo>
                    <a:pt x="306" y="71"/>
                  </a:lnTo>
                  <a:lnTo>
                    <a:pt x="299" y="67"/>
                  </a:lnTo>
                  <a:lnTo>
                    <a:pt x="295" y="67"/>
                  </a:lnTo>
                  <a:lnTo>
                    <a:pt x="292" y="67"/>
                  </a:lnTo>
                  <a:lnTo>
                    <a:pt x="285" y="64"/>
                  </a:lnTo>
                  <a:lnTo>
                    <a:pt x="278" y="64"/>
                  </a:lnTo>
                  <a:lnTo>
                    <a:pt x="274" y="57"/>
                  </a:lnTo>
                  <a:lnTo>
                    <a:pt x="274" y="57"/>
                  </a:lnTo>
                  <a:lnTo>
                    <a:pt x="271" y="53"/>
                  </a:lnTo>
                  <a:lnTo>
                    <a:pt x="264" y="53"/>
                  </a:lnTo>
                  <a:lnTo>
                    <a:pt x="260" y="50"/>
                  </a:lnTo>
                  <a:lnTo>
                    <a:pt x="257" y="50"/>
                  </a:lnTo>
                  <a:lnTo>
                    <a:pt x="253" y="50"/>
                  </a:lnTo>
                  <a:lnTo>
                    <a:pt x="250" y="46"/>
                  </a:lnTo>
                  <a:lnTo>
                    <a:pt x="243" y="46"/>
                  </a:lnTo>
                  <a:lnTo>
                    <a:pt x="243" y="46"/>
                  </a:lnTo>
                  <a:lnTo>
                    <a:pt x="243" y="53"/>
                  </a:lnTo>
                  <a:lnTo>
                    <a:pt x="243" y="57"/>
                  </a:lnTo>
                  <a:lnTo>
                    <a:pt x="243" y="60"/>
                  </a:lnTo>
                  <a:lnTo>
                    <a:pt x="243" y="64"/>
                  </a:lnTo>
                  <a:lnTo>
                    <a:pt x="239" y="64"/>
                  </a:lnTo>
                  <a:lnTo>
                    <a:pt x="236" y="60"/>
                  </a:lnTo>
                  <a:lnTo>
                    <a:pt x="228" y="57"/>
                  </a:lnTo>
                  <a:lnTo>
                    <a:pt x="225" y="50"/>
                  </a:lnTo>
                  <a:lnTo>
                    <a:pt x="218" y="46"/>
                  </a:lnTo>
                  <a:lnTo>
                    <a:pt x="214" y="43"/>
                  </a:lnTo>
                  <a:lnTo>
                    <a:pt x="207" y="39"/>
                  </a:lnTo>
                  <a:lnTo>
                    <a:pt x="197" y="36"/>
                  </a:lnTo>
                  <a:lnTo>
                    <a:pt x="190" y="32"/>
                  </a:lnTo>
                  <a:lnTo>
                    <a:pt x="186" y="29"/>
                  </a:lnTo>
                  <a:lnTo>
                    <a:pt x="186" y="29"/>
                  </a:lnTo>
                  <a:lnTo>
                    <a:pt x="183" y="29"/>
                  </a:lnTo>
                  <a:lnTo>
                    <a:pt x="179" y="25"/>
                  </a:lnTo>
                  <a:lnTo>
                    <a:pt x="172" y="25"/>
                  </a:lnTo>
                  <a:lnTo>
                    <a:pt x="165" y="21"/>
                  </a:lnTo>
                  <a:lnTo>
                    <a:pt x="155" y="25"/>
                  </a:lnTo>
                  <a:lnTo>
                    <a:pt x="140" y="29"/>
                  </a:lnTo>
                  <a:lnTo>
                    <a:pt x="133" y="32"/>
                  </a:lnTo>
                  <a:lnTo>
                    <a:pt x="126" y="36"/>
                  </a:lnTo>
                  <a:lnTo>
                    <a:pt x="123" y="36"/>
                  </a:lnTo>
                  <a:lnTo>
                    <a:pt x="119" y="36"/>
                  </a:lnTo>
                  <a:lnTo>
                    <a:pt x="116" y="36"/>
                  </a:lnTo>
                  <a:lnTo>
                    <a:pt x="112" y="36"/>
                  </a:lnTo>
                  <a:lnTo>
                    <a:pt x="109" y="36"/>
                  </a:lnTo>
                  <a:lnTo>
                    <a:pt x="102" y="39"/>
                  </a:lnTo>
                  <a:lnTo>
                    <a:pt x="95" y="43"/>
                  </a:lnTo>
                  <a:lnTo>
                    <a:pt x="91" y="46"/>
                  </a:lnTo>
                  <a:lnTo>
                    <a:pt x="88" y="53"/>
                  </a:lnTo>
                  <a:lnTo>
                    <a:pt x="84" y="60"/>
                  </a:lnTo>
                  <a:lnTo>
                    <a:pt x="81" y="67"/>
                  </a:lnTo>
                  <a:lnTo>
                    <a:pt x="77" y="78"/>
                  </a:lnTo>
                  <a:lnTo>
                    <a:pt x="70" y="85"/>
                  </a:lnTo>
                  <a:lnTo>
                    <a:pt x="66" y="95"/>
                  </a:lnTo>
                  <a:lnTo>
                    <a:pt x="59" y="99"/>
                  </a:lnTo>
                  <a:lnTo>
                    <a:pt x="52" y="103"/>
                  </a:lnTo>
                  <a:lnTo>
                    <a:pt x="42" y="103"/>
                  </a:lnTo>
                  <a:lnTo>
                    <a:pt x="31" y="106"/>
                  </a:lnTo>
                  <a:lnTo>
                    <a:pt x="24" y="110"/>
                  </a:lnTo>
                  <a:lnTo>
                    <a:pt x="21" y="113"/>
                  </a:lnTo>
                  <a:lnTo>
                    <a:pt x="17" y="120"/>
                  </a:lnTo>
                  <a:lnTo>
                    <a:pt x="17" y="127"/>
                  </a:lnTo>
                  <a:lnTo>
                    <a:pt x="21" y="134"/>
                  </a:lnTo>
                  <a:lnTo>
                    <a:pt x="24" y="138"/>
                  </a:lnTo>
                  <a:lnTo>
                    <a:pt x="31" y="145"/>
                  </a:lnTo>
                  <a:lnTo>
                    <a:pt x="38" y="152"/>
                  </a:lnTo>
                  <a:lnTo>
                    <a:pt x="52" y="166"/>
                  </a:lnTo>
                  <a:lnTo>
                    <a:pt x="70" y="184"/>
                  </a:lnTo>
                  <a:lnTo>
                    <a:pt x="77" y="198"/>
                  </a:lnTo>
                  <a:lnTo>
                    <a:pt x="77" y="212"/>
                  </a:lnTo>
                  <a:lnTo>
                    <a:pt x="70" y="215"/>
                  </a:lnTo>
                  <a:lnTo>
                    <a:pt x="66" y="215"/>
                  </a:lnTo>
                  <a:lnTo>
                    <a:pt x="59" y="212"/>
                  </a:lnTo>
                  <a:lnTo>
                    <a:pt x="56" y="208"/>
                  </a:lnTo>
                  <a:lnTo>
                    <a:pt x="52" y="205"/>
                  </a:lnTo>
                  <a:lnTo>
                    <a:pt x="49" y="201"/>
                  </a:lnTo>
                  <a:lnTo>
                    <a:pt x="42" y="201"/>
                  </a:lnTo>
                  <a:lnTo>
                    <a:pt x="31" y="201"/>
                  </a:lnTo>
                  <a:lnTo>
                    <a:pt x="24" y="205"/>
                  </a:lnTo>
                  <a:lnTo>
                    <a:pt x="14" y="208"/>
                  </a:lnTo>
                  <a:lnTo>
                    <a:pt x="7" y="215"/>
                  </a:lnTo>
                  <a:lnTo>
                    <a:pt x="3" y="226"/>
                  </a:lnTo>
                  <a:lnTo>
                    <a:pt x="0" y="233"/>
                  </a:lnTo>
                  <a:lnTo>
                    <a:pt x="0" y="240"/>
                  </a:lnTo>
                  <a:lnTo>
                    <a:pt x="0" y="247"/>
                  </a:lnTo>
                  <a:lnTo>
                    <a:pt x="7" y="254"/>
                  </a:lnTo>
                  <a:lnTo>
                    <a:pt x="28" y="261"/>
                  </a:lnTo>
                  <a:lnTo>
                    <a:pt x="45" y="268"/>
                  </a:lnTo>
                  <a:lnTo>
                    <a:pt x="66" y="265"/>
                  </a:lnTo>
                  <a:lnTo>
                    <a:pt x="66" y="265"/>
                  </a:lnTo>
                  <a:lnTo>
                    <a:pt x="70" y="265"/>
                  </a:lnTo>
                  <a:lnTo>
                    <a:pt x="73" y="261"/>
                  </a:lnTo>
                  <a:lnTo>
                    <a:pt x="81" y="258"/>
                  </a:lnTo>
                  <a:lnTo>
                    <a:pt x="84" y="258"/>
                  </a:lnTo>
                  <a:lnTo>
                    <a:pt x="91" y="258"/>
                  </a:lnTo>
                  <a:lnTo>
                    <a:pt x="95" y="258"/>
                  </a:lnTo>
                  <a:lnTo>
                    <a:pt x="95" y="261"/>
                  </a:lnTo>
                  <a:lnTo>
                    <a:pt x="91" y="265"/>
                  </a:lnTo>
                  <a:lnTo>
                    <a:pt x="91" y="268"/>
                  </a:lnTo>
                  <a:lnTo>
                    <a:pt x="88" y="268"/>
                  </a:lnTo>
                  <a:lnTo>
                    <a:pt x="88" y="275"/>
                  </a:lnTo>
                  <a:lnTo>
                    <a:pt x="91" y="279"/>
                  </a:lnTo>
                  <a:lnTo>
                    <a:pt x="95" y="282"/>
                  </a:lnTo>
                  <a:lnTo>
                    <a:pt x="95" y="286"/>
                  </a:lnTo>
                  <a:lnTo>
                    <a:pt x="95" y="289"/>
                  </a:lnTo>
                  <a:lnTo>
                    <a:pt x="91" y="293"/>
                  </a:lnTo>
                  <a:lnTo>
                    <a:pt x="84" y="296"/>
                  </a:lnTo>
                  <a:lnTo>
                    <a:pt x="77" y="300"/>
                  </a:lnTo>
                  <a:lnTo>
                    <a:pt x="70" y="303"/>
                  </a:lnTo>
                  <a:lnTo>
                    <a:pt x="63" y="307"/>
                  </a:lnTo>
                  <a:lnTo>
                    <a:pt x="59" y="310"/>
                  </a:lnTo>
                  <a:lnTo>
                    <a:pt x="56" y="317"/>
                  </a:lnTo>
                  <a:lnTo>
                    <a:pt x="56" y="324"/>
                  </a:lnTo>
                  <a:lnTo>
                    <a:pt x="56" y="324"/>
                  </a:lnTo>
                  <a:lnTo>
                    <a:pt x="56" y="324"/>
                  </a:lnTo>
                  <a:lnTo>
                    <a:pt x="56" y="324"/>
                  </a:lnTo>
                  <a:lnTo>
                    <a:pt x="56" y="324"/>
                  </a:lnTo>
                  <a:lnTo>
                    <a:pt x="52" y="328"/>
                  </a:lnTo>
                  <a:lnTo>
                    <a:pt x="45" y="332"/>
                  </a:lnTo>
                  <a:lnTo>
                    <a:pt x="38" y="335"/>
                  </a:lnTo>
                  <a:lnTo>
                    <a:pt x="28" y="342"/>
                  </a:lnTo>
                  <a:lnTo>
                    <a:pt x="17" y="349"/>
                  </a:lnTo>
                  <a:lnTo>
                    <a:pt x="14" y="353"/>
                  </a:lnTo>
                  <a:lnTo>
                    <a:pt x="17" y="360"/>
                  </a:lnTo>
                  <a:lnTo>
                    <a:pt x="21" y="367"/>
                  </a:lnTo>
                  <a:lnTo>
                    <a:pt x="24" y="367"/>
                  </a:lnTo>
                  <a:lnTo>
                    <a:pt x="28" y="370"/>
                  </a:lnTo>
                  <a:lnTo>
                    <a:pt x="35" y="374"/>
                  </a:lnTo>
                  <a:lnTo>
                    <a:pt x="38" y="374"/>
                  </a:lnTo>
                  <a:lnTo>
                    <a:pt x="38" y="377"/>
                  </a:lnTo>
                  <a:lnTo>
                    <a:pt x="38" y="381"/>
                  </a:lnTo>
                  <a:lnTo>
                    <a:pt x="38" y="388"/>
                  </a:lnTo>
                  <a:lnTo>
                    <a:pt x="38" y="395"/>
                  </a:lnTo>
                  <a:lnTo>
                    <a:pt x="42" y="402"/>
                  </a:lnTo>
                  <a:lnTo>
                    <a:pt x="49" y="405"/>
                  </a:lnTo>
                  <a:lnTo>
                    <a:pt x="52" y="405"/>
                  </a:lnTo>
                  <a:lnTo>
                    <a:pt x="59" y="405"/>
                  </a:lnTo>
                  <a:lnTo>
                    <a:pt x="66" y="405"/>
                  </a:lnTo>
                  <a:lnTo>
                    <a:pt x="70" y="405"/>
                  </a:lnTo>
                  <a:lnTo>
                    <a:pt x="70" y="409"/>
                  </a:lnTo>
                  <a:lnTo>
                    <a:pt x="73" y="413"/>
                  </a:lnTo>
                  <a:lnTo>
                    <a:pt x="77" y="423"/>
                  </a:lnTo>
                  <a:lnTo>
                    <a:pt x="77" y="430"/>
                  </a:lnTo>
                  <a:lnTo>
                    <a:pt x="77" y="434"/>
                  </a:lnTo>
                  <a:lnTo>
                    <a:pt x="81" y="434"/>
                  </a:lnTo>
                  <a:lnTo>
                    <a:pt x="84" y="434"/>
                  </a:lnTo>
                  <a:lnTo>
                    <a:pt x="91" y="434"/>
                  </a:lnTo>
                  <a:lnTo>
                    <a:pt x="95" y="427"/>
                  </a:lnTo>
                  <a:lnTo>
                    <a:pt x="95" y="427"/>
                  </a:lnTo>
                  <a:lnTo>
                    <a:pt x="98" y="427"/>
                  </a:lnTo>
                  <a:lnTo>
                    <a:pt x="102" y="427"/>
                  </a:lnTo>
                  <a:lnTo>
                    <a:pt x="102" y="430"/>
                  </a:lnTo>
                  <a:lnTo>
                    <a:pt x="105" y="434"/>
                  </a:lnTo>
                  <a:lnTo>
                    <a:pt x="105" y="437"/>
                  </a:lnTo>
                  <a:lnTo>
                    <a:pt x="105" y="437"/>
                  </a:lnTo>
                  <a:lnTo>
                    <a:pt x="109" y="441"/>
                  </a:lnTo>
                  <a:lnTo>
                    <a:pt x="112" y="444"/>
                  </a:lnTo>
                  <a:lnTo>
                    <a:pt x="116" y="444"/>
                  </a:lnTo>
                  <a:lnTo>
                    <a:pt x="119" y="444"/>
                  </a:lnTo>
                  <a:lnTo>
                    <a:pt x="126" y="437"/>
                  </a:lnTo>
                  <a:lnTo>
                    <a:pt x="126" y="437"/>
                  </a:lnTo>
                  <a:lnTo>
                    <a:pt x="130" y="434"/>
                  </a:lnTo>
                  <a:lnTo>
                    <a:pt x="133" y="430"/>
                  </a:lnTo>
                  <a:lnTo>
                    <a:pt x="137" y="427"/>
                  </a:lnTo>
                  <a:lnTo>
                    <a:pt x="140" y="427"/>
                  </a:lnTo>
                  <a:lnTo>
                    <a:pt x="144" y="427"/>
                  </a:lnTo>
                  <a:lnTo>
                    <a:pt x="144" y="430"/>
                  </a:lnTo>
                  <a:lnTo>
                    <a:pt x="144" y="434"/>
                  </a:lnTo>
                  <a:lnTo>
                    <a:pt x="144" y="437"/>
                  </a:lnTo>
                  <a:lnTo>
                    <a:pt x="140" y="448"/>
                  </a:lnTo>
                  <a:lnTo>
                    <a:pt x="137" y="458"/>
                  </a:lnTo>
                  <a:lnTo>
                    <a:pt x="133" y="465"/>
                  </a:lnTo>
                  <a:lnTo>
                    <a:pt x="130" y="465"/>
                  </a:lnTo>
                  <a:lnTo>
                    <a:pt x="126" y="469"/>
                  </a:lnTo>
                  <a:lnTo>
                    <a:pt x="119" y="476"/>
                  </a:lnTo>
                  <a:lnTo>
                    <a:pt x="112" y="483"/>
                  </a:lnTo>
                  <a:lnTo>
                    <a:pt x="102" y="490"/>
                  </a:lnTo>
                  <a:lnTo>
                    <a:pt x="95" y="497"/>
                  </a:lnTo>
                  <a:lnTo>
                    <a:pt x="88" y="504"/>
                  </a:lnTo>
                  <a:lnTo>
                    <a:pt x="88" y="504"/>
                  </a:lnTo>
                  <a:lnTo>
                    <a:pt x="81" y="508"/>
                  </a:lnTo>
                  <a:lnTo>
                    <a:pt x="77" y="511"/>
                  </a:lnTo>
                  <a:lnTo>
                    <a:pt x="70" y="518"/>
                  </a:lnTo>
                  <a:lnTo>
                    <a:pt x="66" y="525"/>
                  </a:lnTo>
                  <a:lnTo>
                    <a:pt x="66" y="525"/>
                  </a:lnTo>
                  <a:lnTo>
                    <a:pt x="73" y="522"/>
                  </a:lnTo>
                  <a:lnTo>
                    <a:pt x="81" y="518"/>
                  </a:lnTo>
                  <a:lnTo>
                    <a:pt x="88" y="518"/>
                  </a:lnTo>
                  <a:lnTo>
                    <a:pt x="98" y="515"/>
                  </a:lnTo>
                  <a:lnTo>
                    <a:pt x="116" y="508"/>
                  </a:lnTo>
                  <a:lnTo>
                    <a:pt x="133" y="494"/>
                  </a:lnTo>
                  <a:lnTo>
                    <a:pt x="155" y="476"/>
                  </a:lnTo>
                  <a:lnTo>
                    <a:pt x="169" y="458"/>
                  </a:lnTo>
                  <a:lnTo>
                    <a:pt x="169" y="458"/>
                  </a:lnTo>
                  <a:lnTo>
                    <a:pt x="172" y="455"/>
                  </a:lnTo>
                  <a:lnTo>
                    <a:pt x="179" y="451"/>
                  </a:lnTo>
                  <a:lnTo>
                    <a:pt x="186" y="448"/>
                  </a:lnTo>
                  <a:lnTo>
                    <a:pt x="190" y="444"/>
                  </a:lnTo>
                  <a:lnTo>
                    <a:pt x="193" y="437"/>
                  </a:lnTo>
                  <a:lnTo>
                    <a:pt x="193" y="434"/>
                  </a:lnTo>
                  <a:lnTo>
                    <a:pt x="190" y="427"/>
                  </a:lnTo>
                  <a:lnTo>
                    <a:pt x="190" y="427"/>
                  </a:lnTo>
                  <a:lnTo>
                    <a:pt x="186" y="427"/>
                  </a:lnTo>
                  <a:lnTo>
                    <a:pt x="186" y="423"/>
                  </a:lnTo>
                  <a:lnTo>
                    <a:pt x="186" y="420"/>
                  </a:lnTo>
                  <a:lnTo>
                    <a:pt x="190" y="416"/>
                  </a:lnTo>
                  <a:lnTo>
                    <a:pt x="193" y="416"/>
                  </a:lnTo>
                  <a:lnTo>
                    <a:pt x="197" y="409"/>
                  </a:lnTo>
                  <a:lnTo>
                    <a:pt x="200" y="402"/>
                  </a:lnTo>
                  <a:lnTo>
                    <a:pt x="204" y="395"/>
                  </a:lnTo>
                  <a:lnTo>
                    <a:pt x="207" y="388"/>
                  </a:lnTo>
                  <a:lnTo>
                    <a:pt x="214" y="377"/>
                  </a:lnTo>
                  <a:lnTo>
                    <a:pt x="214" y="370"/>
                  </a:lnTo>
                  <a:lnTo>
                    <a:pt x="218" y="370"/>
                  </a:lnTo>
                  <a:lnTo>
                    <a:pt x="221" y="367"/>
                  </a:lnTo>
                  <a:lnTo>
                    <a:pt x="232" y="363"/>
                  </a:lnTo>
                  <a:lnTo>
                    <a:pt x="243" y="360"/>
                  </a:lnTo>
                  <a:lnTo>
                    <a:pt x="257" y="360"/>
                  </a:lnTo>
                  <a:lnTo>
                    <a:pt x="257" y="360"/>
                  </a:lnTo>
                  <a:lnTo>
                    <a:pt x="260" y="363"/>
                  </a:lnTo>
                  <a:lnTo>
                    <a:pt x="264" y="367"/>
                  </a:lnTo>
                  <a:lnTo>
                    <a:pt x="264" y="367"/>
                  </a:lnTo>
                  <a:lnTo>
                    <a:pt x="264" y="370"/>
                  </a:lnTo>
                  <a:lnTo>
                    <a:pt x="260" y="370"/>
                  </a:lnTo>
                  <a:lnTo>
                    <a:pt x="253" y="374"/>
                  </a:lnTo>
                  <a:lnTo>
                    <a:pt x="246" y="374"/>
                  </a:lnTo>
                  <a:lnTo>
                    <a:pt x="236" y="377"/>
                  </a:lnTo>
                  <a:lnTo>
                    <a:pt x="228" y="381"/>
                  </a:lnTo>
                  <a:lnTo>
                    <a:pt x="225" y="391"/>
                  </a:lnTo>
                  <a:lnTo>
                    <a:pt x="225" y="391"/>
                  </a:lnTo>
                  <a:lnTo>
                    <a:pt x="221" y="398"/>
                  </a:lnTo>
                  <a:lnTo>
                    <a:pt x="221" y="402"/>
                  </a:lnTo>
                  <a:lnTo>
                    <a:pt x="218" y="405"/>
                  </a:lnTo>
                  <a:lnTo>
                    <a:pt x="218" y="405"/>
                  </a:lnTo>
                  <a:lnTo>
                    <a:pt x="218" y="409"/>
                  </a:lnTo>
                  <a:lnTo>
                    <a:pt x="218" y="413"/>
                  </a:lnTo>
                  <a:lnTo>
                    <a:pt x="218" y="420"/>
                  </a:lnTo>
                  <a:lnTo>
                    <a:pt x="221" y="420"/>
                  </a:lnTo>
                  <a:lnTo>
                    <a:pt x="225" y="423"/>
                  </a:lnTo>
                  <a:lnTo>
                    <a:pt x="232" y="420"/>
                  </a:lnTo>
                  <a:lnTo>
                    <a:pt x="232" y="420"/>
                  </a:lnTo>
                  <a:lnTo>
                    <a:pt x="239" y="416"/>
                  </a:lnTo>
                  <a:lnTo>
                    <a:pt x="243" y="413"/>
                  </a:lnTo>
                  <a:lnTo>
                    <a:pt x="250" y="409"/>
                  </a:lnTo>
                  <a:lnTo>
                    <a:pt x="257" y="402"/>
                  </a:lnTo>
                  <a:lnTo>
                    <a:pt x="260" y="398"/>
                  </a:lnTo>
                  <a:lnTo>
                    <a:pt x="264" y="395"/>
                  </a:lnTo>
                  <a:lnTo>
                    <a:pt x="264" y="391"/>
                  </a:lnTo>
                  <a:lnTo>
                    <a:pt x="264" y="388"/>
                  </a:lnTo>
                  <a:lnTo>
                    <a:pt x="267" y="384"/>
                  </a:lnTo>
                  <a:lnTo>
                    <a:pt x="267" y="381"/>
                  </a:lnTo>
                  <a:lnTo>
                    <a:pt x="271" y="377"/>
                  </a:lnTo>
                  <a:lnTo>
                    <a:pt x="274" y="374"/>
                  </a:lnTo>
                  <a:lnTo>
                    <a:pt x="278" y="377"/>
                  </a:lnTo>
                  <a:lnTo>
                    <a:pt x="285" y="381"/>
                  </a:lnTo>
                  <a:lnTo>
                    <a:pt x="285" y="381"/>
                  </a:lnTo>
                  <a:lnTo>
                    <a:pt x="292" y="381"/>
                  </a:lnTo>
                  <a:lnTo>
                    <a:pt x="299" y="381"/>
                  </a:lnTo>
                  <a:lnTo>
                    <a:pt x="302" y="384"/>
                  </a:lnTo>
                  <a:lnTo>
                    <a:pt x="310" y="388"/>
                  </a:lnTo>
                  <a:lnTo>
                    <a:pt x="313" y="395"/>
                  </a:lnTo>
                  <a:lnTo>
                    <a:pt x="313" y="395"/>
                  </a:lnTo>
                  <a:lnTo>
                    <a:pt x="320" y="395"/>
                  </a:lnTo>
                  <a:lnTo>
                    <a:pt x="327" y="398"/>
                  </a:lnTo>
                  <a:lnTo>
                    <a:pt x="338" y="398"/>
                  </a:lnTo>
                  <a:lnTo>
                    <a:pt x="348" y="402"/>
                  </a:lnTo>
                  <a:lnTo>
                    <a:pt x="352" y="402"/>
                  </a:lnTo>
                  <a:lnTo>
                    <a:pt x="355" y="405"/>
                  </a:lnTo>
                  <a:lnTo>
                    <a:pt x="362" y="409"/>
                  </a:lnTo>
                  <a:lnTo>
                    <a:pt x="366" y="413"/>
                  </a:lnTo>
                  <a:lnTo>
                    <a:pt x="369" y="413"/>
                  </a:lnTo>
                  <a:lnTo>
                    <a:pt x="369" y="409"/>
                  </a:lnTo>
                  <a:lnTo>
                    <a:pt x="373" y="409"/>
                  </a:lnTo>
                  <a:lnTo>
                    <a:pt x="380" y="405"/>
                  </a:lnTo>
                  <a:lnTo>
                    <a:pt x="384" y="405"/>
                  </a:lnTo>
                  <a:lnTo>
                    <a:pt x="387" y="409"/>
                  </a:lnTo>
                  <a:lnTo>
                    <a:pt x="391" y="416"/>
                  </a:lnTo>
                  <a:lnTo>
                    <a:pt x="394" y="423"/>
                  </a:lnTo>
                  <a:lnTo>
                    <a:pt x="405" y="430"/>
                  </a:lnTo>
                  <a:lnTo>
                    <a:pt x="412" y="437"/>
                  </a:lnTo>
                  <a:lnTo>
                    <a:pt x="419" y="444"/>
                  </a:lnTo>
                  <a:lnTo>
                    <a:pt x="426" y="451"/>
                  </a:lnTo>
                  <a:lnTo>
                    <a:pt x="429" y="455"/>
                  </a:lnTo>
                  <a:lnTo>
                    <a:pt x="433" y="458"/>
                  </a:lnTo>
                  <a:lnTo>
                    <a:pt x="447" y="430"/>
                  </a:lnTo>
                  <a:lnTo>
                    <a:pt x="447" y="434"/>
                  </a:lnTo>
                  <a:lnTo>
                    <a:pt x="450" y="437"/>
                  </a:lnTo>
                  <a:lnTo>
                    <a:pt x="457" y="444"/>
                  </a:lnTo>
                  <a:lnTo>
                    <a:pt x="461" y="451"/>
                  </a:lnTo>
                  <a:lnTo>
                    <a:pt x="465" y="458"/>
                  </a:lnTo>
                  <a:lnTo>
                    <a:pt x="468" y="465"/>
                  </a:lnTo>
                  <a:lnTo>
                    <a:pt x="468" y="465"/>
                  </a:lnTo>
                  <a:lnTo>
                    <a:pt x="472" y="469"/>
                  </a:lnTo>
                  <a:lnTo>
                    <a:pt x="475" y="472"/>
                  </a:lnTo>
                  <a:lnTo>
                    <a:pt x="479" y="479"/>
                  </a:lnTo>
                  <a:lnTo>
                    <a:pt x="482" y="483"/>
                  </a:lnTo>
                  <a:lnTo>
                    <a:pt x="482" y="487"/>
                  </a:lnTo>
                  <a:lnTo>
                    <a:pt x="482" y="490"/>
                  </a:lnTo>
                  <a:lnTo>
                    <a:pt x="486" y="497"/>
                  </a:lnTo>
                  <a:lnTo>
                    <a:pt x="486" y="504"/>
                  </a:lnTo>
                  <a:lnTo>
                    <a:pt x="493" y="508"/>
                  </a:lnTo>
                  <a:lnTo>
                    <a:pt x="493" y="508"/>
                  </a:lnTo>
                  <a:lnTo>
                    <a:pt x="493" y="511"/>
                  </a:lnTo>
                  <a:lnTo>
                    <a:pt x="493" y="511"/>
                  </a:lnTo>
                  <a:lnTo>
                    <a:pt x="496" y="511"/>
                  </a:lnTo>
                  <a:lnTo>
                    <a:pt x="503" y="508"/>
                  </a:lnTo>
                  <a:lnTo>
                    <a:pt x="503" y="508"/>
                  </a:lnTo>
                  <a:lnTo>
                    <a:pt x="503" y="511"/>
                  </a:lnTo>
                  <a:lnTo>
                    <a:pt x="503" y="511"/>
                  </a:lnTo>
                  <a:lnTo>
                    <a:pt x="507" y="518"/>
                  </a:lnTo>
                  <a:lnTo>
                    <a:pt x="507" y="525"/>
                  </a:lnTo>
                  <a:lnTo>
                    <a:pt x="507" y="525"/>
                  </a:lnTo>
                  <a:lnTo>
                    <a:pt x="503" y="529"/>
                  </a:lnTo>
                  <a:lnTo>
                    <a:pt x="503" y="532"/>
                  </a:lnTo>
                  <a:lnTo>
                    <a:pt x="503" y="539"/>
                  </a:lnTo>
                  <a:lnTo>
                    <a:pt x="503" y="543"/>
                  </a:lnTo>
                  <a:lnTo>
                    <a:pt x="507" y="546"/>
                  </a:lnTo>
                  <a:lnTo>
                    <a:pt x="510" y="550"/>
                  </a:lnTo>
                  <a:lnTo>
                    <a:pt x="510" y="561"/>
                  </a:lnTo>
                  <a:lnTo>
                    <a:pt x="514" y="564"/>
                  </a:lnTo>
                  <a:lnTo>
                    <a:pt x="514" y="568"/>
                  </a:lnTo>
                  <a:lnTo>
                    <a:pt x="517" y="571"/>
                  </a:lnTo>
                  <a:lnTo>
                    <a:pt x="521" y="575"/>
                  </a:lnTo>
                  <a:lnTo>
                    <a:pt x="528" y="582"/>
                  </a:lnTo>
                  <a:lnTo>
                    <a:pt x="531" y="589"/>
                  </a:lnTo>
                  <a:lnTo>
                    <a:pt x="535" y="596"/>
                  </a:lnTo>
                  <a:lnTo>
                    <a:pt x="539" y="603"/>
                  </a:lnTo>
                  <a:lnTo>
                    <a:pt x="539" y="603"/>
                  </a:lnTo>
                  <a:lnTo>
                    <a:pt x="549" y="613"/>
                  </a:lnTo>
                  <a:lnTo>
                    <a:pt x="560" y="620"/>
                  </a:lnTo>
                  <a:lnTo>
                    <a:pt x="570" y="627"/>
                  </a:lnTo>
                  <a:lnTo>
                    <a:pt x="577" y="631"/>
                  </a:lnTo>
                  <a:lnTo>
                    <a:pt x="581" y="634"/>
                  </a:lnTo>
                  <a:lnTo>
                    <a:pt x="584" y="634"/>
                  </a:lnTo>
                  <a:lnTo>
                    <a:pt x="591" y="642"/>
                  </a:lnTo>
                  <a:lnTo>
                    <a:pt x="595" y="649"/>
                  </a:lnTo>
                  <a:lnTo>
                    <a:pt x="598" y="656"/>
                  </a:lnTo>
                  <a:lnTo>
                    <a:pt x="598" y="659"/>
                  </a:lnTo>
                  <a:lnTo>
                    <a:pt x="602" y="663"/>
                  </a:lnTo>
                  <a:lnTo>
                    <a:pt x="602" y="677"/>
                  </a:lnTo>
                  <a:lnTo>
                    <a:pt x="598" y="680"/>
                  </a:lnTo>
                  <a:lnTo>
                    <a:pt x="598" y="684"/>
                  </a:lnTo>
                  <a:lnTo>
                    <a:pt x="591" y="684"/>
                  </a:lnTo>
                  <a:lnTo>
                    <a:pt x="588" y="684"/>
                  </a:lnTo>
                  <a:lnTo>
                    <a:pt x="588" y="684"/>
                  </a:lnTo>
                  <a:lnTo>
                    <a:pt x="584" y="684"/>
                  </a:lnTo>
                  <a:lnTo>
                    <a:pt x="584" y="698"/>
                  </a:lnTo>
                  <a:lnTo>
                    <a:pt x="588" y="719"/>
                  </a:lnTo>
                  <a:lnTo>
                    <a:pt x="588" y="740"/>
                  </a:lnTo>
                  <a:lnTo>
                    <a:pt x="588" y="747"/>
                  </a:lnTo>
                  <a:lnTo>
                    <a:pt x="591" y="758"/>
                  </a:lnTo>
                  <a:lnTo>
                    <a:pt x="591" y="761"/>
                  </a:lnTo>
                  <a:lnTo>
                    <a:pt x="588" y="768"/>
                  </a:lnTo>
                  <a:lnTo>
                    <a:pt x="588" y="772"/>
                  </a:lnTo>
                  <a:lnTo>
                    <a:pt x="584" y="772"/>
                  </a:lnTo>
                  <a:lnTo>
                    <a:pt x="581" y="782"/>
                  </a:lnTo>
                  <a:lnTo>
                    <a:pt x="581" y="800"/>
                  </a:lnTo>
                  <a:lnTo>
                    <a:pt x="581" y="821"/>
                  </a:lnTo>
                  <a:lnTo>
                    <a:pt x="584" y="828"/>
                  </a:lnTo>
                  <a:lnTo>
                    <a:pt x="591" y="856"/>
                  </a:lnTo>
                  <a:lnTo>
                    <a:pt x="602" y="881"/>
                  </a:lnTo>
                  <a:lnTo>
                    <a:pt x="616" y="902"/>
                  </a:lnTo>
                  <a:lnTo>
                    <a:pt x="623" y="913"/>
                  </a:lnTo>
                  <a:lnTo>
                    <a:pt x="630" y="920"/>
                  </a:lnTo>
                  <a:lnTo>
                    <a:pt x="637" y="930"/>
                  </a:lnTo>
                  <a:lnTo>
                    <a:pt x="644" y="937"/>
                  </a:lnTo>
                  <a:lnTo>
                    <a:pt x="651" y="941"/>
                  </a:lnTo>
                  <a:lnTo>
                    <a:pt x="658" y="941"/>
                  </a:lnTo>
                  <a:lnTo>
                    <a:pt x="658" y="941"/>
                  </a:lnTo>
                  <a:lnTo>
                    <a:pt x="665" y="945"/>
                  </a:lnTo>
                  <a:lnTo>
                    <a:pt x="672" y="952"/>
                  </a:lnTo>
                  <a:lnTo>
                    <a:pt x="676" y="959"/>
                  </a:lnTo>
                  <a:lnTo>
                    <a:pt x="679" y="966"/>
                  </a:lnTo>
                  <a:lnTo>
                    <a:pt x="683" y="973"/>
                  </a:lnTo>
                  <a:lnTo>
                    <a:pt x="683" y="976"/>
                  </a:lnTo>
                  <a:lnTo>
                    <a:pt x="683" y="976"/>
                  </a:lnTo>
                  <a:lnTo>
                    <a:pt x="686" y="983"/>
                  </a:lnTo>
                  <a:lnTo>
                    <a:pt x="690" y="990"/>
                  </a:lnTo>
                  <a:lnTo>
                    <a:pt x="697" y="1001"/>
                  </a:lnTo>
                  <a:lnTo>
                    <a:pt x="701" y="1008"/>
                  </a:lnTo>
                  <a:lnTo>
                    <a:pt x="704" y="1019"/>
                  </a:lnTo>
                  <a:lnTo>
                    <a:pt x="708" y="1026"/>
                  </a:lnTo>
                  <a:lnTo>
                    <a:pt x="708" y="1026"/>
                  </a:lnTo>
                  <a:lnTo>
                    <a:pt x="711" y="1033"/>
                  </a:lnTo>
                  <a:lnTo>
                    <a:pt x="715" y="1040"/>
                  </a:lnTo>
                  <a:lnTo>
                    <a:pt x="718" y="1050"/>
                  </a:lnTo>
                  <a:lnTo>
                    <a:pt x="718" y="1050"/>
                  </a:lnTo>
                  <a:lnTo>
                    <a:pt x="725" y="1054"/>
                  </a:lnTo>
                  <a:lnTo>
                    <a:pt x="732" y="1057"/>
                  </a:lnTo>
                  <a:lnTo>
                    <a:pt x="736" y="1064"/>
                  </a:lnTo>
                  <a:lnTo>
                    <a:pt x="743" y="1075"/>
                  </a:lnTo>
                  <a:lnTo>
                    <a:pt x="743" y="1078"/>
                  </a:lnTo>
                  <a:lnTo>
                    <a:pt x="746" y="1082"/>
                  </a:lnTo>
                  <a:lnTo>
                    <a:pt x="750" y="1089"/>
                  </a:lnTo>
                  <a:lnTo>
                    <a:pt x="757" y="1096"/>
                  </a:lnTo>
                  <a:lnTo>
                    <a:pt x="760" y="1107"/>
                  </a:lnTo>
                  <a:lnTo>
                    <a:pt x="768" y="1110"/>
                  </a:lnTo>
                  <a:lnTo>
                    <a:pt x="771" y="1117"/>
                  </a:lnTo>
                  <a:lnTo>
                    <a:pt x="775" y="1117"/>
                  </a:lnTo>
                  <a:lnTo>
                    <a:pt x="782" y="1121"/>
                  </a:lnTo>
                  <a:lnTo>
                    <a:pt x="785" y="1121"/>
                  </a:lnTo>
                  <a:lnTo>
                    <a:pt x="789" y="1121"/>
                  </a:lnTo>
                  <a:lnTo>
                    <a:pt x="789" y="1117"/>
                  </a:lnTo>
                  <a:lnTo>
                    <a:pt x="782" y="1110"/>
                  </a:lnTo>
                  <a:lnTo>
                    <a:pt x="778" y="1103"/>
                  </a:lnTo>
                  <a:lnTo>
                    <a:pt x="771" y="1092"/>
                  </a:lnTo>
                  <a:lnTo>
                    <a:pt x="768" y="1089"/>
                  </a:lnTo>
                  <a:lnTo>
                    <a:pt x="764" y="1082"/>
                  </a:lnTo>
                  <a:lnTo>
                    <a:pt x="760" y="1071"/>
                  </a:lnTo>
                  <a:lnTo>
                    <a:pt x="753" y="1061"/>
                  </a:lnTo>
                  <a:lnTo>
                    <a:pt x="750" y="1050"/>
                  </a:lnTo>
                  <a:lnTo>
                    <a:pt x="736" y="1036"/>
                  </a:lnTo>
                  <a:lnTo>
                    <a:pt x="722" y="1015"/>
                  </a:lnTo>
                  <a:lnTo>
                    <a:pt x="715" y="990"/>
                  </a:lnTo>
                  <a:lnTo>
                    <a:pt x="715" y="987"/>
                  </a:lnTo>
                  <a:lnTo>
                    <a:pt x="715" y="987"/>
                  </a:lnTo>
                  <a:lnTo>
                    <a:pt x="715" y="983"/>
                  </a:lnTo>
                  <a:lnTo>
                    <a:pt x="718" y="980"/>
                  </a:lnTo>
                  <a:lnTo>
                    <a:pt x="718" y="980"/>
                  </a:lnTo>
                  <a:lnTo>
                    <a:pt x="722" y="980"/>
                  </a:lnTo>
                  <a:lnTo>
                    <a:pt x="729" y="983"/>
                  </a:lnTo>
                  <a:lnTo>
                    <a:pt x="732" y="990"/>
                  </a:lnTo>
                  <a:lnTo>
                    <a:pt x="739" y="1011"/>
                  </a:lnTo>
                  <a:lnTo>
                    <a:pt x="753" y="1029"/>
                  </a:lnTo>
                  <a:lnTo>
                    <a:pt x="768" y="1047"/>
                  </a:lnTo>
                  <a:lnTo>
                    <a:pt x="768" y="1047"/>
                  </a:lnTo>
                  <a:lnTo>
                    <a:pt x="771" y="1047"/>
                  </a:lnTo>
                  <a:lnTo>
                    <a:pt x="778" y="1050"/>
                  </a:lnTo>
                  <a:lnTo>
                    <a:pt x="782" y="1054"/>
                  </a:lnTo>
                  <a:lnTo>
                    <a:pt x="785" y="1057"/>
                  </a:lnTo>
                  <a:lnTo>
                    <a:pt x="789" y="1064"/>
                  </a:lnTo>
                  <a:lnTo>
                    <a:pt x="789" y="1068"/>
                  </a:lnTo>
                  <a:lnTo>
                    <a:pt x="792" y="1071"/>
                  </a:lnTo>
                  <a:lnTo>
                    <a:pt x="799" y="1078"/>
                  </a:lnTo>
                  <a:lnTo>
                    <a:pt x="806" y="1085"/>
                  </a:lnTo>
                  <a:lnTo>
                    <a:pt x="813" y="1096"/>
                  </a:lnTo>
                  <a:lnTo>
                    <a:pt x="820" y="1103"/>
                  </a:lnTo>
                  <a:lnTo>
                    <a:pt x="827" y="1110"/>
                  </a:lnTo>
                  <a:lnTo>
                    <a:pt x="831" y="1117"/>
                  </a:lnTo>
                  <a:lnTo>
                    <a:pt x="834" y="1124"/>
                  </a:lnTo>
                  <a:lnTo>
                    <a:pt x="838" y="1145"/>
                  </a:lnTo>
                  <a:lnTo>
                    <a:pt x="841" y="1174"/>
                  </a:lnTo>
                  <a:lnTo>
                    <a:pt x="841" y="1174"/>
                  </a:lnTo>
                  <a:lnTo>
                    <a:pt x="845" y="1177"/>
                  </a:lnTo>
                  <a:lnTo>
                    <a:pt x="852" y="1177"/>
                  </a:lnTo>
                  <a:lnTo>
                    <a:pt x="863" y="1181"/>
                  </a:lnTo>
                  <a:lnTo>
                    <a:pt x="866" y="1181"/>
                  </a:lnTo>
                  <a:lnTo>
                    <a:pt x="873" y="1181"/>
                  </a:lnTo>
                  <a:lnTo>
                    <a:pt x="880" y="1184"/>
                  </a:lnTo>
                  <a:lnTo>
                    <a:pt x="891" y="1191"/>
                  </a:lnTo>
                  <a:lnTo>
                    <a:pt x="898" y="1195"/>
                  </a:lnTo>
                  <a:lnTo>
                    <a:pt x="905" y="1202"/>
                  </a:lnTo>
                  <a:lnTo>
                    <a:pt x="923" y="1202"/>
                  </a:lnTo>
                  <a:lnTo>
                    <a:pt x="923" y="1202"/>
                  </a:lnTo>
                  <a:lnTo>
                    <a:pt x="930" y="1205"/>
                  </a:lnTo>
                  <a:lnTo>
                    <a:pt x="937" y="1209"/>
                  </a:lnTo>
                  <a:lnTo>
                    <a:pt x="947" y="1212"/>
                  </a:lnTo>
                  <a:lnTo>
                    <a:pt x="958" y="1216"/>
                  </a:lnTo>
                  <a:lnTo>
                    <a:pt x="972" y="1219"/>
                  </a:lnTo>
                  <a:lnTo>
                    <a:pt x="972" y="1219"/>
                  </a:lnTo>
                  <a:lnTo>
                    <a:pt x="979" y="1219"/>
                  </a:lnTo>
                  <a:lnTo>
                    <a:pt x="989" y="1219"/>
                  </a:lnTo>
                  <a:lnTo>
                    <a:pt x="996" y="1219"/>
                  </a:lnTo>
                  <a:lnTo>
                    <a:pt x="1004" y="1219"/>
                  </a:lnTo>
                  <a:lnTo>
                    <a:pt x="1007" y="1219"/>
                  </a:lnTo>
                  <a:lnTo>
                    <a:pt x="1011" y="1219"/>
                  </a:lnTo>
                  <a:lnTo>
                    <a:pt x="1014" y="1223"/>
                  </a:lnTo>
                  <a:lnTo>
                    <a:pt x="1018" y="1226"/>
                  </a:lnTo>
                  <a:lnTo>
                    <a:pt x="1021" y="1233"/>
                  </a:lnTo>
                  <a:lnTo>
                    <a:pt x="1025" y="1240"/>
                  </a:lnTo>
                  <a:lnTo>
                    <a:pt x="1032" y="1247"/>
                  </a:lnTo>
                  <a:lnTo>
                    <a:pt x="1042" y="1240"/>
                  </a:lnTo>
                  <a:lnTo>
                    <a:pt x="1046" y="1240"/>
                  </a:lnTo>
                  <a:lnTo>
                    <a:pt x="1046" y="1237"/>
                  </a:lnTo>
                  <a:lnTo>
                    <a:pt x="1049" y="1237"/>
                  </a:lnTo>
                  <a:lnTo>
                    <a:pt x="1053" y="1237"/>
                  </a:lnTo>
                  <a:lnTo>
                    <a:pt x="1049" y="1237"/>
                  </a:lnTo>
                  <a:lnTo>
                    <a:pt x="1049" y="1237"/>
                  </a:lnTo>
                  <a:lnTo>
                    <a:pt x="1046" y="1240"/>
                  </a:lnTo>
                  <a:lnTo>
                    <a:pt x="1042" y="1240"/>
                  </a:lnTo>
                  <a:lnTo>
                    <a:pt x="1035" y="1247"/>
                  </a:lnTo>
                  <a:lnTo>
                    <a:pt x="1035" y="1247"/>
                  </a:lnTo>
                  <a:lnTo>
                    <a:pt x="1042" y="1251"/>
                  </a:lnTo>
                  <a:lnTo>
                    <a:pt x="1046" y="1255"/>
                  </a:lnTo>
                  <a:lnTo>
                    <a:pt x="1049" y="1255"/>
                  </a:lnTo>
                  <a:lnTo>
                    <a:pt x="1053" y="1258"/>
                  </a:lnTo>
                  <a:lnTo>
                    <a:pt x="1060" y="1258"/>
                  </a:lnTo>
                  <a:lnTo>
                    <a:pt x="1067" y="1262"/>
                  </a:lnTo>
                  <a:lnTo>
                    <a:pt x="1078" y="1262"/>
                  </a:lnTo>
                  <a:lnTo>
                    <a:pt x="1078" y="1262"/>
                  </a:lnTo>
                  <a:lnTo>
                    <a:pt x="1081" y="1258"/>
                  </a:lnTo>
                  <a:lnTo>
                    <a:pt x="1081" y="1258"/>
                  </a:lnTo>
                  <a:lnTo>
                    <a:pt x="1081" y="1258"/>
                  </a:lnTo>
                  <a:lnTo>
                    <a:pt x="1081" y="1258"/>
                  </a:lnTo>
                  <a:lnTo>
                    <a:pt x="1081" y="1258"/>
                  </a:lnTo>
                  <a:lnTo>
                    <a:pt x="1085" y="1258"/>
                  </a:lnTo>
                  <a:lnTo>
                    <a:pt x="1085" y="1262"/>
                  </a:lnTo>
                  <a:lnTo>
                    <a:pt x="1088" y="1262"/>
                  </a:lnTo>
                  <a:lnTo>
                    <a:pt x="1085" y="1262"/>
                  </a:lnTo>
                  <a:lnTo>
                    <a:pt x="1085" y="1262"/>
                  </a:lnTo>
                  <a:lnTo>
                    <a:pt x="1085" y="1265"/>
                  </a:lnTo>
                  <a:lnTo>
                    <a:pt x="1085" y="1265"/>
                  </a:lnTo>
                  <a:lnTo>
                    <a:pt x="1085" y="1265"/>
                  </a:lnTo>
                  <a:lnTo>
                    <a:pt x="1081" y="1265"/>
                  </a:lnTo>
                  <a:lnTo>
                    <a:pt x="1081" y="1265"/>
                  </a:lnTo>
                  <a:lnTo>
                    <a:pt x="1081" y="1265"/>
                  </a:lnTo>
                  <a:lnTo>
                    <a:pt x="1078" y="1265"/>
                  </a:lnTo>
                  <a:lnTo>
                    <a:pt x="1081" y="1269"/>
                  </a:lnTo>
                  <a:lnTo>
                    <a:pt x="1088" y="1276"/>
                  </a:lnTo>
                  <a:lnTo>
                    <a:pt x="1088" y="1276"/>
                  </a:lnTo>
                  <a:lnTo>
                    <a:pt x="1092" y="1279"/>
                  </a:lnTo>
                  <a:lnTo>
                    <a:pt x="1092" y="1283"/>
                  </a:lnTo>
                  <a:lnTo>
                    <a:pt x="1095" y="1286"/>
                  </a:lnTo>
                  <a:lnTo>
                    <a:pt x="1095" y="1286"/>
                  </a:lnTo>
                  <a:lnTo>
                    <a:pt x="1099" y="1286"/>
                  </a:lnTo>
                  <a:lnTo>
                    <a:pt x="1102" y="1286"/>
                  </a:lnTo>
                  <a:lnTo>
                    <a:pt x="1106" y="1290"/>
                  </a:lnTo>
                  <a:lnTo>
                    <a:pt x="1109" y="1290"/>
                  </a:lnTo>
                  <a:lnTo>
                    <a:pt x="1113" y="1290"/>
                  </a:lnTo>
                  <a:lnTo>
                    <a:pt x="1116" y="1290"/>
                  </a:lnTo>
                  <a:lnTo>
                    <a:pt x="1120" y="1290"/>
                  </a:lnTo>
                  <a:lnTo>
                    <a:pt x="1123" y="1290"/>
                  </a:lnTo>
                  <a:lnTo>
                    <a:pt x="1127" y="1290"/>
                  </a:lnTo>
                  <a:lnTo>
                    <a:pt x="1130" y="1293"/>
                  </a:lnTo>
                  <a:lnTo>
                    <a:pt x="1130" y="1293"/>
                  </a:lnTo>
                  <a:lnTo>
                    <a:pt x="1134" y="1293"/>
                  </a:lnTo>
                  <a:lnTo>
                    <a:pt x="1134" y="1293"/>
                  </a:lnTo>
                  <a:lnTo>
                    <a:pt x="1134" y="1293"/>
                  </a:lnTo>
                  <a:lnTo>
                    <a:pt x="1130" y="1293"/>
                  </a:lnTo>
                  <a:lnTo>
                    <a:pt x="1130" y="1293"/>
                  </a:lnTo>
                  <a:lnTo>
                    <a:pt x="1130" y="1293"/>
                  </a:lnTo>
                  <a:lnTo>
                    <a:pt x="1127" y="1293"/>
                  </a:lnTo>
                  <a:lnTo>
                    <a:pt x="1123" y="1290"/>
                  </a:lnTo>
                  <a:lnTo>
                    <a:pt x="1120" y="1290"/>
                  </a:lnTo>
                  <a:lnTo>
                    <a:pt x="1116" y="1290"/>
                  </a:lnTo>
                  <a:lnTo>
                    <a:pt x="1113" y="1290"/>
                  </a:lnTo>
                  <a:lnTo>
                    <a:pt x="1109" y="1290"/>
                  </a:lnTo>
                  <a:lnTo>
                    <a:pt x="1106" y="1290"/>
                  </a:lnTo>
                  <a:lnTo>
                    <a:pt x="1102" y="1286"/>
                  </a:lnTo>
                  <a:lnTo>
                    <a:pt x="1099" y="1286"/>
                  </a:lnTo>
                  <a:lnTo>
                    <a:pt x="1095" y="1286"/>
                  </a:lnTo>
                  <a:lnTo>
                    <a:pt x="1095" y="1290"/>
                  </a:lnTo>
                  <a:lnTo>
                    <a:pt x="1095" y="1290"/>
                  </a:lnTo>
                  <a:lnTo>
                    <a:pt x="1095" y="1293"/>
                  </a:lnTo>
                  <a:lnTo>
                    <a:pt x="1095" y="1293"/>
                  </a:lnTo>
                  <a:lnTo>
                    <a:pt x="1095" y="1297"/>
                  </a:lnTo>
                  <a:lnTo>
                    <a:pt x="1095" y="1300"/>
                  </a:lnTo>
                  <a:lnTo>
                    <a:pt x="1095" y="1304"/>
                  </a:lnTo>
                  <a:lnTo>
                    <a:pt x="1099" y="1307"/>
                  </a:lnTo>
                  <a:lnTo>
                    <a:pt x="1102" y="1314"/>
                  </a:lnTo>
                  <a:lnTo>
                    <a:pt x="1106" y="1311"/>
                  </a:lnTo>
                  <a:lnTo>
                    <a:pt x="1102" y="1311"/>
                  </a:lnTo>
                  <a:lnTo>
                    <a:pt x="1102" y="1307"/>
                  </a:lnTo>
                  <a:lnTo>
                    <a:pt x="1102" y="1307"/>
                  </a:lnTo>
                  <a:lnTo>
                    <a:pt x="1102" y="1304"/>
                  </a:lnTo>
                  <a:lnTo>
                    <a:pt x="1102" y="1304"/>
                  </a:lnTo>
                  <a:lnTo>
                    <a:pt x="1106" y="1307"/>
                  </a:lnTo>
                  <a:lnTo>
                    <a:pt x="1113" y="1311"/>
                  </a:lnTo>
                  <a:lnTo>
                    <a:pt x="1120" y="1321"/>
                  </a:lnTo>
                  <a:lnTo>
                    <a:pt x="1116" y="1321"/>
                  </a:lnTo>
                  <a:lnTo>
                    <a:pt x="1116" y="1321"/>
                  </a:lnTo>
                  <a:lnTo>
                    <a:pt x="1120" y="1325"/>
                  </a:lnTo>
                  <a:lnTo>
                    <a:pt x="1120" y="1325"/>
                  </a:lnTo>
                  <a:lnTo>
                    <a:pt x="1120" y="1325"/>
                  </a:lnTo>
                  <a:lnTo>
                    <a:pt x="1120" y="1325"/>
                  </a:lnTo>
                  <a:lnTo>
                    <a:pt x="1120" y="1325"/>
                  </a:lnTo>
                  <a:lnTo>
                    <a:pt x="1123" y="1321"/>
                  </a:lnTo>
                  <a:lnTo>
                    <a:pt x="1123" y="1325"/>
                  </a:lnTo>
                  <a:lnTo>
                    <a:pt x="1123" y="1325"/>
                  </a:lnTo>
                  <a:lnTo>
                    <a:pt x="1123" y="1325"/>
                  </a:lnTo>
                  <a:lnTo>
                    <a:pt x="1123" y="1329"/>
                  </a:lnTo>
                  <a:lnTo>
                    <a:pt x="1127" y="1329"/>
                  </a:lnTo>
                  <a:lnTo>
                    <a:pt x="1130" y="1329"/>
                  </a:lnTo>
                  <a:lnTo>
                    <a:pt x="1130" y="1329"/>
                  </a:lnTo>
                  <a:lnTo>
                    <a:pt x="1137" y="1329"/>
                  </a:lnTo>
                  <a:lnTo>
                    <a:pt x="1137" y="1329"/>
                  </a:lnTo>
                  <a:lnTo>
                    <a:pt x="1137" y="1329"/>
                  </a:lnTo>
                  <a:lnTo>
                    <a:pt x="1141" y="1329"/>
                  </a:lnTo>
                  <a:lnTo>
                    <a:pt x="1141" y="1329"/>
                  </a:lnTo>
                  <a:lnTo>
                    <a:pt x="1148" y="1329"/>
                  </a:lnTo>
                  <a:lnTo>
                    <a:pt x="1152" y="1325"/>
                  </a:lnTo>
                  <a:lnTo>
                    <a:pt x="1162" y="1325"/>
                  </a:lnTo>
                  <a:lnTo>
                    <a:pt x="1162" y="1325"/>
                  </a:lnTo>
                  <a:lnTo>
                    <a:pt x="1166" y="1325"/>
                  </a:lnTo>
                  <a:lnTo>
                    <a:pt x="1173" y="1329"/>
                  </a:lnTo>
                  <a:lnTo>
                    <a:pt x="1176" y="1329"/>
                  </a:lnTo>
                  <a:lnTo>
                    <a:pt x="1176" y="1332"/>
                  </a:lnTo>
                  <a:lnTo>
                    <a:pt x="1176" y="1336"/>
                  </a:lnTo>
                  <a:lnTo>
                    <a:pt x="1183" y="1339"/>
                  </a:lnTo>
                  <a:lnTo>
                    <a:pt x="1183" y="1339"/>
                  </a:lnTo>
                  <a:lnTo>
                    <a:pt x="1187" y="1336"/>
                  </a:lnTo>
                  <a:lnTo>
                    <a:pt x="1190" y="1336"/>
                  </a:lnTo>
                  <a:lnTo>
                    <a:pt x="1190" y="1336"/>
                  </a:lnTo>
                  <a:lnTo>
                    <a:pt x="1190" y="1336"/>
                  </a:lnTo>
                  <a:lnTo>
                    <a:pt x="1187" y="1332"/>
                  </a:lnTo>
                  <a:lnTo>
                    <a:pt x="1187" y="1332"/>
                  </a:lnTo>
                  <a:lnTo>
                    <a:pt x="1187" y="1329"/>
                  </a:lnTo>
                  <a:lnTo>
                    <a:pt x="1187" y="1329"/>
                  </a:lnTo>
                  <a:lnTo>
                    <a:pt x="1190" y="1329"/>
                  </a:lnTo>
                  <a:lnTo>
                    <a:pt x="1194" y="1325"/>
                  </a:lnTo>
                  <a:lnTo>
                    <a:pt x="1197" y="1321"/>
                  </a:lnTo>
                  <a:lnTo>
                    <a:pt x="1197" y="1321"/>
                  </a:lnTo>
                  <a:lnTo>
                    <a:pt x="1197" y="1318"/>
                  </a:lnTo>
                  <a:lnTo>
                    <a:pt x="1201" y="1318"/>
                  </a:lnTo>
                  <a:lnTo>
                    <a:pt x="1201" y="1318"/>
                  </a:lnTo>
                  <a:lnTo>
                    <a:pt x="1208" y="1318"/>
                  </a:lnTo>
                  <a:lnTo>
                    <a:pt x="1211" y="1321"/>
                  </a:lnTo>
                  <a:lnTo>
                    <a:pt x="1211" y="1321"/>
                  </a:lnTo>
                  <a:lnTo>
                    <a:pt x="1215" y="1325"/>
                  </a:lnTo>
                  <a:lnTo>
                    <a:pt x="1215" y="1336"/>
                  </a:lnTo>
                  <a:lnTo>
                    <a:pt x="1215" y="1343"/>
                  </a:lnTo>
                  <a:lnTo>
                    <a:pt x="1215" y="1350"/>
                  </a:lnTo>
                  <a:lnTo>
                    <a:pt x="1215" y="1360"/>
                  </a:lnTo>
                  <a:lnTo>
                    <a:pt x="1215" y="1371"/>
                  </a:lnTo>
                  <a:lnTo>
                    <a:pt x="1211" y="1381"/>
                  </a:lnTo>
                  <a:lnTo>
                    <a:pt x="1204" y="1392"/>
                  </a:lnTo>
                  <a:lnTo>
                    <a:pt x="1201" y="1399"/>
                  </a:lnTo>
                  <a:lnTo>
                    <a:pt x="1201" y="1399"/>
                  </a:lnTo>
                  <a:lnTo>
                    <a:pt x="1197" y="1399"/>
                  </a:lnTo>
                  <a:lnTo>
                    <a:pt x="1194" y="1403"/>
                  </a:lnTo>
                  <a:lnTo>
                    <a:pt x="1194" y="1406"/>
                  </a:lnTo>
                  <a:lnTo>
                    <a:pt x="1194" y="1410"/>
                  </a:lnTo>
                  <a:lnTo>
                    <a:pt x="1194" y="1413"/>
                  </a:lnTo>
                  <a:lnTo>
                    <a:pt x="1194" y="1420"/>
                  </a:lnTo>
                  <a:lnTo>
                    <a:pt x="1190" y="1424"/>
                  </a:lnTo>
                  <a:lnTo>
                    <a:pt x="1187" y="1424"/>
                  </a:lnTo>
                  <a:lnTo>
                    <a:pt x="1183" y="1427"/>
                  </a:lnTo>
                  <a:lnTo>
                    <a:pt x="1183" y="1441"/>
                  </a:lnTo>
                  <a:lnTo>
                    <a:pt x="1180" y="1441"/>
                  </a:lnTo>
                  <a:lnTo>
                    <a:pt x="1176" y="1445"/>
                  </a:lnTo>
                  <a:lnTo>
                    <a:pt x="1169" y="1452"/>
                  </a:lnTo>
                  <a:lnTo>
                    <a:pt x="1162" y="1459"/>
                  </a:lnTo>
                  <a:lnTo>
                    <a:pt x="1155" y="1466"/>
                  </a:lnTo>
                  <a:lnTo>
                    <a:pt x="1155" y="1473"/>
                  </a:lnTo>
                  <a:lnTo>
                    <a:pt x="1155" y="1476"/>
                  </a:lnTo>
                  <a:lnTo>
                    <a:pt x="1155" y="1480"/>
                  </a:lnTo>
                  <a:lnTo>
                    <a:pt x="1159" y="1484"/>
                  </a:lnTo>
                  <a:lnTo>
                    <a:pt x="1162" y="1484"/>
                  </a:lnTo>
                  <a:lnTo>
                    <a:pt x="1162" y="1487"/>
                  </a:lnTo>
                  <a:lnTo>
                    <a:pt x="1162" y="1487"/>
                  </a:lnTo>
                  <a:lnTo>
                    <a:pt x="1159" y="1487"/>
                  </a:lnTo>
                  <a:lnTo>
                    <a:pt x="1155" y="1491"/>
                  </a:lnTo>
                  <a:lnTo>
                    <a:pt x="1152" y="1494"/>
                  </a:lnTo>
                  <a:lnTo>
                    <a:pt x="1148" y="1501"/>
                  </a:lnTo>
                  <a:lnTo>
                    <a:pt x="1152" y="1501"/>
                  </a:lnTo>
                  <a:lnTo>
                    <a:pt x="1155" y="1501"/>
                  </a:lnTo>
                  <a:lnTo>
                    <a:pt x="1155" y="1505"/>
                  </a:lnTo>
                  <a:lnTo>
                    <a:pt x="1155" y="1508"/>
                  </a:lnTo>
                  <a:lnTo>
                    <a:pt x="1155" y="1508"/>
                  </a:lnTo>
                  <a:lnTo>
                    <a:pt x="1155" y="1512"/>
                  </a:lnTo>
                  <a:lnTo>
                    <a:pt x="1155" y="1515"/>
                  </a:lnTo>
                  <a:lnTo>
                    <a:pt x="1155" y="1519"/>
                  </a:lnTo>
                  <a:lnTo>
                    <a:pt x="1159" y="1526"/>
                  </a:lnTo>
                  <a:lnTo>
                    <a:pt x="1166" y="1529"/>
                  </a:lnTo>
                  <a:lnTo>
                    <a:pt x="1173" y="1540"/>
                  </a:lnTo>
                  <a:lnTo>
                    <a:pt x="1180" y="1550"/>
                  </a:lnTo>
                  <a:lnTo>
                    <a:pt x="1187" y="1561"/>
                  </a:lnTo>
                  <a:lnTo>
                    <a:pt x="1194" y="1568"/>
                  </a:lnTo>
                  <a:lnTo>
                    <a:pt x="1197" y="1579"/>
                  </a:lnTo>
                  <a:lnTo>
                    <a:pt x="1197" y="1579"/>
                  </a:lnTo>
                  <a:lnTo>
                    <a:pt x="1201" y="1586"/>
                  </a:lnTo>
                  <a:lnTo>
                    <a:pt x="1204" y="1593"/>
                  </a:lnTo>
                  <a:lnTo>
                    <a:pt x="1208" y="1600"/>
                  </a:lnTo>
                  <a:lnTo>
                    <a:pt x="1211" y="1610"/>
                  </a:lnTo>
                  <a:lnTo>
                    <a:pt x="1215" y="1617"/>
                  </a:lnTo>
                  <a:lnTo>
                    <a:pt x="1218" y="1624"/>
                  </a:lnTo>
                  <a:lnTo>
                    <a:pt x="1218" y="1628"/>
                  </a:lnTo>
                  <a:lnTo>
                    <a:pt x="1222" y="1635"/>
                  </a:lnTo>
                  <a:lnTo>
                    <a:pt x="1222" y="1639"/>
                  </a:lnTo>
                  <a:lnTo>
                    <a:pt x="1225" y="1646"/>
                  </a:lnTo>
                  <a:lnTo>
                    <a:pt x="1229" y="1653"/>
                  </a:lnTo>
                  <a:lnTo>
                    <a:pt x="1236" y="1660"/>
                  </a:lnTo>
                  <a:lnTo>
                    <a:pt x="1247" y="1663"/>
                  </a:lnTo>
                  <a:lnTo>
                    <a:pt x="1250" y="1667"/>
                  </a:lnTo>
                  <a:lnTo>
                    <a:pt x="1257" y="1670"/>
                  </a:lnTo>
                  <a:lnTo>
                    <a:pt x="1264" y="1674"/>
                  </a:lnTo>
                  <a:lnTo>
                    <a:pt x="1268" y="1677"/>
                  </a:lnTo>
                  <a:lnTo>
                    <a:pt x="1275" y="1677"/>
                  </a:lnTo>
                  <a:lnTo>
                    <a:pt x="1275" y="1681"/>
                  </a:lnTo>
                  <a:lnTo>
                    <a:pt x="1282" y="1681"/>
                  </a:lnTo>
                  <a:lnTo>
                    <a:pt x="1282" y="1681"/>
                  </a:lnTo>
                  <a:lnTo>
                    <a:pt x="1278" y="1681"/>
                  </a:lnTo>
                  <a:lnTo>
                    <a:pt x="1282" y="1684"/>
                  </a:lnTo>
                  <a:lnTo>
                    <a:pt x="1292" y="1691"/>
                  </a:lnTo>
                  <a:lnTo>
                    <a:pt x="1299" y="1698"/>
                  </a:lnTo>
                  <a:lnTo>
                    <a:pt x="1303" y="1709"/>
                  </a:lnTo>
                  <a:lnTo>
                    <a:pt x="1310" y="1737"/>
                  </a:lnTo>
                  <a:lnTo>
                    <a:pt x="1310" y="1758"/>
                  </a:lnTo>
                  <a:lnTo>
                    <a:pt x="1307" y="1772"/>
                  </a:lnTo>
                  <a:lnTo>
                    <a:pt x="1307" y="1779"/>
                  </a:lnTo>
                  <a:lnTo>
                    <a:pt x="1303" y="1787"/>
                  </a:lnTo>
                  <a:lnTo>
                    <a:pt x="1307" y="1794"/>
                  </a:lnTo>
                  <a:lnTo>
                    <a:pt x="1307" y="1801"/>
                  </a:lnTo>
                  <a:lnTo>
                    <a:pt x="1307" y="1811"/>
                  </a:lnTo>
                  <a:lnTo>
                    <a:pt x="1307" y="1818"/>
                  </a:lnTo>
                  <a:lnTo>
                    <a:pt x="1307" y="1822"/>
                  </a:lnTo>
                  <a:lnTo>
                    <a:pt x="1303" y="1825"/>
                  </a:lnTo>
                  <a:lnTo>
                    <a:pt x="1303" y="1832"/>
                  </a:lnTo>
                  <a:lnTo>
                    <a:pt x="1303" y="1839"/>
                  </a:lnTo>
                  <a:lnTo>
                    <a:pt x="1303" y="1843"/>
                  </a:lnTo>
                  <a:lnTo>
                    <a:pt x="1303" y="1846"/>
                  </a:lnTo>
                  <a:lnTo>
                    <a:pt x="1303" y="1853"/>
                  </a:lnTo>
                  <a:lnTo>
                    <a:pt x="1303" y="1861"/>
                  </a:lnTo>
                  <a:lnTo>
                    <a:pt x="1303" y="1864"/>
                  </a:lnTo>
                  <a:lnTo>
                    <a:pt x="1303" y="1868"/>
                  </a:lnTo>
                  <a:lnTo>
                    <a:pt x="1299" y="1875"/>
                  </a:lnTo>
                  <a:lnTo>
                    <a:pt x="1292" y="1889"/>
                  </a:lnTo>
                  <a:lnTo>
                    <a:pt x="1285" y="1910"/>
                  </a:lnTo>
                  <a:lnTo>
                    <a:pt x="1285" y="1924"/>
                  </a:lnTo>
                  <a:lnTo>
                    <a:pt x="1285" y="1931"/>
                  </a:lnTo>
                  <a:lnTo>
                    <a:pt x="1282" y="1956"/>
                  </a:lnTo>
                  <a:lnTo>
                    <a:pt x="1275" y="1994"/>
                  </a:lnTo>
                  <a:lnTo>
                    <a:pt x="1261" y="2044"/>
                  </a:lnTo>
                  <a:lnTo>
                    <a:pt x="1264" y="2072"/>
                  </a:lnTo>
                  <a:lnTo>
                    <a:pt x="1264" y="2072"/>
                  </a:lnTo>
                  <a:lnTo>
                    <a:pt x="1268" y="2068"/>
                  </a:lnTo>
                  <a:lnTo>
                    <a:pt x="1268" y="2065"/>
                  </a:lnTo>
                  <a:lnTo>
                    <a:pt x="1271" y="2058"/>
                  </a:lnTo>
                  <a:lnTo>
                    <a:pt x="1271" y="2051"/>
                  </a:lnTo>
                  <a:lnTo>
                    <a:pt x="1271" y="2047"/>
                  </a:lnTo>
                  <a:lnTo>
                    <a:pt x="1271" y="2040"/>
                  </a:lnTo>
                  <a:lnTo>
                    <a:pt x="1275" y="2037"/>
                  </a:lnTo>
                  <a:lnTo>
                    <a:pt x="1278" y="2033"/>
                  </a:lnTo>
                  <a:lnTo>
                    <a:pt x="1282" y="2026"/>
                  </a:lnTo>
                  <a:lnTo>
                    <a:pt x="1289" y="2019"/>
                  </a:lnTo>
                  <a:lnTo>
                    <a:pt x="1285" y="2037"/>
                  </a:lnTo>
                  <a:lnTo>
                    <a:pt x="1282" y="2047"/>
                  </a:lnTo>
                  <a:lnTo>
                    <a:pt x="1282" y="2058"/>
                  </a:lnTo>
                  <a:lnTo>
                    <a:pt x="1282" y="2075"/>
                  </a:lnTo>
                  <a:lnTo>
                    <a:pt x="1271" y="2082"/>
                  </a:lnTo>
                  <a:lnTo>
                    <a:pt x="1264" y="2082"/>
                  </a:lnTo>
                  <a:lnTo>
                    <a:pt x="1261" y="2090"/>
                  </a:lnTo>
                  <a:lnTo>
                    <a:pt x="1268" y="2090"/>
                  </a:lnTo>
                  <a:lnTo>
                    <a:pt x="1268" y="2111"/>
                  </a:lnTo>
                  <a:lnTo>
                    <a:pt x="1250" y="2128"/>
                  </a:lnTo>
                  <a:lnTo>
                    <a:pt x="1264" y="2149"/>
                  </a:lnTo>
                  <a:lnTo>
                    <a:pt x="1264" y="2181"/>
                  </a:lnTo>
                  <a:lnTo>
                    <a:pt x="1257" y="2209"/>
                  </a:lnTo>
                  <a:lnTo>
                    <a:pt x="1240" y="2234"/>
                  </a:lnTo>
                  <a:lnTo>
                    <a:pt x="1240" y="2245"/>
                  </a:lnTo>
                  <a:lnTo>
                    <a:pt x="1236" y="2262"/>
                  </a:lnTo>
                  <a:lnTo>
                    <a:pt x="1233" y="2290"/>
                  </a:lnTo>
                  <a:lnTo>
                    <a:pt x="1233" y="2322"/>
                  </a:lnTo>
                  <a:lnTo>
                    <a:pt x="1233" y="2347"/>
                  </a:lnTo>
                  <a:lnTo>
                    <a:pt x="1236" y="2361"/>
                  </a:lnTo>
                  <a:lnTo>
                    <a:pt x="1268" y="2396"/>
                  </a:lnTo>
                  <a:lnTo>
                    <a:pt x="1268" y="2396"/>
                  </a:lnTo>
                  <a:lnTo>
                    <a:pt x="1268" y="2392"/>
                  </a:lnTo>
                  <a:lnTo>
                    <a:pt x="1271" y="2389"/>
                  </a:lnTo>
                  <a:lnTo>
                    <a:pt x="1275" y="2385"/>
                  </a:lnTo>
                  <a:lnTo>
                    <a:pt x="1282" y="2385"/>
                  </a:lnTo>
                  <a:lnTo>
                    <a:pt x="1292" y="2385"/>
                  </a:lnTo>
                  <a:lnTo>
                    <a:pt x="1292" y="2385"/>
                  </a:lnTo>
                  <a:lnTo>
                    <a:pt x="1296" y="2389"/>
                  </a:lnTo>
                  <a:lnTo>
                    <a:pt x="1303" y="2392"/>
                  </a:lnTo>
                  <a:lnTo>
                    <a:pt x="1307" y="2400"/>
                  </a:lnTo>
                  <a:lnTo>
                    <a:pt x="1307" y="2403"/>
                  </a:lnTo>
                  <a:lnTo>
                    <a:pt x="1303" y="2424"/>
                  </a:lnTo>
                  <a:lnTo>
                    <a:pt x="1289" y="2428"/>
                  </a:lnTo>
                  <a:lnTo>
                    <a:pt x="1289" y="2442"/>
                  </a:lnTo>
                  <a:lnTo>
                    <a:pt x="1307" y="2442"/>
                  </a:lnTo>
                  <a:lnTo>
                    <a:pt x="1310" y="2463"/>
                  </a:lnTo>
                  <a:lnTo>
                    <a:pt x="1328" y="2463"/>
                  </a:lnTo>
                  <a:lnTo>
                    <a:pt x="1328" y="2449"/>
                  </a:lnTo>
                  <a:lnTo>
                    <a:pt x="1338" y="2445"/>
                  </a:lnTo>
                  <a:lnTo>
                    <a:pt x="1342" y="2452"/>
                  </a:lnTo>
                  <a:lnTo>
                    <a:pt x="1338" y="2463"/>
                  </a:lnTo>
                  <a:lnTo>
                    <a:pt x="1342" y="2470"/>
                  </a:lnTo>
                  <a:lnTo>
                    <a:pt x="1349" y="2463"/>
                  </a:lnTo>
                  <a:lnTo>
                    <a:pt x="1359" y="2456"/>
                  </a:lnTo>
                  <a:lnTo>
                    <a:pt x="1370" y="2456"/>
                  </a:lnTo>
                  <a:lnTo>
                    <a:pt x="1377" y="2463"/>
                  </a:lnTo>
                  <a:lnTo>
                    <a:pt x="1384" y="2466"/>
                  </a:lnTo>
                  <a:lnTo>
                    <a:pt x="1391" y="2463"/>
                  </a:lnTo>
                  <a:lnTo>
                    <a:pt x="1391" y="2456"/>
                  </a:lnTo>
                  <a:lnTo>
                    <a:pt x="1395" y="2449"/>
                  </a:lnTo>
                  <a:lnTo>
                    <a:pt x="1395" y="2438"/>
                  </a:lnTo>
                  <a:lnTo>
                    <a:pt x="1380" y="2424"/>
                  </a:lnTo>
                  <a:lnTo>
                    <a:pt x="1370" y="2414"/>
                  </a:lnTo>
                  <a:lnTo>
                    <a:pt x="1370" y="2414"/>
                  </a:lnTo>
                  <a:lnTo>
                    <a:pt x="1366" y="2414"/>
                  </a:lnTo>
                  <a:lnTo>
                    <a:pt x="1363" y="2414"/>
                  </a:lnTo>
                  <a:lnTo>
                    <a:pt x="1356" y="2414"/>
                  </a:lnTo>
                  <a:lnTo>
                    <a:pt x="1352" y="2414"/>
                  </a:lnTo>
                  <a:lnTo>
                    <a:pt x="1345" y="2410"/>
                  </a:lnTo>
                  <a:lnTo>
                    <a:pt x="1342" y="2403"/>
                  </a:lnTo>
                  <a:lnTo>
                    <a:pt x="1335" y="2392"/>
                  </a:lnTo>
                  <a:lnTo>
                    <a:pt x="1331" y="2378"/>
                  </a:lnTo>
                  <a:lnTo>
                    <a:pt x="1328" y="2364"/>
                  </a:lnTo>
                  <a:lnTo>
                    <a:pt x="1328" y="2361"/>
                  </a:lnTo>
                  <a:lnTo>
                    <a:pt x="1328" y="2357"/>
                  </a:lnTo>
                  <a:lnTo>
                    <a:pt x="1328" y="2347"/>
                  </a:lnTo>
                  <a:lnTo>
                    <a:pt x="1324" y="2340"/>
                  </a:lnTo>
                  <a:lnTo>
                    <a:pt x="1328" y="2333"/>
                  </a:lnTo>
                  <a:lnTo>
                    <a:pt x="1328" y="2326"/>
                  </a:lnTo>
                  <a:lnTo>
                    <a:pt x="1335" y="2319"/>
                  </a:lnTo>
                  <a:lnTo>
                    <a:pt x="1349" y="2301"/>
                  </a:lnTo>
                  <a:lnTo>
                    <a:pt x="1349" y="2297"/>
                  </a:lnTo>
                  <a:lnTo>
                    <a:pt x="1352" y="2297"/>
                  </a:lnTo>
                  <a:lnTo>
                    <a:pt x="1359" y="2290"/>
                  </a:lnTo>
                  <a:lnTo>
                    <a:pt x="1366" y="2287"/>
                  </a:lnTo>
                  <a:lnTo>
                    <a:pt x="1370" y="2283"/>
                  </a:lnTo>
                  <a:lnTo>
                    <a:pt x="1370" y="2276"/>
                  </a:lnTo>
                  <a:lnTo>
                    <a:pt x="1370" y="2276"/>
                  </a:lnTo>
                  <a:lnTo>
                    <a:pt x="1370" y="2269"/>
                  </a:lnTo>
                  <a:lnTo>
                    <a:pt x="1370" y="2266"/>
                  </a:lnTo>
                  <a:lnTo>
                    <a:pt x="1370" y="2259"/>
                  </a:lnTo>
                  <a:lnTo>
                    <a:pt x="1370" y="2252"/>
                  </a:lnTo>
                  <a:lnTo>
                    <a:pt x="1366" y="2248"/>
                  </a:lnTo>
                  <a:lnTo>
                    <a:pt x="1359" y="2248"/>
                  </a:lnTo>
                  <a:lnTo>
                    <a:pt x="1356" y="2245"/>
                  </a:lnTo>
                  <a:lnTo>
                    <a:pt x="1352" y="2241"/>
                  </a:lnTo>
                  <a:lnTo>
                    <a:pt x="1349" y="2234"/>
                  </a:lnTo>
                  <a:lnTo>
                    <a:pt x="1349" y="2223"/>
                  </a:lnTo>
                  <a:lnTo>
                    <a:pt x="1349" y="2216"/>
                  </a:lnTo>
                  <a:lnTo>
                    <a:pt x="1352" y="2213"/>
                  </a:lnTo>
                  <a:lnTo>
                    <a:pt x="1356" y="2213"/>
                  </a:lnTo>
                  <a:lnTo>
                    <a:pt x="1359" y="2213"/>
                  </a:lnTo>
                  <a:lnTo>
                    <a:pt x="1363" y="2213"/>
                  </a:lnTo>
                  <a:lnTo>
                    <a:pt x="1363" y="2213"/>
                  </a:lnTo>
                  <a:lnTo>
                    <a:pt x="1380" y="2188"/>
                  </a:lnTo>
                  <a:lnTo>
                    <a:pt x="1388" y="2167"/>
                  </a:lnTo>
                  <a:lnTo>
                    <a:pt x="1388" y="2156"/>
                  </a:lnTo>
                  <a:lnTo>
                    <a:pt x="1402" y="2153"/>
                  </a:lnTo>
                  <a:lnTo>
                    <a:pt x="1402" y="2139"/>
                  </a:lnTo>
                  <a:lnTo>
                    <a:pt x="1388" y="2132"/>
                  </a:lnTo>
                  <a:lnTo>
                    <a:pt x="1388" y="2132"/>
                  </a:lnTo>
                  <a:lnTo>
                    <a:pt x="1388" y="2128"/>
                  </a:lnTo>
                  <a:lnTo>
                    <a:pt x="1388" y="2121"/>
                  </a:lnTo>
                  <a:lnTo>
                    <a:pt x="1388" y="2118"/>
                  </a:lnTo>
                  <a:lnTo>
                    <a:pt x="1388" y="2114"/>
                  </a:lnTo>
                  <a:lnTo>
                    <a:pt x="1395" y="2114"/>
                  </a:lnTo>
                  <a:lnTo>
                    <a:pt x="1416" y="2118"/>
                  </a:lnTo>
                  <a:lnTo>
                    <a:pt x="1419" y="2093"/>
                  </a:lnTo>
                  <a:lnTo>
                    <a:pt x="1419" y="2093"/>
                  </a:lnTo>
                  <a:lnTo>
                    <a:pt x="1423" y="2090"/>
                  </a:lnTo>
                  <a:lnTo>
                    <a:pt x="1423" y="2082"/>
                  </a:lnTo>
                  <a:lnTo>
                    <a:pt x="1426" y="2079"/>
                  </a:lnTo>
                  <a:lnTo>
                    <a:pt x="1433" y="2075"/>
                  </a:lnTo>
                  <a:lnTo>
                    <a:pt x="1437" y="2072"/>
                  </a:lnTo>
                  <a:lnTo>
                    <a:pt x="1444" y="2075"/>
                  </a:lnTo>
                  <a:lnTo>
                    <a:pt x="1458" y="2075"/>
                  </a:lnTo>
                  <a:lnTo>
                    <a:pt x="1472" y="2072"/>
                  </a:lnTo>
                  <a:lnTo>
                    <a:pt x="1490" y="2065"/>
                  </a:lnTo>
                  <a:lnTo>
                    <a:pt x="1500" y="2044"/>
                  </a:lnTo>
                  <a:lnTo>
                    <a:pt x="1500" y="2037"/>
                  </a:lnTo>
                  <a:lnTo>
                    <a:pt x="1500" y="2030"/>
                  </a:lnTo>
                  <a:lnTo>
                    <a:pt x="1500" y="2023"/>
                  </a:lnTo>
                  <a:lnTo>
                    <a:pt x="1493" y="2012"/>
                  </a:lnTo>
                  <a:lnTo>
                    <a:pt x="1490" y="1994"/>
                  </a:lnTo>
                  <a:lnTo>
                    <a:pt x="1486" y="1991"/>
                  </a:lnTo>
                  <a:lnTo>
                    <a:pt x="1486" y="1987"/>
                  </a:lnTo>
                  <a:lnTo>
                    <a:pt x="1483" y="1980"/>
                  </a:lnTo>
                  <a:lnTo>
                    <a:pt x="1483" y="1973"/>
                  </a:lnTo>
                  <a:lnTo>
                    <a:pt x="1483" y="1970"/>
                  </a:lnTo>
                  <a:lnTo>
                    <a:pt x="1483" y="1973"/>
                  </a:lnTo>
                  <a:lnTo>
                    <a:pt x="1483" y="1980"/>
                  </a:lnTo>
                  <a:lnTo>
                    <a:pt x="1486" y="1987"/>
                  </a:lnTo>
                  <a:lnTo>
                    <a:pt x="1490" y="1991"/>
                  </a:lnTo>
                  <a:lnTo>
                    <a:pt x="1493" y="1994"/>
                  </a:lnTo>
                  <a:lnTo>
                    <a:pt x="1497" y="1998"/>
                  </a:lnTo>
                  <a:lnTo>
                    <a:pt x="1497" y="1998"/>
                  </a:lnTo>
                  <a:lnTo>
                    <a:pt x="1500" y="1998"/>
                  </a:lnTo>
                  <a:lnTo>
                    <a:pt x="1507" y="1998"/>
                  </a:lnTo>
                  <a:lnTo>
                    <a:pt x="1518" y="1998"/>
                  </a:lnTo>
                  <a:lnTo>
                    <a:pt x="1525" y="1998"/>
                  </a:lnTo>
                  <a:lnTo>
                    <a:pt x="1532" y="1994"/>
                  </a:lnTo>
                  <a:lnTo>
                    <a:pt x="1539" y="1994"/>
                  </a:lnTo>
                  <a:lnTo>
                    <a:pt x="1543" y="1991"/>
                  </a:lnTo>
                  <a:lnTo>
                    <a:pt x="1550" y="1987"/>
                  </a:lnTo>
                  <a:lnTo>
                    <a:pt x="1553" y="1984"/>
                  </a:lnTo>
                  <a:lnTo>
                    <a:pt x="1557" y="1984"/>
                  </a:lnTo>
                  <a:lnTo>
                    <a:pt x="1564" y="1956"/>
                  </a:lnTo>
                  <a:lnTo>
                    <a:pt x="1571" y="1945"/>
                  </a:lnTo>
                  <a:lnTo>
                    <a:pt x="1574" y="1938"/>
                  </a:lnTo>
                  <a:lnTo>
                    <a:pt x="1578" y="1934"/>
                  </a:lnTo>
                  <a:lnTo>
                    <a:pt x="1581" y="1927"/>
                  </a:lnTo>
                  <a:lnTo>
                    <a:pt x="1592" y="1910"/>
                  </a:lnTo>
                  <a:lnTo>
                    <a:pt x="1606" y="1878"/>
                  </a:lnTo>
                  <a:lnTo>
                    <a:pt x="1620" y="1836"/>
                  </a:lnTo>
                  <a:lnTo>
                    <a:pt x="1627" y="1825"/>
                  </a:lnTo>
                  <a:lnTo>
                    <a:pt x="1648" y="1808"/>
                  </a:lnTo>
                  <a:lnTo>
                    <a:pt x="1673" y="1794"/>
                  </a:lnTo>
                  <a:lnTo>
                    <a:pt x="1705" y="1779"/>
                  </a:lnTo>
                  <a:lnTo>
                    <a:pt x="1712" y="1776"/>
                  </a:lnTo>
                  <a:lnTo>
                    <a:pt x="1722" y="1769"/>
                  </a:lnTo>
                  <a:lnTo>
                    <a:pt x="1736" y="1755"/>
                  </a:lnTo>
                  <a:lnTo>
                    <a:pt x="1750" y="1730"/>
                  </a:lnTo>
                  <a:lnTo>
                    <a:pt x="1761" y="1698"/>
                  </a:lnTo>
                  <a:lnTo>
                    <a:pt x="1764" y="1653"/>
                  </a:lnTo>
                  <a:lnTo>
                    <a:pt x="1807" y="1579"/>
                  </a:lnTo>
                  <a:lnTo>
                    <a:pt x="1810" y="1579"/>
                  </a:lnTo>
                  <a:lnTo>
                    <a:pt x="1814" y="1575"/>
                  </a:lnTo>
                  <a:lnTo>
                    <a:pt x="1817" y="1568"/>
                  </a:lnTo>
                  <a:lnTo>
                    <a:pt x="1824" y="1558"/>
                  </a:lnTo>
                  <a:lnTo>
                    <a:pt x="1824" y="1547"/>
                  </a:lnTo>
                  <a:lnTo>
                    <a:pt x="1828" y="1533"/>
                  </a:lnTo>
                  <a:lnTo>
                    <a:pt x="1828" y="1529"/>
                  </a:lnTo>
                  <a:lnTo>
                    <a:pt x="1828" y="1529"/>
                  </a:lnTo>
                  <a:lnTo>
                    <a:pt x="1828" y="1522"/>
                  </a:lnTo>
                  <a:lnTo>
                    <a:pt x="1828" y="1519"/>
                  </a:lnTo>
                  <a:lnTo>
                    <a:pt x="1828" y="1512"/>
                  </a:lnTo>
                  <a:lnTo>
                    <a:pt x="1824" y="1505"/>
                  </a:lnTo>
                  <a:lnTo>
                    <a:pt x="1817" y="1501"/>
                  </a:lnTo>
                  <a:lnTo>
                    <a:pt x="1807" y="1494"/>
                  </a:lnTo>
                  <a:lnTo>
                    <a:pt x="1796" y="1491"/>
                  </a:lnTo>
                  <a:close/>
                  <a:moveTo>
                    <a:pt x="510" y="550"/>
                  </a:moveTo>
                  <a:lnTo>
                    <a:pt x="514" y="546"/>
                  </a:lnTo>
                  <a:lnTo>
                    <a:pt x="514" y="539"/>
                  </a:lnTo>
                  <a:lnTo>
                    <a:pt x="517" y="529"/>
                  </a:lnTo>
                  <a:lnTo>
                    <a:pt x="517" y="522"/>
                  </a:lnTo>
                  <a:lnTo>
                    <a:pt x="521" y="511"/>
                  </a:lnTo>
                  <a:lnTo>
                    <a:pt x="517" y="508"/>
                  </a:lnTo>
                  <a:lnTo>
                    <a:pt x="517" y="504"/>
                  </a:lnTo>
                  <a:lnTo>
                    <a:pt x="514" y="501"/>
                  </a:lnTo>
                  <a:lnTo>
                    <a:pt x="507" y="497"/>
                  </a:lnTo>
                  <a:lnTo>
                    <a:pt x="500" y="490"/>
                  </a:lnTo>
                  <a:lnTo>
                    <a:pt x="496" y="479"/>
                  </a:lnTo>
                  <a:lnTo>
                    <a:pt x="489" y="472"/>
                  </a:lnTo>
                  <a:lnTo>
                    <a:pt x="479" y="455"/>
                  </a:lnTo>
                  <a:lnTo>
                    <a:pt x="465" y="437"/>
                  </a:lnTo>
                  <a:lnTo>
                    <a:pt x="454" y="420"/>
                  </a:lnTo>
                  <a:lnTo>
                    <a:pt x="443" y="409"/>
                  </a:lnTo>
                  <a:lnTo>
                    <a:pt x="454" y="420"/>
                  </a:lnTo>
                  <a:lnTo>
                    <a:pt x="468" y="437"/>
                  </a:lnTo>
                  <a:lnTo>
                    <a:pt x="479" y="455"/>
                  </a:lnTo>
                  <a:lnTo>
                    <a:pt x="493" y="472"/>
                  </a:lnTo>
                  <a:lnTo>
                    <a:pt x="496" y="479"/>
                  </a:lnTo>
                  <a:lnTo>
                    <a:pt x="500" y="490"/>
                  </a:lnTo>
                  <a:lnTo>
                    <a:pt x="507" y="497"/>
                  </a:lnTo>
                  <a:lnTo>
                    <a:pt x="514" y="501"/>
                  </a:lnTo>
                  <a:lnTo>
                    <a:pt x="517" y="504"/>
                  </a:lnTo>
                  <a:lnTo>
                    <a:pt x="517" y="508"/>
                  </a:lnTo>
                  <a:lnTo>
                    <a:pt x="521" y="511"/>
                  </a:lnTo>
                  <a:lnTo>
                    <a:pt x="517" y="522"/>
                  </a:lnTo>
                  <a:lnTo>
                    <a:pt x="517" y="529"/>
                  </a:lnTo>
                  <a:lnTo>
                    <a:pt x="514" y="539"/>
                  </a:lnTo>
                  <a:lnTo>
                    <a:pt x="514" y="546"/>
                  </a:lnTo>
                  <a:lnTo>
                    <a:pt x="510" y="550"/>
                  </a:lnTo>
                  <a:close/>
                  <a:moveTo>
                    <a:pt x="1345" y="694"/>
                  </a:moveTo>
                  <a:lnTo>
                    <a:pt x="1345" y="694"/>
                  </a:lnTo>
                  <a:lnTo>
                    <a:pt x="1342" y="691"/>
                  </a:lnTo>
                  <a:lnTo>
                    <a:pt x="1345" y="694"/>
                  </a:lnTo>
                  <a:lnTo>
                    <a:pt x="1345" y="694"/>
                  </a:lnTo>
                  <a:close/>
                  <a:moveTo>
                    <a:pt x="1317" y="716"/>
                  </a:moveTo>
                  <a:lnTo>
                    <a:pt x="1314" y="719"/>
                  </a:lnTo>
                  <a:lnTo>
                    <a:pt x="1303" y="719"/>
                  </a:lnTo>
                  <a:lnTo>
                    <a:pt x="1289" y="723"/>
                  </a:lnTo>
                  <a:lnTo>
                    <a:pt x="1278" y="726"/>
                  </a:lnTo>
                  <a:lnTo>
                    <a:pt x="1289" y="723"/>
                  </a:lnTo>
                  <a:lnTo>
                    <a:pt x="1303" y="719"/>
                  </a:lnTo>
                  <a:lnTo>
                    <a:pt x="1314" y="716"/>
                  </a:lnTo>
                  <a:lnTo>
                    <a:pt x="1317" y="716"/>
                  </a:lnTo>
                  <a:close/>
                  <a:moveTo>
                    <a:pt x="1275" y="726"/>
                  </a:moveTo>
                  <a:lnTo>
                    <a:pt x="1275" y="726"/>
                  </a:lnTo>
                  <a:lnTo>
                    <a:pt x="1275" y="726"/>
                  </a:lnTo>
                  <a:lnTo>
                    <a:pt x="1275" y="726"/>
                  </a:lnTo>
                  <a:lnTo>
                    <a:pt x="1275" y="726"/>
                  </a:lnTo>
                  <a:close/>
                  <a:moveTo>
                    <a:pt x="1021" y="677"/>
                  </a:moveTo>
                  <a:lnTo>
                    <a:pt x="1025" y="680"/>
                  </a:lnTo>
                  <a:lnTo>
                    <a:pt x="1028" y="684"/>
                  </a:lnTo>
                  <a:lnTo>
                    <a:pt x="1032" y="684"/>
                  </a:lnTo>
                  <a:lnTo>
                    <a:pt x="1035" y="684"/>
                  </a:lnTo>
                  <a:lnTo>
                    <a:pt x="1039" y="684"/>
                  </a:lnTo>
                  <a:lnTo>
                    <a:pt x="1049" y="680"/>
                  </a:lnTo>
                  <a:lnTo>
                    <a:pt x="1056" y="677"/>
                  </a:lnTo>
                  <a:lnTo>
                    <a:pt x="1063" y="673"/>
                  </a:lnTo>
                  <a:lnTo>
                    <a:pt x="1063" y="673"/>
                  </a:lnTo>
                  <a:lnTo>
                    <a:pt x="1074" y="670"/>
                  </a:lnTo>
                  <a:lnTo>
                    <a:pt x="1085" y="670"/>
                  </a:lnTo>
                  <a:lnTo>
                    <a:pt x="1092" y="670"/>
                  </a:lnTo>
                  <a:lnTo>
                    <a:pt x="1095" y="673"/>
                  </a:lnTo>
                  <a:lnTo>
                    <a:pt x="1102" y="680"/>
                  </a:lnTo>
                  <a:lnTo>
                    <a:pt x="1102" y="680"/>
                  </a:lnTo>
                  <a:lnTo>
                    <a:pt x="1106" y="684"/>
                  </a:lnTo>
                  <a:lnTo>
                    <a:pt x="1113" y="684"/>
                  </a:lnTo>
                  <a:lnTo>
                    <a:pt x="1120" y="687"/>
                  </a:lnTo>
                  <a:lnTo>
                    <a:pt x="1123" y="691"/>
                  </a:lnTo>
                  <a:lnTo>
                    <a:pt x="1123" y="691"/>
                  </a:lnTo>
                  <a:lnTo>
                    <a:pt x="1123" y="694"/>
                  </a:lnTo>
                  <a:lnTo>
                    <a:pt x="1123" y="698"/>
                  </a:lnTo>
                  <a:lnTo>
                    <a:pt x="1120" y="698"/>
                  </a:lnTo>
                  <a:lnTo>
                    <a:pt x="1123" y="705"/>
                  </a:lnTo>
                  <a:lnTo>
                    <a:pt x="1127" y="712"/>
                  </a:lnTo>
                  <a:lnTo>
                    <a:pt x="1130" y="712"/>
                  </a:lnTo>
                  <a:lnTo>
                    <a:pt x="1134" y="712"/>
                  </a:lnTo>
                  <a:lnTo>
                    <a:pt x="1141" y="712"/>
                  </a:lnTo>
                  <a:lnTo>
                    <a:pt x="1148" y="712"/>
                  </a:lnTo>
                  <a:lnTo>
                    <a:pt x="1155" y="712"/>
                  </a:lnTo>
                  <a:lnTo>
                    <a:pt x="1159" y="712"/>
                  </a:lnTo>
                  <a:lnTo>
                    <a:pt x="1169" y="712"/>
                  </a:lnTo>
                  <a:lnTo>
                    <a:pt x="1173" y="716"/>
                  </a:lnTo>
                  <a:lnTo>
                    <a:pt x="1180" y="719"/>
                  </a:lnTo>
                  <a:lnTo>
                    <a:pt x="1183" y="723"/>
                  </a:lnTo>
                  <a:lnTo>
                    <a:pt x="1190" y="726"/>
                  </a:lnTo>
                  <a:lnTo>
                    <a:pt x="1190" y="730"/>
                  </a:lnTo>
                  <a:lnTo>
                    <a:pt x="1190" y="733"/>
                  </a:lnTo>
                  <a:lnTo>
                    <a:pt x="1190" y="733"/>
                  </a:lnTo>
                  <a:lnTo>
                    <a:pt x="1194" y="737"/>
                  </a:lnTo>
                  <a:lnTo>
                    <a:pt x="1190" y="740"/>
                  </a:lnTo>
                  <a:lnTo>
                    <a:pt x="1187" y="744"/>
                  </a:lnTo>
                  <a:lnTo>
                    <a:pt x="1183" y="744"/>
                  </a:lnTo>
                  <a:lnTo>
                    <a:pt x="1180" y="744"/>
                  </a:lnTo>
                  <a:lnTo>
                    <a:pt x="1176" y="744"/>
                  </a:lnTo>
                  <a:lnTo>
                    <a:pt x="1173" y="744"/>
                  </a:lnTo>
                  <a:lnTo>
                    <a:pt x="1173" y="740"/>
                  </a:lnTo>
                  <a:lnTo>
                    <a:pt x="1162" y="737"/>
                  </a:lnTo>
                  <a:lnTo>
                    <a:pt x="1166" y="737"/>
                  </a:lnTo>
                  <a:lnTo>
                    <a:pt x="1166" y="740"/>
                  </a:lnTo>
                  <a:lnTo>
                    <a:pt x="1169" y="747"/>
                  </a:lnTo>
                  <a:lnTo>
                    <a:pt x="1166" y="754"/>
                  </a:lnTo>
                  <a:lnTo>
                    <a:pt x="1162" y="758"/>
                  </a:lnTo>
                  <a:lnTo>
                    <a:pt x="1159" y="761"/>
                  </a:lnTo>
                  <a:lnTo>
                    <a:pt x="1152" y="761"/>
                  </a:lnTo>
                  <a:lnTo>
                    <a:pt x="1148" y="765"/>
                  </a:lnTo>
                  <a:lnTo>
                    <a:pt x="1152" y="768"/>
                  </a:lnTo>
                  <a:lnTo>
                    <a:pt x="1152" y="772"/>
                  </a:lnTo>
                  <a:lnTo>
                    <a:pt x="1152" y="772"/>
                  </a:lnTo>
                  <a:lnTo>
                    <a:pt x="1152" y="772"/>
                  </a:lnTo>
                  <a:lnTo>
                    <a:pt x="1155" y="772"/>
                  </a:lnTo>
                  <a:lnTo>
                    <a:pt x="1155" y="772"/>
                  </a:lnTo>
                  <a:lnTo>
                    <a:pt x="1159" y="779"/>
                  </a:lnTo>
                  <a:lnTo>
                    <a:pt x="1155" y="782"/>
                  </a:lnTo>
                  <a:lnTo>
                    <a:pt x="1155" y="782"/>
                  </a:lnTo>
                  <a:lnTo>
                    <a:pt x="1152" y="782"/>
                  </a:lnTo>
                  <a:lnTo>
                    <a:pt x="1152" y="786"/>
                  </a:lnTo>
                  <a:lnTo>
                    <a:pt x="1148" y="790"/>
                  </a:lnTo>
                  <a:lnTo>
                    <a:pt x="1148" y="790"/>
                  </a:lnTo>
                  <a:lnTo>
                    <a:pt x="1152" y="790"/>
                  </a:lnTo>
                  <a:lnTo>
                    <a:pt x="1155" y="790"/>
                  </a:lnTo>
                  <a:lnTo>
                    <a:pt x="1162" y="786"/>
                  </a:lnTo>
                  <a:lnTo>
                    <a:pt x="1166" y="779"/>
                  </a:lnTo>
                  <a:lnTo>
                    <a:pt x="1169" y="775"/>
                  </a:lnTo>
                  <a:lnTo>
                    <a:pt x="1173" y="772"/>
                  </a:lnTo>
                  <a:lnTo>
                    <a:pt x="1173" y="768"/>
                  </a:lnTo>
                  <a:lnTo>
                    <a:pt x="1176" y="765"/>
                  </a:lnTo>
                  <a:lnTo>
                    <a:pt x="1183" y="765"/>
                  </a:lnTo>
                  <a:lnTo>
                    <a:pt x="1190" y="765"/>
                  </a:lnTo>
                  <a:lnTo>
                    <a:pt x="1201" y="765"/>
                  </a:lnTo>
                  <a:lnTo>
                    <a:pt x="1204" y="765"/>
                  </a:lnTo>
                  <a:lnTo>
                    <a:pt x="1204" y="765"/>
                  </a:lnTo>
                  <a:lnTo>
                    <a:pt x="1201" y="761"/>
                  </a:lnTo>
                  <a:lnTo>
                    <a:pt x="1197" y="758"/>
                  </a:lnTo>
                  <a:lnTo>
                    <a:pt x="1201" y="754"/>
                  </a:lnTo>
                  <a:lnTo>
                    <a:pt x="1204" y="751"/>
                  </a:lnTo>
                  <a:lnTo>
                    <a:pt x="1208" y="744"/>
                  </a:lnTo>
                  <a:lnTo>
                    <a:pt x="1215" y="740"/>
                  </a:lnTo>
                  <a:lnTo>
                    <a:pt x="1222" y="737"/>
                  </a:lnTo>
                  <a:lnTo>
                    <a:pt x="1233" y="737"/>
                  </a:lnTo>
                  <a:lnTo>
                    <a:pt x="1240" y="737"/>
                  </a:lnTo>
                  <a:lnTo>
                    <a:pt x="1243" y="737"/>
                  </a:lnTo>
                  <a:lnTo>
                    <a:pt x="1247" y="740"/>
                  </a:lnTo>
                  <a:lnTo>
                    <a:pt x="1250" y="740"/>
                  </a:lnTo>
                  <a:lnTo>
                    <a:pt x="1254" y="740"/>
                  </a:lnTo>
                  <a:lnTo>
                    <a:pt x="1254" y="740"/>
                  </a:lnTo>
                  <a:lnTo>
                    <a:pt x="1261" y="737"/>
                  </a:lnTo>
                  <a:lnTo>
                    <a:pt x="1264" y="733"/>
                  </a:lnTo>
                  <a:lnTo>
                    <a:pt x="1261" y="737"/>
                  </a:lnTo>
                  <a:lnTo>
                    <a:pt x="1257" y="740"/>
                  </a:lnTo>
                  <a:lnTo>
                    <a:pt x="1254" y="747"/>
                  </a:lnTo>
                  <a:lnTo>
                    <a:pt x="1250" y="751"/>
                  </a:lnTo>
                  <a:lnTo>
                    <a:pt x="1243" y="754"/>
                  </a:lnTo>
                  <a:lnTo>
                    <a:pt x="1236" y="758"/>
                  </a:lnTo>
                  <a:lnTo>
                    <a:pt x="1225" y="758"/>
                  </a:lnTo>
                  <a:lnTo>
                    <a:pt x="1218" y="758"/>
                  </a:lnTo>
                  <a:lnTo>
                    <a:pt x="1211" y="761"/>
                  </a:lnTo>
                  <a:lnTo>
                    <a:pt x="1208" y="765"/>
                  </a:lnTo>
                  <a:lnTo>
                    <a:pt x="1208" y="768"/>
                  </a:lnTo>
                  <a:lnTo>
                    <a:pt x="1208" y="768"/>
                  </a:lnTo>
                  <a:lnTo>
                    <a:pt x="1208" y="772"/>
                  </a:lnTo>
                  <a:lnTo>
                    <a:pt x="1208" y="775"/>
                  </a:lnTo>
                  <a:lnTo>
                    <a:pt x="1204" y="779"/>
                  </a:lnTo>
                  <a:lnTo>
                    <a:pt x="1197" y="782"/>
                  </a:lnTo>
                  <a:lnTo>
                    <a:pt x="1190" y="790"/>
                  </a:lnTo>
                  <a:lnTo>
                    <a:pt x="1187" y="793"/>
                  </a:lnTo>
                  <a:lnTo>
                    <a:pt x="1180" y="797"/>
                  </a:lnTo>
                  <a:lnTo>
                    <a:pt x="1169" y="797"/>
                  </a:lnTo>
                  <a:lnTo>
                    <a:pt x="1159" y="797"/>
                  </a:lnTo>
                  <a:lnTo>
                    <a:pt x="1152" y="797"/>
                  </a:lnTo>
                  <a:lnTo>
                    <a:pt x="1148" y="797"/>
                  </a:lnTo>
                  <a:lnTo>
                    <a:pt x="1144" y="793"/>
                  </a:lnTo>
                  <a:lnTo>
                    <a:pt x="1144" y="793"/>
                  </a:lnTo>
                  <a:lnTo>
                    <a:pt x="1144" y="790"/>
                  </a:lnTo>
                  <a:lnTo>
                    <a:pt x="1148" y="786"/>
                  </a:lnTo>
                  <a:lnTo>
                    <a:pt x="1148" y="779"/>
                  </a:lnTo>
                  <a:lnTo>
                    <a:pt x="1148" y="772"/>
                  </a:lnTo>
                  <a:lnTo>
                    <a:pt x="1144" y="768"/>
                  </a:lnTo>
                  <a:lnTo>
                    <a:pt x="1141" y="761"/>
                  </a:lnTo>
                  <a:lnTo>
                    <a:pt x="1141" y="758"/>
                  </a:lnTo>
                  <a:lnTo>
                    <a:pt x="1137" y="754"/>
                  </a:lnTo>
                  <a:lnTo>
                    <a:pt x="1137" y="758"/>
                  </a:lnTo>
                  <a:lnTo>
                    <a:pt x="1134" y="758"/>
                  </a:lnTo>
                  <a:lnTo>
                    <a:pt x="1130" y="761"/>
                  </a:lnTo>
                  <a:lnTo>
                    <a:pt x="1130" y="758"/>
                  </a:lnTo>
                  <a:lnTo>
                    <a:pt x="1130" y="758"/>
                  </a:lnTo>
                  <a:lnTo>
                    <a:pt x="1130" y="754"/>
                  </a:lnTo>
                  <a:lnTo>
                    <a:pt x="1130" y="754"/>
                  </a:lnTo>
                  <a:lnTo>
                    <a:pt x="1134" y="744"/>
                  </a:lnTo>
                  <a:lnTo>
                    <a:pt x="1134" y="737"/>
                  </a:lnTo>
                  <a:lnTo>
                    <a:pt x="1130" y="733"/>
                  </a:lnTo>
                  <a:lnTo>
                    <a:pt x="1127" y="730"/>
                  </a:lnTo>
                  <a:lnTo>
                    <a:pt x="1123" y="730"/>
                  </a:lnTo>
                  <a:lnTo>
                    <a:pt x="1120" y="730"/>
                  </a:lnTo>
                  <a:lnTo>
                    <a:pt x="1120" y="730"/>
                  </a:lnTo>
                  <a:lnTo>
                    <a:pt x="1116" y="730"/>
                  </a:lnTo>
                  <a:lnTo>
                    <a:pt x="1113" y="730"/>
                  </a:lnTo>
                  <a:lnTo>
                    <a:pt x="1113" y="730"/>
                  </a:lnTo>
                  <a:lnTo>
                    <a:pt x="1109" y="737"/>
                  </a:lnTo>
                  <a:lnTo>
                    <a:pt x="1109" y="740"/>
                  </a:lnTo>
                  <a:lnTo>
                    <a:pt x="1109" y="744"/>
                  </a:lnTo>
                  <a:lnTo>
                    <a:pt x="1109" y="744"/>
                  </a:lnTo>
                  <a:lnTo>
                    <a:pt x="1102" y="747"/>
                  </a:lnTo>
                  <a:lnTo>
                    <a:pt x="1099" y="775"/>
                  </a:lnTo>
                  <a:lnTo>
                    <a:pt x="1095" y="786"/>
                  </a:lnTo>
                  <a:lnTo>
                    <a:pt x="1092" y="793"/>
                  </a:lnTo>
                  <a:lnTo>
                    <a:pt x="1088" y="800"/>
                  </a:lnTo>
                  <a:lnTo>
                    <a:pt x="1085" y="804"/>
                  </a:lnTo>
                  <a:lnTo>
                    <a:pt x="1081" y="804"/>
                  </a:lnTo>
                  <a:lnTo>
                    <a:pt x="1081" y="804"/>
                  </a:lnTo>
                  <a:lnTo>
                    <a:pt x="1078" y="797"/>
                  </a:lnTo>
                  <a:lnTo>
                    <a:pt x="1074" y="790"/>
                  </a:lnTo>
                  <a:lnTo>
                    <a:pt x="1074" y="782"/>
                  </a:lnTo>
                  <a:lnTo>
                    <a:pt x="1078" y="772"/>
                  </a:lnTo>
                  <a:lnTo>
                    <a:pt x="1078" y="765"/>
                  </a:lnTo>
                  <a:lnTo>
                    <a:pt x="1081" y="758"/>
                  </a:lnTo>
                  <a:lnTo>
                    <a:pt x="1081" y="758"/>
                  </a:lnTo>
                  <a:lnTo>
                    <a:pt x="1085" y="751"/>
                  </a:lnTo>
                  <a:lnTo>
                    <a:pt x="1085" y="744"/>
                  </a:lnTo>
                  <a:lnTo>
                    <a:pt x="1081" y="740"/>
                  </a:lnTo>
                  <a:lnTo>
                    <a:pt x="1078" y="737"/>
                  </a:lnTo>
                  <a:lnTo>
                    <a:pt x="1078" y="737"/>
                  </a:lnTo>
                  <a:lnTo>
                    <a:pt x="1081" y="730"/>
                  </a:lnTo>
                  <a:lnTo>
                    <a:pt x="1085" y="726"/>
                  </a:lnTo>
                  <a:lnTo>
                    <a:pt x="1088" y="723"/>
                  </a:lnTo>
                  <a:lnTo>
                    <a:pt x="1095" y="723"/>
                  </a:lnTo>
                  <a:lnTo>
                    <a:pt x="1099" y="723"/>
                  </a:lnTo>
                  <a:lnTo>
                    <a:pt x="1099" y="726"/>
                  </a:lnTo>
                  <a:lnTo>
                    <a:pt x="1106" y="723"/>
                  </a:lnTo>
                  <a:lnTo>
                    <a:pt x="1109" y="719"/>
                  </a:lnTo>
                  <a:lnTo>
                    <a:pt x="1113" y="716"/>
                  </a:lnTo>
                  <a:lnTo>
                    <a:pt x="1113" y="712"/>
                  </a:lnTo>
                  <a:lnTo>
                    <a:pt x="1113" y="708"/>
                  </a:lnTo>
                  <a:lnTo>
                    <a:pt x="1109" y="705"/>
                  </a:lnTo>
                  <a:lnTo>
                    <a:pt x="1102" y="705"/>
                  </a:lnTo>
                  <a:lnTo>
                    <a:pt x="1099" y="705"/>
                  </a:lnTo>
                  <a:lnTo>
                    <a:pt x="1092" y="708"/>
                  </a:lnTo>
                  <a:lnTo>
                    <a:pt x="1092" y="708"/>
                  </a:lnTo>
                  <a:lnTo>
                    <a:pt x="1081" y="708"/>
                  </a:lnTo>
                  <a:lnTo>
                    <a:pt x="1078" y="705"/>
                  </a:lnTo>
                  <a:lnTo>
                    <a:pt x="1074" y="705"/>
                  </a:lnTo>
                  <a:lnTo>
                    <a:pt x="1070" y="701"/>
                  </a:lnTo>
                  <a:lnTo>
                    <a:pt x="1070" y="701"/>
                  </a:lnTo>
                  <a:lnTo>
                    <a:pt x="1063" y="705"/>
                  </a:lnTo>
                  <a:lnTo>
                    <a:pt x="1056" y="708"/>
                  </a:lnTo>
                  <a:lnTo>
                    <a:pt x="1049" y="708"/>
                  </a:lnTo>
                  <a:lnTo>
                    <a:pt x="1039" y="708"/>
                  </a:lnTo>
                  <a:lnTo>
                    <a:pt x="1035" y="708"/>
                  </a:lnTo>
                  <a:lnTo>
                    <a:pt x="1032" y="708"/>
                  </a:lnTo>
                  <a:lnTo>
                    <a:pt x="1025" y="708"/>
                  </a:lnTo>
                  <a:lnTo>
                    <a:pt x="1021" y="705"/>
                  </a:lnTo>
                  <a:lnTo>
                    <a:pt x="1021" y="705"/>
                  </a:lnTo>
                  <a:lnTo>
                    <a:pt x="1021" y="701"/>
                  </a:lnTo>
                  <a:lnTo>
                    <a:pt x="1025" y="698"/>
                  </a:lnTo>
                  <a:lnTo>
                    <a:pt x="1028" y="694"/>
                  </a:lnTo>
                  <a:lnTo>
                    <a:pt x="1035" y="691"/>
                  </a:lnTo>
                  <a:lnTo>
                    <a:pt x="1039" y="684"/>
                  </a:lnTo>
                  <a:lnTo>
                    <a:pt x="1039" y="684"/>
                  </a:lnTo>
                  <a:lnTo>
                    <a:pt x="1035" y="684"/>
                  </a:lnTo>
                  <a:lnTo>
                    <a:pt x="1032" y="684"/>
                  </a:lnTo>
                  <a:lnTo>
                    <a:pt x="1028" y="684"/>
                  </a:lnTo>
                  <a:lnTo>
                    <a:pt x="1025" y="680"/>
                  </a:lnTo>
                  <a:lnTo>
                    <a:pt x="1021" y="677"/>
                  </a:lnTo>
                  <a:lnTo>
                    <a:pt x="996" y="673"/>
                  </a:lnTo>
                  <a:lnTo>
                    <a:pt x="1021" y="677"/>
                  </a:lnTo>
                  <a:close/>
                  <a:moveTo>
                    <a:pt x="1074" y="1219"/>
                  </a:moveTo>
                  <a:lnTo>
                    <a:pt x="1070" y="1223"/>
                  </a:lnTo>
                  <a:lnTo>
                    <a:pt x="1063" y="1223"/>
                  </a:lnTo>
                  <a:lnTo>
                    <a:pt x="1070" y="1223"/>
                  </a:lnTo>
                  <a:lnTo>
                    <a:pt x="1074" y="1219"/>
                  </a:lnTo>
                  <a:close/>
                  <a:moveTo>
                    <a:pt x="1063" y="1244"/>
                  </a:moveTo>
                  <a:lnTo>
                    <a:pt x="1063" y="1244"/>
                  </a:lnTo>
                  <a:lnTo>
                    <a:pt x="1063" y="1244"/>
                  </a:lnTo>
                  <a:lnTo>
                    <a:pt x="1063" y="1244"/>
                  </a:lnTo>
                  <a:lnTo>
                    <a:pt x="1063" y="1244"/>
                  </a:lnTo>
                  <a:close/>
                  <a:moveTo>
                    <a:pt x="1049" y="1237"/>
                  </a:moveTo>
                  <a:lnTo>
                    <a:pt x="1049" y="1237"/>
                  </a:lnTo>
                  <a:lnTo>
                    <a:pt x="1049" y="1237"/>
                  </a:lnTo>
                  <a:lnTo>
                    <a:pt x="1049" y="1233"/>
                  </a:lnTo>
                  <a:lnTo>
                    <a:pt x="1049" y="1233"/>
                  </a:lnTo>
                  <a:lnTo>
                    <a:pt x="1049" y="1237"/>
                  </a:lnTo>
                  <a:close/>
                  <a:moveTo>
                    <a:pt x="1067" y="1244"/>
                  </a:moveTo>
                  <a:lnTo>
                    <a:pt x="1067" y="1244"/>
                  </a:lnTo>
                  <a:lnTo>
                    <a:pt x="1063" y="1244"/>
                  </a:lnTo>
                  <a:lnTo>
                    <a:pt x="1067" y="1244"/>
                  </a:lnTo>
                  <a:lnTo>
                    <a:pt x="1067" y="1244"/>
                  </a:lnTo>
                  <a:lnTo>
                    <a:pt x="1070" y="1244"/>
                  </a:lnTo>
                  <a:lnTo>
                    <a:pt x="1070" y="1244"/>
                  </a:lnTo>
                  <a:lnTo>
                    <a:pt x="1070" y="1244"/>
                  </a:lnTo>
                  <a:lnTo>
                    <a:pt x="1070" y="1244"/>
                  </a:lnTo>
                  <a:lnTo>
                    <a:pt x="1067" y="1244"/>
                  </a:lnTo>
                  <a:lnTo>
                    <a:pt x="1067" y="1244"/>
                  </a:lnTo>
                  <a:close/>
                  <a:moveTo>
                    <a:pt x="1120" y="1223"/>
                  </a:moveTo>
                  <a:lnTo>
                    <a:pt x="1123" y="1223"/>
                  </a:lnTo>
                  <a:lnTo>
                    <a:pt x="1127" y="1219"/>
                  </a:lnTo>
                  <a:lnTo>
                    <a:pt x="1127" y="1219"/>
                  </a:lnTo>
                  <a:lnTo>
                    <a:pt x="1130" y="1219"/>
                  </a:lnTo>
                  <a:lnTo>
                    <a:pt x="1130" y="1219"/>
                  </a:lnTo>
                  <a:lnTo>
                    <a:pt x="1130" y="1219"/>
                  </a:lnTo>
                  <a:lnTo>
                    <a:pt x="1127" y="1219"/>
                  </a:lnTo>
                  <a:lnTo>
                    <a:pt x="1127" y="1219"/>
                  </a:lnTo>
                  <a:lnTo>
                    <a:pt x="1123" y="1223"/>
                  </a:lnTo>
                  <a:lnTo>
                    <a:pt x="1120" y="1223"/>
                  </a:lnTo>
                  <a:close/>
                  <a:moveTo>
                    <a:pt x="1349" y="1406"/>
                  </a:moveTo>
                  <a:lnTo>
                    <a:pt x="1349" y="1406"/>
                  </a:lnTo>
                  <a:lnTo>
                    <a:pt x="1349" y="1406"/>
                  </a:lnTo>
                  <a:lnTo>
                    <a:pt x="1349" y="1403"/>
                  </a:lnTo>
                  <a:lnTo>
                    <a:pt x="1349" y="1399"/>
                  </a:lnTo>
                  <a:lnTo>
                    <a:pt x="1345" y="1399"/>
                  </a:lnTo>
                  <a:lnTo>
                    <a:pt x="1345" y="1395"/>
                  </a:lnTo>
                  <a:lnTo>
                    <a:pt x="1345" y="1395"/>
                  </a:lnTo>
                  <a:lnTo>
                    <a:pt x="1345" y="1395"/>
                  </a:lnTo>
                  <a:lnTo>
                    <a:pt x="1349" y="1399"/>
                  </a:lnTo>
                  <a:lnTo>
                    <a:pt x="1349" y="1403"/>
                  </a:lnTo>
                  <a:lnTo>
                    <a:pt x="1349" y="1406"/>
                  </a:lnTo>
                  <a:close/>
                  <a:moveTo>
                    <a:pt x="1331" y="1417"/>
                  </a:moveTo>
                  <a:lnTo>
                    <a:pt x="1331" y="1417"/>
                  </a:lnTo>
                  <a:lnTo>
                    <a:pt x="1328" y="1413"/>
                  </a:lnTo>
                  <a:lnTo>
                    <a:pt x="1324" y="1413"/>
                  </a:lnTo>
                  <a:lnTo>
                    <a:pt x="1328" y="1413"/>
                  </a:lnTo>
                  <a:lnTo>
                    <a:pt x="1331" y="1417"/>
                  </a:lnTo>
                  <a:lnTo>
                    <a:pt x="1331" y="1417"/>
                  </a:lnTo>
                  <a:close/>
                  <a:moveTo>
                    <a:pt x="1338" y="1737"/>
                  </a:moveTo>
                  <a:lnTo>
                    <a:pt x="1338" y="1734"/>
                  </a:lnTo>
                  <a:lnTo>
                    <a:pt x="1338" y="1727"/>
                  </a:lnTo>
                  <a:lnTo>
                    <a:pt x="1338" y="1723"/>
                  </a:lnTo>
                  <a:lnTo>
                    <a:pt x="1335" y="1720"/>
                  </a:lnTo>
                  <a:lnTo>
                    <a:pt x="1335" y="1720"/>
                  </a:lnTo>
                  <a:lnTo>
                    <a:pt x="1331" y="1709"/>
                  </a:lnTo>
                  <a:lnTo>
                    <a:pt x="1335" y="1716"/>
                  </a:lnTo>
                  <a:lnTo>
                    <a:pt x="1338" y="1720"/>
                  </a:lnTo>
                  <a:lnTo>
                    <a:pt x="1338" y="1723"/>
                  </a:lnTo>
                  <a:lnTo>
                    <a:pt x="1338" y="1730"/>
                  </a:lnTo>
                  <a:lnTo>
                    <a:pt x="1338" y="1737"/>
                  </a:lnTo>
                  <a:close/>
                  <a:moveTo>
                    <a:pt x="1335" y="1656"/>
                  </a:moveTo>
                  <a:lnTo>
                    <a:pt x="1331" y="1656"/>
                  </a:lnTo>
                  <a:lnTo>
                    <a:pt x="1328" y="1660"/>
                  </a:lnTo>
                  <a:lnTo>
                    <a:pt x="1321" y="1663"/>
                  </a:lnTo>
                  <a:lnTo>
                    <a:pt x="1314" y="1667"/>
                  </a:lnTo>
                  <a:lnTo>
                    <a:pt x="1310" y="1667"/>
                  </a:lnTo>
                  <a:lnTo>
                    <a:pt x="1314" y="1663"/>
                  </a:lnTo>
                  <a:lnTo>
                    <a:pt x="1321" y="1660"/>
                  </a:lnTo>
                  <a:lnTo>
                    <a:pt x="1328" y="1660"/>
                  </a:lnTo>
                  <a:lnTo>
                    <a:pt x="1331" y="1656"/>
                  </a:lnTo>
                  <a:lnTo>
                    <a:pt x="1335" y="1656"/>
                  </a:lnTo>
                  <a:close/>
                  <a:moveTo>
                    <a:pt x="1314" y="1491"/>
                  </a:moveTo>
                  <a:lnTo>
                    <a:pt x="1314" y="1491"/>
                  </a:lnTo>
                  <a:lnTo>
                    <a:pt x="1310" y="1491"/>
                  </a:lnTo>
                  <a:lnTo>
                    <a:pt x="1307" y="1491"/>
                  </a:lnTo>
                  <a:lnTo>
                    <a:pt x="1310" y="1487"/>
                  </a:lnTo>
                  <a:lnTo>
                    <a:pt x="1314" y="1491"/>
                  </a:lnTo>
                  <a:lnTo>
                    <a:pt x="1314" y="1491"/>
                  </a:lnTo>
                  <a:lnTo>
                    <a:pt x="1314" y="1491"/>
                  </a:lnTo>
                  <a:close/>
                  <a:moveTo>
                    <a:pt x="1314" y="1484"/>
                  </a:moveTo>
                  <a:lnTo>
                    <a:pt x="1314" y="1484"/>
                  </a:lnTo>
                  <a:lnTo>
                    <a:pt x="1317" y="1484"/>
                  </a:lnTo>
                  <a:lnTo>
                    <a:pt x="1321" y="1484"/>
                  </a:lnTo>
                  <a:lnTo>
                    <a:pt x="1321" y="1484"/>
                  </a:lnTo>
                  <a:lnTo>
                    <a:pt x="1314" y="1484"/>
                  </a:lnTo>
                  <a:close/>
                  <a:moveTo>
                    <a:pt x="1310" y="1558"/>
                  </a:moveTo>
                  <a:lnTo>
                    <a:pt x="1310" y="1561"/>
                  </a:lnTo>
                  <a:lnTo>
                    <a:pt x="1307" y="1565"/>
                  </a:lnTo>
                  <a:lnTo>
                    <a:pt x="1303" y="1565"/>
                  </a:lnTo>
                  <a:lnTo>
                    <a:pt x="1299" y="1568"/>
                  </a:lnTo>
                  <a:lnTo>
                    <a:pt x="1299" y="1568"/>
                  </a:lnTo>
                  <a:lnTo>
                    <a:pt x="1299" y="1568"/>
                  </a:lnTo>
                  <a:lnTo>
                    <a:pt x="1296" y="1568"/>
                  </a:lnTo>
                  <a:lnTo>
                    <a:pt x="1299" y="1568"/>
                  </a:lnTo>
                  <a:lnTo>
                    <a:pt x="1303" y="1565"/>
                  </a:lnTo>
                  <a:lnTo>
                    <a:pt x="1307" y="1561"/>
                  </a:lnTo>
                  <a:lnTo>
                    <a:pt x="1310" y="1558"/>
                  </a:lnTo>
                  <a:close/>
                  <a:moveTo>
                    <a:pt x="1307" y="1670"/>
                  </a:moveTo>
                  <a:lnTo>
                    <a:pt x="1310" y="1674"/>
                  </a:lnTo>
                  <a:lnTo>
                    <a:pt x="1310" y="1674"/>
                  </a:lnTo>
                  <a:lnTo>
                    <a:pt x="1307" y="1670"/>
                  </a:lnTo>
                  <a:lnTo>
                    <a:pt x="1307" y="1670"/>
                  </a:lnTo>
                  <a:lnTo>
                    <a:pt x="1307" y="1670"/>
                  </a:lnTo>
                  <a:lnTo>
                    <a:pt x="1307" y="1670"/>
                  </a:lnTo>
                  <a:close/>
                  <a:moveTo>
                    <a:pt x="1345" y="1589"/>
                  </a:moveTo>
                  <a:lnTo>
                    <a:pt x="1324" y="1589"/>
                  </a:lnTo>
                  <a:lnTo>
                    <a:pt x="1321" y="1589"/>
                  </a:lnTo>
                  <a:lnTo>
                    <a:pt x="1317" y="1589"/>
                  </a:lnTo>
                  <a:lnTo>
                    <a:pt x="1317" y="1589"/>
                  </a:lnTo>
                  <a:lnTo>
                    <a:pt x="1317" y="1589"/>
                  </a:lnTo>
                  <a:lnTo>
                    <a:pt x="1324" y="1589"/>
                  </a:lnTo>
                  <a:lnTo>
                    <a:pt x="1331" y="1589"/>
                  </a:lnTo>
                  <a:lnTo>
                    <a:pt x="1338" y="1589"/>
                  </a:lnTo>
                  <a:lnTo>
                    <a:pt x="1342" y="1589"/>
                  </a:lnTo>
                  <a:lnTo>
                    <a:pt x="1345" y="1589"/>
                  </a:lnTo>
                  <a:lnTo>
                    <a:pt x="1349" y="1586"/>
                  </a:lnTo>
                  <a:lnTo>
                    <a:pt x="1352" y="1582"/>
                  </a:lnTo>
                  <a:lnTo>
                    <a:pt x="1356" y="1579"/>
                  </a:lnTo>
                  <a:lnTo>
                    <a:pt x="1359" y="1575"/>
                  </a:lnTo>
                  <a:lnTo>
                    <a:pt x="1363" y="1575"/>
                  </a:lnTo>
                  <a:lnTo>
                    <a:pt x="1366" y="1575"/>
                  </a:lnTo>
                  <a:lnTo>
                    <a:pt x="1359" y="1575"/>
                  </a:lnTo>
                  <a:lnTo>
                    <a:pt x="1356" y="1579"/>
                  </a:lnTo>
                  <a:lnTo>
                    <a:pt x="1352" y="1582"/>
                  </a:lnTo>
                  <a:lnTo>
                    <a:pt x="1349" y="1586"/>
                  </a:lnTo>
                  <a:lnTo>
                    <a:pt x="1345" y="1589"/>
                  </a:lnTo>
                  <a:lnTo>
                    <a:pt x="1345" y="1589"/>
                  </a:lnTo>
                  <a:close/>
                  <a:moveTo>
                    <a:pt x="1349" y="1783"/>
                  </a:moveTo>
                  <a:lnTo>
                    <a:pt x="1345" y="1755"/>
                  </a:lnTo>
                  <a:lnTo>
                    <a:pt x="1345" y="1762"/>
                  </a:lnTo>
                  <a:lnTo>
                    <a:pt x="1349" y="1783"/>
                  </a:lnTo>
                  <a:close/>
                  <a:moveTo>
                    <a:pt x="1518" y="1374"/>
                  </a:moveTo>
                  <a:lnTo>
                    <a:pt x="1518" y="1374"/>
                  </a:lnTo>
                  <a:lnTo>
                    <a:pt x="1518" y="1374"/>
                  </a:lnTo>
                  <a:lnTo>
                    <a:pt x="1518" y="1374"/>
                  </a:lnTo>
                  <a:lnTo>
                    <a:pt x="1518" y="1374"/>
                  </a:lnTo>
                  <a:close/>
                  <a:moveTo>
                    <a:pt x="1525" y="1797"/>
                  </a:moveTo>
                  <a:lnTo>
                    <a:pt x="1521" y="1797"/>
                  </a:lnTo>
                  <a:lnTo>
                    <a:pt x="1518" y="1797"/>
                  </a:lnTo>
                  <a:lnTo>
                    <a:pt x="1518" y="1797"/>
                  </a:lnTo>
                  <a:lnTo>
                    <a:pt x="1514" y="1797"/>
                  </a:lnTo>
                  <a:lnTo>
                    <a:pt x="1518" y="1797"/>
                  </a:lnTo>
                  <a:lnTo>
                    <a:pt x="1525" y="1797"/>
                  </a:lnTo>
                  <a:close/>
                  <a:moveTo>
                    <a:pt x="1497" y="1381"/>
                  </a:moveTo>
                  <a:lnTo>
                    <a:pt x="1497" y="1381"/>
                  </a:lnTo>
                  <a:lnTo>
                    <a:pt x="1493" y="1381"/>
                  </a:lnTo>
                  <a:lnTo>
                    <a:pt x="1490" y="1378"/>
                  </a:lnTo>
                  <a:lnTo>
                    <a:pt x="1483" y="1378"/>
                  </a:lnTo>
                  <a:lnTo>
                    <a:pt x="1486" y="1378"/>
                  </a:lnTo>
                  <a:lnTo>
                    <a:pt x="1493" y="1381"/>
                  </a:lnTo>
                  <a:lnTo>
                    <a:pt x="1497" y="1381"/>
                  </a:lnTo>
                  <a:close/>
                  <a:moveTo>
                    <a:pt x="1458" y="1371"/>
                  </a:moveTo>
                  <a:lnTo>
                    <a:pt x="1462" y="1371"/>
                  </a:lnTo>
                  <a:lnTo>
                    <a:pt x="1462" y="1364"/>
                  </a:lnTo>
                  <a:lnTo>
                    <a:pt x="1458" y="1360"/>
                  </a:lnTo>
                  <a:lnTo>
                    <a:pt x="1458" y="1353"/>
                  </a:lnTo>
                  <a:lnTo>
                    <a:pt x="1454" y="1353"/>
                  </a:lnTo>
                  <a:lnTo>
                    <a:pt x="1454" y="1353"/>
                  </a:lnTo>
                  <a:lnTo>
                    <a:pt x="1454" y="1353"/>
                  </a:lnTo>
                  <a:lnTo>
                    <a:pt x="1458" y="1353"/>
                  </a:lnTo>
                  <a:lnTo>
                    <a:pt x="1458" y="1357"/>
                  </a:lnTo>
                  <a:lnTo>
                    <a:pt x="1462" y="1360"/>
                  </a:lnTo>
                  <a:lnTo>
                    <a:pt x="1462" y="1367"/>
                  </a:lnTo>
                  <a:lnTo>
                    <a:pt x="1462" y="1367"/>
                  </a:lnTo>
                  <a:lnTo>
                    <a:pt x="1462" y="1374"/>
                  </a:lnTo>
                  <a:lnTo>
                    <a:pt x="1462" y="1378"/>
                  </a:lnTo>
                  <a:lnTo>
                    <a:pt x="1462" y="1385"/>
                  </a:lnTo>
                  <a:lnTo>
                    <a:pt x="1465" y="1381"/>
                  </a:lnTo>
                  <a:lnTo>
                    <a:pt x="1462" y="1385"/>
                  </a:lnTo>
                  <a:lnTo>
                    <a:pt x="1462" y="1385"/>
                  </a:lnTo>
                  <a:lnTo>
                    <a:pt x="1458" y="1381"/>
                  </a:lnTo>
                  <a:lnTo>
                    <a:pt x="1458" y="1378"/>
                  </a:lnTo>
                  <a:lnTo>
                    <a:pt x="1458" y="1371"/>
                  </a:lnTo>
                  <a:close/>
                  <a:moveTo>
                    <a:pt x="1447" y="1360"/>
                  </a:moveTo>
                  <a:lnTo>
                    <a:pt x="1447" y="1360"/>
                  </a:lnTo>
                  <a:lnTo>
                    <a:pt x="1447" y="1360"/>
                  </a:lnTo>
                  <a:lnTo>
                    <a:pt x="1447" y="1360"/>
                  </a:lnTo>
                  <a:lnTo>
                    <a:pt x="1447" y="1360"/>
                  </a:lnTo>
                  <a:lnTo>
                    <a:pt x="1447" y="1360"/>
                  </a:lnTo>
                  <a:close/>
                  <a:moveTo>
                    <a:pt x="1419" y="1617"/>
                  </a:moveTo>
                  <a:lnTo>
                    <a:pt x="1419" y="1617"/>
                  </a:lnTo>
                  <a:lnTo>
                    <a:pt x="1419" y="1617"/>
                  </a:lnTo>
                  <a:lnTo>
                    <a:pt x="1412" y="1617"/>
                  </a:lnTo>
                  <a:lnTo>
                    <a:pt x="1412" y="1617"/>
                  </a:lnTo>
                  <a:lnTo>
                    <a:pt x="1419" y="1617"/>
                  </a:lnTo>
                  <a:close/>
                  <a:moveTo>
                    <a:pt x="1409" y="1378"/>
                  </a:moveTo>
                  <a:lnTo>
                    <a:pt x="1409" y="1378"/>
                  </a:lnTo>
                  <a:lnTo>
                    <a:pt x="1405" y="1378"/>
                  </a:lnTo>
                  <a:lnTo>
                    <a:pt x="1409" y="1378"/>
                  </a:lnTo>
                  <a:lnTo>
                    <a:pt x="1409" y="1378"/>
                  </a:lnTo>
                  <a:lnTo>
                    <a:pt x="1409" y="1378"/>
                  </a:lnTo>
                  <a:close/>
                  <a:moveTo>
                    <a:pt x="1405" y="1378"/>
                  </a:moveTo>
                  <a:lnTo>
                    <a:pt x="1405" y="1378"/>
                  </a:lnTo>
                  <a:lnTo>
                    <a:pt x="1405" y="1378"/>
                  </a:lnTo>
                  <a:lnTo>
                    <a:pt x="1405" y="1378"/>
                  </a:lnTo>
                  <a:lnTo>
                    <a:pt x="1405" y="1378"/>
                  </a:lnTo>
                  <a:close/>
                  <a:moveTo>
                    <a:pt x="1426" y="1755"/>
                  </a:moveTo>
                  <a:lnTo>
                    <a:pt x="1433" y="1744"/>
                  </a:lnTo>
                  <a:lnTo>
                    <a:pt x="1437" y="1737"/>
                  </a:lnTo>
                  <a:lnTo>
                    <a:pt x="1444" y="1730"/>
                  </a:lnTo>
                  <a:lnTo>
                    <a:pt x="1451" y="1727"/>
                  </a:lnTo>
                  <a:lnTo>
                    <a:pt x="1451" y="1727"/>
                  </a:lnTo>
                  <a:lnTo>
                    <a:pt x="1454" y="1727"/>
                  </a:lnTo>
                  <a:lnTo>
                    <a:pt x="1462" y="1723"/>
                  </a:lnTo>
                  <a:lnTo>
                    <a:pt x="1454" y="1727"/>
                  </a:lnTo>
                  <a:lnTo>
                    <a:pt x="1447" y="1730"/>
                  </a:lnTo>
                  <a:lnTo>
                    <a:pt x="1437" y="1737"/>
                  </a:lnTo>
                  <a:lnTo>
                    <a:pt x="1430" y="1748"/>
                  </a:lnTo>
                  <a:lnTo>
                    <a:pt x="1430" y="1751"/>
                  </a:lnTo>
                  <a:lnTo>
                    <a:pt x="1426" y="1755"/>
                  </a:lnTo>
                  <a:close/>
                  <a:moveTo>
                    <a:pt x="1486" y="1737"/>
                  </a:moveTo>
                  <a:lnTo>
                    <a:pt x="1479" y="1730"/>
                  </a:lnTo>
                  <a:lnTo>
                    <a:pt x="1472" y="1727"/>
                  </a:lnTo>
                  <a:lnTo>
                    <a:pt x="1479" y="1730"/>
                  </a:lnTo>
                  <a:lnTo>
                    <a:pt x="1486" y="1737"/>
                  </a:lnTo>
                  <a:close/>
                  <a:moveTo>
                    <a:pt x="1539" y="1374"/>
                  </a:moveTo>
                  <a:lnTo>
                    <a:pt x="1539" y="1378"/>
                  </a:lnTo>
                  <a:lnTo>
                    <a:pt x="1539" y="1378"/>
                  </a:lnTo>
                  <a:lnTo>
                    <a:pt x="1539" y="1378"/>
                  </a:lnTo>
                  <a:lnTo>
                    <a:pt x="1536" y="1374"/>
                  </a:lnTo>
                  <a:lnTo>
                    <a:pt x="1536" y="1374"/>
                  </a:lnTo>
                  <a:lnTo>
                    <a:pt x="1532" y="1374"/>
                  </a:lnTo>
                  <a:lnTo>
                    <a:pt x="1532" y="1374"/>
                  </a:lnTo>
                  <a:lnTo>
                    <a:pt x="1532" y="1374"/>
                  </a:lnTo>
                  <a:lnTo>
                    <a:pt x="1536" y="1374"/>
                  </a:lnTo>
                  <a:lnTo>
                    <a:pt x="1539" y="1374"/>
                  </a:lnTo>
                  <a:close/>
                  <a:moveTo>
                    <a:pt x="1528" y="1374"/>
                  </a:moveTo>
                  <a:lnTo>
                    <a:pt x="1528" y="1374"/>
                  </a:lnTo>
                  <a:lnTo>
                    <a:pt x="1528" y="1374"/>
                  </a:lnTo>
                  <a:lnTo>
                    <a:pt x="1528" y="1374"/>
                  </a:lnTo>
                  <a:lnTo>
                    <a:pt x="1525" y="1374"/>
                  </a:lnTo>
                  <a:lnTo>
                    <a:pt x="1525" y="1374"/>
                  </a:lnTo>
                  <a:lnTo>
                    <a:pt x="1525" y="1374"/>
                  </a:lnTo>
                  <a:lnTo>
                    <a:pt x="1528" y="1374"/>
                  </a:lnTo>
                  <a:lnTo>
                    <a:pt x="1528" y="1374"/>
                  </a:lnTo>
                  <a:close/>
                  <a:moveTo>
                    <a:pt x="1514" y="1374"/>
                  </a:moveTo>
                  <a:lnTo>
                    <a:pt x="1514" y="1378"/>
                  </a:lnTo>
                  <a:lnTo>
                    <a:pt x="1518" y="1374"/>
                  </a:lnTo>
                  <a:lnTo>
                    <a:pt x="1518" y="1374"/>
                  </a:lnTo>
                  <a:lnTo>
                    <a:pt x="1521" y="1378"/>
                  </a:lnTo>
                  <a:lnTo>
                    <a:pt x="1518" y="1378"/>
                  </a:lnTo>
                  <a:lnTo>
                    <a:pt x="1514" y="1374"/>
                  </a:lnTo>
                  <a:lnTo>
                    <a:pt x="1514" y="1378"/>
                  </a:lnTo>
                  <a:lnTo>
                    <a:pt x="1514" y="1378"/>
                  </a:lnTo>
                  <a:lnTo>
                    <a:pt x="1511" y="1374"/>
                  </a:lnTo>
                  <a:lnTo>
                    <a:pt x="1511" y="1374"/>
                  </a:lnTo>
                  <a:lnTo>
                    <a:pt x="1511" y="1374"/>
                  </a:lnTo>
                  <a:lnTo>
                    <a:pt x="1514" y="1374"/>
                  </a:lnTo>
                  <a:close/>
                  <a:moveTo>
                    <a:pt x="1504" y="1374"/>
                  </a:moveTo>
                  <a:lnTo>
                    <a:pt x="1504" y="1374"/>
                  </a:lnTo>
                  <a:lnTo>
                    <a:pt x="1500" y="1374"/>
                  </a:lnTo>
                  <a:lnTo>
                    <a:pt x="1497" y="1374"/>
                  </a:lnTo>
                  <a:lnTo>
                    <a:pt x="1497" y="1374"/>
                  </a:lnTo>
                  <a:lnTo>
                    <a:pt x="1500" y="1374"/>
                  </a:lnTo>
                  <a:lnTo>
                    <a:pt x="1504" y="1374"/>
                  </a:lnTo>
                  <a:close/>
                  <a:moveTo>
                    <a:pt x="1444" y="1360"/>
                  </a:moveTo>
                  <a:lnTo>
                    <a:pt x="1440" y="1357"/>
                  </a:lnTo>
                  <a:lnTo>
                    <a:pt x="1440" y="1357"/>
                  </a:lnTo>
                  <a:lnTo>
                    <a:pt x="1444" y="1357"/>
                  </a:lnTo>
                  <a:lnTo>
                    <a:pt x="1444" y="1360"/>
                  </a:lnTo>
                  <a:close/>
                  <a:moveTo>
                    <a:pt x="1402" y="1360"/>
                  </a:moveTo>
                  <a:lnTo>
                    <a:pt x="1412" y="1364"/>
                  </a:lnTo>
                  <a:lnTo>
                    <a:pt x="1416" y="1367"/>
                  </a:lnTo>
                  <a:lnTo>
                    <a:pt x="1416" y="1367"/>
                  </a:lnTo>
                  <a:lnTo>
                    <a:pt x="1412" y="1364"/>
                  </a:lnTo>
                  <a:lnTo>
                    <a:pt x="1409" y="1360"/>
                  </a:lnTo>
                  <a:lnTo>
                    <a:pt x="1405" y="1360"/>
                  </a:lnTo>
                  <a:lnTo>
                    <a:pt x="1398" y="1360"/>
                  </a:lnTo>
                  <a:lnTo>
                    <a:pt x="1395" y="1357"/>
                  </a:lnTo>
                  <a:lnTo>
                    <a:pt x="1391" y="1357"/>
                  </a:lnTo>
                  <a:lnTo>
                    <a:pt x="1391" y="1357"/>
                  </a:lnTo>
                  <a:lnTo>
                    <a:pt x="1391" y="1357"/>
                  </a:lnTo>
                  <a:lnTo>
                    <a:pt x="1395" y="1357"/>
                  </a:lnTo>
                  <a:lnTo>
                    <a:pt x="1402" y="1360"/>
                  </a:lnTo>
                  <a:close/>
                  <a:moveTo>
                    <a:pt x="1363" y="1406"/>
                  </a:moveTo>
                  <a:lnTo>
                    <a:pt x="1384" y="1413"/>
                  </a:lnTo>
                  <a:lnTo>
                    <a:pt x="1384" y="1413"/>
                  </a:lnTo>
                  <a:lnTo>
                    <a:pt x="1363" y="1406"/>
                  </a:lnTo>
                  <a:lnTo>
                    <a:pt x="1359" y="1406"/>
                  </a:lnTo>
                  <a:lnTo>
                    <a:pt x="1356" y="1406"/>
                  </a:lnTo>
                  <a:lnTo>
                    <a:pt x="1349" y="1406"/>
                  </a:lnTo>
                  <a:lnTo>
                    <a:pt x="1352" y="1406"/>
                  </a:lnTo>
                  <a:lnTo>
                    <a:pt x="1363" y="1406"/>
                  </a:lnTo>
                  <a:close/>
                  <a:moveTo>
                    <a:pt x="1380" y="1568"/>
                  </a:moveTo>
                  <a:lnTo>
                    <a:pt x="1380" y="1568"/>
                  </a:lnTo>
                  <a:lnTo>
                    <a:pt x="1380" y="1568"/>
                  </a:lnTo>
                  <a:lnTo>
                    <a:pt x="1377" y="1572"/>
                  </a:lnTo>
                  <a:lnTo>
                    <a:pt x="1377" y="1575"/>
                  </a:lnTo>
                  <a:lnTo>
                    <a:pt x="1373" y="1575"/>
                  </a:lnTo>
                  <a:lnTo>
                    <a:pt x="1377" y="1572"/>
                  </a:lnTo>
                  <a:lnTo>
                    <a:pt x="1377" y="1568"/>
                  </a:lnTo>
                  <a:lnTo>
                    <a:pt x="1380" y="1568"/>
                  </a:lnTo>
                  <a:lnTo>
                    <a:pt x="1380" y="1568"/>
                  </a:lnTo>
                  <a:close/>
                  <a:moveTo>
                    <a:pt x="1307" y="1240"/>
                  </a:moveTo>
                  <a:lnTo>
                    <a:pt x="1303" y="1240"/>
                  </a:lnTo>
                  <a:lnTo>
                    <a:pt x="1303" y="1244"/>
                  </a:lnTo>
                  <a:lnTo>
                    <a:pt x="1307" y="1240"/>
                  </a:lnTo>
                  <a:lnTo>
                    <a:pt x="1307" y="1240"/>
                  </a:lnTo>
                  <a:close/>
                  <a:moveTo>
                    <a:pt x="1303" y="1244"/>
                  </a:moveTo>
                  <a:lnTo>
                    <a:pt x="1303" y="1244"/>
                  </a:lnTo>
                  <a:lnTo>
                    <a:pt x="1303" y="1244"/>
                  </a:lnTo>
                  <a:lnTo>
                    <a:pt x="1303" y="1244"/>
                  </a:lnTo>
                  <a:lnTo>
                    <a:pt x="1303" y="1244"/>
                  </a:lnTo>
                  <a:close/>
                  <a:moveTo>
                    <a:pt x="1236" y="1424"/>
                  </a:moveTo>
                  <a:lnTo>
                    <a:pt x="1236" y="1424"/>
                  </a:lnTo>
                  <a:lnTo>
                    <a:pt x="1236" y="1420"/>
                  </a:lnTo>
                  <a:lnTo>
                    <a:pt x="1233" y="1417"/>
                  </a:lnTo>
                  <a:lnTo>
                    <a:pt x="1229" y="1417"/>
                  </a:lnTo>
                  <a:lnTo>
                    <a:pt x="1233" y="1420"/>
                  </a:lnTo>
                  <a:lnTo>
                    <a:pt x="1236" y="1424"/>
                  </a:lnTo>
                  <a:close/>
                  <a:moveTo>
                    <a:pt x="1225" y="1410"/>
                  </a:moveTo>
                  <a:lnTo>
                    <a:pt x="1222" y="1410"/>
                  </a:lnTo>
                  <a:lnTo>
                    <a:pt x="1222" y="1410"/>
                  </a:lnTo>
                  <a:lnTo>
                    <a:pt x="1222" y="1410"/>
                  </a:lnTo>
                  <a:lnTo>
                    <a:pt x="1225" y="1410"/>
                  </a:lnTo>
                  <a:close/>
                  <a:moveTo>
                    <a:pt x="1225" y="1410"/>
                  </a:moveTo>
                  <a:lnTo>
                    <a:pt x="1225" y="1413"/>
                  </a:lnTo>
                  <a:lnTo>
                    <a:pt x="1225" y="1413"/>
                  </a:lnTo>
                  <a:lnTo>
                    <a:pt x="1225" y="1413"/>
                  </a:lnTo>
                  <a:lnTo>
                    <a:pt x="1225" y="1410"/>
                  </a:lnTo>
                  <a:close/>
                  <a:moveTo>
                    <a:pt x="1225" y="1413"/>
                  </a:moveTo>
                  <a:lnTo>
                    <a:pt x="1225" y="1413"/>
                  </a:lnTo>
                  <a:lnTo>
                    <a:pt x="1229" y="1417"/>
                  </a:lnTo>
                  <a:lnTo>
                    <a:pt x="1225" y="1413"/>
                  </a:lnTo>
                  <a:lnTo>
                    <a:pt x="1225" y="1413"/>
                  </a:lnTo>
                  <a:close/>
                  <a:moveTo>
                    <a:pt x="1236" y="1427"/>
                  </a:moveTo>
                  <a:lnTo>
                    <a:pt x="1236" y="1431"/>
                  </a:lnTo>
                  <a:lnTo>
                    <a:pt x="1236" y="1434"/>
                  </a:lnTo>
                  <a:lnTo>
                    <a:pt x="1236" y="1431"/>
                  </a:lnTo>
                  <a:lnTo>
                    <a:pt x="1236" y="1427"/>
                  </a:lnTo>
                  <a:close/>
                  <a:moveTo>
                    <a:pt x="1271" y="1565"/>
                  </a:moveTo>
                  <a:lnTo>
                    <a:pt x="1271" y="1561"/>
                  </a:lnTo>
                  <a:lnTo>
                    <a:pt x="1271" y="1561"/>
                  </a:lnTo>
                  <a:lnTo>
                    <a:pt x="1275" y="1561"/>
                  </a:lnTo>
                  <a:lnTo>
                    <a:pt x="1278" y="1561"/>
                  </a:lnTo>
                  <a:lnTo>
                    <a:pt x="1275" y="1561"/>
                  </a:lnTo>
                  <a:lnTo>
                    <a:pt x="1271" y="1561"/>
                  </a:lnTo>
                  <a:lnTo>
                    <a:pt x="1271" y="1565"/>
                  </a:lnTo>
                  <a:close/>
                  <a:moveTo>
                    <a:pt x="1289" y="1677"/>
                  </a:moveTo>
                  <a:lnTo>
                    <a:pt x="1292" y="1677"/>
                  </a:lnTo>
                  <a:lnTo>
                    <a:pt x="1299" y="1674"/>
                  </a:lnTo>
                  <a:lnTo>
                    <a:pt x="1307" y="1670"/>
                  </a:lnTo>
                  <a:lnTo>
                    <a:pt x="1296" y="1677"/>
                  </a:lnTo>
                  <a:lnTo>
                    <a:pt x="1289" y="1677"/>
                  </a:lnTo>
                  <a:close/>
                  <a:moveTo>
                    <a:pt x="1384" y="1765"/>
                  </a:moveTo>
                  <a:lnTo>
                    <a:pt x="1370" y="1765"/>
                  </a:lnTo>
                  <a:lnTo>
                    <a:pt x="1370" y="1765"/>
                  </a:lnTo>
                  <a:lnTo>
                    <a:pt x="1366" y="1772"/>
                  </a:lnTo>
                  <a:lnTo>
                    <a:pt x="1363" y="1776"/>
                  </a:lnTo>
                  <a:lnTo>
                    <a:pt x="1356" y="1783"/>
                  </a:lnTo>
                  <a:lnTo>
                    <a:pt x="1356" y="1783"/>
                  </a:lnTo>
                  <a:lnTo>
                    <a:pt x="1352" y="1783"/>
                  </a:lnTo>
                  <a:lnTo>
                    <a:pt x="1356" y="1783"/>
                  </a:lnTo>
                  <a:lnTo>
                    <a:pt x="1356" y="1779"/>
                  </a:lnTo>
                  <a:lnTo>
                    <a:pt x="1359" y="1779"/>
                  </a:lnTo>
                  <a:lnTo>
                    <a:pt x="1359" y="1776"/>
                  </a:lnTo>
                  <a:lnTo>
                    <a:pt x="1363" y="1772"/>
                  </a:lnTo>
                  <a:lnTo>
                    <a:pt x="1366" y="1769"/>
                  </a:lnTo>
                  <a:lnTo>
                    <a:pt x="1370" y="1765"/>
                  </a:lnTo>
                  <a:lnTo>
                    <a:pt x="1370" y="1765"/>
                  </a:lnTo>
                  <a:lnTo>
                    <a:pt x="1388" y="1765"/>
                  </a:lnTo>
                  <a:lnTo>
                    <a:pt x="1391" y="1769"/>
                  </a:lnTo>
                  <a:lnTo>
                    <a:pt x="1391" y="1769"/>
                  </a:lnTo>
                  <a:lnTo>
                    <a:pt x="1388" y="1769"/>
                  </a:lnTo>
                  <a:lnTo>
                    <a:pt x="1384" y="1765"/>
                  </a:lnTo>
                  <a:close/>
                  <a:moveTo>
                    <a:pt x="1402" y="1772"/>
                  </a:moveTo>
                  <a:lnTo>
                    <a:pt x="1405" y="1769"/>
                  </a:lnTo>
                  <a:lnTo>
                    <a:pt x="1405" y="1769"/>
                  </a:lnTo>
                  <a:lnTo>
                    <a:pt x="1395" y="1779"/>
                  </a:lnTo>
                  <a:lnTo>
                    <a:pt x="1402" y="1772"/>
                  </a:lnTo>
                  <a:close/>
                  <a:moveTo>
                    <a:pt x="1423" y="1772"/>
                  </a:moveTo>
                  <a:lnTo>
                    <a:pt x="1423" y="1776"/>
                  </a:lnTo>
                  <a:lnTo>
                    <a:pt x="1423" y="1779"/>
                  </a:lnTo>
                  <a:lnTo>
                    <a:pt x="1423" y="1776"/>
                  </a:lnTo>
                  <a:lnTo>
                    <a:pt x="1423" y="1772"/>
                  </a:lnTo>
                  <a:close/>
                  <a:moveTo>
                    <a:pt x="1483" y="1966"/>
                  </a:moveTo>
                  <a:lnTo>
                    <a:pt x="1483" y="1959"/>
                  </a:lnTo>
                  <a:lnTo>
                    <a:pt x="1479" y="1949"/>
                  </a:lnTo>
                  <a:lnTo>
                    <a:pt x="1483" y="1956"/>
                  </a:lnTo>
                  <a:lnTo>
                    <a:pt x="1483" y="1959"/>
                  </a:lnTo>
                  <a:lnTo>
                    <a:pt x="1483" y="1963"/>
                  </a:lnTo>
                  <a:lnTo>
                    <a:pt x="1483" y="1966"/>
                  </a:lnTo>
                  <a:close/>
                  <a:moveTo>
                    <a:pt x="1479" y="1942"/>
                  </a:moveTo>
                  <a:lnTo>
                    <a:pt x="1479" y="1934"/>
                  </a:lnTo>
                  <a:lnTo>
                    <a:pt x="1479" y="1927"/>
                  </a:lnTo>
                  <a:lnTo>
                    <a:pt x="1483" y="1924"/>
                  </a:lnTo>
                  <a:lnTo>
                    <a:pt x="1479" y="1931"/>
                  </a:lnTo>
                  <a:lnTo>
                    <a:pt x="1479" y="1942"/>
                  </a:lnTo>
                  <a:close/>
                  <a:moveTo>
                    <a:pt x="1511" y="1913"/>
                  </a:moveTo>
                  <a:lnTo>
                    <a:pt x="1518" y="1920"/>
                  </a:lnTo>
                  <a:lnTo>
                    <a:pt x="1514" y="1917"/>
                  </a:lnTo>
                  <a:lnTo>
                    <a:pt x="1511" y="1913"/>
                  </a:lnTo>
                  <a:close/>
                  <a:moveTo>
                    <a:pt x="1543" y="1934"/>
                  </a:moveTo>
                  <a:lnTo>
                    <a:pt x="1543" y="1934"/>
                  </a:lnTo>
                  <a:lnTo>
                    <a:pt x="1543" y="1931"/>
                  </a:lnTo>
                  <a:lnTo>
                    <a:pt x="1536" y="1927"/>
                  </a:lnTo>
                  <a:lnTo>
                    <a:pt x="1528" y="1924"/>
                  </a:lnTo>
                  <a:lnTo>
                    <a:pt x="1525" y="1924"/>
                  </a:lnTo>
                  <a:lnTo>
                    <a:pt x="1521" y="1920"/>
                  </a:lnTo>
                  <a:lnTo>
                    <a:pt x="1525" y="1924"/>
                  </a:lnTo>
                  <a:lnTo>
                    <a:pt x="1532" y="1927"/>
                  </a:lnTo>
                  <a:lnTo>
                    <a:pt x="1539" y="1931"/>
                  </a:lnTo>
                  <a:lnTo>
                    <a:pt x="1543" y="1934"/>
                  </a:lnTo>
                  <a:lnTo>
                    <a:pt x="1557" y="1949"/>
                  </a:lnTo>
                  <a:lnTo>
                    <a:pt x="1543" y="1934"/>
                  </a:lnTo>
                  <a:close/>
                </a:path>
              </a:pathLst>
            </a:custGeom>
            <a:gradFill rotWithShape="1">
              <a:gsLst>
                <a:gs pos="0">
                  <a:schemeClr val="bg2"/>
                </a:gs>
                <a:gs pos="100000">
                  <a:schemeClr val="bg2">
                    <a:gamma/>
                    <a:tint val="5882"/>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grpSp>
          <p:nvGrpSpPr>
            <p:cNvPr id="145" name="Group 341"/>
            <p:cNvGrpSpPr>
              <a:grpSpLocks/>
            </p:cNvGrpSpPr>
            <p:nvPr userDrawn="1"/>
          </p:nvGrpSpPr>
          <p:grpSpPr bwMode="auto">
            <a:xfrm>
              <a:off x="3794" y="346"/>
              <a:ext cx="1173" cy="782"/>
              <a:chOff x="698" y="-2896"/>
              <a:chExt cx="1216" cy="793"/>
            </a:xfrm>
          </p:grpSpPr>
          <p:sp>
            <p:nvSpPr>
              <p:cNvPr id="148" name="Freeform 342">
                <a:extLst/>
              </p:cNvPr>
              <p:cNvSpPr>
                <a:spLocks/>
              </p:cNvSpPr>
              <p:nvPr userDrawn="1"/>
            </p:nvSpPr>
            <p:spPr bwMode="gray">
              <a:xfrm>
                <a:off x="1875" y="-2600"/>
                <a:ext cx="25" cy="18"/>
              </a:xfrm>
              <a:custGeom>
                <a:avLst/>
                <a:gdLst>
                  <a:gd name="T0" fmla="*/ 0 w 25"/>
                  <a:gd name="T1" fmla="*/ 7 h 18"/>
                  <a:gd name="T2" fmla="*/ 4 w 25"/>
                  <a:gd name="T3" fmla="*/ 14 h 18"/>
                  <a:gd name="T4" fmla="*/ 11 w 25"/>
                  <a:gd name="T5" fmla="*/ 18 h 18"/>
                  <a:gd name="T6" fmla="*/ 18 w 25"/>
                  <a:gd name="T7" fmla="*/ 18 h 18"/>
                  <a:gd name="T8" fmla="*/ 25 w 25"/>
                  <a:gd name="T9" fmla="*/ 14 h 18"/>
                  <a:gd name="T10" fmla="*/ 25 w 25"/>
                  <a:gd name="T11" fmla="*/ 14 h 18"/>
                  <a:gd name="T12" fmla="*/ 25 w 25"/>
                  <a:gd name="T13" fmla="*/ 11 h 18"/>
                  <a:gd name="T14" fmla="*/ 21 w 25"/>
                  <a:gd name="T15" fmla="*/ 7 h 18"/>
                  <a:gd name="T16" fmla="*/ 18 w 25"/>
                  <a:gd name="T17" fmla="*/ 0 h 18"/>
                  <a:gd name="T18" fmla="*/ 14 w 25"/>
                  <a:gd name="T19" fmla="*/ 0 h 18"/>
                  <a:gd name="T20" fmla="*/ 11 w 25"/>
                  <a:gd name="T21" fmla="*/ 0 h 18"/>
                  <a:gd name="T22" fmla="*/ 11 w 25"/>
                  <a:gd name="T23" fmla="*/ 0 h 18"/>
                  <a:gd name="T24" fmla="*/ 11 w 25"/>
                  <a:gd name="T25" fmla="*/ 0 h 18"/>
                  <a:gd name="T26" fmla="*/ 7 w 25"/>
                  <a:gd name="T27" fmla="*/ 0 h 18"/>
                  <a:gd name="T28" fmla="*/ 4 w 25"/>
                  <a:gd name="T29" fmla="*/ 4 h 18"/>
                  <a:gd name="T30" fmla="*/ 0 w 25"/>
                  <a:gd name="T31" fmla="*/ 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 h="18">
                    <a:moveTo>
                      <a:pt x="0" y="7"/>
                    </a:moveTo>
                    <a:lnTo>
                      <a:pt x="4" y="14"/>
                    </a:lnTo>
                    <a:lnTo>
                      <a:pt x="11" y="18"/>
                    </a:lnTo>
                    <a:lnTo>
                      <a:pt x="18" y="18"/>
                    </a:lnTo>
                    <a:lnTo>
                      <a:pt x="25" y="14"/>
                    </a:lnTo>
                    <a:lnTo>
                      <a:pt x="25" y="14"/>
                    </a:lnTo>
                    <a:lnTo>
                      <a:pt x="25" y="11"/>
                    </a:lnTo>
                    <a:lnTo>
                      <a:pt x="21" y="7"/>
                    </a:lnTo>
                    <a:lnTo>
                      <a:pt x="18" y="0"/>
                    </a:lnTo>
                    <a:lnTo>
                      <a:pt x="14" y="0"/>
                    </a:lnTo>
                    <a:lnTo>
                      <a:pt x="11" y="0"/>
                    </a:lnTo>
                    <a:lnTo>
                      <a:pt x="11" y="0"/>
                    </a:lnTo>
                    <a:lnTo>
                      <a:pt x="11" y="0"/>
                    </a:lnTo>
                    <a:lnTo>
                      <a:pt x="7" y="0"/>
                    </a:lnTo>
                    <a:lnTo>
                      <a:pt x="4" y="4"/>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49" name="Freeform 343">
                <a:extLst/>
              </p:cNvPr>
              <p:cNvSpPr>
                <a:spLocks/>
              </p:cNvSpPr>
              <p:nvPr userDrawn="1"/>
            </p:nvSpPr>
            <p:spPr bwMode="gray">
              <a:xfrm>
                <a:off x="1452" y="-2797"/>
                <a:ext cx="462" cy="694"/>
              </a:xfrm>
              <a:custGeom>
                <a:avLst/>
                <a:gdLst>
                  <a:gd name="T0" fmla="*/ 53 w 462"/>
                  <a:gd name="T1" fmla="*/ 162 h 694"/>
                  <a:gd name="T2" fmla="*/ 71 w 462"/>
                  <a:gd name="T3" fmla="*/ 179 h 694"/>
                  <a:gd name="T4" fmla="*/ 57 w 462"/>
                  <a:gd name="T5" fmla="*/ 208 h 694"/>
                  <a:gd name="T6" fmla="*/ 29 w 462"/>
                  <a:gd name="T7" fmla="*/ 222 h 694"/>
                  <a:gd name="T8" fmla="*/ 0 w 462"/>
                  <a:gd name="T9" fmla="*/ 236 h 694"/>
                  <a:gd name="T10" fmla="*/ 25 w 462"/>
                  <a:gd name="T11" fmla="*/ 267 h 694"/>
                  <a:gd name="T12" fmla="*/ 53 w 462"/>
                  <a:gd name="T13" fmla="*/ 271 h 694"/>
                  <a:gd name="T14" fmla="*/ 39 w 462"/>
                  <a:gd name="T15" fmla="*/ 285 h 694"/>
                  <a:gd name="T16" fmla="*/ 22 w 462"/>
                  <a:gd name="T17" fmla="*/ 285 h 694"/>
                  <a:gd name="T18" fmla="*/ 25 w 462"/>
                  <a:gd name="T19" fmla="*/ 310 h 694"/>
                  <a:gd name="T20" fmla="*/ 50 w 462"/>
                  <a:gd name="T21" fmla="*/ 334 h 694"/>
                  <a:gd name="T22" fmla="*/ 106 w 462"/>
                  <a:gd name="T23" fmla="*/ 317 h 694"/>
                  <a:gd name="T24" fmla="*/ 131 w 462"/>
                  <a:gd name="T25" fmla="*/ 334 h 694"/>
                  <a:gd name="T26" fmla="*/ 148 w 462"/>
                  <a:gd name="T27" fmla="*/ 405 h 694"/>
                  <a:gd name="T28" fmla="*/ 148 w 462"/>
                  <a:gd name="T29" fmla="*/ 430 h 694"/>
                  <a:gd name="T30" fmla="*/ 145 w 462"/>
                  <a:gd name="T31" fmla="*/ 454 h 694"/>
                  <a:gd name="T32" fmla="*/ 159 w 462"/>
                  <a:gd name="T33" fmla="*/ 454 h 694"/>
                  <a:gd name="T34" fmla="*/ 177 w 462"/>
                  <a:gd name="T35" fmla="*/ 472 h 694"/>
                  <a:gd name="T36" fmla="*/ 162 w 462"/>
                  <a:gd name="T37" fmla="*/ 479 h 694"/>
                  <a:gd name="T38" fmla="*/ 180 w 462"/>
                  <a:gd name="T39" fmla="*/ 496 h 694"/>
                  <a:gd name="T40" fmla="*/ 166 w 462"/>
                  <a:gd name="T41" fmla="*/ 532 h 694"/>
                  <a:gd name="T42" fmla="*/ 159 w 462"/>
                  <a:gd name="T43" fmla="*/ 570 h 694"/>
                  <a:gd name="T44" fmla="*/ 187 w 462"/>
                  <a:gd name="T45" fmla="*/ 651 h 694"/>
                  <a:gd name="T46" fmla="*/ 219 w 462"/>
                  <a:gd name="T47" fmla="*/ 680 h 694"/>
                  <a:gd name="T48" fmla="*/ 222 w 462"/>
                  <a:gd name="T49" fmla="*/ 683 h 694"/>
                  <a:gd name="T50" fmla="*/ 247 w 462"/>
                  <a:gd name="T51" fmla="*/ 669 h 694"/>
                  <a:gd name="T52" fmla="*/ 258 w 462"/>
                  <a:gd name="T53" fmla="*/ 637 h 694"/>
                  <a:gd name="T54" fmla="*/ 275 w 462"/>
                  <a:gd name="T55" fmla="*/ 595 h 694"/>
                  <a:gd name="T56" fmla="*/ 303 w 462"/>
                  <a:gd name="T57" fmla="*/ 577 h 694"/>
                  <a:gd name="T58" fmla="*/ 342 w 462"/>
                  <a:gd name="T59" fmla="*/ 542 h 694"/>
                  <a:gd name="T60" fmla="*/ 367 w 462"/>
                  <a:gd name="T61" fmla="*/ 532 h 694"/>
                  <a:gd name="T62" fmla="*/ 388 w 462"/>
                  <a:gd name="T63" fmla="*/ 514 h 694"/>
                  <a:gd name="T64" fmla="*/ 395 w 462"/>
                  <a:gd name="T65" fmla="*/ 489 h 694"/>
                  <a:gd name="T66" fmla="*/ 356 w 462"/>
                  <a:gd name="T67" fmla="*/ 496 h 694"/>
                  <a:gd name="T68" fmla="*/ 367 w 462"/>
                  <a:gd name="T69" fmla="*/ 493 h 694"/>
                  <a:gd name="T70" fmla="*/ 377 w 462"/>
                  <a:gd name="T71" fmla="*/ 458 h 694"/>
                  <a:gd name="T72" fmla="*/ 395 w 462"/>
                  <a:gd name="T73" fmla="*/ 472 h 694"/>
                  <a:gd name="T74" fmla="*/ 402 w 462"/>
                  <a:gd name="T75" fmla="*/ 440 h 694"/>
                  <a:gd name="T76" fmla="*/ 402 w 462"/>
                  <a:gd name="T77" fmla="*/ 405 h 694"/>
                  <a:gd name="T78" fmla="*/ 434 w 462"/>
                  <a:gd name="T79" fmla="*/ 384 h 694"/>
                  <a:gd name="T80" fmla="*/ 437 w 462"/>
                  <a:gd name="T81" fmla="*/ 334 h 694"/>
                  <a:gd name="T82" fmla="*/ 402 w 462"/>
                  <a:gd name="T83" fmla="*/ 324 h 694"/>
                  <a:gd name="T84" fmla="*/ 398 w 462"/>
                  <a:gd name="T85" fmla="*/ 282 h 694"/>
                  <a:gd name="T86" fmla="*/ 398 w 462"/>
                  <a:gd name="T87" fmla="*/ 246 h 694"/>
                  <a:gd name="T88" fmla="*/ 413 w 462"/>
                  <a:gd name="T89" fmla="*/ 179 h 694"/>
                  <a:gd name="T90" fmla="*/ 430 w 462"/>
                  <a:gd name="T91" fmla="*/ 158 h 694"/>
                  <a:gd name="T92" fmla="*/ 420 w 462"/>
                  <a:gd name="T93" fmla="*/ 144 h 694"/>
                  <a:gd name="T94" fmla="*/ 458 w 462"/>
                  <a:gd name="T95" fmla="*/ 95 h 694"/>
                  <a:gd name="T96" fmla="*/ 434 w 462"/>
                  <a:gd name="T97" fmla="*/ 77 h 694"/>
                  <a:gd name="T98" fmla="*/ 427 w 462"/>
                  <a:gd name="T99" fmla="*/ 102 h 694"/>
                  <a:gd name="T100" fmla="*/ 377 w 462"/>
                  <a:gd name="T101" fmla="*/ 141 h 694"/>
                  <a:gd name="T102" fmla="*/ 416 w 462"/>
                  <a:gd name="T103" fmla="*/ 67 h 694"/>
                  <a:gd name="T104" fmla="*/ 377 w 462"/>
                  <a:gd name="T105" fmla="*/ 88 h 694"/>
                  <a:gd name="T106" fmla="*/ 377 w 462"/>
                  <a:gd name="T107" fmla="*/ 60 h 694"/>
                  <a:gd name="T108" fmla="*/ 349 w 462"/>
                  <a:gd name="T109" fmla="*/ 63 h 694"/>
                  <a:gd name="T110" fmla="*/ 388 w 462"/>
                  <a:gd name="T111" fmla="*/ 45 h 694"/>
                  <a:gd name="T112" fmla="*/ 356 w 462"/>
                  <a:gd name="T113" fmla="*/ 17 h 694"/>
                  <a:gd name="T114" fmla="*/ 303 w 462"/>
                  <a:gd name="T115" fmla="*/ 38 h 694"/>
                  <a:gd name="T116" fmla="*/ 339 w 462"/>
                  <a:gd name="T117" fmla="*/ 10 h 694"/>
                  <a:gd name="T118" fmla="*/ 229 w 462"/>
                  <a:gd name="T119" fmla="*/ 35 h 694"/>
                  <a:gd name="T120" fmla="*/ 173 w 462"/>
                  <a:gd name="T121" fmla="*/ 56 h 694"/>
                  <a:gd name="T122" fmla="*/ 103 w 462"/>
                  <a:gd name="T123" fmla="*/ 84 h 694"/>
                  <a:gd name="T124" fmla="*/ 99 w 462"/>
                  <a:gd name="T125" fmla="*/ 127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62" h="694">
                    <a:moveTo>
                      <a:pt x="71" y="134"/>
                    </a:moveTo>
                    <a:lnTo>
                      <a:pt x="57" y="137"/>
                    </a:lnTo>
                    <a:lnTo>
                      <a:pt x="60" y="137"/>
                    </a:lnTo>
                    <a:lnTo>
                      <a:pt x="57" y="141"/>
                    </a:lnTo>
                    <a:lnTo>
                      <a:pt x="53" y="148"/>
                    </a:lnTo>
                    <a:lnTo>
                      <a:pt x="53" y="148"/>
                    </a:lnTo>
                    <a:lnTo>
                      <a:pt x="50" y="151"/>
                    </a:lnTo>
                    <a:lnTo>
                      <a:pt x="50" y="155"/>
                    </a:lnTo>
                    <a:lnTo>
                      <a:pt x="53" y="162"/>
                    </a:lnTo>
                    <a:lnTo>
                      <a:pt x="53" y="162"/>
                    </a:lnTo>
                    <a:lnTo>
                      <a:pt x="57" y="162"/>
                    </a:lnTo>
                    <a:lnTo>
                      <a:pt x="64" y="165"/>
                    </a:lnTo>
                    <a:lnTo>
                      <a:pt x="71" y="165"/>
                    </a:lnTo>
                    <a:lnTo>
                      <a:pt x="71" y="165"/>
                    </a:lnTo>
                    <a:lnTo>
                      <a:pt x="71" y="169"/>
                    </a:lnTo>
                    <a:lnTo>
                      <a:pt x="71" y="172"/>
                    </a:lnTo>
                    <a:lnTo>
                      <a:pt x="71" y="176"/>
                    </a:lnTo>
                    <a:lnTo>
                      <a:pt x="71" y="179"/>
                    </a:lnTo>
                    <a:lnTo>
                      <a:pt x="71" y="183"/>
                    </a:lnTo>
                    <a:lnTo>
                      <a:pt x="71" y="186"/>
                    </a:lnTo>
                    <a:lnTo>
                      <a:pt x="71" y="193"/>
                    </a:lnTo>
                    <a:lnTo>
                      <a:pt x="71" y="197"/>
                    </a:lnTo>
                    <a:lnTo>
                      <a:pt x="71" y="201"/>
                    </a:lnTo>
                    <a:lnTo>
                      <a:pt x="67" y="204"/>
                    </a:lnTo>
                    <a:lnTo>
                      <a:pt x="64" y="204"/>
                    </a:lnTo>
                    <a:lnTo>
                      <a:pt x="60" y="204"/>
                    </a:lnTo>
                    <a:lnTo>
                      <a:pt x="57" y="208"/>
                    </a:lnTo>
                    <a:lnTo>
                      <a:pt x="57" y="211"/>
                    </a:lnTo>
                    <a:lnTo>
                      <a:pt x="53" y="211"/>
                    </a:lnTo>
                    <a:lnTo>
                      <a:pt x="50" y="211"/>
                    </a:lnTo>
                    <a:lnTo>
                      <a:pt x="46" y="211"/>
                    </a:lnTo>
                    <a:lnTo>
                      <a:pt x="46" y="211"/>
                    </a:lnTo>
                    <a:lnTo>
                      <a:pt x="43" y="215"/>
                    </a:lnTo>
                    <a:lnTo>
                      <a:pt x="39" y="218"/>
                    </a:lnTo>
                    <a:lnTo>
                      <a:pt x="32" y="222"/>
                    </a:lnTo>
                    <a:lnTo>
                      <a:pt x="29" y="222"/>
                    </a:lnTo>
                    <a:lnTo>
                      <a:pt x="22" y="225"/>
                    </a:lnTo>
                    <a:lnTo>
                      <a:pt x="22" y="225"/>
                    </a:lnTo>
                    <a:lnTo>
                      <a:pt x="18" y="225"/>
                    </a:lnTo>
                    <a:lnTo>
                      <a:pt x="14" y="225"/>
                    </a:lnTo>
                    <a:lnTo>
                      <a:pt x="11" y="229"/>
                    </a:lnTo>
                    <a:lnTo>
                      <a:pt x="7" y="229"/>
                    </a:lnTo>
                    <a:lnTo>
                      <a:pt x="7" y="232"/>
                    </a:lnTo>
                    <a:lnTo>
                      <a:pt x="4" y="232"/>
                    </a:lnTo>
                    <a:lnTo>
                      <a:pt x="0" y="236"/>
                    </a:lnTo>
                    <a:lnTo>
                      <a:pt x="0" y="239"/>
                    </a:lnTo>
                    <a:lnTo>
                      <a:pt x="0" y="246"/>
                    </a:lnTo>
                    <a:lnTo>
                      <a:pt x="4" y="250"/>
                    </a:lnTo>
                    <a:lnTo>
                      <a:pt x="7" y="253"/>
                    </a:lnTo>
                    <a:lnTo>
                      <a:pt x="18" y="257"/>
                    </a:lnTo>
                    <a:lnTo>
                      <a:pt x="18" y="260"/>
                    </a:lnTo>
                    <a:lnTo>
                      <a:pt x="22" y="260"/>
                    </a:lnTo>
                    <a:lnTo>
                      <a:pt x="25" y="264"/>
                    </a:lnTo>
                    <a:lnTo>
                      <a:pt x="25" y="267"/>
                    </a:lnTo>
                    <a:lnTo>
                      <a:pt x="29" y="267"/>
                    </a:lnTo>
                    <a:lnTo>
                      <a:pt x="32" y="267"/>
                    </a:lnTo>
                    <a:lnTo>
                      <a:pt x="39" y="267"/>
                    </a:lnTo>
                    <a:lnTo>
                      <a:pt x="39" y="267"/>
                    </a:lnTo>
                    <a:lnTo>
                      <a:pt x="43" y="264"/>
                    </a:lnTo>
                    <a:lnTo>
                      <a:pt x="46" y="264"/>
                    </a:lnTo>
                    <a:lnTo>
                      <a:pt x="46" y="264"/>
                    </a:lnTo>
                    <a:lnTo>
                      <a:pt x="50" y="267"/>
                    </a:lnTo>
                    <a:lnTo>
                      <a:pt x="53" y="271"/>
                    </a:lnTo>
                    <a:lnTo>
                      <a:pt x="53" y="271"/>
                    </a:lnTo>
                    <a:lnTo>
                      <a:pt x="50" y="274"/>
                    </a:lnTo>
                    <a:lnTo>
                      <a:pt x="46" y="278"/>
                    </a:lnTo>
                    <a:lnTo>
                      <a:pt x="43" y="278"/>
                    </a:lnTo>
                    <a:lnTo>
                      <a:pt x="46" y="285"/>
                    </a:lnTo>
                    <a:lnTo>
                      <a:pt x="46" y="285"/>
                    </a:lnTo>
                    <a:lnTo>
                      <a:pt x="46" y="289"/>
                    </a:lnTo>
                    <a:lnTo>
                      <a:pt x="43" y="289"/>
                    </a:lnTo>
                    <a:lnTo>
                      <a:pt x="39" y="285"/>
                    </a:lnTo>
                    <a:lnTo>
                      <a:pt x="36" y="282"/>
                    </a:lnTo>
                    <a:lnTo>
                      <a:pt x="32" y="282"/>
                    </a:lnTo>
                    <a:lnTo>
                      <a:pt x="32" y="282"/>
                    </a:lnTo>
                    <a:lnTo>
                      <a:pt x="32" y="285"/>
                    </a:lnTo>
                    <a:lnTo>
                      <a:pt x="32" y="289"/>
                    </a:lnTo>
                    <a:lnTo>
                      <a:pt x="29" y="292"/>
                    </a:lnTo>
                    <a:lnTo>
                      <a:pt x="29" y="292"/>
                    </a:lnTo>
                    <a:lnTo>
                      <a:pt x="25" y="289"/>
                    </a:lnTo>
                    <a:lnTo>
                      <a:pt x="22" y="285"/>
                    </a:lnTo>
                    <a:lnTo>
                      <a:pt x="18" y="285"/>
                    </a:lnTo>
                    <a:lnTo>
                      <a:pt x="11" y="289"/>
                    </a:lnTo>
                    <a:lnTo>
                      <a:pt x="7" y="292"/>
                    </a:lnTo>
                    <a:lnTo>
                      <a:pt x="7" y="296"/>
                    </a:lnTo>
                    <a:lnTo>
                      <a:pt x="7" y="296"/>
                    </a:lnTo>
                    <a:lnTo>
                      <a:pt x="11" y="299"/>
                    </a:lnTo>
                    <a:lnTo>
                      <a:pt x="14" y="306"/>
                    </a:lnTo>
                    <a:lnTo>
                      <a:pt x="22" y="310"/>
                    </a:lnTo>
                    <a:lnTo>
                      <a:pt x="25" y="310"/>
                    </a:lnTo>
                    <a:lnTo>
                      <a:pt x="25" y="310"/>
                    </a:lnTo>
                    <a:lnTo>
                      <a:pt x="25" y="320"/>
                    </a:lnTo>
                    <a:lnTo>
                      <a:pt x="29" y="320"/>
                    </a:lnTo>
                    <a:lnTo>
                      <a:pt x="36" y="320"/>
                    </a:lnTo>
                    <a:lnTo>
                      <a:pt x="39" y="324"/>
                    </a:lnTo>
                    <a:lnTo>
                      <a:pt x="43" y="327"/>
                    </a:lnTo>
                    <a:lnTo>
                      <a:pt x="46" y="331"/>
                    </a:lnTo>
                    <a:lnTo>
                      <a:pt x="46" y="334"/>
                    </a:lnTo>
                    <a:lnTo>
                      <a:pt x="50" y="334"/>
                    </a:lnTo>
                    <a:lnTo>
                      <a:pt x="53" y="334"/>
                    </a:lnTo>
                    <a:lnTo>
                      <a:pt x="60" y="331"/>
                    </a:lnTo>
                    <a:lnTo>
                      <a:pt x="71" y="327"/>
                    </a:lnTo>
                    <a:lnTo>
                      <a:pt x="74" y="324"/>
                    </a:lnTo>
                    <a:lnTo>
                      <a:pt x="81" y="320"/>
                    </a:lnTo>
                    <a:lnTo>
                      <a:pt x="85" y="320"/>
                    </a:lnTo>
                    <a:lnTo>
                      <a:pt x="92" y="320"/>
                    </a:lnTo>
                    <a:lnTo>
                      <a:pt x="99" y="317"/>
                    </a:lnTo>
                    <a:lnTo>
                      <a:pt x="106" y="317"/>
                    </a:lnTo>
                    <a:lnTo>
                      <a:pt x="113" y="317"/>
                    </a:lnTo>
                    <a:lnTo>
                      <a:pt x="113" y="317"/>
                    </a:lnTo>
                    <a:lnTo>
                      <a:pt x="117" y="317"/>
                    </a:lnTo>
                    <a:lnTo>
                      <a:pt x="117" y="320"/>
                    </a:lnTo>
                    <a:lnTo>
                      <a:pt x="120" y="324"/>
                    </a:lnTo>
                    <a:lnTo>
                      <a:pt x="124" y="331"/>
                    </a:lnTo>
                    <a:lnTo>
                      <a:pt x="124" y="331"/>
                    </a:lnTo>
                    <a:lnTo>
                      <a:pt x="127" y="331"/>
                    </a:lnTo>
                    <a:lnTo>
                      <a:pt x="131" y="334"/>
                    </a:lnTo>
                    <a:lnTo>
                      <a:pt x="134" y="338"/>
                    </a:lnTo>
                    <a:lnTo>
                      <a:pt x="138" y="345"/>
                    </a:lnTo>
                    <a:lnTo>
                      <a:pt x="138" y="366"/>
                    </a:lnTo>
                    <a:lnTo>
                      <a:pt x="141" y="366"/>
                    </a:lnTo>
                    <a:lnTo>
                      <a:pt x="141" y="373"/>
                    </a:lnTo>
                    <a:lnTo>
                      <a:pt x="145" y="380"/>
                    </a:lnTo>
                    <a:lnTo>
                      <a:pt x="148" y="391"/>
                    </a:lnTo>
                    <a:lnTo>
                      <a:pt x="148" y="398"/>
                    </a:lnTo>
                    <a:lnTo>
                      <a:pt x="148" y="405"/>
                    </a:lnTo>
                    <a:lnTo>
                      <a:pt x="148" y="412"/>
                    </a:lnTo>
                    <a:lnTo>
                      <a:pt x="152" y="419"/>
                    </a:lnTo>
                    <a:lnTo>
                      <a:pt x="155" y="422"/>
                    </a:lnTo>
                    <a:lnTo>
                      <a:pt x="155" y="426"/>
                    </a:lnTo>
                    <a:lnTo>
                      <a:pt x="155" y="430"/>
                    </a:lnTo>
                    <a:lnTo>
                      <a:pt x="152" y="430"/>
                    </a:lnTo>
                    <a:lnTo>
                      <a:pt x="152" y="430"/>
                    </a:lnTo>
                    <a:lnTo>
                      <a:pt x="152" y="430"/>
                    </a:lnTo>
                    <a:lnTo>
                      <a:pt x="148" y="430"/>
                    </a:lnTo>
                    <a:lnTo>
                      <a:pt x="148" y="433"/>
                    </a:lnTo>
                    <a:lnTo>
                      <a:pt x="145" y="433"/>
                    </a:lnTo>
                    <a:lnTo>
                      <a:pt x="145" y="437"/>
                    </a:lnTo>
                    <a:lnTo>
                      <a:pt x="148" y="440"/>
                    </a:lnTo>
                    <a:lnTo>
                      <a:pt x="148" y="444"/>
                    </a:lnTo>
                    <a:lnTo>
                      <a:pt x="152" y="444"/>
                    </a:lnTo>
                    <a:lnTo>
                      <a:pt x="152" y="447"/>
                    </a:lnTo>
                    <a:lnTo>
                      <a:pt x="148" y="451"/>
                    </a:lnTo>
                    <a:lnTo>
                      <a:pt x="145" y="454"/>
                    </a:lnTo>
                    <a:lnTo>
                      <a:pt x="141" y="458"/>
                    </a:lnTo>
                    <a:lnTo>
                      <a:pt x="138" y="458"/>
                    </a:lnTo>
                    <a:lnTo>
                      <a:pt x="138" y="461"/>
                    </a:lnTo>
                    <a:lnTo>
                      <a:pt x="138" y="461"/>
                    </a:lnTo>
                    <a:lnTo>
                      <a:pt x="145" y="461"/>
                    </a:lnTo>
                    <a:lnTo>
                      <a:pt x="152" y="461"/>
                    </a:lnTo>
                    <a:lnTo>
                      <a:pt x="152" y="461"/>
                    </a:lnTo>
                    <a:lnTo>
                      <a:pt x="155" y="458"/>
                    </a:lnTo>
                    <a:lnTo>
                      <a:pt x="159" y="454"/>
                    </a:lnTo>
                    <a:lnTo>
                      <a:pt x="162" y="447"/>
                    </a:lnTo>
                    <a:lnTo>
                      <a:pt x="162" y="447"/>
                    </a:lnTo>
                    <a:lnTo>
                      <a:pt x="166" y="447"/>
                    </a:lnTo>
                    <a:lnTo>
                      <a:pt x="170" y="451"/>
                    </a:lnTo>
                    <a:lnTo>
                      <a:pt x="170" y="458"/>
                    </a:lnTo>
                    <a:lnTo>
                      <a:pt x="170" y="461"/>
                    </a:lnTo>
                    <a:lnTo>
                      <a:pt x="173" y="468"/>
                    </a:lnTo>
                    <a:lnTo>
                      <a:pt x="173" y="472"/>
                    </a:lnTo>
                    <a:lnTo>
                      <a:pt x="177" y="472"/>
                    </a:lnTo>
                    <a:lnTo>
                      <a:pt x="184" y="475"/>
                    </a:lnTo>
                    <a:lnTo>
                      <a:pt x="187" y="479"/>
                    </a:lnTo>
                    <a:lnTo>
                      <a:pt x="187" y="486"/>
                    </a:lnTo>
                    <a:lnTo>
                      <a:pt x="187" y="486"/>
                    </a:lnTo>
                    <a:lnTo>
                      <a:pt x="184" y="489"/>
                    </a:lnTo>
                    <a:lnTo>
                      <a:pt x="180" y="486"/>
                    </a:lnTo>
                    <a:lnTo>
                      <a:pt x="173" y="482"/>
                    </a:lnTo>
                    <a:lnTo>
                      <a:pt x="166" y="479"/>
                    </a:lnTo>
                    <a:lnTo>
                      <a:pt x="162" y="479"/>
                    </a:lnTo>
                    <a:lnTo>
                      <a:pt x="155" y="479"/>
                    </a:lnTo>
                    <a:lnTo>
                      <a:pt x="155" y="479"/>
                    </a:lnTo>
                    <a:lnTo>
                      <a:pt x="155" y="479"/>
                    </a:lnTo>
                    <a:lnTo>
                      <a:pt x="155" y="482"/>
                    </a:lnTo>
                    <a:lnTo>
                      <a:pt x="159" y="486"/>
                    </a:lnTo>
                    <a:lnTo>
                      <a:pt x="162" y="489"/>
                    </a:lnTo>
                    <a:lnTo>
                      <a:pt x="173" y="493"/>
                    </a:lnTo>
                    <a:lnTo>
                      <a:pt x="177" y="493"/>
                    </a:lnTo>
                    <a:lnTo>
                      <a:pt x="180" y="496"/>
                    </a:lnTo>
                    <a:lnTo>
                      <a:pt x="184" y="500"/>
                    </a:lnTo>
                    <a:lnTo>
                      <a:pt x="187" y="503"/>
                    </a:lnTo>
                    <a:lnTo>
                      <a:pt x="184" y="507"/>
                    </a:lnTo>
                    <a:lnTo>
                      <a:pt x="180" y="514"/>
                    </a:lnTo>
                    <a:lnTo>
                      <a:pt x="177" y="521"/>
                    </a:lnTo>
                    <a:lnTo>
                      <a:pt x="173" y="525"/>
                    </a:lnTo>
                    <a:lnTo>
                      <a:pt x="170" y="528"/>
                    </a:lnTo>
                    <a:lnTo>
                      <a:pt x="166" y="528"/>
                    </a:lnTo>
                    <a:lnTo>
                      <a:pt x="166" y="532"/>
                    </a:lnTo>
                    <a:lnTo>
                      <a:pt x="166" y="532"/>
                    </a:lnTo>
                    <a:lnTo>
                      <a:pt x="170" y="535"/>
                    </a:lnTo>
                    <a:lnTo>
                      <a:pt x="170" y="535"/>
                    </a:lnTo>
                    <a:lnTo>
                      <a:pt x="162" y="542"/>
                    </a:lnTo>
                    <a:lnTo>
                      <a:pt x="155" y="553"/>
                    </a:lnTo>
                    <a:lnTo>
                      <a:pt x="155" y="556"/>
                    </a:lnTo>
                    <a:lnTo>
                      <a:pt x="155" y="560"/>
                    </a:lnTo>
                    <a:lnTo>
                      <a:pt x="159" y="563"/>
                    </a:lnTo>
                    <a:lnTo>
                      <a:pt x="159" y="570"/>
                    </a:lnTo>
                    <a:lnTo>
                      <a:pt x="162" y="581"/>
                    </a:lnTo>
                    <a:lnTo>
                      <a:pt x="162" y="592"/>
                    </a:lnTo>
                    <a:lnTo>
                      <a:pt x="166" y="602"/>
                    </a:lnTo>
                    <a:lnTo>
                      <a:pt x="170" y="609"/>
                    </a:lnTo>
                    <a:lnTo>
                      <a:pt x="170" y="616"/>
                    </a:lnTo>
                    <a:lnTo>
                      <a:pt x="173" y="623"/>
                    </a:lnTo>
                    <a:lnTo>
                      <a:pt x="173" y="630"/>
                    </a:lnTo>
                    <a:lnTo>
                      <a:pt x="173" y="630"/>
                    </a:lnTo>
                    <a:lnTo>
                      <a:pt x="187" y="651"/>
                    </a:lnTo>
                    <a:lnTo>
                      <a:pt x="187" y="655"/>
                    </a:lnTo>
                    <a:lnTo>
                      <a:pt x="191" y="662"/>
                    </a:lnTo>
                    <a:lnTo>
                      <a:pt x="191" y="669"/>
                    </a:lnTo>
                    <a:lnTo>
                      <a:pt x="194" y="673"/>
                    </a:lnTo>
                    <a:lnTo>
                      <a:pt x="194" y="676"/>
                    </a:lnTo>
                    <a:lnTo>
                      <a:pt x="198" y="680"/>
                    </a:lnTo>
                    <a:lnTo>
                      <a:pt x="205" y="680"/>
                    </a:lnTo>
                    <a:lnTo>
                      <a:pt x="212" y="680"/>
                    </a:lnTo>
                    <a:lnTo>
                      <a:pt x="219" y="680"/>
                    </a:lnTo>
                    <a:lnTo>
                      <a:pt x="222" y="676"/>
                    </a:lnTo>
                    <a:lnTo>
                      <a:pt x="226" y="676"/>
                    </a:lnTo>
                    <a:lnTo>
                      <a:pt x="229" y="673"/>
                    </a:lnTo>
                    <a:lnTo>
                      <a:pt x="229" y="673"/>
                    </a:lnTo>
                    <a:lnTo>
                      <a:pt x="233" y="676"/>
                    </a:lnTo>
                    <a:lnTo>
                      <a:pt x="229" y="680"/>
                    </a:lnTo>
                    <a:lnTo>
                      <a:pt x="226" y="680"/>
                    </a:lnTo>
                    <a:lnTo>
                      <a:pt x="222" y="683"/>
                    </a:lnTo>
                    <a:lnTo>
                      <a:pt x="222" y="683"/>
                    </a:lnTo>
                    <a:lnTo>
                      <a:pt x="222" y="687"/>
                    </a:lnTo>
                    <a:lnTo>
                      <a:pt x="226" y="687"/>
                    </a:lnTo>
                    <a:lnTo>
                      <a:pt x="229" y="690"/>
                    </a:lnTo>
                    <a:lnTo>
                      <a:pt x="236" y="694"/>
                    </a:lnTo>
                    <a:lnTo>
                      <a:pt x="240" y="694"/>
                    </a:lnTo>
                    <a:lnTo>
                      <a:pt x="243" y="690"/>
                    </a:lnTo>
                    <a:lnTo>
                      <a:pt x="247" y="687"/>
                    </a:lnTo>
                    <a:lnTo>
                      <a:pt x="247" y="676"/>
                    </a:lnTo>
                    <a:lnTo>
                      <a:pt x="247" y="669"/>
                    </a:lnTo>
                    <a:lnTo>
                      <a:pt x="251" y="662"/>
                    </a:lnTo>
                    <a:lnTo>
                      <a:pt x="251" y="659"/>
                    </a:lnTo>
                    <a:lnTo>
                      <a:pt x="251" y="651"/>
                    </a:lnTo>
                    <a:lnTo>
                      <a:pt x="251" y="648"/>
                    </a:lnTo>
                    <a:lnTo>
                      <a:pt x="251" y="648"/>
                    </a:lnTo>
                    <a:lnTo>
                      <a:pt x="251" y="644"/>
                    </a:lnTo>
                    <a:lnTo>
                      <a:pt x="254" y="641"/>
                    </a:lnTo>
                    <a:lnTo>
                      <a:pt x="258" y="641"/>
                    </a:lnTo>
                    <a:lnTo>
                      <a:pt x="258" y="637"/>
                    </a:lnTo>
                    <a:lnTo>
                      <a:pt x="265" y="623"/>
                    </a:lnTo>
                    <a:lnTo>
                      <a:pt x="265" y="606"/>
                    </a:lnTo>
                    <a:lnTo>
                      <a:pt x="265" y="606"/>
                    </a:lnTo>
                    <a:lnTo>
                      <a:pt x="265" y="602"/>
                    </a:lnTo>
                    <a:lnTo>
                      <a:pt x="265" y="599"/>
                    </a:lnTo>
                    <a:lnTo>
                      <a:pt x="268" y="595"/>
                    </a:lnTo>
                    <a:lnTo>
                      <a:pt x="272" y="595"/>
                    </a:lnTo>
                    <a:lnTo>
                      <a:pt x="275" y="595"/>
                    </a:lnTo>
                    <a:lnTo>
                      <a:pt x="275" y="595"/>
                    </a:lnTo>
                    <a:lnTo>
                      <a:pt x="279" y="595"/>
                    </a:lnTo>
                    <a:lnTo>
                      <a:pt x="282" y="595"/>
                    </a:lnTo>
                    <a:lnTo>
                      <a:pt x="286" y="592"/>
                    </a:lnTo>
                    <a:lnTo>
                      <a:pt x="286" y="588"/>
                    </a:lnTo>
                    <a:lnTo>
                      <a:pt x="293" y="588"/>
                    </a:lnTo>
                    <a:lnTo>
                      <a:pt x="296" y="585"/>
                    </a:lnTo>
                    <a:lnTo>
                      <a:pt x="300" y="585"/>
                    </a:lnTo>
                    <a:lnTo>
                      <a:pt x="300" y="585"/>
                    </a:lnTo>
                    <a:lnTo>
                      <a:pt x="303" y="577"/>
                    </a:lnTo>
                    <a:lnTo>
                      <a:pt x="307" y="574"/>
                    </a:lnTo>
                    <a:lnTo>
                      <a:pt x="314" y="567"/>
                    </a:lnTo>
                    <a:lnTo>
                      <a:pt x="321" y="560"/>
                    </a:lnTo>
                    <a:lnTo>
                      <a:pt x="328" y="553"/>
                    </a:lnTo>
                    <a:lnTo>
                      <a:pt x="332" y="549"/>
                    </a:lnTo>
                    <a:lnTo>
                      <a:pt x="335" y="546"/>
                    </a:lnTo>
                    <a:lnTo>
                      <a:pt x="339" y="542"/>
                    </a:lnTo>
                    <a:lnTo>
                      <a:pt x="342" y="546"/>
                    </a:lnTo>
                    <a:lnTo>
                      <a:pt x="342" y="542"/>
                    </a:lnTo>
                    <a:lnTo>
                      <a:pt x="346" y="539"/>
                    </a:lnTo>
                    <a:lnTo>
                      <a:pt x="346" y="532"/>
                    </a:lnTo>
                    <a:lnTo>
                      <a:pt x="349" y="532"/>
                    </a:lnTo>
                    <a:lnTo>
                      <a:pt x="349" y="528"/>
                    </a:lnTo>
                    <a:lnTo>
                      <a:pt x="353" y="525"/>
                    </a:lnTo>
                    <a:lnTo>
                      <a:pt x="356" y="525"/>
                    </a:lnTo>
                    <a:lnTo>
                      <a:pt x="360" y="528"/>
                    </a:lnTo>
                    <a:lnTo>
                      <a:pt x="363" y="532"/>
                    </a:lnTo>
                    <a:lnTo>
                      <a:pt x="367" y="532"/>
                    </a:lnTo>
                    <a:lnTo>
                      <a:pt x="367" y="528"/>
                    </a:lnTo>
                    <a:lnTo>
                      <a:pt x="370" y="525"/>
                    </a:lnTo>
                    <a:lnTo>
                      <a:pt x="374" y="525"/>
                    </a:lnTo>
                    <a:lnTo>
                      <a:pt x="377" y="525"/>
                    </a:lnTo>
                    <a:lnTo>
                      <a:pt x="377" y="525"/>
                    </a:lnTo>
                    <a:lnTo>
                      <a:pt x="377" y="525"/>
                    </a:lnTo>
                    <a:lnTo>
                      <a:pt x="381" y="521"/>
                    </a:lnTo>
                    <a:lnTo>
                      <a:pt x="384" y="518"/>
                    </a:lnTo>
                    <a:lnTo>
                      <a:pt x="388" y="514"/>
                    </a:lnTo>
                    <a:lnTo>
                      <a:pt x="391" y="511"/>
                    </a:lnTo>
                    <a:lnTo>
                      <a:pt x="398" y="507"/>
                    </a:lnTo>
                    <a:lnTo>
                      <a:pt x="406" y="500"/>
                    </a:lnTo>
                    <a:lnTo>
                      <a:pt x="409" y="500"/>
                    </a:lnTo>
                    <a:lnTo>
                      <a:pt x="413" y="496"/>
                    </a:lnTo>
                    <a:lnTo>
                      <a:pt x="409" y="493"/>
                    </a:lnTo>
                    <a:lnTo>
                      <a:pt x="406" y="489"/>
                    </a:lnTo>
                    <a:lnTo>
                      <a:pt x="402" y="489"/>
                    </a:lnTo>
                    <a:lnTo>
                      <a:pt x="395" y="489"/>
                    </a:lnTo>
                    <a:lnTo>
                      <a:pt x="388" y="489"/>
                    </a:lnTo>
                    <a:lnTo>
                      <a:pt x="384" y="489"/>
                    </a:lnTo>
                    <a:lnTo>
                      <a:pt x="381" y="489"/>
                    </a:lnTo>
                    <a:lnTo>
                      <a:pt x="381" y="489"/>
                    </a:lnTo>
                    <a:lnTo>
                      <a:pt x="377" y="493"/>
                    </a:lnTo>
                    <a:lnTo>
                      <a:pt x="374" y="496"/>
                    </a:lnTo>
                    <a:lnTo>
                      <a:pt x="367" y="500"/>
                    </a:lnTo>
                    <a:lnTo>
                      <a:pt x="363" y="500"/>
                    </a:lnTo>
                    <a:lnTo>
                      <a:pt x="356" y="496"/>
                    </a:lnTo>
                    <a:lnTo>
                      <a:pt x="353" y="496"/>
                    </a:lnTo>
                    <a:lnTo>
                      <a:pt x="353" y="496"/>
                    </a:lnTo>
                    <a:lnTo>
                      <a:pt x="353" y="496"/>
                    </a:lnTo>
                    <a:lnTo>
                      <a:pt x="353" y="493"/>
                    </a:lnTo>
                    <a:lnTo>
                      <a:pt x="353" y="489"/>
                    </a:lnTo>
                    <a:lnTo>
                      <a:pt x="356" y="489"/>
                    </a:lnTo>
                    <a:lnTo>
                      <a:pt x="360" y="493"/>
                    </a:lnTo>
                    <a:lnTo>
                      <a:pt x="363" y="493"/>
                    </a:lnTo>
                    <a:lnTo>
                      <a:pt x="367" y="493"/>
                    </a:lnTo>
                    <a:lnTo>
                      <a:pt x="377" y="486"/>
                    </a:lnTo>
                    <a:lnTo>
                      <a:pt x="384" y="475"/>
                    </a:lnTo>
                    <a:lnTo>
                      <a:pt x="374" y="472"/>
                    </a:lnTo>
                    <a:lnTo>
                      <a:pt x="377" y="468"/>
                    </a:lnTo>
                    <a:lnTo>
                      <a:pt x="381" y="468"/>
                    </a:lnTo>
                    <a:lnTo>
                      <a:pt x="381" y="465"/>
                    </a:lnTo>
                    <a:lnTo>
                      <a:pt x="381" y="461"/>
                    </a:lnTo>
                    <a:lnTo>
                      <a:pt x="377" y="461"/>
                    </a:lnTo>
                    <a:lnTo>
                      <a:pt x="377" y="458"/>
                    </a:lnTo>
                    <a:lnTo>
                      <a:pt x="374" y="454"/>
                    </a:lnTo>
                    <a:lnTo>
                      <a:pt x="374" y="454"/>
                    </a:lnTo>
                    <a:lnTo>
                      <a:pt x="377" y="451"/>
                    </a:lnTo>
                    <a:lnTo>
                      <a:pt x="381" y="451"/>
                    </a:lnTo>
                    <a:lnTo>
                      <a:pt x="384" y="451"/>
                    </a:lnTo>
                    <a:lnTo>
                      <a:pt x="388" y="454"/>
                    </a:lnTo>
                    <a:lnTo>
                      <a:pt x="391" y="458"/>
                    </a:lnTo>
                    <a:lnTo>
                      <a:pt x="391" y="468"/>
                    </a:lnTo>
                    <a:lnTo>
                      <a:pt x="395" y="472"/>
                    </a:lnTo>
                    <a:lnTo>
                      <a:pt x="398" y="479"/>
                    </a:lnTo>
                    <a:lnTo>
                      <a:pt x="398" y="479"/>
                    </a:lnTo>
                    <a:lnTo>
                      <a:pt x="416" y="482"/>
                    </a:lnTo>
                    <a:lnTo>
                      <a:pt x="416" y="458"/>
                    </a:lnTo>
                    <a:lnTo>
                      <a:pt x="416" y="454"/>
                    </a:lnTo>
                    <a:lnTo>
                      <a:pt x="413" y="451"/>
                    </a:lnTo>
                    <a:lnTo>
                      <a:pt x="409" y="447"/>
                    </a:lnTo>
                    <a:lnTo>
                      <a:pt x="406" y="444"/>
                    </a:lnTo>
                    <a:lnTo>
                      <a:pt x="402" y="440"/>
                    </a:lnTo>
                    <a:lnTo>
                      <a:pt x="402" y="437"/>
                    </a:lnTo>
                    <a:lnTo>
                      <a:pt x="402" y="433"/>
                    </a:lnTo>
                    <a:lnTo>
                      <a:pt x="402" y="433"/>
                    </a:lnTo>
                    <a:lnTo>
                      <a:pt x="409" y="433"/>
                    </a:lnTo>
                    <a:lnTo>
                      <a:pt x="406" y="415"/>
                    </a:lnTo>
                    <a:lnTo>
                      <a:pt x="406" y="415"/>
                    </a:lnTo>
                    <a:lnTo>
                      <a:pt x="406" y="412"/>
                    </a:lnTo>
                    <a:lnTo>
                      <a:pt x="402" y="408"/>
                    </a:lnTo>
                    <a:lnTo>
                      <a:pt x="402" y="405"/>
                    </a:lnTo>
                    <a:lnTo>
                      <a:pt x="406" y="405"/>
                    </a:lnTo>
                    <a:lnTo>
                      <a:pt x="413" y="401"/>
                    </a:lnTo>
                    <a:lnTo>
                      <a:pt x="416" y="401"/>
                    </a:lnTo>
                    <a:lnTo>
                      <a:pt x="420" y="401"/>
                    </a:lnTo>
                    <a:lnTo>
                      <a:pt x="420" y="401"/>
                    </a:lnTo>
                    <a:lnTo>
                      <a:pt x="423" y="398"/>
                    </a:lnTo>
                    <a:lnTo>
                      <a:pt x="423" y="394"/>
                    </a:lnTo>
                    <a:lnTo>
                      <a:pt x="423" y="391"/>
                    </a:lnTo>
                    <a:lnTo>
                      <a:pt x="434" y="384"/>
                    </a:lnTo>
                    <a:lnTo>
                      <a:pt x="444" y="370"/>
                    </a:lnTo>
                    <a:lnTo>
                      <a:pt x="448" y="359"/>
                    </a:lnTo>
                    <a:lnTo>
                      <a:pt x="448" y="356"/>
                    </a:lnTo>
                    <a:lnTo>
                      <a:pt x="448" y="352"/>
                    </a:lnTo>
                    <a:lnTo>
                      <a:pt x="444" y="345"/>
                    </a:lnTo>
                    <a:lnTo>
                      <a:pt x="441" y="341"/>
                    </a:lnTo>
                    <a:lnTo>
                      <a:pt x="437" y="341"/>
                    </a:lnTo>
                    <a:lnTo>
                      <a:pt x="437" y="338"/>
                    </a:lnTo>
                    <a:lnTo>
                      <a:pt x="437" y="334"/>
                    </a:lnTo>
                    <a:lnTo>
                      <a:pt x="434" y="331"/>
                    </a:lnTo>
                    <a:lnTo>
                      <a:pt x="430" y="327"/>
                    </a:lnTo>
                    <a:lnTo>
                      <a:pt x="427" y="324"/>
                    </a:lnTo>
                    <a:lnTo>
                      <a:pt x="420" y="324"/>
                    </a:lnTo>
                    <a:lnTo>
                      <a:pt x="413" y="324"/>
                    </a:lnTo>
                    <a:lnTo>
                      <a:pt x="406" y="324"/>
                    </a:lnTo>
                    <a:lnTo>
                      <a:pt x="402" y="324"/>
                    </a:lnTo>
                    <a:lnTo>
                      <a:pt x="402" y="324"/>
                    </a:lnTo>
                    <a:lnTo>
                      <a:pt x="402" y="324"/>
                    </a:lnTo>
                    <a:lnTo>
                      <a:pt x="402" y="313"/>
                    </a:lnTo>
                    <a:lnTo>
                      <a:pt x="402" y="310"/>
                    </a:lnTo>
                    <a:lnTo>
                      <a:pt x="402" y="306"/>
                    </a:lnTo>
                    <a:lnTo>
                      <a:pt x="402" y="299"/>
                    </a:lnTo>
                    <a:lnTo>
                      <a:pt x="402" y="292"/>
                    </a:lnTo>
                    <a:lnTo>
                      <a:pt x="402" y="285"/>
                    </a:lnTo>
                    <a:lnTo>
                      <a:pt x="402" y="285"/>
                    </a:lnTo>
                    <a:lnTo>
                      <a:pt x="398" y="282"/>
                    </a:lnTo>
                    <a:lnTo>
                      <a:pt x="398" y="282"/>
                    </a:lnTo>
                    <a:lnTo>
                      <a:pt x="395" y="278"/>
                    </a:lnTo>
                    <a:lnTo>
                      <a:pt x="391" y="274"/>
                    </a:lnTo>
                    <a:lnTo>
                      <a:pt x="391" y="271"/>
                    </a:lnTo>
                    <a:lnTo>
                      <a:pt x="391" y="267"/>
                    </a:lnTo>
                    <a:lnTo>
                      <a:pt x="395" y="267"/>
                    </a:lnTo>
                    <a:lnTo>
                      <a:pt x="395" y="264"/>
                    </a:lnTo>
                    <a:lnTo>
                      <a:pt x="398" y="260"/>
                    </a:lnTo>
                    <a:lnTo>
                      <a:pt x="398" y="257"/>
                    </a:lnTo>
                    <a:lnTo>
                      <a:pt x="398" y="246"/>
                    </a:lnTo>
                    <a:lnTo>
                      <a:pt x="402" y="236"/>
                    </a:lnTo>
                    <a:lnTo>
                      <a:pt x="398" y="222"/>
                    </a:lnTo>
                    <a:lnTo>
                      <a:pt x="398" y="197"/>
                    </a:lnTo>
                    <a:lnTo>
                      <a:pt x="398" y="193"/>
                    </a:lnTo>
                    <a:lnTo>
                      <a:pt x="398" y="190"/>
                    </a:lnTo>
                    <a:lnTo>
                      <a:pt x="402" y="186"/>
                    </a:lnTo>
                    <a:lnTo>
                      <a:pt x="406" y="183"/>
                    </a:lnTo>
                    <a:lnTo>
                      <a:pt x="409" y="179"/>
                    </a:lnTo>
                    <a:lnTo>
                      <a:pt x="413" y="179"/>
                    </a:lnTo>
                    <a:lnTo>
                      <a:pt x="413" y="179"/>
                    </a:lnTo>
                    <a:lnTo>
                      <a:pt x="416" y="183"/>
                    </a:lnTo>
                    <a:lnTo>
                      <a:pt x="420" y="183"/>
                    </a:lnTo>
                    <a:lnTo>
                      <a:pt x="423" y="183"/>
                    </a:lnTo>
                    <a:lnTo>
                      <a:pt x="427" y="179"/>
                    </a:lnTo>
                    <a:lnTo>
                      <a:pt x="430" y="172"/>
                    </a:lnTo>
                    <a:lnTo>
                      <a:pt x="430" y="169"/>
                    </a:lnTo>
                    <a:lnTo>
                      <a:pt x="430" y="165"/>
                    </a:lnTo>
                    <a:lnTo>
                      <a:pt x="430" y="158"/>
                    </a:lnTo>
                    <a:lnTo>
                      <a:pt x="430" y="155"/>
                    </a:lnTo>
                    <a:lnTo>
                      <a:pt x="434" y="148"/>
                    </a:lnTo>
                    <a:lnTo>
                      <a:pt x="437" y="148"/>
                    </a:lnTo>
                    <a:lnTo>
                      <a:pt x="437" y="144"/>
                    </a:lnTo>
                    <a:lnTo>
                      <a:pt x="434" y="144"/>
                    </a:lnTo>
                    <a:lnTo>
                      <a:pt x="427" y="144"/>
                    </a:lnTo>
                    <a:lnTo>
                      <a:pt x="423" y="144"/>
                    </a:lnTo>
                    <a:lnTo>
                      <a:pt x="420" y="144"/>
                    </a:lnTo>
                    <a:lnTo>
                      <a:pt x="420" y="144"/>
                    </a:lnTo>
                    <a:lnTo>
                      <a:pt x="420" y="141"/>
                    </a:lnTo>
                    <a:lnTo>
                      <a:pt x="423" y="141"/>
                    </a:lnTo>
                    <a:lnTo>
                      <a:pt x="434" y="134"/>
                    </a:lnTo>
                    <a:lnTo>
                      <a:pt x="444" y="130"/>
                    </a:lnTo>
                    <a:lnTo>
                      <a:pt x="451" y="123"/>
                    </a:lnTo>
                    <a:lnTo>
                      <a:pt x="458" y="112"/>
                    </a:lnTo>
                    <a:lnTo>
                      <a:pt x="458" y="105"/>
                    </a:lnTo>
                    <a:lnTo>
                      <a:pt x="458" y="98"/>
                    </a:lnTo>
                    <a:lnTo>
                      <a:pt x="458" y="95"/>
                    </a:lnTo>
                    <a:lnTo>
                      <a:pt x="458" y="91"/>
                    </a:lnTo>
                    <a:lnTo>
                      <a:pt x="462" y="88"/>
                    </a:lnTo>
                    <a:lnTo>
                      <a:pt x="444" y="74"/>
                    </a:lnTo>
                    <a:lnTo>
                      <a:pt x="444" y="77"/>
                    </a:lnTo>
                    <a:lnTo>
                      <a:pt x="444" y="81"/>
                    </a:lnTo>
                    <a:lnTo>
                      <a:pt x="441" y="81"/>
                    </a:lnTo>
                    <a:lnTo>
                      <a:pt x="437" y="84"/>
                    </a:lnTo>
                    <a:lnTo>
                      <a:pt x="437" y="81"/>
                    </a:lnTo>
                    <a:lnTo>
                      <a:pt x="434" y="77"/>
                    </a:lnTo>
                    <a:lnTo>
                      <a:pt x="430" y="74"/>
                    </a:lnTo>
                    <a:lnTo>
                      <a:pt x="430" y="77"/>
                    </a:lnTo>
                    <a:lnTo>
                      <a:pt x="427" y="81"/>
                    </a:lnTo>
                    <a:lnTo>
                      <a:pt x="430" y="84"/>
                    </a:lnTo>
                    <a:lnTo>
                      <a:pt x="430" y="88"/>
                    </a:lnTo>
                    <a:lnTo>
                      <a:pt x="430" y="88"/>
                    </a:lnTo>
                    <a:lnTo>
                      <a:pt x="430" y="91"/>
                    </a:lnTo>
                    <a:lnTo>
                      <a:pt x="430" y="95"/>
                    </a:lnTo>
                    <a:lnTo>
                      <a:pt x="427" y="102"/>
                    </a:lnTo>
                    <a:lnTo>
                      <a:pt x="423" y="109"/>
                    </a:lnTo>
                    <a:lnTo>
                      <a:pt x="413" y="116"/>
                    </a:lnTo>
                    <a:lnTo>
                      <a:pt x="406" y="123"/>
                    </a:lnTo>
                    <a:lnTo>
                      <a:pt x="395" y="130"/>
                    </a:lnTo>
                    <a:lnTo>
                      <a:pt x="384" y="137"/>
                    </a:lnTo>
                    <a:lnTo>
                      <a:pt x="377" y="144"/>
                    </a:lnTo>
                    <a:lnTo>
                      <a:pt x="374" y="144"/>
                    </a:lnTo>
                    <a:lnTo>
                      <a:pt x="374" y="144"/>
                    </a:lnTo>
                    <a:lnTo>
                      <a:pt x="377" y="141"/>
                    </a:lnTo>
                    <a:lnTo>
                      <a:pt x="384" y="134"/>
                    </a:lnTo>
                    <a:lnTo>
                      <a:pt x="388" y="127"/>
                    </a:lnTo>
                    <a:lnTo>
                      <a:pt x="395" y="119"/>
                    </a:lnTo>
                    <a:lnTo>
                      <a:pt x="398" y="112"/>
                    </a:lnTo>
                    <a:lnTo>
                      <a:pt x="402" y="105"/>
                    </a:lnTo>
                    <a:lnTo>
                      <a:pt x="409" y="91"/>
                    </a:lnTo>
                    <a:lnTo>
                      <a:pt x="420" y="67"/>
                    </a:lnTo>
                    <a:lnTo>
                      <a:pt x="420" y="67"/>
                    </a:lnTo>
                    <a:lnTo>
                      <a:pt x="416" y="67"/>
                    </a:lnTo>
                    <a:lnTo>
                      <a:pt x="409" y="63"/>
                    </a:lnTo>
                    <a:lnTo>
                      <a:pt x="406" y="67"/>
                    </a:lnTo>
                    <a:lnTo>
                      <a:pt x="398" y="70"/>
                    </a:lnTo>
                    <a:lnTo>
                      <a:pt x="395" y="70"/>
                    </a:lnTo>
                    <a:lnTo>
                      <a:pt x="391" y="74"/>
                    </a:lnTo>
                    <a:lnTo>
                      <a:pt x="388" y="77"/>
                    </a:lnTo>
                    <a:lnTo>
                      <a:pt x="384" y="81"/>
                    </a:lnTo>
                    <a:lnTo>
                      <a:pt x="381" y="84"/>
                    </a:lnTo>
                    <a:lnTo>
                      <a:pt x="377" y="88"/>
                    </a:lnTo>
                    <a:lnTo>
                      <a:pt x="374" y="88"/>
                    </a:lnTo>
                    <a:lnTo>
                      <a:pt x="374" y="84"/>
                    </a:lnTo>
                    <a:lnTo>
                      <a:pt x="374" y="84"/>
                    </a:lnTo>
                    <a:lnTo>
                      <a:pt x="377" y="81"/>
                    </a:lnTo>
                    <a:lnTo>
                      <a:pt x="384" y="77"/>
                    </a:lnTo>
                    <a:lnTo>
                      <a:pt x="388" y="70"/>
                    </a:lnTo>
                    <a:lnTo>
                      <a:pt x="384" y="60"/>
                    </a:lnTo>
                    <a:lnTo>
                      <a:pt x="381" y="60"/>
                    </a:lnTo>
                    <a:lnTo>
                      <a:pt x="377" y="60"/>
                    </a:lnTo>
                    <a:lnTo>
                      <a:pt x="370" y="60"/>
                    </a:lnTo>
                    <a:lnTo>
                      <a:pt x="363" y="63"/>
                    </a:lnTo>
                    <a:lnTo>
                      <a:pt x="356" y="67"/>
                    </a:lnTo>
                    <a:lnTo>
                      <a:pt x="349" y="74"/>
                    </a:lnTo>
                    <a:lnTo>
                      <a:pt x="342" y="81"/>
                    </a:lnTo>
                    <a:lnTo>
                      <a:pt x="342" y="81"/>
                    </a:lnTo>
                    <a:lnTo>
                      <a:pt x="342" y="74"/>
                    </a:lnTo>
                    <a:lnTo>
                      <a:pt x="346" y="70"/>
                    </a:lnTo>
                    <a:lnTo>
                      <a:pt x="349" y="63"/>
                    </a:lnTo>
                    <a:lnTo>
                      <a:pt x="353" y="60"/>
                    </a:lnTo>
                    <a:lnTo>
                      <a:pt x="360" y="60"/>
                    </a:lnTo>
                    <a:lnTo>
                      <a:pt x="367" y="56"/>
                    </a:lnTo>
                    <a:lnTo>
                      <a:pt x="374" y="56"/>
                    </a:lnTo>
                    <a:lnTo>
                      <a:pt x="377" y="56"/>
                    </a:lnTo>
                    <a:lnTo>
                      <a:pt x="381" y="56"/>
                    </a:lnTo>
                    <a:lnTo>
                      <a:pt x="381" y="53"/>
                    </a:lnTo>
                    <a:lnTo>
                      <a:pt x="384" y="49"/>
                    </a:lnTo>
                    <a:lnTo>
                      <a:pt x="388" y="45"/>
                    </a:lnTo>
                    <a:lnTo>
                      <a:pt x="388" y="42"/>
                    </a:lnTo>
                    <a:lnTo>
                      <a:pt x="388" y="38"/>
                    </a:lnTo>
                    <a:lnTo>
                      <a:pt x="381" y="31"/>
                    </a:lnTo>
                    <a:lnTo>
                      <a:pt x="374" y="28"/>
                    </a:lnTo>
                    <a:lnTo>
                      <a:pt x="367" y="28"/>
                    </a:lnTo>
                    <a:lnTo>
                      <a:pt x="367" y="28"/>
                    </a:lnTo>
                    <a:lnTo>
                      <a:pt x="360" y="28"/>
                    </a:lnTo>
                    <a:lnTo>
                      <a:pt x="360" y="17"/>
                    </a:lnTo>
                    <a:lnTo>
                      <a:pt x="356" y="17"/>
                    </a:lnTo>
                    <a:lnTo>
                      <a:pt x="353" y="17"/>
                    </a:lnTo>
                    <a:lnTo>
                      <a:pt x="346" y="21"/>
                    </a:lnTo>
                    <a:lnTo>
                      <a:pt x="342" y="24"/>
                    </a:lnTo>
                    <a:lnTo>
                      <a:pt x="339" y="24"/>
                    </a:lnTo>
                    <a:lnTo>
                      <a:pt x="335" y="24"/>
                    </a:lnTo>
                    <a:lnTo>
                      <a:pt x="328" y="24"/>
                    </a:lnTo>
                    <a:lnTo>
                      <a:pt x="321" y="28"/>
                    </a:lnTo>
                    <a:lnTo>
                      <a:pt x="317" y="31"/>
                    </a:lnTo>
                    <a:lnTo>
                      <a:pt x="303" y="38"/>
                    </a:lnTo>
                    <a:lnTo>
                      <a:pt x="303" y="35"/>
                    </a:lnTo>
                    <a:lnTo>
                      <a:pt x="310" y="31"/>
                    </a:lnTo>
                    <a:lnTo>
                      <a:pt x="314" y="28"/>
                    </a:lnTo>
                    <a:lnTo>
                      <a:pt x="321" y="21"/>
                    </a:lnTo>
                    <a:lnTo>
                      <a:pt x="328" y="17"/>
                    </a:lnTo>
                    <a:lnTo>
                      <a:pt x="335" y="14"/>
                    </a:lnTo>
                    <a:lnTo>
                      <a:pt x="339" y="14"/>
                    </a:lnTo>
                    <a:lnTo>
                      <a:pt x="339" y="10"/>
                    </a:lnTo>
                    <a:lnTo>
                      <a:pt x="339" y="10"/>
                    </a:lnTo>
                    <a:lnTo>
                      <a:pt x="339" y="7"/>
                    </a:lnTo>
                    <a:lnTo>
                      <a:pt x="335" y="3"/>
                    </a:lnTo>
                    <a:lnTo>
                      <a:pt x="328" y="0"/>
                    </a:lnTo>
                    <a:lnTo>
                      <a:pt x="307" y="0"/>
                    </a:lnTo>
                    <a:lnTo>
                      <a:pt x="279" y="0"/>
                    </a:lnTo>
                    <a:lnTo>
                      <a:pt x="254" y="10"/>
                    </a:lnTo>
                    <a:lnTo>
                      <a:pt x="222" y="31"/>
                    </a:lnTo>
                    <a:lnTo>
                      <a:pt x="226" y="31"/>
                    </a:lnTo>
                    <a:lnTo>
                      <a:pt x="229" y="35"/>
                    </a:lnTo>
                    <a:lnTo>
                      <a:pt x="233" y="38"/>
                    </a:lnTo>
                    <a:lnTo>
                      <a:pt x="236" y="45"/>
                    </a:lnTo>
                    <a:lnTo>
                      <a:pt x="240" y="56"/>
                    </a:lnTo>
                    <a:lnTo>
                      <a:pt x="219" y="38"/>
                    </a:lnTo>
                    <a:lnTo>
                      <a:pt x="205" y="38"/>
                    </a:lnTo>
                    <a:lnTo>
                      <a:pt x="212" y="63"/>
                    </a:lnTo>
                    <a:lnTo>
                      <a:pt x="194" y="49"/>
                    </a:lnTo>
                    <a:lnTo>
                      <a:pt x="173" y="56"/>
                    </a:lnTo>
                    <a:lnTo>
                      <a:pt x="173" y="56"/>
                    </a:lnTo>
                    <a:lnTo>
                      <a:pt x="170" y="60"/>
                    </a:lnTo>
                    <a:lnTo>
                      <a:pt x="170" y="63"/>
                    </a:lnTo>
                    <a:lnTo>
                      <a:pt x="173" y="70"/>
                    </a:lnTo>
                    <a:lnTo>
                      <a:pt x="180" y="77"/>
                    </a:lnTo>
                    <a:lnTo>
                      <a:pt x="159" y="63"/>
                    </a:lnTo>
                    <a:lnTo>
                      <a:pt x="134" y="70"/>
                    </a:lnTo>
                    <a:lnTo>
                      <a:pt x="110" y="81"/>
                    </a:lnTo>
                    <a:lnTo>
                      <a:pt x="106" y="81"/>
                    </a:lnTo>
                    <a:lnTo>
                      <a:pt x="103" y="84"/>
                    </a:lnTo>
                    <a:lnTo>
                      <a:pt x="99" y="91"/>
                    </a:lnTo>
                    <a:lnTo>
                      <a:pt x="99" y="95"/>
                    </a:lnTo>
                    <a:lnTo>
                      <a:pt x="99" y="98"/>
                    </a:lnTo>
                    <a:lnTo>
                      <a:pt x="99" y="105"/>
                    </a:lnTo>
                    <a:lnTo>
                      <a:pt x="103" y="112"/>
                    </a:lnTo>
                    <a:lnTo>
                      <a:pt x="103" y="116"/>
                    </a:lnTo>
                    <a:lnTo>
                      <a:pt x="103" y="119"/>
                    </a:lnTo>
                    <a:lnTo>
                      <a:pt x="99" y="123"/>
                    </a:lnTo>
                    <a:lnTo>
                      <a:pt x="99" y="127"/>
                    </a:lnTo>
                    <a:lnTo>
                      <a:pt x="92" y="127"/>
                    </a:lnTo>
                    <a:lnTo>
                      <a:pt x="78" y="127"/>
                    </a:lnTo>
                    <a:lnTo>
                      <a:pt x="78" y="127"/>
                    </a:lnTo>
                    <a:lnTo>
                      <a:pt x="74" y="130"/>
                    </a:lnTo>
                    <a:lnTo>
                      <a:pt x="71" y="134"/>
                    </a:lnTo>
                    <a:lnTo>
                      <a:pt x="71" y="13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0" name="Freeform 344">
                <a:extLst/>
              </p:cNvPr>
              <p:cNvSpPr>
                <a:spLocks/>
              </p:cNvSpPr>
              <p:nvPr userDrawn="1"/>
            </p:nvSpPr>
            <p:spPr bwMode="gray">
              <a:xfrm>
                <a:off x="1886" y="-2628"/>
                <a:ext cx="21" cy="14"/>
              </a:xfrm>
              <a:custGeom>
                <a:avLst/>
                <a:gdLst>
                  <a:gd name="T0" fmla="*/ 17 w 21"/>
                  <a:gd name="T1" fmla="*/ 14 h 14"/>
                  <a:gd name="T2" fmla="*/ 17 w 21"/>
                  <a:gd name="T3" fmla="*/ 10 h 14"/>
                  <a:gd name="T4" fmla="*/ 21 w 21"/>
                  <a:gd name="T5" fmla="*/ 7 h 14"/>
                  <a:gd name="T6" fmla="*/ 21 w 21"/>
                  <a:gd name="T7" fmla="*/ 3 h 14"/>
                  <a:gd name="T8" fmla="*/ 21 w 21"/>
                  <a:gd name="T9" fmla="*/ 0 h 14"/>
                  <a:gd name="T10" fmla="*/ 17 w 21"/>
                  <a:gd name="T11" fmla="*/ 0 h 14"/>
                  <a:gd name="T12" fmla="*/ 14 w 21"/>
                  <a:gd name="T13" fmla="*/ 0 h 14"/>
                  <a:gd name="T14" fmla="*/ 10 w 21"/>
                  <a:gd name="T15" fmla="*/ 0 h 14"/>
                  <a:gd name="T16" fmla="*/ 7 w 21"/>
                  <a:gd name="T17" fmla="*/ 0 h 14"/>
                  <a:gd name="T18" fmla="*/ 7 w 21"/>
                  <a:gd name="T19" fmla="*/ 0 h 14"/>
                  <a:gd name="T20" fmla="*/ 3 w 21"/>
                  <a:gd name="T21" fmla="*/ 3 h 14"/>
                  <a:gd name="T22" fmla="*/ 3 w 21"/>
                  <a:gd name="T23" fmla="*/ 7 h 14"/>
                  <a:gd name="T24" fmla="*/ 0 w 21"/>
                  <a:gd name="T25" fmla="*/ 10 h 14"/>
                  <a:gd name="T26" fmla="*/ 0 w 21"/>
                  <a:gd name="T27" fmla="*/ 10 h 14"/>
                  <a:gd name="T28" fmla="*/ 7 w 21"/>
                  <a:gd name="T29" fmla="*/ 14 h 14"/>
                  <a:gd name="T30" fmla="*/ 10 w 21"/>
                  <a:gd name="T31" fmla="*/ 14 h 14"/>
                  <a:gd name="T32" fmla="*/ 17 w 21"/>
                  <a:gd name="T33" fmla="*/ 14 h 14"/>
                  <a:gd name="T34" fmla="*/ 17 w 21"/>
                  <a:gd name="T3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 h="14">
                    <a:moveTo>
                      <a:pt x="17" y="14"/>
                    </a:moveTo>
                    <a:lnTo>
                      <a:pt x="17" y="10"/>
                    </a:lnTo>
                    <a:lnTo>
                      <a:pt x="21" y="7"/>
                    </a:lnTo>
                    <a:lnTo>
                      <a:pt x="21" y="3"/>
                    </a:lnTo>
                    <a:lnTo>
                      <a:pt x="21" y="0"/>
                    </a:lnTo>
                    <a:lnTo>
                      <a:pt x="17" y="0"/>
                    </a:lnTo>
                    <a:lnTo>
                      <a:pt x="14" y="0"/>
                    </a:lnTo>
                    <a:lnTo>
                      <a:pt x="10" y="0"/>
                    </a:lnTo>
                    <a:lnTo>
                      <a:pt x="7" y="0"/>
                    </a:lnTo>
                    <a:lnTo>
                      <a:pt x="7" y="0"/>
                    </a:lnTo>
                    <a:lnTo>
                      <a:pt x="3" y="3"/>
                    </a:lnTo>
                    <a:lnTo>
                      <a:pt x="3" y="7"/>
                    </a:lnTo>
                    <a:lnTo>
                      <a:pt x="0" y="10"/>
                    </a:lnTo>
                    <a:lnTo>
                      <a:pt x="0" y="10"/>
                    </a:lnTo>
                    <a:lnTo>
                      <a:pt x="7" y="14"/>
                    </a:lnTo>
                    <a:lnTo>
                      <a:pt x="10" y="14"/>
                    </a:lnTo>
                    <a:lnTo>
                      <a:pt x="17" y="14"/>
                    </a:lnTo>
                    <a:lnTo>
                      <a:pt x="17"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1" name="Freeform 345">
                <a:extLst/>
              </p:cNvPr>
              <p:cNvSpPr>
                <a:spLocks/>
              </p:cNvSpPr>
              <p:nvPr userDrawn="1"/>
            </p:nvSpPr>
            <p:spPr bwMode="gray">
              <a:xfrm>
                <a:off x="1861" y="-2579"/>
                <a:ext cx="10" cy="12"/>
              </a:xfrm>
              <a:custGeom>
                <a:avLst/>
                <a:gdLst>
                  <a:gd name="T0" fmla="*/ 14 w 14"/>
                  <a:gd name="T1" fmla="*/ 18 h 21"/>
                  <a:gd name="T2" fmla="*/ 14 w 14"/>
                  <a:gd name="T3" fmla="*/ 14 h 21"/>
                  <a:gd name="T4" fmla="*/ 14 w 14"/>
                  <a:gd name="T5" fmla="*/ 11 h 21"/>
                  <a:gd name="T6" fmla="*/ 14 w 14"/>
                  <a:gd name="T7" fmla="*/ 7 h 21"/>
                  <a:gd name="T8" fmla="*/ 14 w 14"/>
                  <a:gd name="T9" fmla="*/ 4 h 21"/>
                  <a:gd name="T10" fmla="*/ 11 w 14"/>
                  <a:gd name="T11" fmla="*/ 0 h 21"/>
                  <a:gd name="T12" fmla="*/ 11 w 14"/>
                  <a:gd name="T13" fmla="*/ 0 h 21"/>
                  <a:gd name="T14" fmla="*/ 7 w 14"/>
                  <a:gd name="T15" fmla="*/ 0 h 21"/>
                  <a:gd name="T16" fmla="*/ 7 w 14"/>
                  <a:gd name="T17" fmla="*/ 0 h 21"/>
                  <a:gd name="T18" fmla="*/ 4 w 14"/>
                  <a:gd name="T19" fmla="*/ 4 h 21"/>
                  <a:gd name="T20" fmla="*/ 0 w 14"/>
                  <a:gd name="T21" fmla="*/ 11 h 21"/>
                  <a:gd name="T22" fmla="*/ 0 w 14"/>
                  <a:gd name="T23" fmla="*/ 14 h 21"/>
                  <a:gd name="T24" fmla="*/ 0 w 14"/>
                  <a:gd name="T25" fmla="*/ 14 h 21"/>
                  <a:gd name="T26" fmla="*/ 4 w 14"/>
                  <a:gd name="T27" fmla="*/ 18 h 21"/>
                  <a:gd name="T28" fmla="*/ 4 w 14"/>
                  <a:gd name="T29" fmla="*/ 18 h 21"/>
                  <a:gd name="T30" fmla="*/ 7 w 14"/>
                  <a:gd name="T31" fmla="*/ 18 h 21"/>
                  <a:gd name="T32" fmla="*/ 7 w 14"/>
                  <a:gd name="T33" fmla="*/ 18 h 21"/>
                  <a:gd name="T34" fmla="*/ 11 w 14"/>
                  <a:gd name="T35" fmla="*/ 21 h 21"/>
                  <a:gd name="T36" fmla="*/ 11 w 14"/>
                  <a:gd name="T37" fmla="*/ 21 h 21"/>
                  <a:gd name="T38" fmla="*/ 11 w 14"/>
                  <a:gd name="T39" fmla="*/ 21 h 21"/>
                  <a:gd name="T40" fmla="*/ 14 w 14"/>
                  <a:gd name="T41" fmla="*/ 18 h 21"/>
                  <a:gd name="T42" fmla="*/ 14 w 14"/>
                  <a:gd name="T4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21">
                    <a:moveTo>
                      <a:pt x="14" y="18"/>
                    </a:moveTo>
                    <a:lnTo>
                      <a:pt x="14" y="14"/>
                    </a:lnTo>
                    <a:lnTo>
                      <a:pt x="14" y="11"/>
                    </a:lnTo>
                    <a:lnTo>
                      <a:pt x="14" y="7"/>
                    </a:lnTo>
                    <a:lnTo>
                      <a:pt x="14" y="4"/>
                    </a:lnTo>
                    <a:lnTo>
                      <a:pt x="11" y="0"/>
                    </a:lnTo>
                    <a:lnTo>
                      <a:pt x="11" y="0"/>
                    </a:lnTo>
                    <a:lnTo>
                      <a:pt x="7" y="0"/>
                    </a:lnTo>
                    <a:lnTo>
                      <a:pt x="7" y="0"/>
                    </a:lnTo>
                    <a:lnTo>
                      <a:pt x="4" y="4"/>
                    </a:lnTo>
                    <a:lnTo>
                      <a:pt x="0" y="11"/>
                    </a:lnTo>
                    <a:lnTo>
                      <a:pt x="0" y="14"/>
                    </a:lnTo>
                    <a:lnTo>
                      <a:pt x="0" y="14"/>
                    </a:lnTo>
                    <a:lnTo>
                      <a:pt x="4" y="18"/>
                    </a:lnTo>
                    <a:lnTo>
                      <a:pt x="4" y="18"/>
                    </a:lnTo>
                    <a:lnTo>
                      <a:pt x="7" y="18"/>
                    </a:lnTo>
                    <a:lnTo>
                      <a:pt x="7" y="18"/>
                    </a:lnTo>
                    <a:lnTo>
                      <a:pt x="11" y="21"/>
                    </a:lnTo>
                    <a:lnTo>
                      <a:pt x="11" y="21"/>
                    </a:lnTo>
                    <a:lnTo>
                      <a:pt x="11" y="21"/>
                    </a:lnTo>
                    <a:lnTo>
                      <a:pt x="14" y="18"/>
                    </a:lnTo>
                    <a:lnTo>
                      <a:pt x="14"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2" name="Freeform 346">
                <a:extLst/>
              </p:cNvPr>
              <p:cNvSpPr>
                <a:spLocks/>
              </p:cNvSpPr>
              <p:nvPr userDrawn="1"/>
            </p:nvSpPr>
            <p:spPr bwMode="gray">
              <a:xfrm>
                <a:off x="1868" y="-2537"/>
                <a:ext cx="31" cy="50"/>
              </a:xfrm>
              <a:custGeom>
                <a:avLst/>
                <a:gdLst>
                  <a:gd name="T0" fmla="*/ 11 w 39"/>
                  <a:gd name="T1" fmla="*/ 46 h 50"/>
                  <a:gd name="T2" fmla="*/ 14 w 39"/>
                  <a:gd name="T3" fmla="*/ 43 h 50"/>
                  <a:gd name="T4" fmla="*/ 14 w 39"/>
                  <a:gd name="T5" fmla="*/ 39 h 50"/>
                  <a:gd name="T6" fmla="*/ 18 w 39"/>
                  <a:gd name="T7" fmla="*/ 39 h 50"/>
                  <a:gd name="T8" fmla="*/ 21 w 39"/>
                  <a:gd name="T9" fmla="*/ 39 h 50"/>
                  <a:gd name="T10" fmla="*/ 25 w 39"/>
                  <a:gd name="T11" fmla="*/ 43 h 50"/>
                  <a:gd name="T12" fmla="*/ 28 w 39"/>
                  <a:gd name="T13" fmla="*/ 46 h 50"/>
                  <a:gd name="T14" fmla="*/ 32 w 39"/>
                  <a:gd name="T15" fmla="*/ 50 h 50"/>
                  <a:gd name="T16" fmla="*/ 35 w 39"/>
                  <a:gd name="T17" fmla="*/ 50 h 50"/>
                  <a:gd name="T18" fmla="*/ 39 w 39"/>
                  <a:gd name="T19" fmla="*/ 50 h 50"/>
                  <a:gd name="T20" fmla="*/ 39 w 39"/>
                  <a:gd name="T21" fmla="*/ 46 h 50"/>
                  <a:gd name="T22" fmla="*/ 39 w 39"/>
                  <a:gd name="T23" fmla="*/ 39 h 50"/>
                  <a:gd name="T24" fmla="*/ 35 w 39"/>
                  <a:gd name="T25" fmla="*/ 36 h 50"/>
                  <a:gd name="T26" fmla="*/ 35 w 39"/>
                  <a:gd name="T27" fmla="*/ 32 h 50"/>
                  <a:gd name="T28" fmla="*/ 35 w 39"/>
                  <a:gd name="T29" fmla="*/ 29 h 50"/>
                  <a:gd name="T30" fmla="*/ 32 w 39"/>
                  <a:gd name="T31" fmla="*/ 29 h 50"/>
                  <a:gd name="T32" fmla="*/ 32 w 39"/>
                  <a:gd name="T33" fmla="*/ 25 h 50"/>
                  <a:gd name="T34" fmla="*/ 32 w 39"/>
                  <a:gd name="T35" fmla="*/ 25 h 50"/>
                  <a:gd name="T36" fmla="*/ 28 w 39"/>
                  <a:gd name="T37" fmla="*/ 25 h 50"/>
                  <a:gd name="T38" fmla="*/ 25 w 39"/>
                  <a:gd name="T39" fmla="*/ 25 h 50"/>
                  <a:gd name="T40" fmla="*/ 21 w 39"/>
                  <a:gd name="T41" fmla="*/ 25 h 50"/>
                  <a:gd name="T42" fmla="*/ 18 w 39"/>
                  <a:gd name="T43" fmla="*/ 22 h 50"/>
                  <a:gd name="T44" fmla="*/ 14 w 39"/>
                  <a:gd name="T45" fmla="*/ 18 h 50"/>
                  <a:gd name="T46" fmla="*/ 14 w 39"/>
                  <a:gd name="T47" fmla="*/ 18 h 50"/>
                  <a:gd name="T48" fmla="*/ 18 w 39"/>
                  <a:gd name="T49" fmla="*/ 14 h 50"/>
                  <a:gd name="T50" fmla="*/ 28 w 39"/>
                  <a:gd name="T51" fmla="*/ 14 h 50"/>
                  <a:gd name="T52" fmla="*/ 28 w 39"/>
                  <a:gd name="T53" fmla="*/ 4 h 50"/>
                  <a:gd name="T54" fmla="*/ 25 w 39"/>
                  <a:gd name="T55" fmla="*/ 4 h 50"/>
                  <a:gd name="T56" fmla="*/ 21 w 39"/>
                  <a:gd name="T57" fmla="*/ 4 h 50"/>
                  <a:gd name="T58" fmla="*/ 14 w 39"/>
                  <a:gd name="T59" fmla="*/ 4 h 50"/>
                  <a:gd name="T60" fmla="*/ 7 w 39"/>
                  <a:gd name="T61" fmla="*/ 0 h 50"/>
                  <a:gd name="T62" fmla="*/ 7 w 39"/>
                  <a:gd name="T63" fmla="*/ 0 h 50"/>
                  <a:gd name="T64" fmla="*/ 7 w 39"/>
                  <a:gd name="T65" fmla="*/ 0 h 50"/>
                  <a:gd name="T66" fmla="*/ 4 w 39"/>
                  <a:gd name="T67" fmla="*/ 4 h 50"/>
                  <a:gd name="T68" fmla="*/ 4 w 39"/>
                  <a:gd name="T69" fmla="*/ 11 h 50"/>
                  <a:gd name="T70" fmla="*/ 4 w 39"/>
                  <a:gd name="T71" fmla="*/ 18 h 50"/>
                  <a:gd name="T72" fmla="*/ 0 w 39"/>
                  <a:gd name="T73" fmla="*/ 25 h 50"/>
                  <a:gd name="T74" fmla="*/ 0 w 39"/>
                  <a:gd name="T75" fmla="*/ 25 h 50"/>
                  <a:gd name="T76" fmla="*/ 4 w 39"/>
                  <a:gd name="T77" fmla="*/ 29 h 50"/>
                  <a:gd name="T78" fmla="*/ 7 w 39"/>
                  <a:gd name="T79" fmla="*/ 29 h 50"/>
                  <a:gd name="T80" fmla="*/ 7 w 39"/>
                  <a:gd name="T81" fmla="*/ 29 h 50"/>
                  <a:gd name="T82" fmla="*/ 4 w 39"/>
                  <a:gd name="T83" fmla="*/ 32 h 50"/>
                  <a:gd name="T84" fmla="*/ 0 w 39"/>
                  <a:gd name="T85" fmla="*/ 36 h 50"/>
                  <a:gd name="T86" fmla="*/ 0 w 39"/>
                  <a:gd name="T87" fmla="*/ 39 h 50"/>
                  <a:gd name="T88" fmla="*/ 0 w 39"/>
                  <a:gd name="T89" fmla="*/ 43 h 50"/>
                  <a:gd name="T90" fmla="*/ 0 w 39"/>
                  <a:gd name="T91" fmla="*/ 43 h 50"/>
                  <a:gd name="T92" fmla="*/ 4 w 39"/>
                  <a:gd name="T93" fmla="*/ 46 h 50"/>
                  <a:gd name="T94" fmla="*/ 4 w 39"/>
                  <a:gd name="T95" fmla="*/ 46 h 50"/>
                  <a:gd name="T96" fmla="*/ 7 w 39"/>
                  <a:gd name="T97" fmla="*/ 46 h 50"/>
                  <a:gd name="T98" fmla="*/ 11 w 39"/>
                  <a:gd name="T99" fmla="*/ 4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9" h="50">
                    <a:moveTo>
                      <a:pt x="11" y="46"/>
                    </a:moveTo>
                    <a:lnTo>
                      <a:pt x="14" y="43"/>
                    </a:lnTo>
                    <a:lnTo>
                      <a:pt x="14" y="39"/>
                    </a:lnTo>
                    <a:lnTo>
                      <a:pt x="18" y="39"/>
                    </a:lnTo>
                    <a:lnTo>
                      <a:pt x="21" y="39"/>
                    </a:lnTo>
                    <a:lnTo>
                      <a:pt x="25" y="43"/>
                    </a:lnTo>
                    <a:lnTo>
                      <a:pt x="28" y="46"/>
                    </a:lnTo>
                    <a:lnTo>
                      <a:pt x="32" y="50"/>
                    </a:lnTo>
                    <a:lnTo>
                      <a:pt x="35" y="50"/>
                    </a:lnTo>
                    <a:lnTo>
                      <a:pt x="39" y="50"/>
                    </a:lnTo>
                    <a:lnTo>
                      <a:pt x="39" y="46"/>
                    </a:lnTo>
                    <a:lnTo>
                      <a:pt x="39" y="39"/>
                    </a:lnTo>
                    <a:lnTo>
                      <a:pt x="35" y="36"/>
                    </a:lnTo>
                    <a:lnTo>
                      <a:pt x="35" y="32"/>
                    </a:lnTo>
                    <a:lnTo>
                      <a:pt x="35" y="29"/>
                    </a:lnTo>
                    <a:lnTo>
                      <a:pt x="32" y="29"/>
                    </a:lnTo>
                    <a:lnTo>
                      <a:pt x="32" y="25"/>
                    </a:lnTo>
                    <a:lnTo>
                      <a:pt x="32" y="25"/>
                    </a:lnTo>
                    <a:lnTo>
                      <a:pt x="28" y="25"/>
                    </a:lnTo>
                    <a:lnTo>
                      <a:pt x="25" y="25"/>
                    </a:lnTo>
                    <a:lnTo>
                      <a:pt x="21" y="25"/>
                    </a:lnTo>
                    <a:lnTo>
                      <a:pt x="18" y="22"/>
                    </a:lnTo>
                    <a:lnTo>
                      <a:pt x="14" y="18"/>
                    </a:lnTo>
                    <a:lnTo>
                      <a:pt x="14" y="18"/>
                    </a:lnTo>
                    <a:lnTo>
                      <a:pt x="18" y="14"/>
                    </a:lnTo>
                    <a:lnTo>
                      <a:pt x="28" y="14"/>
                    </a:lnTo>
                    <a:lnTo>
                      <a:pt x="28" y="4"/>
                    </a:lnTo>
                    <a:lnTo>
                      <a:pt x="25" y="4"/>
                    </a:lnTo>
                    <a:lnTo>
                      <a:pt x="21" y="4"/>
                    </a:lnTo>
                    <a:lnTo>
                      <a:pt x="14" y="4"/>
                    </a:lnTo>
                    <a:lnTo>
                      <a:pt x="7" y="0"/>
                    </a:lnTo>
                    <a:lnTo>
                      <a:pt x="7" y="0"/>
                    </a:lnTo>
                    <a:lnTo>
                      <a:pt x="7" y="0"/>
                    </a:lnTo>
                    <a:lnTo>
                      <a:pt x="4" y="4"/>
                    </a:lnTo>
                    <a:lnTo>
                      <a:pt x="4" y="11"/>
                    </a:lnTo>
                    <a:lnTo>
                      <a:pt x="4" y="18"/>
                    </a:lnTo>
                    <a:lnTo>
                      <a:pt x="0" y="25"/>
                    </a:lnTo>
                    <a:lnTo>
                      <a:pt x="0" y="25"/>
                    </a:lnTo>
                    <a:lnTo>
                      <a:pt x="4" y="29"/>
                    </a:lnTo>
                    <a:lnTo>
                      <a:pt x="7" y="29"/>
                    </a:lnTo>
                    <a:lnTo>
                      <a:pt x="7" y="29"/>
                    </a:lnTo>
                    <a:lnTo>
                      <a:pt x="4" y="32"/>
                    </a:lnTo>
                    <a:lnTo>
                      <a:pt x="0" y="36"/>
                    </a:lnTo>
                    <a:lnTo>
                      <a:pt x="0" y="39"/>
                    </a:lnTo>
                    <a:lnTo>
                      <a:pt x="0" y="43"/>
                    </a:lnTo>
                    <a:lnTo>
                      <a:pt x="0" y="43"/>
                    </a:lnTo>
                    <a:lnTo>
                      <a:pt x="4" y="46"/>
                    </a:lnTo>
                    <a:lnTo>
                      <a:pt x="4" y="46"/>
                    </a:lnTo>
                    <a:lnTo>
                      <a:pt x="7" y="46"/>
                    </a:lnTo>
                    <a:lnTo>
                      <a:pt x="11" y="4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3" name="Freeform 347">
                <a:extLst/>
              </p:cNvPr>
              <p:cNvSpPr>
                <a:spLocks/>
              </p:cNvSpPr>
              <p:nvPr userDrawn="1"/>
            </p:nvSpPr>
            <p:spPr bwMode="gray">
              <a:xfrm>
                <a:off x="1252" y="-2491"/>
                <a:ext cx="292" cy="347"/>
              </a:xfrm>
              <a:custGeom>
                <a:avLst/>
                <a:gdLst>
                  <a:gd name="T0" fmla="*/ 236 w 292"/>
                  <a:gd name="T1" fmla="*/ 240 h 338"/>
                  <a:gd name="T2" fmla="*/ 243 w 292"/>
                  <a:gd name="T3" fmla="*/ 261 h 338"/>
                  <a:gd name="T4" fmla="*/ 260 w 292"/>
                  <a:gd name="T5" fmla="*/ 257 h 338"/>
                  <a:gd name="T6" fmla="*/ 285 w 292"/>
                  <a:gd name="T7" fmla="*/ 247 h 338"/>
                  <a:gd name="T8" fmla="*/ 285 w 292"/>
                  <a:gd name="T9" fmla="*/ 233 h 338"/>
                  <a:gd name="T10" fmla="*/ 288 w 292"/>
                  <a:gd name="T11" fmla="*/ 222 h 338"/>
                  <a:gd name="T12" fmla="*/ 278 w 292"/>
                  <a:gd name="T13" fmla="*/ 208 h 338"/>
                  <a:gd name="T14" fmla="*/ 264 w 292"/>
                  <a:gd name="T15" fmla="*/ 208 h 338"/>
                  <a:gd name="T16" fmla="*/ 229 w 292"/>
                  <a:gd name="T17" fmla="*/ 176 h 338"/>
                  <a:gd name="T18" fmla="*/ 214 w 292"/>
                  <a:gd name="T19" fmla="*/ 173 h 338"/>
                  <a:gd name="T20" fmla="*/ 229 w 292"/>
                  <a:gd name="T21" fmla="*/ 155 h 338"/>
                  <a:gd name="T22" fmla="*/ 229 w 292"/>
                  <a:gd name="T23" fmla="*/ 134 h 338"/>
                  <a:gd name="T24" fmla="*/ 218 w 292"/>
                  <a:gd name="T25" fmla="*/ 124 h 338"/>
                  <a:gd name="T26" fmla="*/ 204 w 292"/>
                  <a:gd name="T27" fmla="*/ 99 h 338"/>
                  <a:gd name="T28" fmla="*/ 190 w 292"/>
                  <a:gd name="T29" fmla="*/ 102 h 338"/>
                  <a:gd name="T30" fmla="*/ 186 w 292"/>
                  <a:gd name="T31" fmla="*/ 92 h 338"/>
                  <a:gd name="T32" fmla="*/ 176 w 292"/>
                  <a:gd name="T33" fmla="*/ 81 h 338"/>
                  <a:gd name="T34" fmla="*/ 155 w 292"/>
                  <a:gd name="T35" fmla="*/ 60 h 338"/>
                  <a:gd name="T36" fmla="*/ 116 w 292"/>
                  <a:gd name="T37" fmla="*/ 50 h 338"/>
                  <a:gd name="T38" fmla="*/ 81 w 292"/>
                  <a:gd name="T39" fmla="*/ 46 h 338"/>
                  <a:gd name="T40" fmla="*/ 88 w 292"/>
                  <a:gd name="T41" fmla="*/ 25 h 338"/>
                  <a:gd name="T42" fmla="*/ 77 w 292"/>
                  <a:gd name="T43" fmla="*/ 7 h 338"/>
                  <a:gd name="T44" fmla="*/ 56 w 292"/>
                  <a:gd name="T45" fmla="*/ 35 h 338"/>
                  <a:gd name="T46" fmla="*/ 74 w 292"/>
                  <a:gd name="T47" fmla="*/ 88 h 338"/>
                  <a:gd name="T48" fmla="*/ 67 w 292"/>
                  <a:gd name="T49" fmla="*/ 92 h 338"/>
                  <a:gd name="T50" fmla="*/ 45 w 292"/>
                  <a:gd name="T51" fmla="*/ 39 h 338"/>
                  <a:gd name="T52" fmla="*/ 52 w 292"/>
                  <a:gd name="T53" fmla="*/ 4 h 338"/>
                  <a:gd name="T54" fmla="*/ 17 w 292"/>
                  <a:gd name="T55" fmla="*/ 18 h 338"/>
                  <a:gd name="T56" fmla="*/ 0 w 292"/>
                  <a:gd name="T57" fmla="*/ 60 h 338"/>
                  <a:gd name="T58" fmla="*/ 3 w 292"/>
                  <a:gd name="T59" fmla="*/ 74 h 338"/>
                  <a:gd name="T60" fmla="*/ 24 w 292"/>
                  <a:gd name="T61" fmla="*/ 109 h 338"/>
                  <a:gd name="T62" fmla="*/ 35 w 292"/>
                  <a:gd name="T63" fmla="*/ 116 h 338"/>
                  <a:gd name="T64" fmla="*/ 81 w 292"/>
                  <a:gd name="T65" fmla="*/ 131 h 338"/>
                  <a:gd name="T66" fmla="*/ 102 w 292"/>
                  <a:gd name="T67" fmla="*/ 131 h 338"/>
                  <a:gd name="T68" fmla="*/ 144 w 292"/>
                  <a:gd name="T69" fmla="*/ 148 h 338"/>
                  <a:gd name="T70" fmla="*/ 151 w 292"/>
                  <a:gd name="T71" fmla="*/ 159 h 338"/>
                  <a:gd name="T72" fmla="*/ 162 w 292"/>
                  <a:gd name="T73" fmla="*/ 180 h 338"/>
                  <a:gd name="T74" fmla="*/ 158 w 292"/>
                  <a:gd name="T75" fmla="*/ 229 h 338"/>
                  <a:gd name="T76" fmla="*/ 137 w 292"/>
                  <a:gd name="T77" fmla="*/ 254 h 338"/>
                  <a:gd name="T78" fmla="*/ 112 w 292"/>
                  <a:gd name="T79" fmla="*/ 264 h 338"/>
                  <a:gd name="T80" fmla="*/ 130 w 292"/>
                  <a:gd name="T81" fmla="*/ 282 h 338"/>
                  <a:gd name="T82" fmla="*/ 169 w 292"/>
                  <a:gd name="T83" fmla="*/ 289 h 338"/>
                  <a:gd name="T84" fmla="*/ 190 w 292"/>
                  <a:gd name="T85" fmla="*/ 314 h 338"/>
                  <a:gd name="T86" fmla="*/ 214 w 292"/>
                  <a:gd name="T87" fmla="*/ 328 h 338"/>
                  <a:gd name="T88" fmla="*/ 232 w 292"/>
                  <a:gd name="T89" fmla="*/ 335 h 338"/>
                  <a:gd name="T90" fmla="*/ 218 w 292"/>
                  <a:gd name="T91" fmla="*/ 307 h 338"/>
                  <a:gd name="T92" fmla="*/ 218 w 292"/>
                  <a:gd name="T93" fmla="*/ 300 h 338"/>
                  <a:gd name="T94" fmla="*/ 250 w 292"/>
                  <a:gd name="T95" fmla="*/ 321 h 338"/>
                  <a:gd name="T96" fmla="*/ 257 w 292"/>
                  <a:gd name="T97" fmla="*/ 321 h 338"/>
                  <a:gd name="T98" fmla="*/ 257 w 292"/>
                  <a:gd name="T99" fmla="*/ 293 h 338"/>
                  <a:gd name="T100" fmla="*/ 232 w 292"/>
                  <a:gd name="T101" fmla="*/ 271 h 338"/>
                  <a:gd name="T102" fmla="*/ 222 w 292"/>
                  <a:gd name="T103" fmla="*/ 261 h 338"/>
                  <a:gd name="T104" fmla="*/ 214 w 292"/>
                  <a:gd name="T105" fmla="*/ 236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92" h="338">
                    <a:moveTo>
                      <a:pt x="222" y="219"/>
                    </a:moveTo>
                    <a:lnTo>
                      <a:pt x="225" y="222"/>
                    </a:lnTo>
                    <a:lnTo>
                      <a:pt x="225" y="222"/>
                    </a:lnTo>
                    <a:lnTo>
                      <a:pt x="229" y="226"/>
                    </a:lnTo>
                    <a:lnTo>
                      <a:pt x="232" y="233"/>
                    </a:lnTo>
                    <a:lnTo>
                      <a:pt x="236" y="240"/>
                    </a:lnTo>
                    <a:lnTo>
                      <a:pt x="236" y="243"/>
                    </a:lnTo>
                    <a:lnTo>
                      <a:pt x="236" y="247"/>
                    </a:lnTo>
                    <a:lnTo>
                      <a:pt x="239" y="250"/>
                    </a:lnTo>
                    <a:lnTo>
                      <a:pt x="243" y="257"/>
                    </a:lnTo>
                    <a:lnTo>
                      <a:pt x="243" y="261"/>
                    </a:lnTo>
                    <a:lnTo>
                      <a:pt x="243" y="261"/>
                    </a:lnTo>
                    <a:lnTo>
                      <a:pt x="243" y="264"/>
                    </a:lnTo>
                    <a:lnTo>
                      <a:pt x="246" y="264"/>
                    </a:lnTo>
                    <a:lnTo>
                      <a:pt x="246" y="264"/>
                    </a:lnTo>
                    <a:lnTo>
                      <a:pt x="253" y="261"/>
                    </a:lnTo>
                    <a:lnTo>
                      <a:pt x="257" y="257"/>
                    </a:lnTo>
                    <a:lnTo>
                      <a:pt x="260" y="257"/>
                    </a:lnTo>
                    <a:lnTo>
                      <a:pt x="264" y="254"/>
                    </a:lnTo>
                    <a:lnTo>
                      <a:pt x="271" y="250"/>
                    </a:lnTo>
                    <a:lnTo>
                      <a:pt x="274" y="250"/>
                    </a:lnTo>
                    <a:lnTo>
                      <a:pt x="278" y="247"/>
                    </a:lnTo>
                    <a:lnTo>
                      <a:pt x="281" y="247"/>
                    </a:lnTo>
                    <a:lnTo>
                      <a:pt x="285" y="247"/>
                    </a:lnTo>
                    <a:lnTo>
                      <a:pt x="288" y="247"/>
                    </a:lnTo>
                    <a:lnTo>
                      <a:pt x="288" y="243"/>
                    </a:lnTo>
                    <a:lnTo>
                      <a:pt x="292" y="240"/>
                    </a:lnTo>
                    <a:lnTo>
                      <a:pt x="288" y="233"/>
                    </a:lnTo>
                    <a:lnTo>
                      <a:pt x="288" y="233"/>
                    </a:lnTo>
                    <a:lnTo>
                      <a:pt x="285" y="233"/>
                    </a:lnTo>
                    <a:lnTo>
                      <a:pt x="281" y="233"/>
                    </a:lnTo>
                    <a:lnTo>
                      <a:pt x="278" y="229"/>
                    </a:lnTo>
                    <a:lnTo>
                      <a:pt x="278" y="229"/>
                    </a:lnTo>
                    <a:lnTo>
                      <a:pt x="288" y="226"/>
                    </a:lnTo>
                    <a:lnTo>
                      <a:pt x="288" y="222"/>
                    </a:lnTo>
                    <a:lnTo>
                      <a:pt x="288" y="222"/>
                    </a:lnTo>
                    <a:lnTo>
                      <a:pt x="288" y="219"/>
                    </a:lnTo>
                    <a:lnTo>
                      <a:pt x="285" y="215"/>
                    </a:lnTo>
                    <a:lnTo>
                      <a:pt x="285" y="215"/>
                    </a:lnTo>
                    <a:lnTo>
                      <a:pt x="285" y="212"/>
                    </a:lnTo>
                    <a:lnTo>
                      <a:pt x="281" y="212"/>
                    </a:lnTo>
                    <a:lnTo>
                      <a:pt x="278" y="208"/>
                    </a:lnTo>
                    <a:lnTo>
                      <a:pt x="274" y="212"/>
                    </a:lnTo>
                    <a:lnTo>
                      <a:pt x="274" y="212"/>
                    </a:lnTo>
                    <a:lnTo>
                      <a:pt x="271" y="212"/>
                    </a:lnTo>
                    <a:lnTo>
                      <a:pt x="267" y="212"/>
                    </a:lnTo>
                    <a:lnTo>
                      <a:pt x="267" y="212"/>
                    </a:lnTo>
                    <a:lnTo>
                      <a:pt x="264" y="208"/>
                    </a:lnTo>
                    <a:lnTo>
                      <a:pt x="267" y="208"/>
                    </a:lnTo>
                    <a:lnTo>
                      <a:pt x="264" y="205"/>
                    </a:lnTo>
                    <a:lnTo>
                      <a:pt x="260" y="197"/>
                    </a:lnTo>
                    <a:lnTo>
                      <a:pt x="257" y="194"/>
                    </a:lnTo>
                    <a:lnTo>
                      <a:pt x="239" y="187"/>
                    </a:lnTo>
                    <a:lnTo>
                      <a:pt x="229" y="176"/>
                    </a:lnTo>
                    <a:lnTo>
                      <a:pt x="225" y="176"/>
                    </a:lnTo>
                    <a:lnTo>
                      <a:pt x="225" y="176"/>
                    </a:lnTo>
                    <a:lnTo>
                      <a:pt x="222" y="176"/>
                    </a:lnTo>
                    <a:lnTo>
                      <a:pt x="218" y="176"/>
                    </a:lnTo>
                    <a:lnTo>
                      <a:pt x="214" y="176"/>
                    </a:lnTo>
                    <a:lnTo>
                      <a:pt x="214" y="173"/>
                    </a:lnTo>
                    <a:lnTo>
                      <a:pt x="214" y="169"/>
                    </a:lnTo>
                    <a:lnTo>
                      <a:pt x="218" y="166"/>
                    </a:lnTo>
                    <a:lnTo>
                      <a:pt x="218" y="162"/>
                    </a:lnTo>
                    <a:lnTo>
                      <a:pt x="218" y="159"/>
                    </a:lnTo>
                    <a:lnTo>
                      <a:pt x="229" y="155"/>
                    </a:lnTo>
                    <a:lnTo>
                      <a:pt x="229" y="155"/>
                    </a:lnTo>
                    <a:lnTo>
                      <a:pt x="232" y="152"/>
                    </a:lnTo>
                    <a:lnTo>
                      <a:pt x="232" y="148"/>
                    </a:lnTo>
                    <a:lnTo>
                      <a:pt x="229" y="145"/>
                    </a:lnTo>
                    <a:lnTo>
                      <a:pt x="229" y="141"/>
                    </a:lnTo>
                    <a:lnTo>
                      <a:pt x="229" y="138"/>
                    </a:lnTo>
                    <a:lnTo>
                      <a:pt x="229" y="134"/>
                    </a:lnTo>
                    <a:lnTo>
                      <a:pt x="229" y="134"/>
                    </a:lnTo>
                    <a:lnTo>
                      <a:pt x="229" y="131"/>
                    </a:lnTo>
                    <a:lnTo>
                      <a:pt x="229" y="127"/>
                    </a:lnTo>
                    <a:lnTo>
                      <a:pt x="229" y="127"/>
                    </a:lnTo>
                    <a:lnTo>
                      <a:pt x="225" y="124"/>
                    </a:lnTo>
                    <a:lnTo>
                      <a:pt x="218" y="124"/>
                    </a:lnTo>
                    <a:lnTo>
                      <a:pt x="218" y="109"/>
                    </a:lnTo>
                    <a:lnTo>
                      <a:pt x="214" y="109"/>
                    </a:lnTo>
                    <a:lnTo>
                      <a:pt x="211" y="109"/>
                    </a:lnTo>
                    <a:lnTo>
                      <a:pt x="204" y="102"/>
                    </a:lnTo>
                    <a:lnTo>
                      <a:pt x="204" y="102"/>
                    </a:lnTo>
                    <a:lnTo>
                      <a:pt x="204" y="99"/>
                    </a:lnTo>
                    <a:lnTo>
                      <a:pt x="200" y="99"/>
                    </a:lnTo>
                    <a:lnTo>
                      <a:pt x="200" y="99"/>
                    </a:lnTo>
                    <a:lnTo>
                      <a:pt x="193" y="99"/>
                    </a:lnTo>
                    <a:lnTo>
                      <a:pt x="193" y="99"/>
                    </a:lnTo>
                    <a:lnTo>
                      <a:pt x="193" y="102"/>
                    </a:lnTo>
                    <a:lnTo>
                      <a:pt x="190" y="102"/>
                    </a:lnTo>
                    <a:lnTo>
                      <a:pt x="186" y="102"/>
                    </a:lnTo>
                    <a:lnTo>
                      <a:pt x="186" y="102"/>
                    </a:lnTo>
                    <a:lnTo>
                      <a:pt x="183" y="99"/>
                    </a:lnTo>
                    <a:lnTo>
                      <a:pt x="186" y="95"/>
                    </a:lnTo>
                    <a:lnTo>
                      <a:pt x="186" y="95"/>
                    </a:lnTo>
                    <a:lnTo>
                      <a:pt x="186" y="92"/>
                    </a:lnTo>
                    <a:lnTo>
                      <a:pt x="190" y="88"/>
                    </a:lnTo>
                    <a:lnTo>
                      <a:pt x="186" y="85"/>
                    </a:lnTo>
                    <a:lnTo>
                      <a:pt x="186" y="81"/>
                    </a:lnTo>
                    <a:lnTo>
                      <a:pt x="179" y="81"/>
                    </a:lnTo>
                    <a:lnTo>
                      <a:pt x="179" y="81"/>
                    </a:lnTo>
                    <a:lnTo>
                      <a:pt x="176" y="81"/>
                    </a:lnTo>
                    <a:lnTo>
                      <a:pt x="172" y="81"/>
                    </a:lnTo>
                    <a:lnTo>
                      <a:pt x="169" y="81"/>
                    </a:lnTo>
                    <a:lnTo>
                      <a:pt x="165" y="74"/>
                    </a:lnTo>
                    <a:lnTo>
                      <a:pt x="158" y="64"/>
                    </a:lnTo>
                    <a:lnTo>
                      <a:pt x="158" y="64"/>
                    </a:lnTo>
                    <a:lnTo>
                      <a:pt x="155" y="60"/>
                    </a:lnTo>
                    <a:lnTo>
                      <a:pt x="151" y="57"/>
                    </a:lnTo>
                    <a:lnTo>
                      <a:pt x="144" y="53"/>
                    </a:lnTo>
                    <a:lnTo>
                      <a:pt x="133" y="50"/>
                    </a:lnTo>
                    <a:lnTo>
                      <a:pt x="119" y="50"/>
                    </a:lnTo>
                    <a:lnTo>
                      <a:pt x="119" y="50"/>
                    </a:lnTo>
                    <a:lnTo>
                      <a:pt x="116" y="50"/>
                    </a:lnTo>
                    <a:lnTo>
                      <a:pt x="112" y="53"/>
                    </a:lnTo>
                    <a:lnTo>
                      <a:pt x="105" y="53"/>
                    </a:lnTo>
                    <a:lnTo>
                      <a:pt x="102" y="50"/>
                    </a:lnTo>
                    <a:lnTo>
                      <a:pt x="98" y="46"/>
                    </a:lnTo>
                    <a:lnTo>
                      <a:pt x="95" y="42"/>
                    </a:lnTo>
                    <a:lnTo>
                      <a:pt x="81" y="46"/>
                    </a:lnTo>
                    <a:lnTo>
                      <a:pt x="81" y="46"/>
                    </a:lnTo>
                    <a:lnTo>
                      <a:pt x="84" y="42"/>
                    </a:lnTo>
                    <a:lnTo>
                      <a:pt x="84" y="35"/>
                    </a:lnTo>
                    <a:lnTo>
                      <a:pt x="84" y="28"/>
                    </a:lnTo>
                    <a:lnTo>
                      <a:pt x="84" y="28"/>
                    </a:lnTo>
                    <a:lnTo>
                      <a:pt x="88" y="25"/>
                    </a:lnTo>
                    <a:lnTo>
                      <a:pt x="88" y="18"/>
                    </a:lnTo>
                    <a:lnTo>
                      <a:pt x="88" y="11"/>
                    </a:lnTo>
                    <a:lnTo>
                      <a:pt x="88" y="7"/>
                    </a:lnTo>
                    <a:lnTo>
                      <a:pt x="81" y="4"/>
                    </a:lnTo>
                    <a:lnTo>
                      <a:pt x="81" y="4"/>
                    </a:lnTo>
                    <a:lnTo>
                      <a:pt x="77" y="7"/>
                    </a:lnTo>
                    <a:lnTo>
                      <a:pt x="74" y="7"/>
                    </a:lnTo>
                    <a:lnTo>
                      <a:pt x="67" y="11"/>
                    </a:lnTo>
                    <a:lnTo>
                      <a:pt x="59" y="18"/>
                    </a:lnTo>
                    <a:lnTo>
                      <a:pt x="56" y="25"/>
                    </a:lnTo>
                    <a:lnTo>
                      <a:pt x="56" y="28"/>
                    </a:lnTo>
                    <a:lnTo>
                      <a:pt x="56" y="35"/>
                    </a:lnTo>
                    <a:lnTo>
                      <a:pt x="56" y="42"/>
                    </a:lnTo>
                    <a:lnTo>
                      <a:pt x="56" y="53"/>
                    </a:lnTo>
                    <a:lnTo>
                      <a:pt x="59" y="60"/>
                    </a:lnTo>
                    <a:lnTo>
                      <a:pt x="74" y="81"/>
                    </a:lnTo>
                    <a:lnTo>
                      <a:pt x="74" y="85"/>
                    </a:lnTo>
                    <a:lnTo>
                      <a:pt x="74" y="88"/>
                    </a:lnTo>
                    <a:lnTo>
                      <a:pt x="74" y="92"/>
                    </a:lnTo>
                    <a:lnTo>
                      <a:pt x="74" y="95"/>
                    </a:lnTo>
                    <a:lnTo>
                      <a:pt x="74" y="99"/>
                    </a:lnTo>
                    <a:lnTo>
                      <a:pt x="70" y="95"/>
                    </a:lnTo>
                    <a:lnTo>
                      <a:pt x="67" y="95"/>
                    </a:lnTo>
                    <a:lnTo>
                      <a:pt x="67" y="92"/>
                    </a:lnTo>
                    <a:lnTo>
                      <a:pt x="59" y="85"/>
                    </a:lnTo>
                    <a:lnTo>
                      <a:pt x="56" y="78"/>
                    </a:lnTo>
                    <a:lnTo>
                      <a:pt x="49" y="67"/>
                    </a:lnTo>
                    <a:lnTo>
                      <a:pt x="45" y="53"/>
                    </a:lnTo>
                    <a:lnTo>
                      <a:pt x="45" y="39"/>
                    </a:lnTo>
                    <a:lnTo>
                      <a:pt x="45" y="39"/>
                    </a:lnTo>
                    <a:lnTo>
                      <a:pt x="45" y="32"/>
                    </a:lnTo>
                    <a:lnTo>
                      <a:pt x="45" y="25"/>
                    </a:lnTo>
                    <a:lnTo>
                      <a:pt x="49" y="14"/>
                    </a:lnTo>
                    <a:lnTo>
                      <a:pt x="52" y="4"/>
                    </a:lnTo>
                    <a:lnTo>
                      <a:pt x="52" y="4"/>
                    </a:lnTo>
                    <a:lnTo>
                      <a:pt x="52" y="4"/>
                    </a:lnTo>
                    <a:lnTo>
                      <a:pt x="49" y="0"/>
                    </a:lnTo>
                    <a:lnTo>
                      <a:pt x="42" y="0"/>
                    </a:lnTo>
                    <a:lnTo>
                      <a:pt x="35" y="4"/>
                    </a:lnTo>
                    <a:lnTo>
                      <a:pt x="28" y="7"/>
                    </a:lnTo>
                    <a:lnTo>
                      <a:pt x="17" y="14"/>
                    </a:lnTo>
                    <a:lnTo>
                      <a:pt x="17" y="18"/>
                    </a:lnTo>
                    <a:lnTo>
                      <a:pt x="14" y="21"/>
                    </a:lnTo>
                    <a:lnTo>
                      <a:pt x="10" y="28"/>
                    </a:lnTo>
                    <a:lnTo>
                      <a:pt x="7" y="35"/>
                    </a:lnTo>
                    <a:lnTo>
                      <a:pt x="3" y="42"/>
                    </a:lnTo>
                    <a:lnTo>
                      <a:pt x="0" y="53"/>
                    </a:lnTo>
                    <a:lnTo>
                      <a:pt x="0" y="60"/>
                    </a:lnTo>
                    <a:lnTo>
                      <a:pt x="0" y="60"/>
                    </a:lnTo>
                    <a:lnTo>
                      <a:pt x="0" y="60"/>
                    </a:lnTo>
                    <a:lnTo>
                      <a:pt x="0" y="64"/>
                    </a:lnTo>
                    <a:lnTo>
                      <a:pt x="0" y="67"/>
                    </a:lnTo>
                    <a:lnTo>
                      <a:pt x="3" y="71"/>
                    </a:lnTo>
                    <a:lnTo>
                      <a:pt x="3" y="74"/>
                    </a:lnTo>
                    <a:lnTo>
                      <a:pt x="7" y="78"/>
                    </a:lnTo>
                    <a:lnTo>
                      <a:pt x="10" y="85"/>
                    </a:lnTo>
                    <a:lnTo>
                      <a:pt x="14" y="92"/>
                    </a:lnTo>
                    <a:lnTo>
                      <a:pt x="21" y="99"/>
                    </a:lnTo>
                    <a:lnTo>
                      <a:pt x="21" y="106"/>
                    </a:lnTo>
                    <a:lnTo>
                      <a:pt x="24" y="109"/>
                    </a:lnTo>
                    <a:lnTo>
                      <a:pt x="21" y="113"/>
                    </a:lnTo>
                    <a:lnTo>
                      <a:pt x="24" y="120"/>
                    </a:lnTo>
                    <a:lnTo>
                      <a:pt x="28" y="116"/>
                    </a:lnTo>
                    <a:lnTo>
                      <a:pt x="28" y="116"/>
                    </a:lnTo>
                    <a:lnTo>
                      <a:pt x="31" y="116"/>
                    </a:lnTo>
                    <a:lnTo>
                      <a:pt x="35" y="116"/>
                    </a:lnTo>
                    <a:lnTo>
                      <a:pt x="38" y="120"/>
                    </a:lnTo>
                    <a:lnTo>
                      <a:pt x="42" y="120"/>
                    </a:lnTo>
                    <a:lnTo>
                      <a:pt x="49" y="124"/>
                    </a:lnTo>
                    <a:lnTo>
                      <a:pt x="59" y="127"/>
                    </a:lnTo>
                    <a:lnTo>
                      <a:pt x="70" y="131"/>
                    </a:lnTo>
                    <a:lnTo>
                      <a:pt x="81" y="131"/>
                    </a:lnTo>
                    <a:lnTo>
                      <a:pt x="95" y="134"/>
                    </a:lnTo>
                    <a:lnTo>
                      <a:pt x="95" y="131"/>
                    </a:lnTo>
                    <a:lnTo>
                      <a:pt x="95" y="131"/>
                    </a:lnTo>
                    <a:lnTo>
                      <a:pt x="98" y="131"/>
                    </a:lnTo>
                    <a:lnTo>
                      <a:pt x="102" y="131"/>
                    </a:lnTo>
                    <a:lnTo>
                      <a:pt x="102" y="131"/>
                    </a:lnTo>
                    <a:lnTo>
                      <a:pt x="109" y="134"/>
                    </a:lnTo>
                    <a:lnTo>
                      <a:pt x="112" y="138"/>
                    </a:lnTo>
                    <a:lnTo>
                      <a:pt x="119" y="138"/>
                    </a:lnTo>
                    <a:lnTo>
                      <a:pt x="141" y="148"/>
                    </a:lnTo>
                    <a:lnTo>
                      <a:pt x="141" y="148"/>
                    </a:lnTo>
                    <a:lnTo>
                      <a:pt x="144" y="148"/>
                    </a:lnTo>
                    <a:lnTo>
                      <a:pt x="144" y="152"/>
                    </a:lnTo>
                    <a:lnTo>
                      <a:pt x="144" y="155"/>
                    </a:lnTo>
                    <a:lnTo>
                      <a:pt x="141" y="159"/>
                    </a:lnTo>
                    <a:lnTo>
                      <a:pt x="144" y="159"/>
                    </a:lnTo>
                    <a:lnTo>
                      <a:pt x="144" y="159"/>
                    </a:lnTo>
                    <a:lnTo>
                      <a:pt x="151" y="159"/>
                    </a:lnTo>
                    <a:lnTo>
                      <a:pt x="155" y="159"/>
                    </a:lnTo>
                    <a:lnTo>
                      <a:pt x="158" y="159"/>
                    </a:lnTo>
                    <a:lnTo>
                      <a:pt x="158" y="166"/>
                    </a:lnTo>
                    <a:lnTo>
                      <a:pt x="162" y="166"/>
                    </a:lnTo>
                    <a:lnTo>
                      <a:pt x="162" y="173"/>
                    </a:lnTo>
                    <a:lnTo>
                      <a:pt x="162" y="180"/>
                    </a:lnTo>
                    <a:lnTo>
                      <a:pt x="162" y="190"/>
                    </a:lnTo>
                    <a:lnTo>
                      <a:pt x="162" y="201"/>
                    </a:lnTo>
                    <a:lnTo>
                      <a:pt x="162" y="212"/>
                    </a:lnTo>
                    <a:lnTo>
                      <a:pt x="158" y="222"/>
                    </a:lnTo>
                    <a:lnTo>
                      <a:pt x="158" y="222"/>
                    </a:lnTo>
                    <a:lnTo>
                      <a:pt x="158" y="229"/>
                    </a:lnTo>
                    <a:lnTo>
                      <a:pt x="155" y="236"/>
                    </a:lnTo>
                    <a:lnTo>
                      <a:pt x="151" y="243"/>
                    </a:lnTo>
                    <a:lnTo>
                      <a:pt x="148" y="247"/>
                    </a:lnTo>
                    <a:lnTo>
                      <a:pt x="144" y="250"/>
                    </a:lnTo>
                    <a:lnTo>
                      <a:pt x="141" y="250"/>
                    </a:lnTo>
                    <a:lnTo>
                      <a:pt x="137" y="254"/>
                    </a:lnTo>
                    <a:lnTo>
                      <a:pt x="130" y="250"/>
                    </a:lnTo>
                    <a:lnTo>
                      <a:pt x="130" y="250"/>
                    </a:lnTo>
                    <a:lnTo>
                      <a:pt x="126" y="250"/>
                    </a:lnTo>
                    <a:lnTo>
                      <a:pt x="123" y="250"/>
                    </a:lnTo>
                    <a:lnTo>
                      <a:pt x="119" y="257"/>
                    </a:lnTo>
                    <a:lnTo>
                      <a:pt x="112" y="264"/>
                    </a:lnTo>
                    <a:lnTo>
                      <a:pt x="112" y="264"/>
                    </a:lnTo>
                    <a:lnTo>
                      <a:pt x="112" y="268"/>
                    </a:lnTo>
                    <a:lnTo>
                      <a:pt x="116" y="271"/>
                    </a:lnTo>
                    <a:lnTo>
                      <a:pt x="119" y="275"/>
                    </a:lnTo>
                    <a:lnTo>
                      <a:pt x="123" y="279"/>
                    </a:lnTo>
                    <a:lnTo>
                      <a:pt x="130" y="282"/>
                    </a:lnTo>
                    <a:lnTo>
                      <a:pt x="141" y="282"/>
                    </a:lnTo>
                    <a:lnTo>
                      <a:pt x="141" y="282"/>
                    </a:lnTo>
                    <a:lnTo>
                      <a:pt x="148" y="279"/>
                    </a:lnTo>
                    <a:lnTo>
                      <a:pt x="151" y="275"/>
                    </a:lnTo>
                    <a:lnTo>
                      <a:pt x="151" y="271"/>
                    </a:lnTo>
                    <a:lnTo>
                      <a:pt x="169" y="289"/>
                    </a:lnTo>
                    <a:lnTo>
                      <a:pt x="179" y="293"/>
                    </a:lnTo>
                    <a:lnTo>
                      <a:pt x="179" y="293"/>
                    </a:lnTo>
                    <a:lnTo>
                      <a:pt x="179" y="296"/>
                    </a:lnTo>
                    <a:lnTo>
                      <a:pt x="183" y="303"/>
                    </a:lnTo>
                    <a:lnTo>
                      <a:pt x="186" y="307"/>
                    </a:lnTo>
                    <a:lnTo>
                      <a:pt x="190" y="314"/>
                    </a:lnTo>
                    <a:lnTo>
                      <a:pt x="200" y="317"/>
                    </a:lnTo>
                    <a:lnTo>
                      <a:pt x="204" y="317"/>
                    </a:lnTo>
                    <a:lnTo>
                      <a:pt x="207" y="317"/>
                    </a:lnTo>
                    <a:lnTo>
                      <a:pt x="211" y="324"/>
                    </a:lnTo>
                    <a:lnTo>
                      <a:pt x="214" y="328"/>
                    </a:lnTo>
                    <a:lnTo>
                      <a:pt x="214" y="328"/>
                    </a:lnTo>
                    <a:lnTo>
                      <a:pt x="218" y="331"/>
                    </a:lnTo>
                    <a:lnTo>
                      <a:pt x="222" y="335"/>
                    </a:lnTo>
                    <a:lnTo>
                      <a:pt x="225" y="335"/>
                    </a:lnTo>
                    <a:lnTo>
                      <a:pt x="229" y="338"/>
                    </a:lnTo>
                    <a:lnTo>
                      <a:pt x="232" y="338"/>
                    </a:lnTo>
                    <a:lnTo>
                      <a:pt x="232" y="335"/>
                    </a:lnTo>
                    <a:lnTo>
                      <a:pt x="232" y="328"/>
                    </a:lnTo>
                    <a:lnTo>
                      <a:pt x="232" y="328"/>
                    </a:lnTo>
                    <a:lnTo>
                      <a:pt x="229" y="324"/>
                    </a:lnTo>
                    <a:lnTo>
                      <a:pt x="229" y="317"/>
                    </a:lnTo>
                    <a:lnTo>
                      <a:pt x="222" y="310"/>
                    </a:lnTo>
                    <a:lnTo>
                      <a:pt x="218" y="307"/>
                    </a:lnTo>
                    <a:lnTo>
                      <a:pt x="218" y="307"/>
                    </a:lnTo>
                    <a:lnTo>
                      <a:pt x="214" y="307"/>
                    </a:lnTo>
                    <a:lnTo>
                      <a:pt x="214" y="303"/>
                    </a:lnTo>
                    <a:lnTo>
                      <a:pt x="214" y="303"/>
                    </a:lnTo>
                    <a:lnTo>
                      <a:pt x="214" y="300"/>
                    </a:lnTo>
                    <a:lnTo>
                      <a:pt x="218" y="300"/>
                    </a:lnTo>
                    <a:lnTo>
                      <a:pt x="222" y="300"/>
                    </a:lnTo>
                    <a:lnTo>
                      <a:pt x="225" y="303"/>
                    </a:lnTo>
                    <a:lnTo>
                      <a:pt x="232" y="307"/>
                    </a:lnTo>
                    <a:lnTo>
                      <a:pt x="239" y="310"/>
                    </a:lnTo>
                    <a:lnTo>
                      <a:pt x="246" y="317"/>
                    </a:lnTo>
                    <a:lnTo>
                      <a:pt x="250" y="321"/>
                    </a:lnTo>
                    <a:lnTo>
                      <a:pt x="250" y="324"/>
                    </a:lnTo>
                    <a:lnTo>
                      <a:pt x="250" y="324"/>
                    </a:lnTo>
                    <a:lnTo>
                      <a:pt x="253" y="324"/>
                    </a:lnTo>
                    <a:lnTo>
                      <a:pt x="253" y="324"/>
                    </a:lnTo>
                    <a:lnTo>
                      <a:pt x="257" y="321"/>
                    </a:lnTo>
                    <a:lnTo>
                      <a:pt x="257" y="321"/>
                    </a:lnTo>
                    <a:lnTo>
                      <a:pt x="260" y="314"/>
                    </a:lnTo>
                    <a:lnTo>
                      <a:pt x="260" y="310"/>
                    </a:lnTo>
                    <a:lnTo>
                      <a:pt x="264" y="303"/>
                    </a:lnTo>
                    <a:lnTo>
                      <a:pt x="260" y="300"/>
                    </a:lnTo>
                    <a:lnTo>
                      <a:pt x="257" y="293"/>
                    </a:lnTo>
                    <a:lnTo>
                      <a:pt x="257" y="293"/>
                    </a:lnTo>
                    <a:lnTo>
                      <a:pt x="253" y="289"/>
                    </a:lnTo>
                    <a:lnTo>
                      <a:pt x="246" y="282"/>
                    </a:lnTo>
                    <a:lnTo>
                      <a:pt x="243" y="279"/>
                    </a:lnTo>
                    <a:lnTo>
                      <a:pt x="239" y="275"/>
                    </a:lnTo>
                    <a:lnTo>
                      <a:pt x="236" y="275"/>
                    </a:lnTo>
                    <a:lnTo>
                      <a:pt x="232" y="271"/>
                    </a:lnTo>
                    <a:lnTo>
                      <a:pt x="232" y="271"/>
                    </a:lnTo>
                    <a:lnTo>
                      <a:pt x="229" y="268"/>
                    </a:lnTo>
                    <a:lnTo>
                      <a:pt x="229" y="264"/>
                    </a:lnTo>
                    <a:lnTo>
                      <a:pt x="229" y="264"/>
                    </a:lnTo>
                    <a:lnTo>
                      <a:pt x="225" y="264"/>
                    </a:lnTo>
                    <a:lnTo>
                      <a:pt x="222" y="261"/>
                    </a:lnTo>
                    <a:lnTo>
                      <a:pt x="222" y="257"/>
                    </a:lnTo>
                    <a:lnTo>
                      <a:pt x="218" y="254"/>
                    </a:lnTo>
                    <a:lnTo>
                      <a:pt x="218" y="243"/>
                    </a:lnTo>
                    <a:lnTo>
                      <a:pt x="218" y="243"/>
                    </a:lnTo>
                    <a:lnTo>
                      <a:pt x="218" y="240"/>
                    </a:lnTo>
                    <a:lnTo>
                      <a:pt x="214" y="236"/>
                    </a:lnTo>
                    <a:lnTo>
                      <a:pt x="214" y="229"/>
                    </a:lnTo>
                    <a:lnTo>
                      <a:pt x="218" y="226"/>
                    </a:lnTo>
                    <a:lnTo>
                      <a:pt x="218" y="222"/>
                    </a:lnTo>
                    <a:lnTo>
                      <a:pt x="222" y="21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4" name="Freeform 348">
                <a:extLst/>
              </p:cNvPr>
              <p:cNvSpPr>
                <a:spLocks/>
              </p:cNvSpPr>
              <p:nvPr userDrawn="1"/>
            </p:nvSpPr>
            <p:spPr bwMode="gray">
              <a:xfrm>
                <a:off x="1181" y="-2241"/>
                <a:ext cx="85" cy="64"/>
              </a:xfrm>
              <a:custGeom>
                <a:avLst/>
                <a:gdLst>
                  <a:gd name="T0" fmla="*/ 85 w 85"/>
                  <a:gd name="T1" fmla="*/ 46 h 64"/>
                  <a:gd name="T2" fmla="*/ 85 w 85"/>
                  <a:gd name="T3" fmla="*/ 46 h 64"/>
                  <a:gd name="T4" fmla="*/ 81 w 85"/>
                  <a:gd name="T5" fmla="*/ 39 h 64"/>
                  <a:gd name="T6" fmla="*/ 78 w 85"/>
                  <a:gd name="T7" fmla="*/ 36 h 64"/>
                  <a:gd name="T8" fmla="*/ 71 w 85"/>
                  <a:gd name="T9" fmla="*/ 32 h 64"/>
                  <a:gd name="T10" fmla="*/ 67 w 85"/>
                  <a:gd name="T11" fmla="*/ 29 h 64"/>
                  <a:gd name="T12" fmla="*/ 64 w 85"/>
                  <a:gd name="T13" fmla="*/ 25 h 64"/>
                  <a:gd name="T14" fmla="*/ 60 w 85"/>
                  <a:gd name="T15" fmla="*/ 21 h 64"/>
                  <a:gd name="T16" fmla="*/ 57 w 85"/>
                  <a:gd name="T17" fmla="*/ 18 h 64"/>
                  <a:gd name="T18" fmla="*/ 49 w 85"/>
                  <a:gd name="T19" fmla="*/ 14 h 64"/>
                  <a:gd name="T20" fmla="*/ 42 w 85"/>
                  <a:gd name="T21" fmla="*/ 14 h 64"/>
                  <a:gd name="T22" fmla="*/ 39 w 85"/>
                  <a:gd name="T23" fmla="*/ 11 h 64"/>
                  <a:gd name="T24" fmla="*/ 35 w 85"/>
                  <a:gd name="T25" fmla="*/ 0 h 64"/>
                  <a:gd name="T26" fmla="*/ 25 w 85"/>
                  <a:gd name="T27" fmla="*/ 14 h 64"/>
                  <a:gd name="T28" fmla="*/ 21 w 85"/>
                  <a:gd name="T29" fmla="*/ 18 h 64"/>
                  <a:gd name="T30" fmla="*/ 18 w 85"/>
                  <a:gd name="T31" fmla="*/ 18 h 64"/>
                  <a:gd name="T32" fmla="*/ 14 w 85"/>
                  <a:gd name="T33" fmla="*/ 21 h 64"/>
                  <a:gd name="T34" fmla="*/ 11 w 85"/>
                  <a:gd name="T35" fmla="*/ 25 h 64"/>
                  <a:gd name="T36" fmla="*/ 7 w 85"/>
                  <a:gd name="T37" fmla="*/ 32 h 64"/>
                  <a:gd name="T38" fmla="*/ 7 w 85"/>
                  <a:gd name="T39" fmla="*/ 39 h 64"/>
                  <a:gd name="T40" fmla="*/ 0 w 85"/>
                  <a:gd name="T41" fmla="*/ 50 h 64"/>
                  <a:gd name="T42" fmla="*/ 4 w 85"/>
                  <a:gd name="T43" fmla="*/ 50 h 64"/>
                  <a:gd name="T44" fmla="*/ 7 w 85"/>
                  <a:gd name="T45" fmla="*/ 50 h 64"/>
                  <a:gd name="T46" fmla="*/ 11 w 85"/>
                  <a:gd name="T47" fmla="*/ 50 h 64"/>
                  <a:gd name="T48" fmla="*/ 14 w 85"/>
                  <a:gd name="T49" fmla="*/ 50 h 64"/>
                  <a:gd name="T50" fmla="*/ 18 w 85"/>
                  <a:gd name="T51" fmla="*/ 50 h 64"/>
                  <a:gd name="T52" fmla="*/ 18 w 85"/>
                  <a:gd name="T53" fmla="*/ 57 h 64"/>
                  <a:gd name="T54" fmla="*/ 18 w 85"/>
                  <a:gd name="T55" fmla="*/ 57 h 64"/>
                  <a:gd name="T56" fmla="*/ 21 w 85"/>
                  <a:gd name="T57" fmla="*/ 60 h 64"/>
                  <a:gd name="T58" fmla="*/ 25 w 85"/>
                  <a:gd name="T59" fmla="*/ 60 h 64"/>
                  <a:gd name="T60" fmla="*/ 28 w 85"/>
                  <a:gd name="T61" fmla="*/ 64 h 64"/>
                  <a:gd name="T62" fmla="*/ 32 w 85"/>
                  <a:gd name="T63" fmla="*/ 64 h 64"/>
                  <a:gd name="T64" fmla="*/ 39 w 85"/>
                  <a:gd name="T65" fmla="*/ 60 h 64"/>
                  <a:gd name="T66" fmla="*/ 60 w 85"/>
                  <a:gd name="T67" fmla="*/ 50 h 64"/>
                  <a:gd name="T68" fmla="*/ 78 w 85"/>
                  <a:gd name="T69" fmla="*/ 53 h 64"/>
                  <a:gd name="T70" fmla="*/ 85 w 85"/>
                  <a:gd name="T71" fmla="*/ 4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5" h="64">
                    <a:moveTo>
                      <a:pt x="85" y="46"/>
                    </a:moveTo>
                    <a:lnTo>
                      <a:pt x="85" y="46"/>
                    </a:lnTo>
                    <a:lnTo>
                      <a:pt x="81" y="39"/>
                    </a:lnTo>
                    <a:lnTo>
                      <a:pt x="78" y="36"/>
                    </a:lnTo>
                    <a:lnTo>
                      <a:pt x="71" y="32"/>
                    </a:lnTo>
                    <a:lnTo>
                      <a:pt x="67" y="29"/>
                    </a:lnTo>
                    <a:lnTo>
                      <a:pt x="64" y="25"/>
                    </a:lnTo>
                    <a:lnTo>
                      <a:pt x="60" y="21"/>
                    </a:lnTo>
                    <a:lnTo>
                      <a:pt x="57" y="18"/>
                    </a:lnTo>
                    <a:lnTo>
                      <a:pt x="49" y="14"/>
                    </a:lnTo>
                    <a:lnTo>
                      <a:pt x="42" y="14"/>
                    </a:lnTo>
                    <a:lnTo>
                      <a:pt x="39" y="11"/>
                    </a:lnTo>
                    <a:lnTo>
                      <a:pt x="35" y="0"/>
                    </a:lnTo>
                    <a:lnTo>
                      <a:pt x="25" y="14"/>
                    </a:lnTo>
                    <a:lnTo>
                      <a:pt x="21" y="18"/>
                    </a:lnTo>
                    <a:lnTo>
                      <a:pt x="18" y="18"/>
                    </a:lnTo>
                    <a:lnTo>
                      <a:pt x="14" y="21"/>
                    </a:lnTo>
                    <a:lnTo>
                      <a:pt x="11" y="25"/>
                    </a:lnTo>
                    <a:lnTo>
                      <a:pt x="7" y="32"/>
                    </a:lnTo>
                    <a:lnTo>
                      <a:pt x="7" y="39"/>
                    </a:lnTo>
                    <a:lnTo>
                      <a:pt x="0" y="50"/>
                    </a:lnTo>
                    <a:lnTo>
                      <a:pt x="4" y="50"/>
                    </a:lnTo>
                    <a:lnTo>
                      <a:pt x="7" y="50"/>
                    </a:lnTo>
                    <a:lnTo>
                      <a:pt x="11" y="50"/>
                    </a:lnTo>
                    <a:lnTo>
                      <a:pt x="14" y="50"/>
                    </a:lnTo>
                    <a:lnTo>
                      <a:pt x="18" y="50"/>
                    </a:lnTo>
                    <a:lnTo>
                      <a:pt x="18" y="57"/>
                    </a:lnTo>
                    <a:lnTo>
                      <a:pt x="18" y="57"/>
                    </a:lnTo>
                    <a:lnTo>
                      <a:pt x="21" y="60"/>
                    </a:lnTo>
                    <a:lnTo>
                      <a:pt x="25" y="60"/>
                    </a:lnTo>
                    <a:lnTo>
                      <a:pt x="28" y="64"/>
                    </a:lnTo>
                    <a:lnTo>
                      <a:pt x="32" y="64"/>
                    </a:lnTo>
                    <a:lnTo>
                      <a:pt x="39" y="60"/>
                    </a:lnTo>
                    <a:lnTo>
                      <a:pt x="60" y="50"/>
                    </a:lnTo>
                    <a:lnTo>
                      <a:pt x="78" y="53"/>
                    </a:lnTo>
                    <a:lnTo>
                      <a:pt x="85" y="4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5" name="Freeform 349">
                <a:extLst/>
              </p:cNvPr>
              <p:cNvSpPr>
                <a:spLocks/>
              </p:cNvSpPr>
              <p:nvPr userDrawn="1"/>
            </p:nvSpPr>
            <p:spPr bwMode="gray">
              <a:xfrm>
                <a:off x="1139" y="-2783"/>
                <a:ext cx="32" cy="10"/>
              </a:xfrm>
              <a:custGeom>
                <a:avLst/>
                <a:gdLst>
                  <a:gd name="T0" fmla="*/ 3 w 32"/>
                  <a:gd name="T1" fmla="*/ 7 h 10"/>
                  <a:gd name="T2" fmla="*/ 3 w 32"/>
                  <a:gd name="T3" fmla="*/ 7 h 10"/>
                  <a:gd name="T4" fmla="*/ 7 w 32"/>
                  <a:gd name="T5" fmla="*/ 7 h 10"/>
                  <a:gd name="T6" fmla="*/ 14 w 32"/>
                  <a:gd name="T7" fmla="*/ 10 h 10"/>
                  <a:gd name="T8" fmla="*/ 21 w 32"/>
                  <a:gd name="T9" fmla="*/ 10 h 10"/>
                  <a:gd name="T10" fmla="*/ 28 w 32"/>
                  <a:gd name="T11" fmla="*/ 10 h 10"/>
                  <a:gd name="T12" fmla="*/ 32 w 32"/>
                  <a:gd name="T13" fmla="*/ 7 h 10"/>
                  <a:gd name="T14" fmla="*/ 32 w 32"/>
                  <a:gd name="T15" fmla="*/ 3 h 10"/>
                  <a:gd name="T16" fmla="*/ 32 w 32"/>
                  <a:gd name="T17" fmla="*/ 0 h 10"/>
                  <a:gd name="T18" fmla="*/ 28 w 32"/>
                  <a:gd name="T19" fmla="*/ 0 h 10"/>
                  <a:gd name="T20" fmla="*/ 21 w 32"/>
                  <a:gd name="T21" fmla="*/ 0 h 10"/>
                  <a:gd name="T22" fmla="*/ 14 w 32"/>
                  <a:gd name="T23" fmla="*/ 0 h 10"/>
                  <a:gd name="T24" fmla="*/ 10 w 32"/>
                  <a:gd name="T25" fmla="*/ 0 h 10"/>
                  <a:gd name="T26" fmla="*/ 10 w 32"/>
                  <a:gd name="T27" fmla="*/ 0 h 10"/>
                  <a:gd name="T28" fmla="*/ 10 w 32"/>
                  <a:gd name="T29" fmla="*/ 0 h 10"/>
                  <a:gd name="T30" fmla="*/ 7 w 32"/>
                  <a:gd name="T31" fmla="*/ 0 h 10"/>
                  <a:gd name="T32" fmla="*/ 3 w 32"/>
                  <a:gd name="T33" fmla="*/ 0 h 10"/>
                  <a:gd name="T34" fmla="*/ 0 w 32"/>
                  <a:gd name="T35" fmla="*/ 0 h 10"/>
                  <a:gd name="T36" fmla="*/ 0 w 32"/>
                  <a:gd name="T37" fmla="*/ 3 h 10"/>
                  <a:gd name="T38" fmla="*/ 3 w 32"/>
                  <a:gd name="T39" fmla="*/ 7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2" h="10">
                    <a:moveTo>
                      <a:pt x="3" y="7"/>
                    </a:moveTo>
                    <a:lnTo>
                      <a:pt x="3" y="7"/>
                    </a:lnTo>
                    <a:lnTo>
                      <a:pt x="7" y="7"/>
                    </a:lnTo>
                    <a:lnTo>
                      <a:pt x="14" y="10"/>
                    </a:lnTo>
                    <a:lnTo>
                      <a:pt x="21" y="10"/>
                    </a:lnTo>
                    <a:lnTo>
                      <a:pt x="28" y="10"/>
                    </a:lnTo>
                    <a:lnTo>
                      <a:pt x="32" y="7"/>
                    </a:lnTo>
                    <a:lnTo>
                      <a:pt x="32" y="3"/>
                    </a:lnTo>
                    <a:lnTo>
                      <a:pt x="32" y="0"/>
                    </a:lnTo>
                    <a:lnTo>
                      <a:pt x="28" y="0"/>
                    </a:lnTo>
                    <a:lnTo>
                      <a:pt x="21" y="0"/>
                    </a:lnTo>
                    <a:lnTo>
                      <a:pt x="14" y="0"/>
                    </a:lnTo>
                    <a:lnTo>
                      <a:pt x="10" y="0"/>
                    </a:lnTo>
                    <a:lnTo>
                      <a:pt x="10" y="0"/>
                    </a:lnTo>
                    <a:lnTo>
                      <a:pt x="10" y="0"/>
                    </a:lnTo>
                    <a:lnTo>
                      <a:pt x="7" y="0"/>
                    </a:lnTo>
                    <a:lnTo>
                      <a:pt x="3" y="0"/>
                    </a:lnTo>
                    <a:lnTo>
                      <a:pt x="0" y="0"/>
                    </a:lnTo>
                    <a:lnTo>
                      <a:pt x="0" y="3"/>
                    </a:lnTo>
                    <a:lnTo>
                      <a:pt x="3"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6" name="Freeform 350">
                <a:extLst/>
              </p:cNvPr>
              <p:cNvSpPr>
                <a:spLocks/>
              </p:cNvSpPr>
              <p:nvPr userDrawn="1"/>
            </p:nvSpPr>
            <p:spPr bwMode="gray">
              <a:xfrm>
                <a:off x="970" y="-2582"/>
                <a:ext cx="88" cy="130"/>
              </a:xfrm>
              <a:custGeom>
                <a:avLst/>
                <a:gdLst>
                  <a:gd name="T0" fmla="*/ 84 w 88"/>
                  <a:gd name="T1" fmla="*/ 59 h 130"/>
                  <a:gd name="T2" fmla="*/ 77 w 88"/>
                  <a:gd name="T3" fmla="*/ 59 h 130"/>
                  <a:gd name="T4" fmla="*/ 67 w 88"/>
                  <a:gd name="T5" fmla="*/ 59 h 130"/>
                  <a:gd name="T6" fmla="*/ 63 w 88"/>
                  <a:gd name="T7" fmla="*/ 52 h 130"/>
                  <a:gd name="T8" fmla="*/ 67 w 88"/>
                  <a:gd name="T9" fmla="*/ 49 h 130"/>
                  <a:gd name="T10" fmla="*/ 74 w 88"/>
                  <a:gd name="T11" fmla="*/ 38 h 130"/>
                  <a:gd name="T12" fmla="*/ 81 w 88"/>
                  <a:gd name="T13" fmla="*/ 38 h 130"/>
                  <a:gd name="T14" fmla="*/ 81 w 88"/>
                  <a:gd name="T15" fmla="*/ 28 h 130"/>
                  <a:gd name="T16" fmla="*/ 81 w 88"/>
                  <a:gd name="T17" fmla="*/ 17 h 130"/>
                  <a:gd name="T18" fmla="*/ 77 w 88"/>
                  <a:gd name="T19" fmla="*/ 10 h 130"/>
                  <a:gd name="T20" fmla="*/ 70 w 88"/>
                  <a:gd name="T21" fmla="*/ 0 h 130"/>
                  <a:gd name="T22" fmla="*/ 56 w 88"/>
                  <a:gd name="T23" fmla="*/ 3 h 130"/>
                  <a:gd name="T24" fmla="*/ 49 w 88"/>
                  <a:gd name="T25" fmla="*/ 7 h 130"/>
                  <a:gd name="T26" fmla="*/ 39 w 88"/>
                  <a:gd name="T27" fmla="*/ 3 h 130"/>
                  <a:gd name="T28" fmla="*/ 28 w 88"/>
                  <a:gd name="T29" fmla="*/ 3 h 130"/>
                  <a:gd name="T30" fmla="*/ 21 w 88"/>
                  <a:gd name="T31" fmla="*/ 14 h 130"/>
                  <a:gd name="T32" fmla="*/ 21 w 88"/>
                  <a:gd name="T33" fmla="*/ 21 h 130"/>
                  <a:gd name="T34" fmla="*/ 21 w 88"/>
                  <a:gd name="T35" fmla="*/ 35 h 130"/>
                  <a:gd name="T36" fmla="*/ 28 w 88"/>
                  <a:gd name="T37" fmla="*/ 42 h 130"/>
                  <a:gd name="T38" fmla="*/ 35 w 88"/>
                  <a:gd name="T39" fmla="*/ 49 h 130"/>
                  <a:gd name="T40" fmla="*/ 31 w 88"/>
                  <a:gd name="T41" fmla="*/ 59 h 130"/>
                  <a:gd name="T42" fmla="*/ 28 w 88"/>
                  <a:gd name="T43" fmla="*/ 63 h 130"/>
                  <a:gd name="T44" fmla="*/ 17 w 88"/>
                  <a:gd name="T45" fmla="*/ 56 h 130"/>
                  <a:gd name="T46" fmla="*/ 14 w 88"/>
                  <a:gd name="T47" fmla="*/ 49 h 130"/>
                  <a:gd name="T48" fmla="*/ 7 w 88"/>
                  <a:gd name="T49" fmla="*/ 49 h 130"/>
                  <a:gd name="T50" fmla="*/ 0 w 88"/>
                  <a:gd name="T51" fmla="*/ 49 h 130"/>
                  <a:gd name="T52" fmla="*/ 0 w 88"/>
                  <a:gd name="T53" fmla="*/ 56 h 130"/>
                  <a:gd name="T54" fmla="*/ 0 w 88"/>
                  <a:gd name="T55" fmla="*/ 67 h 130"/>
                  <a:gd name="T56" fmla="*/ 3 w 88"/>
                  <a:gd name="T57" fmla="*/ 77 h 130"/>
                  <a:gd name="T58" fmla="*/ 14 w 88"/>
                  <a:gd name="T59" fmla="*/ 88 h 130"/>
                  <a:gd name="T60" fmla="*/ 21 w 88"/>
                  <a:gd name="T61" fmla="*/ 95 h 130"/>
                  <a:gd name="T62" fmla="*/ 31 w 88"/>
                  <a:gd name="T63" fmla="*/ 109 h 130"/>
                  <a:gd name="T64" fmla="*/ 35 w 88"/>
                  <a:gd name="T65" fmla="*/ 112 h 130"/>
                  <a:gd name="T66" fmla="*/ 39 w 88"/>
                  <a:gd name="T67" fmla="*/ 123 h 130"/>
                  <a:gd name="T68" fmla="*/ 49 w 88"/>
                  <a:gd name="T69" fmla="*/ 130 h 130"/>
                  <a:gd name="T70" fmla="*/ 67 w 88"/>
                  <a:gd name="T71" fmla="*/ 126 h 130"/>
                  <a:gd name="T72" fmla="*/ 74 w 88"/>
                  <a:gd name="T73" fmla="*/ 126 h 130"/>
                  <a:gd name="T74" fmla="*/ 84 w 88"/>
                  <a:gd name="T75" fmla="*/ 116 h 130"/>
                  <a:gd name="T76" fmla="*/ 88 w 88"/>
                  <a:gd name="T77" fmla="*/ 109 h 130"/>
                  <a:gd name="T78" fmla="*/ 88 w 88"/>
                  <a:gd name="T79" fmla="*/ 95 h 130"/>
                  <a:gd name="T80" fmla="*/ 84 w 88"/>
                  <a:gd name="T81" fmla="*/ 7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8" h="130">
                    <a:moveTo>
                      <a:pt x="84" y="70"/>
                    </a:moveTo>
                    <a:lnTo>
                      <a:pt x="84" y="59"/>
                    </a:lnTo>
                    <a:lnTo>
                      <a:pt x="81" y="59"/>
                    </a:lnTo>
                    <a:lnTo>
                      <a:pt x="77" y="59"/>
                    </a:lnTo>
                    <a:lnTo>
                      <a:pt x="74" y="59"/>
                    </a:lnTo>
                    <a:lnTo>
                      <a:pt x="67" y="59"/>
                    </a:lnTo>
                    <a:lnTo>
                      <a:pt x="63" y="56"/>
                    </a:lnTo>
                    <a:lnTo>
                      <a:pt x="63" y="52"/>
                    </a:lnTo>
                    <a:lnTo>
                      <a:pt x="63" y="52"/>
                    </a:lnTo>
                    <a:lnTo>
                      <a:pt x="67" y="49"/>
                    </a:lnTo>
                    <a:lnTo>
                      <a:pt x="70" y="42"/>
                    </a:lnTo>
                    <a:lnTo>
                      <a:pt x="74" y="38"/>
                    </a:lnTo>
                    <a:lnTo>
                      <a:pt x="81" y="38"/>
                    </a:lnTo>
                    <a:lnTo>
                      <a:pt x="81" y="38"/>
                    </a:lnTo>
                    <a:lnTo>
                      <a:pt x="81" y="35"/>
                    </a:lnTo>
                    <a:lnTo>
                      <a:pt x="81" y="28"/>
                    </a:lnTo>
                    <a:lnTo>
                      <a:pt x="84" y="24"/>
                    </a:lnTo>
                    <a:lnTo>
                      <a:pt x="81" y="17"/>
                    </a:lnTo>
                    <a:lnTo>
                      <a:pt x="81" y="14"/>
                    </a:lnTo>
                    <a:lnTo>
                      <a:pt x="77" y="10"/>
                    </a:lnTo>
                    <a:lnTo>
                      <a:pt x="70" y="0"/>
                    </a:lnTo>
                    <a:lnTo>
                      <a:pt x="70" y="0"/>
                    </a:lnTo>
                    <a:lnTo>
                      <a:pt x="63" y="3"/>
                    </a:lnTo>
                    <a:lnTo>
                      <a:pt x="56" y="3"/>
                    </a:lnTo>
                    <a:lnTo>
                      <a:pt x="49" y="7"/>
                    </a:lnTo>
                    <a:lnTo>
                      <a:pt x="49" y="7"/>
                    </a:lnTo>
                    <a:lnTo>
                      <a:pt x="42" y="3"/>
                    </a:lnTo>
                    <a:lnTo>
                      <a:pt x="39" y="3"/>
                    </a:lnTo>
                    <a:lnTo>
                      <a:pt x="31" y="3"/>
                    </a:lnTo>
                    <a:lnTo>
                      <a:pt x="28" y="3"/>
                    </a:lnTo>
                    <a:lnTo>
                      <a:pt x="21" y="7"/>
                    </a:lnTo>
                    <a:lnTo>
                      <a:pt x="21" y="14"/>
                    </a:lnTo>
                    <a:lnTo>
                      <a:pt x="21" y="17"/>
                    </a:lnTo>
                    <a:lnTo>
                      <a:pt x="21" y="21"/>
                    </a:lnTo>
                    <a:lnTo>
                      <a:pt x="21" y="28"/>
                    </a:lnTo>
                    <a:lnTo>
                      <a:pt x="21" y="35"/>
                    </a:lnTo>
                    <a:lnTo>
                      <a:pt x="28" y="38"/>
                    </a:lnTo>
                    <a:lnTo>
                      <a:pt x="28" y="42"/>
                    </a:lnTo>
                    <a:lnTo>
                      <a:pt x="31" y="45"/>
                    </a:lnTo>
                    <a:lnTo>
                      <a:pt x="35" y="49"/>
                    </a:lnTo>
                    <a:lnTo>
                      <a:pt x="35" y="52"/>
                    </a:lnTo>
                    <a:lnTo>
                      <a:pt x="31" y="59"/>
                    </a:lnTo>
                    <a:lnTo>
                      <a:pt x="28" y="63"/>
                    </a:lnTo>
                    <a:lnTo>
                      <a:pt x="28" y="63"/>
                    </a:lnTo>
                    <a:lnTo>
                      <a:pt x="24" y="59"/>
                    </a:lnTo>
                    <a:lnTo>
                      <a:pt x="17" y="56"/>
                    </a:lnTo>
                    <a:lnTo>
                      <a:pt x="14" y="49"/>
                    </a:lnTo>
                    <a:lnTo>
                      <a:pt x="14" y="49"/>
                    </a:lnTo>
                    <a:lnTo>
                      <a:pt x="10" y="49"/>
                    </a:lnTo>
                    <a:lnTo>
                      <a:pt x="7" y="49"/>
                    </a:lnTo>
                    <a:lnTo>
                      <a:pt x="3" y="49"/>
                    </a:lnTo>
                    <a:lnTo>
                      <a:pt x="0" y="49"/>
                    </a:lnTo>
                    <a:lnTo>
                      <a:pt x="0" y="52"/>
                    </a:lnTo>
                    <a:lnTo>
                      <a:pt x="0" y="56"/>
                    </a:lnTo>
                    <a:lnTo>
                      <a:pt x="0" y="67"/>
                    </a:lnTo>
                    <a:lnTo>
                      <a:pt x="0" y="67"/>
                    </a:lnTo>
                    <a:lnTo>
                      <a:pt x="3" y="74"/>
                    </a:lnTo>
                    <a:lnTo>
                      <a:pt x="3" y="77"/>
                    </a:lnTo>
                    <a:lnTo>
                      <a:pt x="7" y="84"/>
                    </a:lnTo>
                    <a:lnTo>
                      <a:pt x="14" y="88"/>
                    </a:lnTo>
                    <a:lnTo>
                      <a:pt x="21" y="91"/>
                    </a:lnTo>
                    <a:lnTo>
                      <a:pt x="21" y="95"/>
                    </a:lnTo>
                    <a:lnTo>
                      <a:pt x="28" y="98"/>
                    </a:lnTo>
                    <a:lnTo>
                      <a:pt x="31" y="109"/>
                    </a:lnTo>
                    <a:lnTo>
                      <a:pt x="31" y="109"/>
                    </a:lnTo>
                    <a:lnTo>
                      <a:pt x="35" y="112"/>
                    </a:lnTo>
                    <a:lnTo>
                      <a:pt x="35" y="119"/>
                    </a:lnTo>
                    <a:lnTo>
                      <a:pt x="39" y="123"/>
                    </a:lnTo>
                    <a:lnTo>
                      <a:pt x="42" y="126"/>
                    </a:lnTo>
                    <a:lnTo>
                      <a:pt x="49" y="130"/>
                    </a:lnTo>
                    <a:lnTo>
                      <a:pt x="56" y="130"/>
                    </a:lnTo>
                    <a:lnTo>
                      <a:pt x="67" y="126"/>
                    </a:lnTo>
                    <a:lnTo>
                      <a:pt x="67" y="126"/>
                    </a:lnTo>
                    <a:lnTo>
                      <a:pt x="74" y="126"/>
                    </a:lnTo>
                    <a:lnTo>
                      <a:pt x="77" y="123"/>
                    </a:lnTo>
                    <a:lnTo>
                      <a:pt x="84" y="116"/>
                    </a:lnTo>
                    <a:lnTo>
                      <a:pt x="88" y="112"/>
                    </a:lnTo>
                    <a:lnTo>
                      <a:pt x="88" y="109"/>
                    </a:lnTo>
                    <a:lnTo>
                      <a:pt x="88" y="102"/>
                    </a:lnTo>
                    <a:lnTo>
                      <a:pt x="88" y="95"/>
                    </a:lnTo>
                    <a:lnTo>
                      <a:pt x="88" y="84"/>
                    </a:lnTo>
                    <a:lnTo>
                      <a:pt x="84" y="77"/>
                    </a:lnTo>
                    <a:lnTo>
                      <a:pt x="84" y="7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7" name="Freeform 351">
                <a:extLst/>
              </p:cNvPr>
              <p:cNvSpPr>
                <a:spLocks/>
              </p:cNvSpPr>
              <p:nvPr userDrawn="1"/>
            </p:nvSpPr>
            <p:spPr bwMode="gray">
              <a:xfrm>
                <a:off x="1121" y="-2568"/>
                <a:ext cx="72" cy="121"/>
              </a:xfrm>
              <a:custGeom>
                <a:avLst/>
                <a:gdLst>
                  <a:gd name="T0" fmla="*/ 57 w 71"/>
                  <a:gd name="T1" fmla="*/ 7 h 112"/>
                  <a:gd name="T2" fmla="*/ 50 w 71"/>
                  <a:gd name="T3" fmla="*/ 7 h 112"/>
                  <a:gd name="T4" fmla="*/ 39 w 71"/>
                  <a:gd name="T5" fmla="*/ 3 h 112"/>
                  <a:gd name="T6" fmla="*/ 35 w 71"/>
                  <a:gd name="T7" fmla="*/ 0 h 112"/>
                  <a:gd name="T8" fmla="*/ 25 w 71"/>
                  <a:gd name="T9" fmla="*/ 0 h 112"/>
                  <a:gd name="T10" fmla="*/ 21 w 71"/>
                  <a:gd name="T11" fmla="*/ 3 h 112"/>
                  <a:gd name="T12" fmla="*/ 21 w 71"/>
                  <a:gd name="T13" fmla="*/ 0 h 112"/>
                  <a:gd name="T14" fmla="*/ 14 w 71"/>
                  <a:gd name="T15" fmla="*/ 3 h 112"/>
                  <a:gd name="T16" fmla="*/ 7 w 71"/>
                  <a:gd name="T17" fmla="*/ 14 h 112"/>
                  <a:gd name="T18" fmla="*/ 7 w 71"/>
                  <a:gd name="T19" fmla="*/ 21 h 112"/>
                  <a:gd name="T20" fmla="*/ 0 w 71"/>
                  <a:gd name="T21" fmla="*/ 31 h 112"/>
                  <a:gd name="T22" fmla="*/ 4 w 71"/>
                  <a:gd name="T23" fmla="*/ 35 h 112"/>
                  <a:gd name="T24" fmla="*/ 4 w 71"/>
                  <a:gd name="T25" fmla="*/ 42 h 112"/>
                  <a:gd name="T26" fmla="*/ 4 w 71"/>
                  <a:gd name="T27" fmla="*/ 49 h 112"/>
                  <a:gd name="T28" fmla="*/ 0 w 71"/>
                  <a:gd name="T29" fmla="*/ 56 h 112"/>
                  <a:gd name="T30" fmla="*/ 7 w 71"/>
                  <a:gd name="T31" fmla="*/ 77 h 112"/>
                  <a:gd name="T32" fmla="*/ 11 w 71"/>
                  <a:gd name="T33" fmla="*/ 109 h 112"/>
                  <a:gd name="T34" fmla="*/ 14 w 71"/>
                  <a:gd name="T35" fmla="*/ 112 h 112"/>
                  <a:gd name="T36" fmla="*/ 25 w 71"/>
                  <a:gd name="T37" fmla="*/ 109 h 112"/>
                  <a:gd name="T38" fmla="*/ 28 w 71"/>
                  <a:gd name="T39" fmla="*/ 95 h 112"/>
                  <a:gd name="T40" fmla="*/ 25 w 71"/>
                  <a:gd name="T41" fmla="*/ 91 h 112"/>
                  <a:gd name="T42" fmla="*/ 25 w 71"/>
                  <a:gd name="T43" fmla="*/ 81 h 112"/>
                  <a:gd name="T44" fmla="*/ 25 w 71"/>
                  <a:gd name="T45" fmla="*/ 74 h 112"/>
                  <a:gd name="T46" fmla="*/ 35 w 71"/>
                  <a:gd name="T47" fmla="*/ 70 h 112"/>
                  <a:gd name="T48" fmla="*/ 43 w 71"/>
                  <a:gd name="T49" fmla="*/ 70 h 112"/>
                  <a:gd name="T50" fmla="*/ 53 w 71"/>
                  <a:gd name="T51" fmla="*/ 63 h 112"/>
                  <a:gd name="T52" fmla="*/ 57 w 71"/>
                  <a:gd name="T53" fmla="*/ 53 h 112"/>
                  <a:gd name="T54" fmla="*/ 64 w 71"/>
                  <a:gd name="T55" fmla="*/ 42 h 112"/>
                  <a:gd name="T56" fmla="*/ 67 w 71"/>
                  <a:gd name="T57" fmla="*/ 24 h 112"/>
                  <a:gd name="T58" fmla="*/ 71 w 71"/>
                  <a:gd name="T59" fmla="*/ 21 h 112"/>
                  <a:gd name="T60" fmla="*/ 71 w 71"/>
                  <a:gd name="T61" fmla="*/ 14 h 112"/>
                  <a:gd name="T62" fmla="*/ 67 w 71"/>
                  <a:gd name="T63" fmla="*/ 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1" h="112">
                    <a:moveTo>
                      <a:pt x="60" y="7"/>
                    </a:moveTo>
                    <a:lnTo>
                      <a:pt x="57" y="7"/>
                    </a:lnTo>
                    <a:lnTo>
                      <a:pt x="53" y="7"/>
                    </a:lnTo>
                    <a:lnTo>
                      <a:pt x="50" y="7"/>
                    </a:lnTo>
                    <a:lnTo>
                      <a:pt x="43" y="7"/>
                    </a:lnTo>
                    <a:lnTo>
                      <a:pt x="39" y="3"/>
                    </a:lnTo>
                    <a:lnTo>
                      <a:pt x="35" y="0"/>
                    </a:lnTo>
                    <a:lnTo>
                      <a:pt x="35" y="0"/>
                    </a:lnTo>
                    <a:lnTo>
                      <a:pt x="28" y="0"/>
                    </a:lnTo>
                    <a:lnTo>
                      <a:pt x="25" y="0"/>
                    </a:lnTo>
                    <a:lnTo>
                      <a:pt x="21" y="3"/>
                    </a:lnTo>
                    <a:lnTo>
                      <a:pt x="21" y="3"/>
                    </a:lnTo>
                    <a:lnTo>
                      <a:pt x="21" y="3"/>
                    </a:lnTo>
                    <a:lnTo>
                      <a:pt x="21" y="0"/>
                    </a:lnTo>
                    <a:lnTo>
                      <a:pt x="18" y="0"/>
                    </a:lnTo>
                    <a:lnTo>
                      <a:pt x="14" y="3"/>
                    </a:lnTo>
                    <a:lnTo>
                      <a:pt x="11" y="7"/>
                    </a:lnTo>
                    <a:lnTo>
                      <a:pt x="7" y="14"/>
                    </a:lnTo>
                    <a:lnTo>
                      <a:pt x="7" y="17"/>
                    </a:lnTo>
                    <a:lnTo>
                      <a:pt x="7" y="21"/>
                    </a:lnTo>
                    <a:lnTo>
                      <a:pt x="4" y="28"/>
                    </a:lnTo>
                    <a:lnTo>
                      <a:pt x="0" y="31"/>
                    </a:lnTo>
                    <a:lnTo>
                      <a:pt x="0" y="31"/>
                    </a:lnTo>
                    <a:lnTo>
                      <a:pt x="4" y="35"/>
                    </a:lnTo>
                    <a:lnTo>
                      <a:pt x="4" y="38"/>
                    </a:lnTo>
                    <a:lnTo>
                      <a:pt x="4" y="42"/>
                    </a:lnTo>
                    <a:lnTo>
                      <a:pt x="4" y="49"/>
                    </a:lnTo>
                    <a:lnTo>
                      <a:pt x="4" y="49"/>
                    </a:lnTo>
                    <a:lnTo>
                      <a:pt x="0" y="53"/>
                    </a:lnTo>
                    <a:lnTo>
                      <a:pt x="0" y="56"/>
                    </a:lnTo>
                    <a:lnTo>
                      <a:pt x="4" y="67"/>
                    </a:lnTo>
                    <a:lnTo>
                      <a:pt x="7" y="77"/>
                    </a:lnTo>
                    <a:lnTo>
                      <a:pt x="7" y="109"/>
                    </a:lnTo>
                    <a:lnTo>
                      <a:pt x="11" y="109"/>
                    </a:lnTo>
                    <a:lnTo>
                      <a:pt x="11" y="112"/>
                    </a:lnTo>
                    <a:lnTo>
                      <a:pt x="14" y="112"/>
                    </a:lnTo>
                    <a:lnTo>
                      <a:pt x="18" y="112"/>
                    </a:lnTo>
                    <a:lnTo>
                      <a:pt x="25" y="109"/>
                    </a:lnTo>
                    <a:lnTo>
                      <a:pt x="25" y="102"/>
                    </a:lnTo>
                    <a:lnTo>
                      <a:pt x="28" y="95"/>
                    </a:lnTo>
                    <a:lnTo>
                      <a:pt x="25" y="95"/>
                    </a:lnTo>
                    <a:lnTo>
                      <a:pt x="25" y="91"/>
                    </a:lnTo>
                    <a:lnTo>
                      <a:pt x="25" y="88"/>
                    </a:lnTo>
                    <a:lnTo>
                      <a:pt x="25" y="81"/>
                    </a:lnTo>
                    <a:lnTo>
                      <a:pt x="25" y="77"/>
                    </a:lnTo>
                    <a:lnTo>
                      <a:pt x="25" y="74"/>
                    </a:lnTo>
                    <a:lnTo>
                      <a:pt x="28" y="70"/>
                    </a:lnTo>
                    <a:lnTo>
                      <a:pt x="35" y="70"/>
                    </a:lnTo>
                    <a:lnTo>
                      <a:pt x="39" y="70"/>
                    </a:lnTo>
                    <a:lnTo>
                      <a:pt x="43" y="70"/>
                    </a:lnTo>
                    <a:lnTo>
                      <a:pt x="46" y="67"/>
                    </a:lnTo>
                    <a:lnTo>
                      <a:pt x="53" y="63"/>
                    </a:lnTo>
                    <a:lnTo>
                      <a:pt x="57" y="53"/>
                    </a:lnTo>
                    <a:lnTo>
                      <a:pt x="57" y="53"/>
                    </a:lnTo>
                    <a:lnTo>
                      <a:pt x="60" y="49"/>
                    </a:lnTo>
                    <a:lnTo>
                      <a:pt x="64" y="42"/>
                    </a:lnTo>
                    <a:lnTo>
                      <a:pt x="67" y="35"/>
                    </a:lnTo>
                    <a:lnTo>
                      <a:pt x="67" y="24"/>
                    </a:lnTo>
                    <a:lnTo>
                      <a:pt x="67" y="24"/>
                    </a:lnTo>
                    <a:lnTo>
                      <a:pt x="71" y="21"/>
                    </a:lnTo>
                    <a:lnTo>
                      <a:pt x="71" y="17"/>
                    </a:lnTo>
                    <a:lnTo>
                      <a:pt x="71" y="14"/>
                    </a:lnTo>
                    <a:lnTo>
                      <a:pt x="71" y="10"/>
                    </a:lnTo>
                    <a:lnTo>
                      <a:pt x="67" y="7"/>
                    </a:lnTo>
                    <a:lnTo>
                      <a:pt x="6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8" name="Freeform 352">
                <a:extLst/>
              </p:cNvPr>
              <p:cNvSpPr>
                <a:spLocks/>
              </p:cNvSpPr>
              <p:nvPr userDrawn="1"/>
            </p:nvSpPr>
            <p:spPr bwMode="gray">
              <a:xfrm>
                <a:off x="698" y="-2596"/>
                <a:ext cx="110" cy="119"/>
              </a:xfrm>
              <a:custGeom>
                <a:avLst/>
                <a:gdLst>
                  <a:gd name="T0" fmla="*/ 8 w 110"/>
                  <a:gd name="T1" fmla="*/ 98 h 119"/>
                  <a:gd name="T2" fmla="*/ 15 w 110"/>
                  <a:gd name="T3" fmla="*/ 105 h 119"/>
                  <a:gd name="T4" fmla="*/ 18 w 110"/>
                  <a:gd name="T5" fmla="*/ 116 h 119"/>
                  <a:gd name="T6" fmla="*/ 22 w 110"/>
                  <a:gd name="T7" fmla="*/ 119 h 119"/>
                  <a:gd name="T8" fmla="*/ 32 w 110"/>
                  <a:gd name="T9" fmla="*/ 119 h 119"/>
                  <a:gd name="T10" fmla="*/ 36 w 110"/>
                  <a:gd name="T11" fmla="*/ 112 h 119"/>
                  <a:gd name="T12" fmla="*/ 39 w 110"/>
                  <a:gd name="T13" fmla="*/ 109 h 119"/>
                  <a:gd name="T14" fmla="*/ 50 w 110"/>
                  <a:gd name="T15" fmla="*/ 109 h 119"/>
                  <a:gd name="T16" fmla="*/ 53 w 110"/>
                  <a:gd name="T17" fmla="*/ 109 h 119"/>
                  <a:gd name="T18" fmla="*/ 57 w 110"/>
                  <a:gd name="T19" fmla="*/ 102 h 119"/>
                  <a:gd name="T20" fmla="*/ 60 w 110"/>
                  <a:gd name="T21" fmla="*/ 95 h 119"/>
                  <a:gd name="T22" fmla="*/ 64 w 110"/>
                  <a:gd name="T23" fmla="*/ 81 h 119"/>
                  <a:gd name="T24" fmla="*/ 71 w 110"/>
                  <a:gd name="T25" fmla="*/ 63 h 119"/>
                  <a:gd name="T26" fmla="*/ 89 w 110"/>
                  <a:gd name="T27" fmla="*/ 49 h 119"/>
                  <a:gd name="T28" fmla="*/ 110 w 110"/>
                  <a:gd name="T29" fmla="*/ 31 h 119"/>
                  <a:gd name="T30" fmla="*/ 106 w 110"/>
                  <a:gd name="T31" fmla="*/ 31 h 119"/>
                  <a:gd name="T32" fmla="*/ 96 w 110"/>
                  <a:gd name="T33" fmla="*/ 21 h 119"/>
                  <a:gd name="T34" fmla="*/ 92 w 110"/>
                  <a:gd name="T35" fmla="*/ 17 h 119"/>
                  <a:gd name="T36" fmla="*/ 85 w 110"/>
                  <a:gd name="T37" fmla="*/ 10 h 119"/>
                  <a:gd name="T38" fmla="*/ 78 w 110"/>
                  <a:gd name="T39" fmla="*/ 17 h 119"/>
                  <a:gd name="T40" fmla="*/ 74 w 110"/>
                  <a:gd name="T41" fmla="*/ 21 h 119"/>
                  <a:gd name="T42" fmla="*/ 71 w 110"/>
                  <a:gd name="T43" fmla="*/ 21 h 119"/>
                  <a:gd name="T44" fmla="*/ 67 w 110"/>
                  <a:gd name="T45" fmla="*/ 14 h 119"/>
                  <a:gd name="T46" fmla="*/ 64 w 110"/>
                  <a:gd name="T47" fmla="*/ 7 h 119"/>
                  <a:gd name="T48" fmla="*/ 57 w 110"/>
                  <a:gd name="T49" fmla="*/ 7 h 119"/>
                  <a:gd name="T50" fmla="*/ 46 w 110"/>
                  <a:gd name="T51" fmla="*/ 7 h 119"/>
                  <a:gd name="T52" fmla="*/ 46 w 110"/>
                  <a:gd name="T53" fmla="*/ 7 h 119"/>
                  <a:gd name="T54" fmla="*/ 50 w 110"/>
                  <a:gd name="T55" fmla="*/ 0 h 119"/>
                  <a:gd name="T56" fmla="*/ 43 w 110"/>
                  <a:gd name="T57" fmla="*/ 0 h 119"/>
                  <a:gd name="T58" fmla="*/ 29 w 110"/>
                  <a:gd name="T59" fmla="*/ 3 h 119"/>
                  <a:gd name="T60" fmla="*/ 29 w 110"/>
                  <a:gd name="T61" fmla="*/ 7 h 119"/>
                  <a:gd name="T62" fmla="*/ 25 w 110"/>
                  <a:gd name="T63" fmla="*/ 7 h 119"/>
                  <a:gd name="T64" fmla="*/ 18 w 110"/>
                  <a:gd name="T65" fmla="*/ 7 h 119"/>
                  <a:gd name="T66" fmla="*/ 15 w 110"/>
                  <a:gd name="T67" fmla="*/ 17 h 119"/>
                  <a:gd name="T68" fmla="*/ 18 w 110"/>
                  <a:gd name="T69" fmla="*/ 24 h 119"/>
                  <a:gd name="T70" fmla="*/ 18 w 110"/>
                  <a:gd name="T71" fmla="*/ 31 h 119"/>
                  <a:gd name="T72" fmla="*/ 18 w 110"/>
                  <a:gd name="T73" fmla="*/ 38 h 119"/>
                  <a:gd name="T74" fmla="*/ 15 w 110"/>
                  <a:gd name="T75" fmla="*/ 45 h 119"/>
                  <a:gd name="T76" fmla="*/ 8 w 110"/>
                  <a:gd name="T77" fmla="*/ 63 h 119"/>
                  <a:gd name="T78" fmla="*/ 4 w 110"/>
                  <a:gd name="T79" fmla="*/ 84 h 119"/>
                  <a:gd name="T80" fmla="*/ 0 w 110"/>
                  <a:gd name="T81" fmla="*/ 88 h 119"/>
                  <a:gd name="T82" fmla="*/ 4 w 110"/>
                  <a:gd name="T83" fmla="*/ 9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0" h="119">
                    <a:moveTo>
                      <a:pt x="4" y="95"/>
                    </a:moveTo>
                    <a:lnTo>
                      <a:pt x="8" y="98"/>
                    </a:lnTo>
                    <a:lnTo>
                      <a:pt x="11" y="102"/>
                    </a:lnTo>
                    <a:lnTo>
                      <a:pt x="15" y="105"/>
                    </a:lnTo>
                    <a:lnTo>
                      <a:pt x="15" y="112"/>
                    </a:lnTo>
                    <a:lnTo>
                      <a:pt x="18" y="116"/>
                    </a:lnTo>
                    <a:lnTo>
                      <a:pt x="18" y="116"/>
                    </a:lnTo>
                    <a:lnTo>
                      <a:pt x="22" y="119"/>
                    </a:lnTo>
                    <a:lnTo>
                      <a:pt x="29" y="119"/>
                    </a:lnTo>
                    <a:lnTo>
                      <a:pt x="32" y="119"/>
                    </a:lnTo>
                    <a:lnTo>
                      <a:pt x="36" y="112"/>
                    </a:lnTo>
                    <a:lnTo>
                      <a:pt x="36" y="112"/>
                    </a:lnTo>
                    <a:lnTo>
                      <a:pt x="36" y="112"/>
                    </a:lnTo>
                    <a:lnTo>
                      <a:pt x="39" y="109"/>
                    </a:lnTo>
                    <a:lnTo>
                      <a:pt x="43" y="109"/>
                    </a:lnTo>
                    <a:lnTo>
                      <a:pt x="50" y="109"/>
                    </a:lnTo>
                    <a:lnTo>
                      <a:pt x="50" y="109"/>
                    </a:lnTo>
                    <a:lnTo>
                      <a:pt x="53" y="109"/>
                    </a:lnTo>
                    <a:lnTo>
                      <a:pt x="57" y="109"/>
                    </a:lnTo>
                    <a:lnTo>
                      <a:pt x="57" y="102"/>
                    </a:lnTo>
                    <a:lnTo>
                      <a:pt x="57" y="95"/>
                    </a:lnTo>
                    <a:lnTo>
                      <a:pt x="60" y="95"/>
                    </a:lnTo>
                    <a:lnTo>
                      <a:pt x="60" y="88"/>
                    </a:lnTo>
                    <a:lnTo>
                      <a:pt x="64" y="81"/>
                    </a:lnTo>
                    <a:lnTo>
                      <a:pt x="67" y="73"/>
                    </a:lnTo>
                    <a:lnTo>
                      <a:pt x="71" y="63"/>
                    </a:lnTo>
                    <a:lnTo>
                      <a:pt x="78" y="56"/>
                    </a:lnTo>
                    <a:lnTo>
                      <a:pt x="89" y="49"/>
                    </a:lnTo>
                    <a:lnTo>
                      <a:pt x="110" y="38"/>
                    </a:lnTo>
                    <a:lnTo>
                      <a:pt x="110" y="31"/>
                    </a:lnTo>
                    <a:lnTo>
                      <a:pt x="110" y="31"/>
                    </a:lnTo>
                    <a:lnTo>
                      <a:pt x="106" y="31"/>
                    </a:lnTo>
                    <a:lnTo>
                      <a:pt x="103" y="28"/>
                    </a:lnTo>
                    <a:lnTo>
                      <a:pt x="96" y="21"/>
                    </a:lnTo>
                    <a:lnTo>
                      <a:pt x="92" y="17"/>
                    </a:lnTo>
                    <a:lnTo>
                      <a:pt x="92" y="17"/>
                    </a:lnTo>
                    <a:lnTo>
                      <a:pt x="89" y="14"/>
                    </a:lnTo>
                    <a:lnTo>
                      <a:pt x="85" y="10"/>
                    </a:lnTo>
                    <a:lnTo>
                      <a:pt x="82" y="14"/>
                    </a:lnTo>
                    <a:lnTo>
                      <a:pt x="78" y="17"/>
                    </a:lnTo>
                    <a:lnTo>
                      <a:pt x="74" y="21"/>
                    </a:lnTo>
                    <a:lnTo>
                      <a:pt x="74" y="21"/>
                    </a:lnTo>
                    <a:lnTo>
                      <a:pt x="71" y="21"/>
                    </a:lnTo>
                    <a:lnTo>
                      <a:pt x="71" y="21"/>
                    </a:lnTo>
                    <a:lnTo>
                      <a:pt x="71" y="17"/>
                    </a:lnTo>
                    <a:lnTo>
                      <a:pt x="67" y="14"/>
                    </a:lnTo>
                    <a:lnTo>
                      <a:pt x="67" y="10"/>
                    </a:lnTo>
                    <a:lnTo>
                      <a:pt x="64" y="7"/>
                    </a:lnTo>
                    <a:lnTo>
                      <a:pt x="60" y="7"/>
                    </a:lnTo>
                    <a:lnTo>
                      <a:pt x="57" y="7"/>
                    </a:lnTo>
                    <a:lnTo>
                      <a:pt x="53" y="10"/>
                    </a:lnTo>
                    <a:lnTo>
                      <a:pt x="46" y="7"/>
                    </a:lnTo>
                    <a:lnTo>
                      <a:pt x="46" y="7"/>
                    </a:lnTo>
                    <a:lnTo>
                      <a:pt x="46" y="7"/>
                    </a:lnTo>
                    <a:lnTo>
                      <a:pt x="50" y="3"/>
                    </a:lnTo>
                    <a:lnTo>
                      <a:pt x="50" y="0"/>
                    </a:lnTo>
                    <a:lnTo>
                      <a:pt x="46" y="0"/>
                    </a:lnTo>
                    <a:lnTo>
                      <a:pt x="43" y="0"/>
                    </a:lnTo>
                    <a:lnTo>
                      <a:pt x="32" y="0"/>
                    </a:lnTo>
                    <a:lnTo>
                      <a:pt x="29" y="3"/>
                    </a:lnTo>
                    <a:lnTo>
                      <a:pt x="29" y="7"/>
                    </a:lnTo>
                    <a:lnTo>
                      <a:pt x="29" y="7"/>
                    </a:lnTo>
                    <a:lnTo>
                      <a:pt x="25" y="7"/>
                    </a:lnTo>
                    <a:lnTo>
                      <a:pt x="25" y="7"/>
                    </a:lnTo>
                    <a:lnTo>
                      <a:pt x="22" y="7"/>
                    </a:lnTo>
                    <a:lnTo>
                      <a:pt x="18" y="7"/>
                    </a:lnTo>
                    <a:lnTo>
                      <a:pt x="18" y="10"/>
                    </a:lnTo>
                    <a:lnTo>
                      <a:pt x="15" y="17"/>
                    </a:lnTo>
                    <a:lnTo>
                      <a:pt x="15" y="24"/>
                    </a:lnTo>
                    <a:lnTo>
                      <a:pt x="18" y="24"/>
                    </a:lnTo>
                    <a:lnTo>
                      <a:pt x="18" y="28"/>
                    </a:lnTo>
                    <a:lnTo>
                      <a:pt x="18" y="31"/>
                    </a:lnTo>
                    <a:lnTo>
                      <a:pt x="18" y="35"/>
                    </a:lnTo>
                    <a:lnTo>
                      <a:pt x="18" y="38"/>
                    </a:lnTo>
                    <a:lnTo>
                      <a:pt x="18" y="42"/>
                    </a:lnTo>
                    <a:lnTo>
                      <a:pt x="15" y="45"/>
                    </a:lnTo>
                    <a:lnTo>
                      <a:pt x="11" y="52"/>
                    </a:lnTo>
                    <a:lnTo>
                      <a:pt x="8" y="63"/>
                    </a:lnTo>
                    <a:lnTo>
                      <a:pt x="4" y="81"/>
                    </a:lnTo>
                    <a:lnTo>
                      <a:pt x="4" y="84"/>
                    </a:lnTo>
                    <a:lnTo>
                      <a:pt x="0" y="84"/>
                    </a:lnTo>
                    <a:lnTo>
                      <a:pt x="0" y="88"/>
                    </a:lnTo>
                    <a:lnTo>
                      <a:pt x="0" y="91"/>
                    </a:lnTo>
                    <a:lnTo>
                      <a:pt x="4" y="9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59" name="Freeform 353">
                <a:extLst/>
              </p:cNvPr>
              <p:cNvSpPr>
                <a:spLocks/>
              </p:cNvSpPr>
              <p:nvPr userDrawn="1"/>
            </p:nvSpPr>
            <p:spPr bwMode="gray">
              <a:xfrm>
                <a:off x="758" y="-2540"/>
                <a:ext cx="243" cy="197"/>
              </a:xfrm>
              <a:custGeom>
                <a:avLst/>
                <a:gdLst>
                  <a:gd name="T0" fmla="*/ 219 w 243"/>
                  <a:gd name="T1" fmla="*/ 151 h 197"/>
                  <a:gd name="T2" fmla="*/ 240 w 243"/>
                  <a:gd name="T3" fmla="*/ 151 h 197"/>
                  <a:gd name="T4" fmla="*/ 243 w 243"/>
                  <a:gd name="T5" fmla="*/ 148 h 197"/>
                  <a:gd name="T6" fmla="*/ 240 w 243"/>
                  <a:gd name="T7" fmla="*/ 134 h 197"/>
                  <a:gd name="T8" fmla="*/ 222 w 243"/>
                  <a:gd name="T9" fmla="*/ 127 h 197"/>
                  <a:gd name="T10" fmla="*/ 198 w 243"/>
                  <a:gd name="T11" fmla="*/ 120 h 197"/>
                  <a:gd name="T12" fmla="*/ 184 w 243"/>
                  <a:gd name="T13" fmla="*/ 84 h 197"/>
                  <a:gd name="T14" fmla="*/ 180 w 243"/>
                  <a:gd name="T15" fmla="*/ 49 h 197"/>
                  <a:gd name="T16" fmla="*/ 177 w 243"/>
                  <a:gd name="T17" fmla="*/ 28 h 197"/>
                  <a:gd name="T18" fmla="*/ 159 w 243"/>
                  <a:gd name="T19" fmla="*/ 21 h 197"/>
                  <a:gd name="T20" fmla="*/ 148 w 243"/>
                  <a:gd name="T21" fmla="*/ 32 h 197"/>
                  <a:gd name="T22" fmla="*/ 134 w 243"/>
                  <a:gd name="T23" fmla="*/ 25 h 197"/>
                  <a:gd name="T24" fmla="*/ 127 w 243"/>
                  <a:gd name="T25" fmla="*/ 17 h 197"/>
                  <a:gd name="T26" fmla="*/ 117 w 243"/>
                  <a:gd name="T27" fmla="*/ 28 h 197"/>
                  <a:gd name="T28" fmla="*/ 106 w 243"/>
                  <a:gd name="T29" fmla="*/ 32 h 197"/>
                  <a:gd name="T30" fmla="*/ 96 w 243"/>
                  <a:gd name="T31" fmla="*/ 14 h 197"/>
                  <a:gd name="T32" fmla="*/ 85 w 243"/>
                  <a:gd name="T33" fmla="*/ 7 h 197"/>
                  <a:gd name="T34" fmla="*/ 85 w 243"/>
                  <a:gd name="T35" fmla="*/ 25 h 197"/>
                  <a:gd name="T36" fmla="*/ 78 w 243"/>
                  <a:gd name="T37" fmla="*/ 39 h 197"/>
                  <a:gd name="T38" fmla="*/ 67 w 243"/>
                  <a:gd name="T39" fmla="*/ 28 h 197"/>
                  <a:gd name="T40" fmla="*/ 67 w 243"/>
                  <a:gd name="T41" fmla="*/ 10 h 197"/>
                  <a:gd name="T42" fmla="*/ 67 w 243"/>
                  <a:gd name="T43" fmla="*/ 7 h 197"/>
                  <a:gd name="T44" fmla="*/ 57 w 243"/>
                  <a:gd name="T45" fmla="*/ 0 h 197"/>
                  <a:gd name="T46" fmla="*/ 39 w 243"/>
                  <a:gd name="T47" fmla="*/ 10 h 197"/>
                  <a:gd name="T48" fmla="*/ 14 w 243"/>
                  <a:gd name="T49" fmla="*/ 25 h 197"/>
                  <a:gd name="T50" fmla="*/ 7 w 243"/>
                  <a:gd name="T51" fmla="*/ 39 h 197"/>
                  <a:gd name="T52" fmla="*/ 4 w 243"/>
                  <a:gd name="T53" fmla="*/ 56 h 197"/>
                  <a:gd name="T54" fmla="*/ 0 w 243"/>
                  <a:gd name="T55" fmla="*/ 63 h 197"/>
                  <a:gd name="T56" fmla="*/ 0 w 243"/>
                  <a:gd name="T57" fmla="*/ 74 h 197"/>
                  <a:gd name="T58" fmla="*/ 25 w 243"/>
                  <a:gd name="T59" fmla="*/ 81 h 197"/>
                  <a:gd name="T60" fmla="*/ 39 w 243"/>
                  <a:gd name="T61" fmla="*/ 81 h 197"/>
                  <a:gd name="T62" fmla="*/ 46 w 243"/>
                  <a:gd name="T63" fmla="*/ 77 h 197"/>
                  <a:gd name="T64" fmla="*/ 46 w 243"/>
                  <a:gd name="T65" fmla="*/ 88 h 197"/>
                  <a:gd name="T66" fmla="*/ 29 w 243"/>
                  <a:gd name="T67" fmla="*/ 95 h 197"/>
                  <a:gd name="T68" fmla="*/ 22 w 243"/>
                  <a:gd name="T69" fmla="*/ 91 h 197"/>
                  <a:gd name="T70" fmla="*/ 11 w 243"/>
                  <a:gd name="T71" fmla="*/ 95 h 197"/>
                  <a:gd name="T72" fmla="*/ 7 w 243"/>
                  <a:gd name="T73" fmla="*/ 106 h 197"/>
                  <a:gd name="T74" fmla="*/ 25 w 243"/>
                  <a:gd name="T75" fmla="*/ 113 h 197"/>
                  <a:gd name="T76" fmla="*/ 46 w 243"/>
                  <a:gd name="T77" fmla="*/ 113 h 197"/>
                  <a:gd name="T78" fmla="*/ 74 w 243"/>
                  <a:gd name="T79" fmla="*/ 109 h 197"/>
                  <a:gd name="T80" fmla="*/ 88 w 243"/>
                  <a:gd name="T81" fmla="*/ 120 h 197"/>
                  <a:gd name="T82" fmla="*/ 88 w 243"/>
                  <a:gd name="T83" fmla="*/ 127 h 197"/>
                  <a:gd name="T84" fmla="*/ 85 w 243"/>
                  <a:gd name="T85" fmla="*/ 141 h 197"/>
                  <a:gd name="T86" fmla="*/ 71 w 243"/>
                  <a:gd name="T87" fmla="*/ 137 h 197"/>
                  <a:gd name="T88" fmla="*/ 53 w 243"/>
                  <a:gd name="T89" fmla="*/ 137 h 197"/>
                  <a:gd name="T90" fmla="*/ 39 w 243"/>
                  <a:gd name="T91" fmla="*/ 137 h 197"/>
                  <a:gd name="T92" fmla="*/ 25 w 243"/>
                  <a:gd name="T93" fmla="*/ 141 h 197"/>
                  <a:gd name="T94" fmla="*/ 22 w 243"/>
                  <a:gd name="T95" fmla="*/ 151 h 197"/>
                  <a:gd name="T96" fmla="*/ 32 w 243"/>
                  <a:gd name="T97" fmla="*/ 162 h 197"/>
                  <a:gd name="T98" fmla="*/ 53 w 243"/>
                  <a:gd name="T99" fmla="*/ 173 h 197"/>
                  <a:gd name="T100" fmla="*/ 67 w 243"/>
                  <a:gd name="T101" fmla="*/ 183 h 197"/>
                  <a:gd name="T102" fmla="*/ 81 w 243"/>
                  <a:gd name="T103" fmla="*/ 194 h 197"/>
                  <a:gd name="T104" fmla="*/ 155 w 243"/>
                  <a:gd name="T105" fmla="*/ 173 h 197"/>
                  <a:gd name="T106" fmla="*/ 169 w 243"/>
                  <a:gd name="T107" fmla="*/ 173 h 197"/>
                  <a:gd name="T108" fmla="*/ 187 w 243"/>
                  <a:gd name="T109" fmla="*/ 183 h 197"/>
                  <a:gd name="T110" fmla="*/ 194 w 243"/>
                  <a:gd name="T111" fmla="*/ 180 h 197"/>
                  <a:gd name="T112" fmla="*/ 198 w 243"/>
                  <a:gd name="T113" fmla="*/ 180 h 197"/>
                  <a:gd name="T114" fmla="*/ 212 w 243"/>
                  <a:gd name="T115" fmla="*/ 180 h 197"/>
                  <a:gd name="T116" fmla="*/ 222 w 243"/>
                  <a:gd name="T117" fmla="*/ 173 h 197"/>
                  <a:gd name="T118" fmla="*/ 219 w 243"/>
                  <a:gd name="T119" fmla="*/ 165 h 197"/>
                  <a:gd name="T120" fmla="*/ 208 w 243"/>
                  <a:gd name="T121" fmla="*/ 162 h 197"/>
                  <a:gd name="T122" fmla="*/ 205 w 243"/>
                  <a:gd name="T123" fmla="*/ 158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43" h="197">
                    <a:moveTo>
                      <a:pt x="212" y="155"/>
                    </a:moveTo>
                    <a:lnTo>
                      <a:pt x="212" y="151"/>
                    </a:lnTo>
                    <a:lnTo>
                      <a:pt x="219" y="151"/>
                    </a:lnTo>
                    <a:lnTo>
                      <a:pt x="226" y="151"/>
                    </a:lnTo>
                    <a:lnTo>
                      <a:pt x="233" y="148"/>
                    </a:lnTo>
                    <a:lnTo>
                      <a:pt x="240" y="151"/>
                    </a:lnTo>
                    <a:lnTo>
                      <a:pt x="240" y="151"/>
                    </a:lnTo>
                    <a:lnTo>
                      <a:pt x="240" y="148"/>
                    </a:lnTo>
                    <a:lnTo>
                      <a:pt x="243" y="148"/>
                    </a:lnTo>
                    <a:lnTo>
                      <a:pt x="243" y="144"/>
                    </a:lnTo>
                    <a:lnTo>
                      <a:pt x="243" y="137"/>
                    </a:lnTo>
                    <a:lnTo>
                      <a:pt x="240" y="134"/>
                    </a:lnTo>
                    <a:lnTo>
                      <a:pt x="233" y="130"/>
                    </a:lnTo>
                    <a:lnTo>
                      <a:pt x="229" y="130"/>
                    </a:lnTo>
                    <a:lnTo>
                      <a:pt x="222" y="127"/>
                    </a:lnTo>
                    <a:lnTo>
                      <a:pt x="219" y="123"/>
                    </a:lnTo>
                    <a:lnTo>
                      <a:pt x="208" y="123"/>
                    </a:lnTo>
                    <a:lnTo>
                      <a:pt x="198" y="120"/>
                    </a:lnTo>
                    <a:lnTo>
                      <a:pt x="194" y="116"/>
                    </a:lnTo>
                    <a:lnTo>
                      <a:pt x="187" y="106"/>
                    </a:lnTo>
                    <a:lnTo>
                      <a:pt x="184" y="84"/>
                    </a:lnTo>
                    <a:lnTo>
                      <a:pt x="184" y="56"/>
                    </a:lnTo>
                    <a:lnTo>
                      <a:pt x="184" y="53"/>
                    </a:lnTo>
                    <a:lnTo>
                      <a:pt x="180" y="49"/>
                    </a:lnTo>
                    <a:lnTo>
                      <a:pt x="180" y="42"/>
                    </a:lnTo>
                    <a:lnTo>
                      <a:pt x="177" y="35"/>
                    </a:lnTo>
                    <a:lnTo>
                      <a:pt x="177" y="28"/>
                    </a:lnTo>
                    <a:lnTo>
                      <a:pt x="169" y="25"/>
                    </a:lnTo>
                    <a:lnTo>
                      <a:pt x="166" y="21"/>
                    </a:lnTo>
                    <a:lnTo>
                      <a:pt x="159" y="21"/>
                    </a:lnTo>
                    <a:lnTo>
                      <a:pt x="155" y="21"/>
                    </a:lnTo>
                    <a:lnTo>
                      <a:pt x="152" y="25"/>
                    </a:lnTo>
                    <a:lnTo>
                      <a:pt x="148" y="32"/>
                    </a:lnTo>
                    <a:lnTo>
                      <a:pt x="148" y="39"/>
                    </a:lnTo>
                    <a:lnTo>
                      <a:pt x="145" y="46"/>
                    </a:lnTo>
                    <a:lnTo>
                      <a:pt x="134" y="25"/>
                    </a:lnTo>
                    <a:lnTo>
                      <a:pt x="131" y="25"/>
                    </a:lnTo>
                    <a:lnTo>
                      <a:pt x="131" y="21"/>
                    </a:lnTo>
                    <a:lnTo>
                      <a:pt x="127" y="17"/>
                    </a:lnTo>
                    <a:lnTo>
                      <a:pt x="124" y="17"/>
                    </a:lnTo>
                    <a:lnTo>
                      <a:pt x="120" y="21"/>
                    </a:lnTo>
                    <a:lnTo>
                      <a:pt x="117" y="28"/>
                    </a:lnTo>
                    <a:lnTo>
                      <a:pt x="113" y="32"/>
                    </a:lnTo>
                    <a:lnTo>
                      <a:pt x="110" y="35"/>
                    </a:lnTo>
                    <a:lnTo>
                      <a:pt x="106" y="32"/>
                    </a:lnTo>
                    <a:lnTo>
                      <a:pt x="103" y="28"/>
                    </a:lnTo>
                    <a:lnTo>
                      <a:pt x="99" y="21"/>
                    </a:lnTo>
                    <a:lnTo>
                      <a:pt x="96" y="14"/>
                    </a:lnTo>
                    <a:lnTo>
                      <a:pt x="92" y="10"/>
                    </a:lnTo>
                    <a:lnTo>
                      <a:pt x="88" y="7"/>
                    </a:lnTo>
                    <a:lnTo>
                      <a:pt x="85" y="7"/>
                    </a:lnTo>
                    <a:lnTo>
                      <a:pt x="85" y="14"/>
                    </a:lnTo>
                    <a:lnTo>
                      <a:pt x="85" y="17"/>
                    </a:lnTo>
                    <a:lnTo>
                      <a:pt x="85" y="25"/>
                    </a:lnTo>
                    <a:lnTo>
                      <a:pt x="81" y="32"/>
                    </a:lnTo>
                    <a:lnTo>
                      <a:pt x="81" y="35"/>
                    </a:lnTo>
                    <a:lnTo>
                      <a:pt x="78" y="39"/>
                    </a:lnTo>
                    <a:lnTo>
                      <a:pt x="74" y="35"/>
                    </a:lnTo>
                    <a:lnTo>
                      <a:pt x="67" y="35"/>
                    </a:lnTo>
                    <a:lnTo>
                      <a:pt x="67" y="28"/>
                    </a:lnTo>
                    <a:lnTo>
                      <a:pt x="64" y="25"/>
                    </a:lnTo>
                    <a:lnTo>
                      <a:pt x="67" y="17"/>
                    </a:lnTo>
                    <a:lnTo>
                      <a:pt x="67" y="10"/>
                    </a:lnTo>
                    <a:lnTo>
                      <a:pt x="67" y="7"/>
                    </a:lnTo>
                    <a:lnTo>
                      <a:pt x="67" y="7"/>
                    </a:lnTo>
                    <a:lnTo>
                      <a:pt x="67" y="7"/>
                    </a:lnTo>
                    <a:lnTo>
                      <a:pt x="64" y="3"/>
                    </a:lnTo>
                    <a:lnTo>
                      <a:pt x="60" y="0"/>
                    </a:lnTo>
                    <a:lnTo>
                      <a:pt x="57" y="0"/>
                    </a:lnTo>
                    <a:lnTo>
                      <a:pt x="53" y="3"/>
                    </a:lnTo>
                    <a:lnTo>
                      <a:pt x="46" y="7"/>
                    </a:lnTo>
                    <a:lnTo>
                      <a:pt x="39" y="10"/>
                    </a:lnTo>
                    <a:lnTo>
                      <a:pt x="32" y="14"/>
                    </a:lnTo>
                    <a:lnTo>
                      <a:pt x="25" y="21"/>
                    </a:lnTo>
                    <a:lnTo>
                      <a:pt x="14" y="25"/>
                    </a:lnTo>
                    <a:lnTo>
                      <a:pt x="11" y="32"/>
                    </a:lnTo>
                    <a:lnTo>
                      <a:pt x="7" y="39"/>
                    </a:lnTo>
                    <a:lnTo>
                      <a:pt x="7" y="39"/>
                    </a:lnTo>
                    <a:lnTo>
                      <a:pt x="7" y="46"/>
                    </a:lnTo>
                    <a:lnTo>
                      <a:pt x="7" y="49"/>
                    </a:lnTo>
                    <a:lnTo>
                      <a:pt x="4" y="56"/>
                    </a:lnTo>
                    <a:lnTo>
                      <a:pt x="0" y="60"/>
                    </a:lnTo>
                    <a:lnTo>
                      <a:pt x="0" y="60"/>
                    </a:lnTo>
                    <a:lnTo>
                      <a:pt x="0" y="63"/>
                    </a:lnTo>
                    <a:lnTo>
                      <a:pt x="0" y="67"/>
                    </a:lnTo>
                    <a:lnTo>
                      <a:pt x="0" y="70"/>
                    </a:lnTo>
                    <a:lnTo>
                      <a:pt x="0" y="74"/>
                    </a:lnTo>
                    <a:lnTo>
                      <a:pt x="7" y="77"/>
                    </a:lnTo>
                    <a:lnTo>
                      <a:pt x="14" y="81"/>
                    </a:lnTo>
                    <a:lnTo>
                      <a:pt x="25" y="81"/>
                    </a:lnTo>
                    <a:lnTo>
                      <a:pt x="25" y="81"/>
                    </a:lnTo>
                    <a:lnTo>
                      <a:pt x="32" y="81"/>
                    </a:lnTo>
                    <a:lnTo>
                      <a:pt x="39" y="81"/>
                    </a:lnTo>
                    <a:lnTo>
                      <a:pt x="43" y="81"/>
                    </a:lnTo>
                    <a:lnTo>
                      <a:pt x="46" y="77"/>
                    </a:lnTo>
                    <a:lnTo>
                      <a:pt x="46" y="77"/>
                    </a:lnTo>
                    <a:lnTo>
                      <a:pt x="50" y="81"/>
                    </a:lnTo>
                    <a:lnTo>
                      <a:pt x="50" y="84"/>
                    </a:lnTo>
                    <a:lnTo>
                      <a:pt x="46" y="88"/>
                    </a:lnTo>
                    <a:lnTo>
                      <a:pt x="46" y="88"/>
                    </a:lnTo>
                    <a:lnTo>
                      <a:pt x="39" y="91"/>
                    </a:lnTo>
                    <a:lnTo>
                      <a:pt x="29" y="95"/>
                    </a:lnTo>
                    <a:lnTo>
                      <a:pt x="29" y="91"/>
                    </a:lnTo>
                    <a:lnTo>
                      <a:pt x="25" y="91"/>
                    </a:lnTo>
                    <a:lnTo>
                      <a:pt x="22" y="91"/>
                    </a:lnTo>
                    <a:lnTo>
                      <a:pt x="18" y="91"/>
                    </a:lnTo>
                    <a:lnTo>
                      <a:pt x="14" y="91"/>
                    </a:lnTo>
                    <a:lnTo>
                      <a:pt x="11" y="95"/>
                    </a:lnTo>
                    <a:lnTo>
                      <a:pt x="7" y="99"/>
                    </a:lnTo>
                    <a:lnTo>
                      <a:pt x="7" y="106"/>
                    </a:lnTo>
                    <a:lnTo>
                      <a:pt x="7" y="106"/>
                    </a:lnTo>
                    <a:lnTo>
                      <a:pt x="11" y="109"/>
                    </a:lnTo>
                    <a:lnTo>
                      <a:pt x="14" y="109"/>
                    </a:lnTo>
                    <a:lnTo>
                      <a:pt x="25" y="113"/>
                    </a:lnTo>
                    <a:lnTo>
                      <a:pt x="39" y="113"/>
                    </a:lnTo>
                    <a:lnTo>
                      <a:pt x="43" y="113"/>
                    </a:lnTo>
                    <a:lnTo>
                      <a:pt x="46" y="113"/>
                    </a:lnTo>
                    <a:lnTo>
                      <a:pt x="57" y="109"/>
                    </a:lnTo>
                    <a:lnTo>
                      <a:pt x="64" y="109"/>
                    </a:lnTo>
                    <a:lnTo>
                      <a:pt x="74" y="109"/>
                    </a:lnTo>
                    <a:lnTo>
                      <a:pt x="81" y="113"/>
                    </a:lnTo>
                    <a:lnTo>
                      <a:pt x="88" y="116"/>
                    </a:lnTo>
                    <a:lnTo>
                      <a:pt x="88" y="120"/>
                    </a:lnTo>
                    <a:lnTo>
                      <a:pt x="88" y="120"/>
                    </a:lnTo>
                    <a:lnTo>
                      <a:pt x="92" y="123"/>
                    </a:lnTo>
                    <a:lnTo>
                      <a:pt x="88" y="127"/>
                    </a:lnTo>
                    <a:lnTo>
                      <a:pt x="88" y="134"/>
                    </a:lnTo>
                    <a:lnTo>
                      <a:pt x="88" y="137"/>
                    </a:lnTo>
                    <a:lnTo>
                      <a:pt x="85" y="141"/>
                    </a:lnTo>
                    <a:lnTo>
                      <a:pt x="81" y="141"/>
                    </a:lnTo>
                    <a:lnTo>
                      <a:pt x="74" y="137"/>
                    </a:lnTo>
                    <a:lnTo>
                      <a:pt x="71" y="137"/>
                    </a:lnTo>
                    <a:lnTo>
                      <a:pt x="67" y="137"/>
                    </a:lnTo>
                    <a:lnTo>
                      <a:pt x="64" y="137"/>
                    </a:lnTo>
                    <a:lnTo>
                      <a:pt x="53" y="137"/>
                    </a:lnTo>
                    <a:lnTo>
                      <a:pt x="43" y="141"/>
                    </a:lnTo>
                    <a:lnTo>
                      <a:pt x="43" y="141"/>
                    </a:lnTo>
                    <a:lnTo>
                      <a:pt x="39" y="137"/>
                    </a:lnTo>
                    <a:lnTo>
                      <a:pt x="36" y="137"/>
                    </a:lnTo>
                    <a:lnTo>
                      <a:pt x="29" y="137"/>
                    </a:lnTo>
                    <a:lnTo>
                      <a:pt x="25" y="141"/>
                    </a:lnTo>
                    <a:lnTo>
                      <a:pt x="22" y="144"/>
                    </a:lnTo>
                    <a:lnTo>
                      <a:pt x="22" y="151"/>
                    </a:lnTo>
                    <a:lnTo>
                      <a:pt x="22" y="151"/>
                    </a:lnTo>
                    <a:lnTo>
                      <a:pt x="22" y="155"/>
                    </a:lnTo>
                    <a:lnTo>
                      <a:pt x="25" y="158"/>
                    </a:lnTo>
                    <a:lnTo>
                      <a:pt x="32" y="162"/>
                    </a:lnTo>
                    <a:lnTo>
                      <a:pt x="39" y="165"/>
                    </a:lnTo>
                    <a:lnTo>
                      <a:pt x="50" y="169"/>
                    </a:lnTo>
                    <a:lnTo>
                      <a:pt x="53" y="173"/>
                    </a:lnTo>
                    <a:lnTo>
                      <a:pt x="57" y="173"/>
                    </a:lnTo>
                    <a:lnTo>
                      <a:pt x="64" y="176"/>
                    </a:lnTo>
                    <a:lnTo>
                      <a:pt x="67" y="183"/>
                    </a:lnTo>
                    <a:lnTo>
                      <a:pt x="71" y="190"/>
                    </a:lnTo>
                    <a:lnTo>
                      <a:pt x="74" y="197"/>
                    </a:lnTo>
                    <a:lnTo>
                      <a:pt x="81" y="194"/>
                    </a:lnTo>
                    <a:lnTo>
                      <a:pt x="106" y="190"/>
                    </a:lnTo>
                    <a:lnTo>
                      <a:pt x="131" y="183"/>
                    </a:lnTo>
                    <a:lnTo>
                      <a:pt x="155" y="173"/>
                    </a:lnTo>
                    <a:lnTo>
                      <a:pt x="155" y="173"/>
                    </a:lnTo>
                    <a:lnTo>
                      <a:pt x="162" y="173"/>
                    </a:lnTo>
                    <a:lnTo>
                      <a:pt x="169" y="173"/>
                    </a:lnTo>
                    <a:lnTo>
                      <a:pt x="177" y="173"/>
                    </a:lnTo>
                    <a:lnTo>
                      <a:pt x="184" y="180"/>
                    </a:lnTo>
                    <a:lnTo>
                      <a:pt x="187" y="183"/>
                    </a:lnTo>
                    <a:lnTo>
                      <a:pt x="187" y="183"/>
                    </a:lnTo>
                    <a:lnTo>
                      <a:pt x="191" y="183"/>
                    </a:lnTo>
                    <a:lnTo>
                      <a:pt x="194" y="180"/>
                    </a:lnTo>
                    <a:lnTo>
                      <a:pt x="198" y="180"/>
                    </a:lnTo>
                    <a:lnTo>
                      <a:pt x="198" y="180"/>
                    </a:lnTo>
                    <a:lnTo>
                      <a:pt x="198" y="180"/>
                    </a:lnTo>
                    <a:lnTo>
                      <a:pt x="201" y="183"/>
                    </a:lnTo>
                    <a:lnTo>
                      <a:pt x="205" y="183"/>
                    </a:lnTo>
                    <a:lnTo>
                      <a:pt x="212" y="180"/>
                    </a:lnTo>
                    <a:lnTo>
                      <a:pt x="219" y="173"/>
                    </a:lnTo>
                    <a:lnTo>
                      <a:pt x="219" y="173"/>
                    </a:lnTo>
                    <a:lnTo>
                      <a:pt x="222" y="173"/>
                    </a:lnTo>
                    <a:lnTo>
                      <a:pt x="222" y="169"/>
                    </a:lnTo>
                    <a:lnTo>
                      <a:pt x="222" y="165"/>
                    </a:lnTo>
                    <a:lnTo>
                      <a:pt x="219" y="165"/>
                    </a:lnTo>
                    <a:lnTo>
                      <a:pt x="215" y="162"/>
                    </a:lnTo>
                    <a:lnTo>
                      <a:pt x="208" y="162"/>
                    </a:lnTo>
                    <a:lnTo>
                      <a:pt x="208" y="162"/>
                    </a:lnTo>
                    <a:lnTo>
                      <a:pt x="205" y="162"/>
                    </a:lnTo>
                    <a:lnTo>
                      <a:pt x="205" y="158"/>
                    </a:lnTo>
                    <a:lnTo>
                      <a:pt x="205" y="158"/>
                    </a:lnTo>
                    <a:lnTo>
                      <a:pt x="205" y="155"/>
                    </a:lnTo>
                    <a:lnTo>
                      <a:pt x="212" y="15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0" name="Freeform 354">
                <a:extLst/>
              </p:cNvPr>
              <p:cNvSpPr>
                <a:spLocks/>
              </p:cNvSpPr>
              <p:nvPr userDrawn="1"/>
            </p:nvSpPr>
            <p:spPr bwMode="gray">
              <a:xfrm>
                <a:off x="765" y="-2766"/>
                <a:ext cx="116" cy="96"/>
              </a:xfrm>
              <a:custGeom>
                <a:avLst/>
                <a:gdLst>
                  <a:gd name="T0" fmla="*/ 43 w 124"/>
                  <a:gd name="T1" fmla="*/ 92 h 96"/>
                  <a:gd name="T2" fmla="*/ 50 w 124"/>
                  <a:gd name="T3" fmla="*/ 96 h 96"/>
                  <a:gd name="T4" fmla="*/ 60 w 124"/>
                  <a:gd name="T5" fmla="*/ 96 h 96"/>
                  <a:gd name="T6" fmla="*/ 64 w 124"/>
                  <a:gd name="T7" fmla="*/ 88 h 96"/>
                  <a:gd name="T8" fmla="*/ 74 w 124"/>
                  <a:gd name="T9" fmla="*/ 78 h 96"/>
                  <a:gd name="T10" fmla="*/ 81 w 124"/>
                  <a:gd name="T11" fmla="*/ 60 h 96"/>
                  <a:gd name="T12" fmla="*/ 85 w 124"/>
                  <a:gd name="T13" fmla="*/ 64 h 96"/>
                  <a:gd name="T14" fmla="*/ 96 w 124"/>
                  <a:gd name="T15" fmla="*/ 67 h 96"/>
                  <a:gd name="T16" fmla="*/ 110 w 124"/>
                  <a:gd name="T17" fmla="*/ 60 h 96"/>
                  <a:gd name="T18" fmla="*/ 110 w 124"/>
                  <a:gd name="T19" fmla="*/ 57 h 96"/>
                  <a:gd name="T20" fmla="*/ 113 w 124"/>
                  <a:gd name="T21" fmla="*/ 50 h 96"/>
                  <a:gd name="T22" fmla="*/ 110 w 124"/>
                  <a:gd name="T23" fmla="*/ 46 h 96"/>
                  <a:gd name="T24" fmla="*/ 113 w 124"/>
                  <a:gd name="T25" fmla="*/ 43 h 96"/>
                  <a:gd name="T26" fmla="*/ 117 w 124"/>
                  <a:gd name="T27" fmla="*/ 36 h 96"/>
                  <a:gd name="T28" fmla="*/ 113 w 124"/>
                  <a:gd name="T29" fmla="*/ 29 h 96"/>
                  <a:gd name="T30" fmla="*/ 117 w 124"/>
                  <a:gd name="T31" fmla="*/ 22 h 96"/>
                  <a:gd name="T32" fmla="*/ 124 w 124"/>
                  <a:gd name="T33" fmla="*/ 14 h 96"/>
                  <a:gd name="T34" fmla="*/ 124 w 124"/>
                  <a:gd name="T35" fmla="*/ 11 h 96"/>
                  <a:gd name="T36" fmla="*/ 117 w 124"/>
                  <a:gd name="T37" fmla="*/ 7 h 96"/>
                  <a:gd name="T38" fmla="*/ 110 w 124"/>
                  <a:gd name="T39" fmla="*/ 0 h 96"/>
                  <a:gd name="T40" fmla="*/ 92 w 124"/>
                  <a:gd name="T41" fmla="*/ 14 h 96"/>
                  <a:gd name="T42" fmla="*/ 85 w 124"/>
                  <a:gd name="T43" fmla="*/ 14 h 96"/>
                  <a:gd name="T44" fmla="*/ 71 w 124"/>
                  <a:gd name="T45" fmla="*/ 18 h 96"/>
                  <a:gd name="T46" fmla="*/ 64 w 124"/>
                  <a:gd name="T47" fmla="*/ 22 h 96"/>
                  <a:gd name="T48" fmla="*/ 53 w 124"/>
                  <a:gd name="T49" fmla="*/ 36 h 96"/>
                  <a:gd name="T50" fmla="*/ 39 w 124"/>
                  <a:gd name="T51" fmla="*/ 53 h 96"/>
                  <a:gd name="T52" fmla="*/ 25 w 124"/>
                  <a:gd name="T53" fmla="*/ 67 h 96"/>
                  <a:gd name="T54" fmla="*/ 15 w 124"/>
                  <a:gd name="T55" fmla="*/ 71 h 96"/>
                  <a:gd name="T56" fmla="*/ 7 w 124"/>
                  <a:gd name="T57" fmla="*/ 71 h 96"/>
                  <a:gd name="T58" fmla="*/ 0 w 124"/>
                  <a:gd name="T59" fmla="*/ 74 h 96"/>
                  <a:gd name="T60" fmla="*/ 4 w 124"/>
                  <a:gd name="T61" fmla="*/ 81 h 96"/>
                  <a:gd name="T62" fmla="*/ 7 w 124"/>
                  <a:gd name="T63" fmla="*/ 88 h 96"/>
                  <a:gd name="T64" fmla="*/ 18 w 124"/>
                  <a:gd name="T65" fmla="*/ 96 h 96"/>
                  <a:gd name="T66" fmla="*/ 36 w 124"/>
                  <a:gd name="T67"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4" h="96">
                    <a:moveTo>
                      <a:pt x="43" y="92"/>
                    </a:moveTo>
                    <a:lnTo>
                      <a:pt x="43" y="92"/>
                    </a:lnTo>
                    <a:lnTo>
                      <a:pt x="46" y="92"/>
                    </a:lnTo>
                    <a:lnTo>
                      <a:pt x="50" y="96"/>
                    </a:lnTo>
                    <a:lnTo>
                      <a:pt x="53" y="96"/>
                    </a:lnTo>
                    <a:lnTo>
                      <a:pt x="60" y="96"/>
                    </a:lnTo>
                    <a:lnTo>
                      <a:pt x="60" y="92"/>
                    </a:lnTo>
                    <a:lnTo>
                      <a:pt x="64" y="88"/>
                    </a:lnTo>
                    <a:lnTo>
                      <a:pt x="71" y="85"/>
                    </a:lnTo>
                    <a:lnTo>
                      <a:pt x="74" y="78"/>
                    </a:lnTo>
                    <a:lnTo>
                      <a:pt x="81" y="71"/>
                    </a:lnTo>
                    <a:lnTo>
                      <a:pt x="81" y="60"/>
                    </a:lnTo>
                    <a:lnTo>
                      <a:pt x="85" y="64"/>
                    </a:lnTo>
                    <a:lnTo>
                      <a:pt x="85" y="64"/>
                    </a:lnTo>
                    <a:lnTo>
                      <a:pt x="92" y="67"/>
                    </a:lnTo>
                    <a:lnTo>
                      <a:pt x="96" y="67"/>
                    </a:lnTo>
                    <a:lnTo>
                      <a:pt x="103" y="67"/>
                    </a:lnTo>
                    <a:lnTo>
                      <a:pt x="110" y="60"/>
                    </a:lnTo>
                    <a:lnTo>
                      <a:pt x="110" y="60"/>
                    </a:lnTo>
                    <a:lnTo>
                      <a:pt x="110" y="57"/>
                    </a:lnTo>
                    <a:lnTo>
                      <a:pt x="113" y="53"/>
                    </a:lnTo>
                    <a:lnTo>
                      <a:pt x="113" y="50"/>
                    </a:lnTo>
                    <a:lnTo>
                      <a:pt x="113" y="46"/>
                    </a:lnTo>
                    <a:lnTo>
                      <a:pt x="110" y="46"/>
                    </a:lnTo>
                    <a:lnTo>
                      <a:pt x="110" y="43"/>
                    </a:lnTo>
                    <a:lnTo>
                      <a:pt x="113" y="43"/>
                    </a:lnTo>
                    <a:lnTo>
                      <a:pt x="113" y="39"/>
                    </a:lnTo>
                    <a:lnTo>
                      <a:pt x="117" y="36"/>
                    </a:lnTo>
                    <a:lnTo>
                      <a:pt x="117" y="32"/>
                    </a:lnTo>
                    <a:lnTo>
                      <a:pt x="113" y="29"/>
                    </a:lnTo>
                    <a:lnTo>
                      <a:pt x="117" y="25"/>
                    </a:lnTo>
                    <a:lnTo>
                      <a:pt x="117" y="22"/>
                    </a:lnTo>
                    <a:lnTo>
                      <a:pt x="120" y="18"/>
                    </a:lnTo>
                    <a:lnTo>
                      <a:pt x="124" y="14"/>
                    </a:lnTo>
                    <a:lnTo>
                      <a:pt x="124" y="14"/>
                    </a:lnTo>
                    <a:lnTo>
                      <a:pt x="124" y="11"/>
                    </a:lnTo>
                    <a:lnTo>
                      <a:pt x="120" y="7"/>
                    </a:lnTo>
                    <a:lnTo>
                      <a:pt x="117" y="7"/>
                    </a:lnTo>
                    <a:lnTo>
                      <a:pt x="113" y="4"/>
                    </a:lnTo>
                    <a:lnTo>
                      <a:pt x="110" y="0"/>
                    </a:lnTo>
                    <a:lnTo>
                      <a:pt x="106" y="0"/>
                    </a:lnTo>
                    <a:lnTo>
                      <a:pt x="92" y="14"/>
                    </a:lnTo>
                    <a:lnTo>
                      <a:pt x="89" y="14"/>
                    </a:lnTo>
                    <a:lnTo>
                      <a:pt x="85" y="14"/>
                    </a:lnTo>
                    <a:lnTo>
                      <a:pt x="78" y="14"/>
                    </a:lnTo>
                    <a:lnTo>
                      <a:pt x="71" y="18"/>
                    </a:lnTo>
                    <a:lnTo>
                      <a:pt x="64" y="22"/>
                    </a:lnTo>
                    <a:lnTo>
                      <a:pt x="64" y="22"/>
                    </a:lnTo>
                    <a:lnTo>
                      <a:pt x="60" y="29"/>
                    </a:lnTo>
                    <a:lnTo>
                      <a:pt x="53" y="36"/>
                    </a:lnTo>
                    <a:lnTo>
                      <a:pt x="46" y="43"/>
                    </a:lnTo>
                    <a:lnTo>
                      <a:pt x="39" y="53"/>
                    </a:lnTo>
                    <a:lnTo>
                      <a:pt x="32" y="60"/>
                    </a:lnTo>
                    <a:lnTo>
                      <a:pt x="25" y="67"/>
                    </a:lnTo>
                    <a:lnTo>
                      <a:pt x="22" y="71"/>
                    </a:lnTo>
                    <a:lnTo>
                      <a:pt x="15" y="71"/>
                    </a:lnTo>
                    <a:lnTo>
                      <a:pt x="11" y="71"/>
                    </a:lnTo>
                    <a:lnTo>
                      <a:pt x="7" y="71"/>
                    </a:lnTo>
                    <a:lnTo>
                      <a:pt x="4" y="74"/>
                    </a:lnTo>
                    <a:lnTo>
                      <a:pt x="0" y="74"/>
                    </a:lnTo>
                    <a:lnTo>
                      <a:pt x="0" y="78"/>
                    </a:lnTo>
                    <a:lnTo>
                      <a:pt x="4" y="81"/>
                    </a:lnTo>
                    <a:lnTo>
                      <a:pt x="7" y="88"/>
                    </a:lnTo>
                    <a:lnTo>
                      <a:pt x="7" y="88"/>
                    </a:lnTo>
                    <a:lnTo>
                      <a:pt x="15" y="92"/>
                    </a:lnTo>
                    <a:lnTo>
                      <a:pt x="18" y="96"/>
                    </a:lnTo>
                    <a:lnTo>
                      <a:pt x="29" y="96"/>
                    </a:lnTo>
                    <a:lnTo>
                      <a:pt x="36" y="96"/>
                    </a:lnTo>
                    <a:lnTo>
                      <a:pt x="43" y="9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1" name="Freeform 355">
                <a:extLst/>
              </p:cNvPr>
              <p:cNvSpPr>
                <a:spLocks/>
              </p:cNvSpPr>
              <p:nvPr userDrawn="1"/>
            </p:nvSpPr>
            <p:spPr bwMode="gray">
              <a:xfrm>
                <a:off x="885" y="-2808"/>
                <a:ext cx="26" cy="20"/>
              </a:xfrm>
              <a:custGeom>
                <a:avLst/>
                <a:gdLst>
                  <a:gd name="T0" fmla="*/ 25 w 25"/>
                  <a:gd name="T1" fmla="*/ 21 h 28"/>
                  <a:gd name="T2" fmla="*/ 21 w 25"/>
                  <a:gd name="T3" fmla="*/ 14 h 28"/>
                  <a:gd name="T4" fmla="*/ 21 w 25"/>
                  <a:gd name="T5" fmla="*/ 7 h 28"/>
                  <a:gd name="T6" fmla="*/ 18 w 25"/>
                  <a:gd name="T7" fmla="*/ 4 h 28"/>
                  <a:gd name="T8" fmla="*/ 18 w 25"/>
                  <a:gd name="T9" fmla="*/ 4 h 28"/>
                  <a:gd name="T10" fmla="*/ 14 w 25"/>
                  <a:gd name="T11" fmla="*/ 4 h 28"/>
                  <a:gd name="T12" fmla="*/ 14 w 25"/>
                  <a:gd name="T13" fmla="*/ 4 h 28"/>
                  <a:gd name="T14" fmla="*/ 11 w 25"/>
                  <a:gd name="T15" fmla="*/ 0 h 28"/>
                  <a:gd name="T16" fmla="*/ 11 w 25"/>
                  <a:gd name="T17" fmla="*/ 0 h 28"/>
                  <a:gd name="T18" fmla="*/ 7 w 25"/>
                  <a:gd name="T19" fmla="*/ 0 h 28"/>
                  <a:gd name="T20" fmla="*/ 4 w 25"/>
                  <a:gd name="T21" fmla="*/ 4 h 28"/>
                  <a:gd name="T22" fmla="*/ 0 w 25"/>
                  <a:gd name="T23" fmla="*/ 7 h 28"/>
                  <a:gd name="T24" fmla="*/ 0 w 25"/>
                  <a:gd name="T25" fmla="*/ 11 h 28"/>
                  <a:gd name="T26" fmla="*/ 0 w 25"/>
                  <a:gd name="T27" fmla="*/ 21 h 28"/>
                  <a:gd name="T28" fmla="*/ 0 w 25"/>
                  <a:gd name="T29" fmla="*/ 21 h 28"/>
                  <a:gd name="T30" fmla="*/ 4 w 25"/>
                  <a:gd name="T31" fmla="*/ 25 h 28"/>
                  <a:gd name="T32" fmla="*/ 7 w 25"/>
                  <a:gd name="T33" fmla="*/ 28 h 28"/>
                  <a:gd name="T34" fmla="*/ 14 w 25"/>
                  <a:gd name="T35" fmla="*/ 28 h 28"/>
                  <a:gd name="T36" fmla="*/ 18 w 25"/>
                  <a:gd name="T37" fmla="*/ 28 h 28"/>
                  <a:gd name="T38" fmla="*/ 21 w 25"/>
                  <a:gd name="T39" fmla="*/ 28 h 28"/>
                  <a:gd name="T40" fmla="*/ 25 w 25"/>
                  <a:gd name="T41" fmla="*/ 2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 h="28">
                    <a:moveTo>
                      <a:pt x="25" y="21"/>
                    </a:moveTo>
                    <a:lnTo>
                      <a:pt x="21" y="14"/>
                    </a:lnTo>
                    <a:lnTo>
                      <a:pt x="21" y="7"/>
                    </a:lnTo>
                    <a:lnTo>
                      <a:pt x="18" y="4"/>
                    </a:lnTo>
                    <a:lnTo>
                      <a:pt x="18" y="4"/>
                    </a:lnTo>
                    <a:lnTo>
                      <a:pt x="14" y="4"/>
                    </a:lnTo>
                    <a:lnTo>
                      <a:pt x="14" y="4"/>
                    </a:lnTo>
                    <a:lnTo>
                      <a:pt x="11" y="0"/>
                    </a:lnTo>
                    <a:lnTo>
                      <a:pt x="11" y="0"/>
                    </a:lnTo>
                    <a:lnTo>
                      <a:pt x="7" y="0"/>
                    </a:lnTo>
                    <a:lnTo>
                      <a:pt x="4" y="4"/>
                    </a:lnTo>
                    <a:lnTo>
                      <a:pt x="0" y="7"/>
                    </a:lnTo>
                    <a:lnTo>
                      <a:pt x="0" y="11"/>
                    </a:lnTo>
                    <a:lnTo>
                      <a:pt x="0" y="21"/>
                    </a:lnTo>
                    <a:lnTo>
                      <a:pt x="0" y="21"/>
                    </a:lnTo>
                    <a:lnTo>
                      <a:pt x="4" y="25"/>
                    </a:lnTo>
                    <a:lnTo>
                      <a:pt x="7" y="28"/>
                    </a:lnTo>
                    <a:lnTo>
                      <a:pt x="14" y="28"/>
                    </a:lnTo>
                    <a:lnTo>
                      <a:pt x="18" y="28"/>
                    </a:lnTo>
                    <a:lnTo>
                      <a:pt x="21" y="28"/>
                    </a:lnTo>
                    <a:lnTo>
                      <a:pt x="25"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2" name="Freeform 356">
                <a:extLst/>
              </p:cNvPr>
              <p:cNvSpPr>
                <a:spLocks/>
              </p:cNvSpPr>
              <p:nvPr userDrawn="1"/>
            </p:nvSpPr>
            <p:spPr bwMode="gray">
              <a:xfrm>
                <a:off x="913" y="-2847"/>
                <a:ext cx="80" cy="52"/>
              </a:xfrm>
              <a:custGeom>
                <a:avLst/>
                <a:gdLst>
                  <a:gd name="T0" fmla="*/ 11 w 71"/>
                  <a:gd name="T1" fmla="*/ 39 h 43"/>
                  <a:gd name="T2" fmla="*/ 11 w 71"/>
                  <a:gd name="T3" fmla="*/ 36 h 43"/>
                  <a:gd name="T4" fmla="*/ 14 w 71"/>
                  <a:gd name="T5" fmla="*/ 32 h 43"/>
                  <a:gd name="T6" fmla="*/ 18 w 71"/>
                  <a:gd name="T7" fmla="*/ 29 h 43"/>
                  <a:gd name="T8" fmla="*/ 22 w 71"/>
                  <a:gd name="T9" fmla="*/ 29 h 43"/>
                  <a:gd name="T10" fmla="*/ 25 w 71"/>
                  <a:gd name="T11" fmla="*/ 29 h 43"/>
                  <a:gd name="T12" fmla="*/ 32 w 71"/>
                  <a:gd name="T13" fmla="*/ 32 h 43"/>
                  <a:gd name="T14" fmla="*/ 32 w 71"/>
                  <a:gd name="T15" fmla="*/ 32 h 43"/>
                  <a:gd name="T16" fmla="*/ 32 w 71"/>
                  <a:gd name="T17" fmla="*/ 36 h 43"/>
                  <a:gd name="T18" fmla="*/ 39 w 71"/>
                  <a:gd name="T19" fmla="*/ 39 h 43"/>
                  <a:gd name="T20" fmla="*/ 43 w 71"/>
                  <a:gd name="T21" fmla="*/ 43 h 43"/>
                  <a:gd name="T22" fmla="*/ 50 w 71"/>
                  <a:gd name="T23" fmla="*/ 43 h 43"/>
                  <a:gd name="T24" fmla="*/ 57 w 71"/>
                  <a:gd name="T25" fmla="*/ 39 h 43"/>
                  <a:gd name="T26" fmla="*/ 64 w 71"/>
                  <a:gd name="T27" fmla="*/ 32 h 43"/>
                  <a:gd name="T28" fmla="*/ 67 w 71"/>
                  <a:gd name="T29" fmla="*/ 32 h 43"/>
                  <a:gd name="T30" fmla="*/ 67 w 71"/>
                  <a:gd name="T31" fmla="*/ 29 h 43"/>
                  <a:gd name="T32" fmla="*/ 71 w 71"/>
                  <a:gd name="T33" fmla="*/ 25 h 43"/>
                  <a:gd name="T34" fmla="*/ 71 w 71"/>
                  <a:gd name="T35" fmla="*/ 22 h 43"/>
                  <a:gd name="T36" fmla="*/ 67 w 71"/>
                  <a:gd name="T37" fmla="*/ 18 h 43"/>
                  <a:gd name="T38" fmla="*/ 60 w 71"/>
                  <a:gd name="T39" fmla="*/ 14 h 43"/>
                  <a:gd name="T40" fmla="*/ 39 w 71"/>
                  <a:gd name="T41" fmla="*/ 4 h 43"/>
                  <a:gd name="T42" fmla="*/ 39 w 71"/>
                  <a:gd name="T43" fmla="*/ 0 h 43"/>
                  <a:gd name="T44" fmla="*/ 36 w 71"/>
                  <a:gd name="T45" fmla="*/ 0 h 43"/>
                  <a:gd name="T46" fmla="*/ 32 w 71"/>
                  <a:gd name="T47" fmla="*/ 0 h 43"/>
                  <a:gd name="T48" fmla="*/ 25 w 71"/>
                  <a:gd name="T49" fmla="*/ 0 h 43"/>
                  <a:gd name="T50" fmla="*/ 18 w 71"/>
                  <a:gd name="T51" fmla="*/ 4 h 43"/>
                  <a:gd name="T52" fmla="*/ 11 w 71"/>
                  <a:gd name="T53" fmla="*/ 11 h 43"/>
                  <a:gd name="T54" fmla="*/ 11 w 71"/>
                  <a:gd name="T55" fmla="*/ 11 h 43"/>
                  <a:gd name="T56" fmla="*/ 7 w 71"/>
                  <a:gd name="T57" fmla="*/ 14 h 43"/>
                  <a:gd name="T58" fmla="*/ 4 w 71"/>
                  <a:gd name="T59" fmla="*/ 18 h 43"/>
                  <a:gd name="T60" fmla="*/ 0 w 71"/>
                  <a:gd name="T61" fmla="*/ 22 h 43"/>
                  <a:gd name="T62" fmla="*/ 0 w 71"/>
                  <a:gd name="T63" fmla="*/ 25 h 43"/>
                  <a:gd name="T64" fmla="*/ 0 w 71"/>
                  <a:gd name="T65" fmla="*/ 29 h 43"/>
                  <a:gd name="T66" fmla="*/ 4 w 71"/>
                  <a:gd name="T67" fmla="*/ 32 h 43"/>
                  <a:gd name="T68" fmla="*/ 11 w 71"/>
                  <a:gd name="T69" fmla="*/ 3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1" h="43">
                    <a:moveTo>
                      <a:pt x="11" y="39"/>
                    </a:moveTo>
                    <a:lnTo>
                      <a:pt x="11" y="36"/>
                    </a:lnTo>
                    <a:lnTo>
                      <a:pt x="14" y="32"/>
                    </a:lnTo>
                    <a:lnTo>
                      <a:pt x="18" y="29"/>
                    </a:lnTo>
                    <a:lnTo>
                      <a:pt x="22" y="29"/>
                    </a:lnTo>
                    <a:lnTo>
                      <a:pt x="25" y="29"/>
                    </a:lnTo>
                    <a:lnTo>
                      <a:pt x="32" y="32"/>
                    </a:lnTo>
                    <a:lnTo>
                      <a:pt x="32" y="32"/>
                    </a:lnTo>
                    <a:lnTo>
                      <a:pt x="32" y="36"/>
                    </a:lnTo>
                    <a:lnTo>
                      <a:pt x="39" y="39"/>
                    </a:lnTo>
                    <a:lnTo>
                      <a:pt x="43" y="43"/>
                    </a:lnTo>
                    <a:lnTo>
                      <a:pt x="50" y="43"/>
                    </a:lnTo>
                    <a:lnTo>
                      <a:pt x="57" y="39"/>
                    </a:lnTo>
                    <a:lnTo>
                      <a:pt x="64" y="32"/>
                    </a:lnTo>
                    <a:lnTo>
                      <a:pt x="67" y="32"/>
                    </a:lnTo>
                    <a:lnTo>
                      <a:pt x="67" y="29"/>
                    </a:lnTo>
                    <a:lnTo>
                      <a:pt x="71" y="25"/>
                    </a:lnTo>
                    <a:lnTo>
                      <a:pt x="71" y="22"/>
                    </a:lnTo>
                    <a:lnTo>
                      <a:pt x="67" y="18"/>
                    </a:lnTo>
                    <a:lnTo>
                      <a:pt x="60" y="14"/>
                    </a:lnTo>
                    <a:lnTo>
                      <a:pt x="39" y="4"/>
                    </a:lnTo>
                    <a:lnTo>
                      <a:pt x="39" y="0"/>
                    </a:lnTo>
                    <a:lnTo>
                      <a:pt x="36" y="0"/>
                    </a:lnTo>
                    <a:lnTo>
                      <a:pt x="32" y="0"/>
                    </a:lnTo>
                    <a:lnTo>
                      <a:pt x="25" y="0"/>
                    </a:lnTo>
                    <a:lnTo>
                      <a:pt x="18" y="4"/>
                    </a:lnTo>
                    <a:lnTo>
                      <a:pt x="11" y="11"/>
                    </a:lnTo>
                    <a:lnTo>
                      <a:pt x="11" y="11"/>
                    </a:lnTo>
                    <a:lnTo>
                      <a:pt x="7" y="14"/>
                    </a:lnTo>
                    <a:lnTo>
                      <a:pt x="4" y="18"/>
                    </a:lnTo>
                    <a:lnTo>
                      <a:pt x="0" y="22"/>
                    </a:lnTo>
                    <a:lnTo>
                      <a:pt x="0" y="25"/>
                    </a:lnTo>
                    <a:lnTo>
                      <a:pt x="0" y="29"/>
                    </a:lnTo>
                    <a:lnTo>
                      <a:pt x="4" y="32"/>
                    </a:lnTo>
                    <a:lnTo>
                      <a:pt x="11" y="3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3" name="Freeform 357">
                <a:extLst/>
              </p:cNvPr>
              <p:cNvSpPr>
                <a:spLocks/>
              </p:cNvSpPr>
              <p:nvPr userDrawn="1"/>
            </p:nvSpPr>
            <p:spPr bwMode="gray">
              <a:xfrm>
                <a:off x="911" y="-2790"/>
                <a:ext cx="62" cy="26"/>
              </a:xfrm>
              <a:custGeom>
                <a:avLst/>
                <a:gdLst>
                  <a:gd name="T0" fmla="*/ 10 w 63"/>
                  <a:gd name="T1" fmla="*/ 35 h 35"/>
                  <a:gd name="T2" fmla="*/ 10 w 63"/>
                  <a:gd name="T3" fmla="*/ 35 h 35"/>
                  <a:gd name="T4" fmla="*/ 17 w 63"/>
                  <a:gd name="T5" fmla="*/ 35 h 35"/>
                  <a:gd name="T6" fmla="*/ 25 w 63"/>
                  <a:gd name="T7" fmla="*/ 35 h 35"/>
                  <a:gd name="T8" fmla="*/ 35 w 63"/>
                  <a:gd name="T9" fmla="*/ 35 h 35"/>
                  <a:gd name="T10" fmla="*/ 39 w 63"/>
                  <a:gd name="T11" fmla="*/ 31 h 35"/>
                  <a:gd name="T12" fmla="*/ 42 w 63"/>
                  <a:gd name="T13" fmla="*/ 28 h 35"/>
                  <a:gd name="T14" fmla="*/ 49 w 63"/>
                  <a:gd name="T15" fmla="*/ 21 h 35"/>
                  <a:gd name="T16" fmla="*/ 53 w 63"/>
                  <a:gd name="T17" fmla="*/ 17 h 35"/>
                  <a:gd name="T18" fmla="*/ 56 w 63"/>
                  <a:gd name="T19" fmla="*/ 17 h 35"/>
                  <a:gd name="T20" fmla="*/ 60 w 63"/>
                  <a:gd name="T21" fmla="*/ 17 h 35"/>
                  <a:gd name="T22" fmla="*/ 63 w 63"/>
                  <a:gd name="T23" fmla="*/ 17 h 35"/>
                  <a:gd name="T24" fmla="*/ 63 w 63"/>
                  <a:gd name="T25" fmla="*/ 14 h 35"/>
                  <a:gd name="T26" fmla="*/ 63 w 63"/>
                  <a:gd name="T27" fmla="*/ 10 h 35"/>
                  <a:gd name="T28" fmla="*/ 60 w 63"/>
                  <a:gd name="T29" fmla="*/ 7 h 35"/>
                  <a:gd name="T30" fmla="*/ 53 w 63"/>
                  <a:gd name="T31" fmla="*/ 3 h 35"/>
                  <a:gd name="T32" fmla="*/ 42 w 63"/>
                  <a:gd name="T33" fmla="*/ 3 h 35"/>
                  <a:gd name="T34" fmla="*/ 32 w 63"/>
                  <a:gd name="T35" fmla="*/ 0 h 35"/>
                  <a:gd name="T36" fmla="*/ 25 w 63"/>
                  <a:gd name="T37" fmla="*/ 0 h 35"/>
                  <a:gd name="T38" fmla="*/ 17 w 63"/>
                  <a:gd name="T39" fmla="*/ 0 h 35"/>
                  <a:gd name="T40" fmla="*/ 14 w 63"/>
                  <a:gd name="T41" fmla="*/ 0 h 35"/>
                  <a:gd name="T42" fmla="*/ 14 w 63"/>
                  <a:gd name="T43" fmla="*/ 0 h 35"/>
                  <a:gd name="T44" fmla="*/ 10 w 63"/>
                  <a:gd name="T45" fmla="*/ 3 h 35"/>
                  <a:gd name="T46" fmla="*/ 7 w 63"/>
                  <a:gd name="T47" fmla="*/ 10 h 35"/>
                  <a:gd name="T48" fmla="*/ 3 w 63"/>
                  <a:gd name="T49" fmla="*/ 14 h 35"/>
                  <a:gd name="T50" fmla="*/ 0 w 63"/>
                  <a:gd name="T51" fmla="*/ 21 h 35"/>
                  <a:gd name="T52" fmla="*/ 3 w 63"/>
                  <a:gd name="T53" fmla="*/ 28 h 35"/>
                  <a:gd name="T54" fmla="*/ 10 w 63"/>
                  <a:gd name="T55"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3" h="35">
                    <a:moveTo>
                      <a:pt x="10" y="35"/>
                    </a:moveTo>
                    <a:lnTo>
                      <a:pt x="10" y="35"/>
                    </a:lnTo>
                    <a:lnTo>
                      <a:pt x="17" y="35"/>
                    </a:lnTo>
                    <a:lnTo>
                      <a:pt x="25" y="35"/>
                    </a:lnTo>
                    <a:lnTo>
                      <a:pt x="35" y="35"/>
                    </a:lnTo>
                    <a:lnTo>
                      <a:pt x="39" y="31"/>
                    </a:lnTo>
                    <a:lnTo>
                      <a:pt x="42" y="28"/>
                    </a:lnTo>
                    <a:lnTo>
                      <a:pt x="49" y="21"/>
                    </a:lnTo>
                    <a:lnTo>
                      <a:pt x="53" y="17"/>
                    </a:lnTo>
                    <a:lnTo>
                      <a:pt x="56" y="17"/>
                    </a:lnTo>
                    <a:lnTo>
                      <a:pt x="60" y="17"/>
                    </a:lnTo>
                    <a:lnTo>
                      <a:pt x="63" y="17"/>
                    </a:lnTo>
                    <a:lnTo>
                      <a:pt x="63" y="14"/>
                    </a:lnTo>
                    <a:lnTo>
                      <a:pt x="63" y="10"/>
                    </a:lnTo>
                    <a:lnTo>
                      <a:pt x="60" y="7"/>
                    </a:lnTo>
                    <a:lnTo>
                      <a:pt x="53" y="3"/>
                    </a:lnTo>
                    <a:lnTo>
                      <a:pt x="42" y="3"/>
                    </a:lnTo>
                    <a:lnTo>
                      <a:pt x="32" y="0"/>
                    </a:lnTo>
                    <a:lnTo>
                      <a:pt x="25" y="0"/>
                    </a:lnTo>
                    <a:lnTo>
                      <a:pt x="17" y="0"/>
                    </a:lnTo>
                    <a:lnTo>
                      <a:pt x="14" y="0"/>
                    </a:lnTo>
                    <a:lnTo>
                      <a:pt x="14" y="0"/>
                    </a:lnTo>
                    <a:lnTo>
                      <a:pt x="10" y="3"/>
                    </a:lnTo>
                    <a:lnTo>
                      <a:pt x="7" y="10"/>
                    </a:lnTo>
                    <a:lnTo>
                      <a:pt x="3" y="14"/>
                    </a:lnTo>
                    <a:lnTo>
                      <a:pt x="0" y="21"/>
                    </a:lnTo>
                    <a:lnTo>
                      <a:pt x="3" y="28"/>
                    </a:lnTo>
                    <a:lnTo>
                      <a:pt x="10" y="3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4" name="Freeform 358">
                <a:extLst/>
              </p:cNvPr>
              <p:cNvSpPr>
                <a:spLocks/>
              </p:cNvSpPr>
              <p:nvPr userDrawn="1"/>
            </p:nvSpPr>
            <p:spPr bwMode="gray">
              <a:xfrm>
                <a:off x="836" y="-2678"/>
                <a:ext cx="18" cy="29"/>
              </a:xfrm>
              <a:custGeom>
                <a:avLst/>
                <a:gdLst>
                  <a:gd name="T0" fmla="*/ 18 w 18"/>
                  <a:gd name="T1" fmla="*/ 15 h 29"/>
                  <a:gd name="T2" fmla="*/ 18 w 18"/>
                  <a:gd name="T3" fmla="*/ 15 h 29"/>
                  <a:gd name="T4" fmla="*/ 18 w 18"/>
                  <a:gd name="T5" fmla="*/ 11 h 29"/>
                  <a:gd name="T6" fmla="*/ 18 w 18"/>
                  <a:gd name="T7" fmla="*/ 8 h 29"/>
                  <a:gd name="T8" fmla="*/ 18 w 18"/>
                  <a:gd name="T9" fmla="*/ 4 h 29"/>
                  <a:gd name="T10" fmla="*/ 18 w 18"/>
                  <a:gd name="T11" fmla="*/ 0 h 29"/>
                  <a:gd name="T12" fmla="*/ 14 w 18"/>
                  <a:gd name="T13" fmla="*/ 0 h 29"/>
                  <a:gd name="T14" fmla="*/ 10 w 18"/>
                  <a:gd name="T15" fmla="*/ 0 h 29"/>
                  <a:gd name="T16" fmla="*/ 7 w 18"/>
                  <a:gd name="T17" fmla="*/ 4 h 29"/>
                  <a:gd name="T18" fmla="*/ 3 w 18"/>
                  <a:gd name="T19" fmla="*/ 11 h 29"/>
                  <a:gd name="T20" fmla="*/ 0 w 18"/>
                  <a:gd name="T21" fmla="*/ 15 h 29"/>
                  <a:gd name="T22" fmla="*/ 0 w 18"/>
                  <a:gd name="T23" fmla="*/ 22 h 29"/>
                  <a:gd name="T24" fmla="*/ 0 w 18"/>
                  <a:gd name="T25" fmla="*/ 29 h 29"/>
                  <a:gd name="T26" fmla="*/ 0 w 18"/>
                  <a:gd name="T27" fmla="*/ 29 h 29"/>
                  <a:gd name="T28" fmla="*/ 3 w 18"/>
                  <a:gd name="T29" fmla="*/ 29 h 29"/>
                  <a:gd name="T30" fmla="*/ 7 w 18"/>
                  <a:gd name="T31" fmla="*/ 29 h 29"/>
                  <a:gd name="T32" fmla="*/ 10 w 18"/>
                  <a:gd name="T33" fmla="*/ 29 h 29"/>
                  <a:gd name="T34" fmla="*/ 14 w 18"/>
                  <a:gd name="T35" fmla="*/ 22 h 29"/>
                  <a:gd name="T36" fmla="*/ 18 w 18"/>
                  <a:gd name="T37"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 h="29">
                    <a:moveTo>
                      <a:pt x="18" y="15"/>
                    </a:moveTo>
                    <a:lnTo>
                      <a:pt x="18" y="15"/>
                    </a:lnTo>
                    <a:lnTo>
                      <a:pt x="18" y="11"/>
                    </a:lnTo>
                    <a:lnTo>
                      <a:pt x="18" y="8"/>
                    </a:lnTo>
                    <a:lnTo>
                      <a:pt x="18" y="4"/>
                    </a:lnTo>
                    <a:lnTo>
                      <a:pt x="18" y="0"/>
                    </a:lnTo>
                    <a:lnTo>
                      <a:pt x="14" y="0"/>
                    </a:lnTo>
                    <a:lnTo>
                      <a:pt x="10" y="0"/>
                    </a:lnTo>
                    <a:lnTo>
                      <a:pt x="7" y="4"/>
                    </a:lnTo>
                    <a:lnTo>
                      <a:pt x="3" y="11"/>
                    </a:lnTo>
                    <a:lnTo>
                      <a:pt x="0" y="15"/>
                    </a:lnTo>
                    <a:lnTo>
                      <a:pt x="0" y="22"/>
                    </a:lnTo>
                    <a:lnTo>
                      <a:pt x="0" y="29"/>
                    </a:lnTo>
                    <a:lnTo>
                      <a:pt x="0" y="29"/>
                    </a:lnTo>
                    <a:lnTo>
                      <a:pt x="3" y="29"/>
                    </a:lnTo>
                    <a:lnTo>
                      <a:pt x="7" y="29"/>
                    </a:lnTo>
                    <a:lnTo>
                      <a:pt x="10" y="29"/>
                    </a:lnTo>
                    <a:lnTo>
                      <a:pt x="14" y="22"/>
                    </a:lnTo>
                    <a:lnTo>
                      <a:pt x="18" y="1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5" name="Freeform 359">
                <a:extLst/>
              </p:cNvPr>
              <p:cNvSpPr>
                <a:spLocks/>
              </p:cNvSpPr>
              <p:nvPr userDrawn="1"/>
            </p:nvSpPr>
            <p:spPr bwMode="gray">
              <a:xfrm>
                <a:off x="832" y="-2656"/>
                <a:ext cx="120" cy="86"/>
              </a:xfrm>
              <a:custGeom>
                <a:avLst/>
                <a:gdLst>
                  <a:gd name="T0" fmla="*/ 7 w 120"/>
                  <a:gd name="T1" fmla="*/ 70 h 95"/>
                  <a:gd name="T2" fmla="*/ 14 w 120"/>
                  <a:gd name="T3" fmla="*/ 74 h 95"/>
                  <a:gd name="T4" fmla="*/ 25 w 120"/>
                  <a:gd name="T5" fmla="*/ 74 h 95"/>
                  <a:gd name="T6" fmla="*/ 29 w 120"/>
                  <a:gd name="T7" fmla="*/ 70 h 95"/>
                  <a:gd name="T8" fmla="*/ 32 w 120"/>
                  <a:gd name="T9" fmla="*/ 67 h 95"/>
                  <a:gd name="T10" fmla="*/ 39 w 120"/>
                  <a:gd name="T11" fmla="*/ 70 h 95"/>
                  <a:gd name="T12" fmla="*/ 50 w 120"/>
                  <a:gd name="T13" fmla="*/ 70 h 95"/>
                  <a:gd name="T14" fmla="*/ 53 w 120"/>
                  <a:gd name="T15" fmla="*/ 67 h 95"/>
                  <a:gd name="T16" fmla="*/ 60 w 120"/>
                  <a:gd name="T17" fmla="*/ 67 h 95"/>
                  <a:gd name="T18" fmla="*/ 60 w 120"/>
                  <a:gd name="T19" fmla="*/ 70 h 95"/>
                  <a:gd name="T20" fmla="*/ 57 w 120"/>
                  <a:gd name="T21" fmla="*/ 74 h 95"/>
                  <a:gd name="T22" fmla="*/ 43 w 120"/>
                  <a:gd name="T23" fmla="*/ 81 h 95"/>
                  <a:gd name="T24" fmla="*/ 29 w 120"/>
                  <a:gd name="T25" fmla="*/ 88 h 95"/>
                  <a:gd name="T26" fmla="*/ 29 w 120"/>
                  <a:gd name="T27" fmla="*/ 91 h 95"/>
                  <a:gd name="T28" fmla="*/ 39 w 120"/>
                  <a:gd name="T29" fmla="*/ 95 h 95"/>
                  <a:gd name="T30" fmla="*/ 57 w 120"/>
                  <a:gd name="T31" fmla="*/ 91 h 95"/>
                  <a:gd name="T32" fmla="*/ 71 w 120"/>
                  <a:gd name="T33" fmla="*/ 81 h 95"/>
                  <a:gd name="T34" fmla="*/ 78 w 120"/>
                  <a:gd name="T35" fmla="*/ 77 h 95"/>
                  <a:gd name="T36" fmla="*/ 81 w 120"/>
                  <a:gd name="T37" fmla="*/ 74 h 95"/>
                  <a:gd name="T38" fmla="*/ 85 w 120"/>
                  <a:gd name="T39" fmla="*/ 77 h 95"/>
                  <a:gd name="T40" fmla="*/ 88 w 120"/>
                  <a:gd name="T41" fmla="*/ 77 h 95"/>
                  <a:gd name="T42" fmla="*/ 95 w 120"/>
                  <a:gd name="T43" fmla="*/ 74 h 95"/>
                  <a:gd name="T44" fmla="*/ 99 w 120"/>
                  <a:gd name="T45" fmla="*/ 74 h 95"/>
                  <a:gd name="T46" fmla="*/ 110 w 120"/>
                  <a:gd name="T47" fmla="*/ 74 h 95"/>
                  <a:gd name="T48" fmla="*/ 113 w 120"/>
                  <a:gd name="T49" fmla="*/ 70 h 95"/>
                  <a:gd name="T50" fmla="*/ 117 w 120"/>
                  <a:gd name="T51" fmla="*/ 60 h 95"/>
                  <a:gd name="T52" fmla="*/ 120 w 120"/>
                  <a:gd name="T53" fmla="*/ 45 h 95"/>
                  <a:gd name="T54" fmla="*/ 117 w 120"/>
                  <a:gd name="T55" fmla="*/ 35 h 95"/>
                  <a:gd name="T56" fmla="*/ 113 w 120"/>
                  <a:gd name="T57" fmla="*/ 35 h 95"/>
                  <a:gd name="T58" fmla="*/ 106 w 120"/>
                  <a:gd name="T59" fmla="*/ 38 h 95"/>
                  <a:gd name="T60" fmla="*/ 99 w 120"/>
                  <a:gd name="T61" fmla="*/ 38 h 95"/>
                  <a:gd name="T62" fmla="*/ 95 w 120"/>
                  <a:gd name="T63" fmla="*/ 31 h 95"/>
                  <a:gd name="T64" fmla="*/ 88 w 120"/>
                  <a:gd name="T65" fmla="*/ 17 h 95"/>
                  <a:gd name="T66" fmla="*/ 88 w 120"/>
                  <a:gd name="T67" fmla="*/ 7 h 95"/>
                  <a:gd name="T68" fmla="*/ 85 w 120"/>
                  <a:gd name="T69" fmla="*/ 0 h 95"/>
                  <a:gd name="T70" fmla="*/ 81 w 120"/>
                  <a:gd name="T71" fmla="*/ 0 h 95"/>
                  <a:gd name="T72" fmla="*/ 74 w 120"/>
                  <a:gd name="T73" fmla="*/ 3 h 95"/>
                  <a:gd name="T74" fmla="*/ 67 w 120"/>
                  <a:gd name="T75" fmla="*/ 14 h 95"/>
                  <a:gd name="T76" fmla="*/ 67 w 120"/>
                  <a:gd name="T77" fmla="*/ 21 h 95"/>
                  <a:gd name="T78" fmla="*/ 67 w 120"/>
                  <a:gd name="T79" fmla="*/ 28 h 95"/>
                  <a:gd name="T80" fmla="*/ 74 w 120"/>
                  <a:gd name="T81" fmla="*/ 31 h 95"/>
                  <a:gd name="T82" fmla="*/ 67 w 120"/>
                  <a:gd name="T83" fmla="*/ 38 h 95"/>
                  <a:gd name="T84" fmla="*/ 64 w 120"/>
                  <a:gd name="T85" fmla="*/ 45 h 95"/>
                  <a:gd name="T86" fmla="*/ 57 w 120"/>
                  <a:gd name="T87" fmla="*/ 49 h 95"/>
                  <a:gd name="T88" fmla="*/ 57 w 120"/>
                  <a:gd name="T89" fmla="*/ 38 h 95"/>
                  <a:gd name="T90" fmla="*/ 53 w 120"/>
                  <a:gd name="T91" fmla="*/ 28 h 95"/>
                  <a:gd name="T92" fmla="*/ 46 w 120"/>
                  <a:gd name="T93" fmla="*/ 24 h 95"/>
                  <a:gd name="T94" fmla="*/ 39 w 120"/>
                  <a:gd name="T95" fmla="*/ 28 h 95"/>
                  <a:gd name="T96" fmla="*/ 32 w 120"/>
                  <a:gd name="T97" fmla="*/ 24 h 95"/>
                  <a:gd name="T98" fmla="*/ 32 w 120"/>
                  <a:gd name="T99" fmla="*/ 21 h 95"/>
                  <a:gd name="T100" fmla="*/ 25 w 120"/>
                  <a:gd name="T101" fmla="*/ 17 h 95"/>
                  <a:gd name="T102" fmla="*/ 14 w 120"/>
                  <a:gd name="T103" fmla="*/ 17 h 95"/>
                  <a:gd name="T104" fmla="*/ 11 w 120"/>
                  <a:gd name="T105" fmla="*/ 24 h 95"/>
                  <a:gd name="T106" fmla="*/ 7 w 120"/>
                  <a:gd name="T107" fmla="*/ 35 h 95"/>
                  <a:gd name="T108" fmla="*/ 7 w 120"/>
                  <a:gd name="T109" fmla="*/ 35 h 95"/>
                  <a:gd name="T110" fmla="*/ 7 w 120"/>
                  <a:gd name="T111" fmla="*/ 45 h 95"/>
                  <a:gd name="T112" fmla="*/ 4 w 120"/>
                  <a:gd name="T113" fmla="*/ 49 h 95"/>
                  <a:gd name="T114" fmla="*/ 0 w 120"/>
                  <a:gd name="T115" fmla="*/ 56 h 95"/>
                  <a:gd name="T116" fmla="*/ 0 w 120"/>
                  <a:gd name="T117" fmla="*/ 6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0" h="95">
                    <a:moveTo>
                      <a:pt x="7" y="70"/>
                    </a:moveTo>
                    <a:lnTo>
                      <a:pt x="7" y="70"/>
                    </a:lnTo>
                    <a:lnTo>
                      <a:pt x="11" y="74"/>
                    </a:lnTo>
                    <a:lnTo>
                      <a:pt x="14" y="74"/>
                    </a:lnTo>
                    <a:lnTo>
                      <a:pt x="22" y="77"/>
                    </a:lnTo>
                    <a:lnTo>
                      <a:pt x="25" y="74"/>
                    </a:lnTo>
                    <a:lnTo>
                      <a:pt x="25" y="74"/>
                    </a:lnTo>
                    <a:lnTo>
                      <a:pt x="29" y="70"/>
                    </a:lnTo>
                    <a:lnTo>
                      <a:pt x="32" y="67"/>
                    </a:lnTo>
                    <a:lnTo>
                      <a:pt x="32" y="67"/>
                    </a:lnTo>
                    <a:lnTo>
                      <a:pt x="36" y="70"/>
                    </a:lnTo>
                    <a:lnTo>
                      <a:pt x="39" y="70"/>
                    </a:lnTo>
                    <a:lnTo>
                      <a:pt x="46" y="70"/>
                    </a:lnTo>
                    <a:lnTo>
                      <a:pt x="50" y="70"/>
                    </a:lnTo>
                    <a:lnTo>
                      <a:pt x="50" y="67"/>
                    </a:lnTo>
                    <a:lnTo>
                      <a:pt x="53" y="67"/>
                    </a:lnTo>
                    <a:lnTo>
                      <a:pt x="57" y="67"/>
                    </a:lnTo>
                    <a:lnTo>
                      <a:pt x="60" y="67"/>
                    </a:lnTo>
                    <a:lnTo>
                      <a:pt x="64" y="67"/>
                    </a:lnTo>
                    <a:lnTo>
                      <a:pt x="60" y="70"/>
                    </a:lnTo>
                    <a:lnTo>
                      <a:pt x="60" y="74"/>
                    </a:lnTo>
                    <a:lnTo>
                      <a:pt x="57" y="74"/>
                    </a:lnTo>
                    <a:lnTo>
                      <a:pt x="50" y="77"/>
                    </a:lnTo>
                    <a:lnTo>
                      <a:pt x="43" y="81"/>
                    </a:lnTo>
                    <a:lnTo>
                      <a:pt x="36" y="84"/>
                    </a:lnTo>
                    <a:lnTo>
                      <a:pt x="29" y="88"/>
                    </a:lnTo>
                    <a:lnTo>
                      <a:pt x="29" y="91"/>
                    </a:lnTo>
                    <a:lnTo>
                      <a:pt x="29" y="91"/>
                    </a:lnTo>
                    <a:lnTo>
                      <a:pt x="32" y="91"/>
                    </a:lnTo>
                    <a:lnTo>
                      <a:pt x="39" y="95"/>
                    </a:lnTo>
                    <a:lnTo>
                      <a:pt x="50" y="95"/>
                    </a:lnTo>
                    <a:lnTo>
                      <a:pt x="57" y="91"/>
                    </a:lnTo>
                    <a:lnTo>
                      <a:pt x="64" y="84"/>
                    </a:lnTo>
                    <a:lnTo>
                      <a:pt x="71" y="81"/>
                    </a:lnTo>
                    <a:lnTo>
                      <a:pt x="78" y="77"/>
                    </a:lnTo>
                    <a:lnTo>
                      <a:pt x="78" y="77"/>
                    </a:lnTo>
                    <a:lnTo>
                      <a:pt x="78" y="74"/>
                    </a:lnTo>
                    <a:lnTo>
                      <a:pt x="81" y="74"/>
                    </a:lnTo>
                    <a:lnTo>
                      <a:pt x="85" y="74"/>
                    </a:lnTo>
                    <a:lnTo>
                      <a:pt x="85" y="77"/>
                    </a:lnTo>
                    <a:lnTo>
                      <a:pt x="88" y="77"/>
                    </a:lnTo>
                    <a:lnTo>
                      <a:pt x="88" y="77"/>
                    </a:lnTo>
                    <a:lnTo>
                      <a:pt x="92" y="77"/>
                    </a:lnTo>
                    <a:lnTo>
                      <a:pt x="95" y="74"/>
                    </a:lnTo>
                    <a:lnTo>
                      <a:pt x="99" y="74"/>
                    </a:lnTo>
                    <a:lnTo>
                      <a:pt x="99" y="74"/>
                    </a:lnTo>
                    <a:lnTo>
                      <a:pt x="106" y="77"/>
                    </a:lnTo>
                    <a:lnTo>
                      <a:pt x="110" y="74"/>
                    </a:lnTo>
                    <a:lnTo>
                      <a:pt x="113" y="70"/>
                    </a:lnTo>
                    <a:lnTo>
                      <a:pt x="113" y="70"/>
                    </a:lnTo>
                    <a:lnTo>
                      <a:pt x="117" y="63"/>
                    </a:lnTo>
                    <a:lnTo>
                      <a:pt x="117" y="60"/>
                    </a:lnTo>
                    <a:lnTo>
                      <a:pt x="120" y="52"/>
                    </a:lnTo>
                    <a:lnTo>
                      <a:pt x="120" y="45"/>
                    </a:lnTo>
                    <a:lnTo>
                      <a:pt x="120" y="42"/>
                    </a:lnTo>
                    <a:lnTo>
                      <a:pt x="117" y="35"/>
                    </a:lnTo>
                    <a:lnTo>
                      <a:pt x="113" y="35"/>
                    </a:lnTo>
                    <a:lnTo>
                      <a:pt x="113" y="35"/>
                    </a:lnTo>
                    <a:lnTo>
                      <a:pt x="110" y="35"/>
                    </a:lnTo>
                    <a:lnTo>
                      <a:pt x="106" y="38"/>
                    </a:lnTo>
                    <a:lnTo>
                      <a:pt x="103" y="38"/>
                    </a:lnTo>
                    <a:lnTo>
                      <a:pt x="99" y="38"/>
                    </a:lnTo>
                    <a:lnTo>
                      <a:pt x="95" y="31"/>
                    </a:lnTo>
                    <a:lnTo>
                      <a:pt x="95" y="31"/>
                    </a:lnTo>
                    <a:lnTo>
                      <a:pt x="92" y="24"/>
                    </a:lnTo>
                    <a:lnTo>
                      <a:pt x="88" y="17"/>
                    </a:lnTo>
                    <a:lnTo>
                      <a:pt x="88" y="10"/>
                    </a:lnTo>
                    <a:lnTo>
                      <a:pt x="88" y="7"/>
                    </a:lnTo>
                    <a:lnTo>
                      <a:pt x="85" y="0"/>
                    </a:lnTo>
                    <a:lnTo>
                      <a:pt x="85" y="0"/>
                    </a:lnTo>
                    <a:lnTo>
                      <a:pt x="85" y="0"/>
                    </a:lnTo>
                    <a:lnTo>
                      <a:pt x="81" y="0"/>
                    </a:lnTo>
                    <a:lnTo>
                      <a:pt x="78" y="0"/>
                    </a:lnTo>
                    <a:lnTo>
                      <a:pt x="74" y="3"/>
                    </a:lnTo>
                    <a:lnTo>
                      <a:pt x="71" y="7"/>
                    </a:lnTo>
                    <a:lnTo>
                      <a:pt x="67" y="14"/>
                    </a:lnTo>
                    <a:lnTo>
                      <a:pt x="67" y="21"/>
                    </a:lnTo>
                    <a:lnTo>
                      <a:pt x="67" y="21"/>
                    </a:lnTo>
                    <a:lnTo>
                      <a:pt x="67" y="24"/>
                    </a:lnTo>
                    <a:lnTo>
                      <a:pt x="67" y="28"/>
                    </a:lnTo>
                    <a:lnTo>
                      <a:pt x="74" y="28"/>
                    </a:lnTo>
                    <a:lnTo>
                      <a:pt x="74" y="31"/>
                    </a:lnTo>
                    <a:lnTo>
                      <a:pt x="71" y="35"/>
                    </a:lnTo>
                    <a:lnTo>
                      <a:pt x="67" y="38"/>
                    </a:lnTo>
                    <a:lnTo>
                      <a:pt x="67" y="42"/>
                    </a:lnTo>
                    <a:lnTo>
                      <a:pt x="64" y="45"/>
                    </a:lnTo>
                    <a:lnTo>
                      <a:pt x="60" y="49"/>
                    </a:lnTo>
                    <a:lnTo>
                      <a:pt x="57" y="49"/>
                    </a:lnTo>
                    <a:lnTo>
                      <a:pt x="57" y="45"/>
                    </a:lnTo>
                    <a:lnTo>
                      <a:pt x="57" y="38"/>
                    </a:lnTo>
                    <a:lnTo>
                      <a:pt x="57" y="35"/>
                    </a:lnTo>
                    <a:lnTo>
                      <a:pt x="53" y="28"/>
                    </a:lnTo>
                    <a:lnTo>
                      <a:pt x="50" y="24"/>
                    </a:lnTo>
                    <a:lnTo>
                      <a:pt x="46" y="24"/>
                    </a:lnTo>
                    <a:lnTo>
                      <a:pt x="43" y="24"/>
                    </a:lnTo>
                    <a:lnTo>
                      <a:pt x="39" y="28"/>
                    </a:lnTo>
                    <a:lnTo>
                      <a:pt x="36" y="28"/>
                    </a:lnTo>
                    <a:lnTo>
                      <a:pt x="32" y="24"/>
                    </a:lnTo>
                    <a:lnTo>
                      <a:pt x="32" y="21"/>
                    </a:lnTo>
                    <a:lnTo>
                      <a:pt x="32" y="21"/>
                    </a:lnTo>
                    <a:lnTo>
                      <a:pt x="29" y="17"/>
                    </a:lnTo>
                    <a:lnTo>
                      <a:pt x="25" y="17"/>
                    </a:lnTo>
                    <a:lnTo>
                      <a:pt x="22" y="17"/>
                    </a:lnTo>
                    <a:lnTo>
                      <a:pt x="14" y="17"/>
                    </a:lnTo>
                    <a:lnTo>
                      <a:pt x="11" y="21"/>
                    </a:lnTo>
                    <a:lnTo>
                      <a:pt x="11" y="24"/>
                    </a:lnTo>
                    <a:lnTo>
                      <a:pt x="11" y="35"/>
                    </a:lnTo>
                    <a:lnTo>
                      <a:pt x="7" y="35"/>
                    </a:lnTo>
                    <a:lnTo>
                      <a:pt x="7" y="35"/>
                    </a:lnTo>
                    <a:lnTo>
                      <a:pt x="7" y="35"/>
                    </a:lnTo>
                    <a:lnTo>
                      <a:pt x="7" y="38"/>
                    </a:lnTo>
                    <a:lnTo>
                      <a:pt x="7" y="45"/>
                    </a:lnTo>
                    <a:lnTo>
                      <a:pt x="7" y="49"/>
                    </a:lnTo>
                    <a:lnTo>
                      <a:pt x="4" y="49"/>
                    </a:lnTo>
                    <a:lnTo>
                      <a:pt x="0" y="52"/>
                    </a:lnTo>
                    <a:lnTo>
                      <a:pt x="0" y="56"/>
                    </a:lnTo>
                    <a:lnTo>
                      <a:pt x="0" y="60"/>
                    </a:lnTo>
                    <a:lnTo>
                      <a:pt x="0" y="63"/>
                    </a:lnTo>
                    <a:lnTo>
                      <a:pt x="7" y="7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6" name="Freeform 360">
                <a:extLst/>
              </p:cNvPr>
              <p:cNvSpPr>
                <a:spLocks/>
              </p:cNvSpPr>
              <p:nvPr userDrawn="1"/>
            </p:nvSpPr>
            <p:spPr bwMode="gray">
              <a:xfrm>
                <a:off x="1024" y="-2797"/>
                <a:ext cx="28" cy="53"/>
              </a:xfrm>
              <a:custGeom>
                <a:avLst/>
                <a:gdLst>
                  <a:gd name="T0" fmla="*/ 17 w 21"/>
                  <a:gd name="T1" fmla="*/ 38 h 53"/>
                  <a:gd name="T2" fmla="*/ 10 w 21"/>
                  <a:gd name="T3" fmla="*/ 10 h 53"/>
                  <a:gd name="T4" fmla="*/ 10 w 21"/>
                  <a:gd name="T5" fmla="*/ 10 h 53"/>
                  <a:gd name="T6" fmla="*/ 7 w 21"/>
                  <a:gd name="T7" fmla="*/ 7 h 53"/>
                  <a:gd name="T8" fmla="*/ 7 w 21"/>
                  <a:gd name="T9" fmla="*/ 3 h 53"/>
                  <a:gd name="T10" fmla="*/ 7 w 21"/>
                  <a:gd name="T11" fmla="*/ 3 h 53"/>
                  <a:gd name="T12" fmla="*/ 3 w 21"/>
                  <a:gd name="T13" fmla="*/ 0 h 53"/>
                  <a:gd name="T14" fmla="*/ 3 w 21"/>
                  <a:gd name="T15" fmla="*/ 3 h 53"/>
                  <a:gd name="T16" fmla="*/ 0 w 21"/>
                  <a:gd name="T17" fmla="*/ 7 h 53"/>
                  <a:gd name="T18" fmla="*/ 0 w 21"/>
                  <a:gd name="T19" fmla="*/ 14 h 53"/>
                  <a:gd name="T20" fmla="*/ 0 w 21"/>
                  <a:gd name="T21" fmla="*/ 24 h 53"/>
                  <a:gd name="T22" fmla="*/ 0 w 21"/>
                  <a:gd name="T23" fmla="*/ 28 h 53"/>
                  <a:gd name="T24" fmla="*/ 0 w 21"/>
                  <a:gd name="T25" fmla="*/ 31 h 53"/>
                  <a:gd name="T26" fmla="*/ 3 w 21"/>
                  <a:gd name="T27" fmla="*/ 38 h 53"/>
                  <a:gd name="T28" fmla="*/ 3 w 21"/>
                  <a:gd name="T29" fmla="*/ 42 h 53"/>
                  <a:gd name="T30" fmla="*/ 10 w 21"/>
                  <a:gd name="T31" fmla="*/ 49 h 53"/>
                  <a:gd name="T32" fmla="*/ 17 w 21"/>
                  <a:gd name="T33" fmla="*/ 53 h 53"/>
                  <a:gd name="T34" fmla="*/ 17 w 21"/>
                  <a:gd name="T35" fmla="*/ 53 h 53"/>
                  <a:gd name="T36" fmla="*/ 17 w 21"/>
                  <a:gd name="T37" fmla="*/ 53 h 53"/>
                  <a:gd name="T38" fmla="*/ 21 w 21"/>
                  <a:gd name="T39" fmla="*/ 49 h 53"/>
                  <a:gd name="T40" fmla="*/ 21 w 21"/>
                  <a:gd name="T41" fmla="*/ 49 h 53"/>
                  <a:gd name="T42" fmla="*/ 21 w 21"/>
                  <a:gd name="T43" fmla="*/ 42 h 53"/>
                  <a:gd name="T44" fmla="*/ 17 w 21"/>
                  <a:gd name="T45" fmla="*/ 3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 h="53">
                    <a:moveTo>
                      <a:pt x="17" y="38"/>
                    </a:moveTo>
                    <a:lnTo>
                      <a:pt x="10" y="10"/>
                    </a:lnTo>
                    <a:lnTo>
                      <a:pt x="10" y="10"/>
                    </a:lnTo>
                    <a:lnTo>
                      <a:pt x="7" y="7"/>
                    </a:lnTo>
                    <a:lnTo>
                      <a:pt x="7" y="3"/>
                    </a:lnTo>
                    <a:lnTo>
                      <a:pt x="7" y="3"/>
                    </a:lnTo>
                    <a:lnTo>
                      <a:pt x="3" y="0"/>
                    </a:lnTo>
                    <a:lnTo>
                      <a:pt x="3" y="3"/>
                    </a:lnTo>
                    <a:lnTo>
                      <a:pt x="0" y="7"/>
                    </a:lnTo>
                    <a:lnTo>
                      <a:pt x="0" y="14"/>
                    </a:lnTo>
                    <a:lnTo>
                      <a:pt x="0" y="24"/>
                    </a:lnTo>
                    <a:lnTo>
                      <a:pt x="0" y="28"/>
                    </a:lnTo>
                    <a:lnTo>
                      <a:pt x="0" y="31"/>
                    </a:lnTo>
                    <a:lnTo>
                      <a:pt x="3" y="38"/>
                    </a:lnTo>
                    <a:lnTo>
                      <a:pt x="3" y="42"/>
                    </a:lnTo>
                    <a:lnTo>
                      <a:pt x="10" y="49"/>
                    </a:lnTo>
                    <a:lnTo>
                      <a:pt x="17" y="53"/>
                    </a:lnTo>
                    <a:lnTo>
                      <a:pt x="17" y="53"/>
                    </a:lnTo>
                    <a:lnTo>
                      <a:pt x="17" y="53"/>
                    </a:lnTo>
                    <a:lnTo>
                      <a:pt x="21" y="49"/>
                    </a:lnTo>
                    <a:lnTo>
                      <a:pt x="21" y="49"/>
                    </a:lnTo>
                    <a:lnTo>
                      <a:pt x="21" y="42"/>
                    </a:lnTo>
                    <a:lnTo>
                      <a:pt x="17" y="3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7" name="Freeform 361">
                <a:extLst/>
              </p:cNvPr>
              <p:cNvSpPr>
                <a:spLocks/>
              </p:cNvSpPr>
              <p:nvPr userDrawn="1"/>
            </p:nvSpPr>
            <p:spPr bwMode="gray">
              <a:xfrm>
                <a:off x="970" y="-2723"/>
                <a:ext cx="82" cy="86"/>
              </a:xfrm>
              <a:custGeom>
                <a:avLst/>
                <a:gdLst>
                  <a:gd name="T0" fmla="*/ 0 w 77"/>
                  <a:gd name="T1" fmla="*/ 24 h 95"/>
                  <a:gd name="T2" fmla="*/ 7 w 77"/>
                  <a:gd name="T3" fmla="*/ 35 h 95"/>
                  <a:gd name="T4" fmla="*/ 14 w 77"/>
                  <a:gd name="T5" fmla="*/ 53 h 95"/>
                  <a:gd name="T6" fmla="*/ 21 w 77"/>
                  <a:gd name="T7" fmla="*/ 53 h 95"/>
                  <a:gd name="T8" fmla="*/ 31 w 77"/>
                  <a:gd name="T9" fmla="*/ 56 h 95"/>
                  <a:gd name="T10" fmla="*/ 39 w 77"/>
                  <a:gd name="T11" fmla="*/ 60 h 95"/>
                  <a:gd name="T12" fmla="*/ 39 w 77"/>
                  <a:gd name="T13" fmla="*/ 77 h 95"/>
                  <a:gd name="T14" fmla="*/ 49 w 77"/>
                  <a:gd name="T15" fmla="*/ 91 h 95"/>
                  <a:gd name="T16" fmla="*/ 63 w 77"/>
                  <a:gd name="T17" fmla="*/ 95 h 95"/>
                  <a:gd name="T18" fmla="*/ 77 w 77"/>
                  <a:gd name="T19" fmla="*/ 88 h 95"/>
                  <a:gd name="T20" fmla="*/ 77 w 77"/>
                  <a:gd name="T21" fmla="*/ 88 h 95"/>
                  <a:gd name="T22" fmla="*/ 70 w 77"/>
                  <a:gd name="T23" fmla="*/ 88 h 95"/>
                  <a:gd name="T24" fmla="*/ 67 w 77"/>
                  <a:gd name="T25" fmla="*/ 91 h 95"/>
                  <a:gd name="T26" fmla="*/ 67 w 77"/>
                  <a:gd name="T27" fmla="*/ 91 h 95"/>
                  <a:gd name="T28" fmla="*/ 67 w 77"/>
                  <a:gd name="T29" fmla="*/ 77 h 95"/>
                  <a:gd name="T30" fmla="*/ 63 w 77"/>
                  <a:gd name="T31" fmla="*/ 56 h 95"/>
                  <a:gd name="T32" fmla="*/ 60 w 77"/>
                  <a:gd name="T33" fmla="*/ 45 h 95"/>
                  <a:gd name="T34" fmla="*/ 63 w 77"/>
                  <a:gd name="T35" fmla="*/ 35 h 95"/>
                  <a:gd name="T36" fmla="*/ 70 w 77"/>
                  <a:gd name="T37" fmla="*/ 24 h 95"/>
                  <a:gd name="T38" fmla="*/ 70 w 77"/>
                  <a:gd name="T39" fmla="*/ 10 h 95"/>
                  <a:gd name="T40" fmla="*/ 63 w 77"/>
                  <a:gd name="T41" fmla="*/ 3 h 95"/>
                  <a:gd name="T42" fmla="*/ 56 w 77"/>
                  <a:gd name="T43" fmla="*/ 3 h 95"/>
                  <a:gd name="T44" fmla="*/ 46 w 77"/>
                  <a:gd name="T45" fmla="*/ 0 h 95"/>
                  <a:gd name="T46" fmla="*/ 39 w 77"/>
                  <a:gd name="T47" fmla="*/ 0 h 95"/>
                  <a:gd name="T48" fmla="*/ 39 w 77"/>
                  <a:gd name="T49" fmla="*/ 10 h 95"/>
                  <a:gd name="T50" fmla="*/ 42 w 77"/>
                  <a:gd name="T51" fmla="*/ 24 h 95"/>
                  <a:gd name="T52" fmla="*/ 46 w 77"/>
                  <a:gd name="T53" fmla="*/ 35 h 95"/>
                  <a:gd name="T54" fmla="*/ 42 w 77"/>
                  <a:gd name="T55" fmla="*/ 42 h 95"/>
                  <a:gd name="T56" fmla="*/ 31 w 77"/>
                  <a:gd name="T57" fmla="*/ 35 h 95"/>
                  <a:gd name="T58" fmla="*/ 17 w 77"/>
                  <a:gd name="T59" fmla="*/ 21 h 95"/>
                  <a:gd name="T60" fmla="*/ 14 w 77"/>
                  <a:gd name="T61" fmla="*/ 10 h 95"/>
                  <a:gd name="T62" fmla="*/ 10 w 77"/>
                  <a:gd name="T63" fmla="*/ 7 h 95"/>
                  <a:gd name="T64" fmla="*/ 3 w 77"/>
                  <a:gd name="T65" fmla="*/ 7 h 95"/>
                  <a:gd name="T66" fmla="*/ 0 w 77"/>
                  <a:gd name="T67" fmla="*/ 10 h 95"/>
                  <a:gd name="T68" fmla="*/ 0 w 77"/>
                  <a:gd name="T69" fmla="*/ 2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7" h="95">
                    <a:moveTo>
                      <a:pt x="0" y="21"/>
                    </a:moveTo>
                    <a:lnTo>
                      <a:pt x="0" y="24"/>
                    </a:lnTo>
                    <a:lnTo>
                      <a:pt x="3" y="28"/>
                    </a:lnTo>
                    <a:lnTo>
                      <a:pt x="7" y="35"/>
                    </a:lnTo>
                    <a:lnTo>
                      <a:pt x="14" y="45"/>
                    </a:lnTo>
                    <a:lnTo>
                      <a:pt x="14" y="53"/>
                    </a:lnTo>
                    <a:lnTo>
                      <a:pt x="17" y="53"/>
                    </a:lnTo>
                    <a:lnTo>
                      <a:pt x="21" y="53"/>
                    </a:lnTo>
                    <a:lnTo>
                      <a:pt x="24" y="53"/>
                    </a:lnTo>
                    <a:lnTo>
                      <a:pt x="31" y="56"/>
                    </a:lnTo>
                    <a:lnTo>
                      <a:pt x="35" y="56"/>
                    </a:lnTo>
                    <a:lnTo>
                      <a:pt x="39" y="60"/>
                    </a:lnTo>
                    <a:lnTo>
                      <a:pt x="39" y="67"/>
                    </a:lnTo>
                    <a:lnTo>
                      <a:pt x="39" y="77"/>
                    </a:lnTo>
                    <a:lnTo>
                      <a:pt x="42" y="84"/>
                    </a:lnTo>
                    <a:lnTo>
                      <a:pt x="49" y="91"/>
                    </a:lnTo>
                    <a:lnTo>
                      <a:pt x="56" y="95"/>
                    </a:lnTo>
                    <a:lnTo>
                      <a:pt x="63" y="95"/>
                    </a:lnTo>
                    <a:lnTo>
                      <a:pt x="70" y="91"/>
                    </a:lnTo>
                    <a:lnTo>
                      <a:pt x="77" y="88"/>
                    </a:lnTo>
                    <a:lnTo>
                      <a:pt x="77" y="88"/>
                    </a:lnTo>
                    <a:lnTo>
                      <a:pt x="77" y="88"/>
                    </a:lnTo>
                    <a:lnTo>
                      <a:pt x="74" y="88"/>
                    </a:lnTo>
                    <a:lnTo>
                      <a:pt x="70" y="88"/>
                    </a:lnTo>
                    <a:lnTo>
                      <a:pt x="70" y="91"/>
                    </a:lnTo>
                    <a:lnTo>
                      <a:pt x="67" y="91"/>
                    </a:lnTo>
                    <a:lnTo>
                      <a:pt x="67" y="91"/>
                    </a:lnTo>
                    <a:lnTo>
                      <a:pt x="67" y="91"/>
                    </a:lnTo>
                    <a:lnTo>
                      <a:pt x="67" y="84"/>
                    </a:lnTo>
                    <a:lnTo>
                      <a:pt x="67" y="77"/>
                    </a:lnTo>
                    <a:lnTo>
                      <a:pt x="63" y="67"/>
                    </a:lnTo>
                    <a:lnTo>
                      <a:pt x="63" y="56"/>
                    </a:lnTo>
                    <a:lnTo>
                      <a:pt x="60" y="45"/>
                    </a:lnTo>
                    <a:lnTo>
                      <a:pt x="60" y="45"/>
                    </a:lnTo>
                    <a:lnTo>
                      <a:pt x="63" y="42"/>
                    </a:lnTo>
                    <a:lnTo>
                      <a:pt x="63" y="35"/>
                    </a:lnTo>
                    <a:lnTo>
                      <a:pt x="67" y="31"/>
                    </a:lnTo>
                    <a:lnTo>
                      <a:pt x="70" y="24"/>
                    </a:lnTo>
                    <a:lnTo>
                      <a:pt x="70" y="17"/>
                    </a:lnTo>
                    <a:lnTo>
                      <a:pt x="70" y="10"/>
                    </a:lnTo>
                    <a:lnTo>
                      <a:pt x="67" y="7"/>
                    </a:lnTo>
                    <a:lnTo>
                      <a:pt x="63" y="3"/>
                    </a:lnTo>
                    <a:lnTo>
                      <a:pt x="60" y="3"/>
                    </a:lnTo>
                    <a:lnTo>
                      <a:pt x="56" y="3"/>
                    </a:lnTo>
                    <a:lnTo>
                      <a:pt x="53" y="0"/>
                    </a:lnTo>
                    <a:lnTo>
                      <a:pt x="46" y="0"/>
                    </a:lnTo>
                    <a:lnTo>
                      <a:pt x="42" y="0"/>
                    </a:lnTo>
                    <a:lnTo>
                      <a:pt x="39" y="0"/>
                    </a:lnTo>
                    <a:lnTo>
                      <a:pt x="35" y="7"/>
                    </a:lnTo>
                    <a:lnTo>
                      <a:pt x="39" y="10"/>
                    </a:lnTo>
                    <a:lnTo>
                      <a:pt x="39" y="17"/>
                    </a:lnTo>
                    <a:lnTo>
                      <a:pt x="42" y="24"/>
                    </a:lnTo>
                    <a:lnTo>
                      <a:pt x="42" y="31"/>
                    </a:lnTo>
                    <a:lnTo>
                      <a:pt x="46" y="35"/>
                    </a:lnTo>
                    <a:lnTo>
                      <a:pt x="46" y="38"/>
                    </a:lnTo>
                    <a:lnTo>
                      <a:pt x="42" y="42"/>
                    </a:lnTo>
                    <a:lnTo>
                      <a:pt x="39" y="38"/>
                    </a:lnTo>
                    <a:lnTo>
                      <a:pt x="31" y="35"/>
                    </a:lnTo>
                    <a:lnTo>
                      <a:pt x="21" y="28"/>
                    </a:lnTo>
                    <a:lnTo>
                      <a:pt x="17" y="21"/>
                    </a:lnTo>
                    <a:lnTo>
                      <a:pt x="14" y="10"/>
                    </a:lnTo>
                    <a:lnTo>
                      <a:pt x="14" y="10"/>
                    </a:lnTo>
                    <a:lnTo>
                      <a:pt x="14" y="10"/>
                    </a:lnTo>
                    <a:lnTo>
                      <a:pt x="10" y="7"/>
                    </a:lnTo>
                    <a:lnTo>
                      <a:pt x="7" y="7"/>
                    </a:lnTo>
                    <a:lnTo>
                      <a:pt x="3" y="7"/>
                    </a:lnTo>
                    <a:lnTo>
                      <a:pt x="0" y="7"/>
                    </a:lnTo>
                    <a:lnTo>
                      <a:pt x="0" y="10"/>
                    </a:lnTo>
                    <a:lnTo>
                      <a:pt x="0" y="14"/>
                    </a:lnTo>
                    <a:lnTo>
                      <a:pt x="0"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8" name="Freeform 362">
                <a:extLst/>
              </p:cNvPr>
              <p:cNvSpPr>
                <a:spLocks/>
              </p:cNvSpPr>
              <p:nvPr userDrawn="1"/>
            </p:nvSpPr>
            <p:spPr bwMode="gray">
              <a:xfrm>
                <a:off x="1052" y="-2663"/>
                <a:ext cx="41" cy="49"/>
              </a:xfrm>
              <a:custGeom>
                <a:avLst/>
                <a:gdLst>
                  <a:gd name="T0" fmla="*/ 24 w 42"/>
                  <a:gd name="T1" fmla="*/ 49 h 49"/>
                  <a:gd name="T2" fmla="*/ 24 w 42"/>
                  <a:gd name="T3" fmla="*/ 49 h 49"/>
                  <a:gd name="T4" fmla="*/ 31 w 42"/>
                  <a:gd name="T5" fmla="*/ 45 h 49"/>
                  <a:gd name="T6" fmla="*/ 35 w 42"/>
                  <a:gd name="T7" fmla="*/ 45 h 49"/>
                  <a:gd name="T8" fmla="*/ 39 w 42"/>
                  <a:gd name="T9" fmla="*/ 38 h 49"/>
                  <a:gd name="T10" fmla="*/ 42 w 42"/>
                  <a:gd name="T11" fmla="*/ 38 h 49"/>
                  <a:gd name="T12" fmla="*/ 42 w 42"/>
                  <a:gd name="T13" fmla="*/ 35 h 49"/>
                  <a:gd name="T14" fmla="*/ 42 w 42"/>
                  <a:gd name="T15" fmla="*/ 28 h 49"/>
                  <a:gd name="T16" fmla="*/ 42 w 42"/>
                  <a:gd name="T17" fmla="*/ 21 h 49"/>
                  <a:gd name="T18" fmla="*/ 39 w 42"/>
                  <a:gd name="T19" fmla="*/ 14 h 49"/>
                  <a:gd name="T20" fmla="*/ 39 w 42"/>
                  <a:gd name="T21" fmla="*/ 14 h 49"/>
                  <a:gd name="T22" fmla="*/ 35 w 42"/>
                  <a:gd name="T23" fmla="*/ 10 h 49"/>
                  <a:gd name="T24" fmla="*/ 31 w 42"/>
                  <a:gd name="T25" fmla="*/ 7 h 49"/>
                  <a:gd name="T26" fmla="*/ 24 w 42"/>
                  <a:gd name="T27" fmla="*/ 3 h 49"/>
                  <a:gd name="T28" fmla="*/ 17 w 42"/>
                  <a:gd name="T29" fmla="*/ 0 h 49"/>
                  <a:gd name="T30" fmla="*/ 10 w 42"/>
                  <a:gd name="T31" fmla="*/ 3 h 49"/>
                  <a:gd name="T32" fmla="*/ 10 w 42"/>
                  <a:gd name="T33" fmla="*/ 3 h 49"/>
                  <a:gd name="T34" fmla="*/ 7 w 42"/>
                  <a:gd name="T35" fmla="*/ 3 h 49"/>
                  <a:gd name="T36" fmla="*/ 7 w 42"/>
                  <a:gd name="T37" fmla="*/ 3 h 49"/>
                  <a:gd name="T38" fmla="*/ 3 w 42"/>
                  <a:gd name="T39" fmla="*/ 0 h 49"/>
                  <a:gd name="T40" fmla="*/ 3 w 42"/>
                  <a:gd name="T41" fmla="*/ 3 h 49"/>
                  <a:gd name="T42" fmla="*/ 0 w 42"/>
                  <a:gd name="T43" fmla="*/ 3 h 49"/>
                  <a:gd name="T44" fmla="*/ 0 w 42"/>
                  <a:gd name="T45" fmla="*/ 7 h 49"/>
                  <a:gd name="T46" fmla="*/ 3 w 42"/>
                  <a:gd name="T47" fmla="*/ 14 h 49"/>
                  <a:gd name="T48" fmla="*/ 3 w 42"/>
                  <a:gd name="T49" fmla="*/ 17 h 49"/>
                  <a:gd name="T50" fmla="*/ 3 w 42"/>
                  <a:gd name="T51" fmla="*/ 21 h 49"/>
                  <a:gd name="T52" fmla="*/ 3 w 42"/>
                  <a:gd name="T53" fmla="*/ 28 h 49"/>
                  <a:gd name="T54" fmla="*/ 0 w 42"/>
                  <a:gd name="T55" fmla="*/ 35 h 49"/>
                  <a:gd name="T56" fmla="*/ 0 w 42"/>
                  <a:gd name="T57" fmla="*/ 42 h 49"/>
                  <a:gd name="T58" fmla="*/ 14 w 42"/>
                  <a:gd name="T59" fmla="*/ 38 h 49"/>
                  <a:gd name="T60" fmla="*/ 24 w 42"/>
                  <a:gd name="T6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2" h="49">
                    <a:moveTo>
                      <a:pt x="24" y="49"/>
                    </a:moveTo>
                    <a:lnTo>
                      <a:pt x="24" y="49"/>
                    </a:lnTo>
                    <a:lnTo>
                      <a:pt x="31" y="45"/>
                    </a:lnTo>
                    <a:lnTo>
                      <a:pt x="35" y="45"/>
                    </a:lnTo>
                    <a:lnTo>
                      <a:pt x="39" y="38"/>
                    </a:lnTo>
                    <a:lnTo>
                      <a:pt x="42" y="38"/>
                    </a:lnTo>
                    <a:lnTo>
                      <a:pt x="42" y="35"/>
                    </a:lnTo>
                    <a:lnTo>
                      <a:pt x="42" y="28"/>
                    </a:lnTo>
                    <a:lnTo>
                      <a:pt x="42" y="21"/>
                    </a:lnTo>
                    <a:lnTo>
                      <a:pt x="39" y="14"/>
                    </a:lnTo>
                    <a:lnTo>
                      <a:pt x="39" y="14"/>
                    </a:lnTo>
                    <a:lnTo>
                      <a:pt x="35" y="10"/>
                    </a:lnTo>
                    <a:lnTo>
                      <a:pt x="31" y="7"/>
                    </a:lnTo>
                    <a:lnTo>
                      <a:pt x="24" y="3"/>
                    </a:lnTo>
                    <a:lnTo>
                      <a:pt x="17" y="0"/>
                    </a:lnTo>
                    <a:lnTo>
                      <a:pt x="10" y="3"/>
                    </a:lnTo>
                    <a:lnTo>
                      <a:pt x="10" y="3"/>
                    </a:lnTo>
                    <a:lnTo>
                      <a:pt x="7" y="3"/>
                    </a:lnTo>
                    <a:lnTo>
                      <a:pt x="7" y="3"/>
                    </a:lnTo>
                    <a:lnTo>
                      <a:pt x="3" y="0"/>
                    </a:lnTo>
                    <a:lnTo>
                      <a:pt x="3" y="3"/>
                    </a:lnTo>
                    <a:lnTo>
                      <a:pt x="0" y="3"/>
                    </a:lnTo>
                    <a:lnTo>
                      <a:pt x="0" y="7"/>
                    </a:lnTo>
                    <a:lnTo>
                      <a:pt x="3" y="14"/>
                    </a:lnTo>
                    <a:lnTo>
                      <a:pt x="3" y="17"/>
                    </a:lnTo>
                    <a:lnTo>
                      <a:pt x="3" y="21"/>
                    </a:lnTo>
                    <a:lnTo>
                      <a:pt x="3" y="28"/>
                    </a:lnTo>
                    <a:lnTo>
                      <a:pt x="0" y="35"/>
                    </a:lnTo>
                    <a:lnTo>
                      <a:pt x="0" y="42"/>
                    </a:lnTo>
                    <a:lnTo>
                      <a:pt x="14" y="38"/>
                    </a:lnTo>
                    <a:lnTo>
                      <a:pt x="24" y="4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69" name="Freeform 363">
                <a:extLst/>
              </p:cNvPr>
              <p:cNvSpPr>
                <a:spLocks/>
              </p:cNvSpPr>
              <p:nvPr userDrawn="1"/>
            </p:nvSpPr>
            <p:spPr bwMode="gray">
              <a:xfrm>
                <a:off x="1104" y="-2681"/>
                <a:ext cx="173" cy="102"/>
              </a:xfrm>
              <a:custGeom>
                <a:avLst/>
                <a:gdLst>
                  <a:gd name="T0" fmla="*/ 28 w 176"/>
                  <a:gd name="T1" fmla="*/ 28 h 102"/>
                  <a:gd name="T2" fmla="*/ 31 w 176"/>
                  <a:gd name="T3" fmla="*/ 25 h 102"/>
                  <a:gd name="T4" fmla="*/ 35 w 176"/>
                  <a:gd name="T5" fmla="*/ 28 h 102"/>
                  <a:gd name="T6" fmla="*/ 38 w 176"/>
                  <a:gd name="T7" fmla="*/ 39 h 102"/>
                  <a:gd name="T8" fmla="*/ 45 w 176"/>
                  <a:gd name="T9" fmla="*/ 74 h 102"/>
                  <a:gd name="T10" fmla="*/ 42 w 176"/>
                  <a:gd name="T11" fmla="*/ 74 h 102"/>
                  <a:gd name="T12" fmla="*/ 38 w 176"/>
                  <a:gd name="T13" fmla="*/ 81 h 102"/>
                  <a:gd name="T14" fmla="*/ 42 w 176"/>
                  <a:gd name="T15" fmla="*/ 92 h 102"/>
                  <a:gd name="T16" fmla="*/ 52 w 176"/>
                  <a:gd name="T17" fmla="*/ 92 h 102"/>
                  <a:gd name="T18" fmla="*/ 56 w 176"/>
                  <a:gd name="T19" fmla="*/ 92 h 102"/>
                  <a:gd name="T20" fmla="*/ 63 w 176"/>
                  <a:gd name="T21" fmla="*/ 88 h 102"/>
                  <a:gd name="T22" fmla="*/ 70 w 176"/>
                  <a:gd name="T23" fmla="*/ 92 h 102"/>
                  <a:gd name="T24" fmla="*/ 74 w 176"/>
                  <a:gd name="T25" fmla="*/ 95 h 102"/>
                  <a:gd name="T26" fmla="*/ 84 w 176"/>
                  <a:gd name="T27" fmla="*/ 102 h 102"/>
                  <a:gd name="T28" fmla="*/ 102 w 176"/>
                  <a:gd name="T29" fmla="*/ 102 h 102"/>
                  <a:gd name="T30" fmla="*/ 123 w 176"/>
                  <a:gd name="T31" fmla="*/ 102 h 102"/>
                  <a:gd name="T32" fmla="*/ 123 w 176"/>
                  <a:gd name="T33" fmla="*/ 99 h 102"/>
                  <a:gd name="T34" fmla="*/ 126 w 176"/>
                  <a:gd name="T35" fmla="*/ 92 h 102"/>
                  <a:gd name="T36" fmla="*/ 130 w 176"/>
                  <a:gd name="T37" fmla="*/ 92 h 102"/>
                  <a:gd name="T38" fmla="*/ 144 w 176"/>
                  <a:gd name="T39" fmla="*/ 99 h 102"/>
                  <a:gd name="T40" fmla="*/ 151 w 176"/>
                  <a:gd name="T41" fmla="*/ 99 h 102"/>
                  <a:gd name="T42" fmla="*/ 158 w 176"/>
                  <a:gd name="T43" fmla="*/ 95 h 102"/>
                  <a:gd name="T44" fmla="*/ 162 w 176"/>
                  <a:gd name="T45" fmla="*/ 88 h 102"/>
                  <a:gd name="T46" fmla="*/ 162 w 176"/>
                  <a:gd name="T47" fmla="*/ 81 h 102"/>
                  <a:gd name="T48" fmla="*/ 169 w 176"/>
                  <a:gd name="T49" fmla="*/ 77 h 102"/>
                  <a:gd name="T50" fmla="*/ 172 w 176"/>
                  <a:gd name="T51" fmla="*/ 70 h 102"/>
                  <a:gd name="T52" fmla="*/ 172 w 176"/>
                  <a:gd name="T53" fmla="*/ 67 h 102"/>
                  <a:gd name="T54" fmla="*/ 176 w 176"/>
                  <a:gd name="T55" fmla="*/ 63 h 102"/>
                  <a:gd name="T56" fmla="*/ 169 w 176"/>
                  <a:gd name="T57" fmla="*/ 56 h 102"/>
                  <a:gd name="T58" fmla="*/ 148 w 176"/>
                  <a:gd name="T59" fmla="*/ 53 h 102"/>
                  <a:gd name="T60" fmla="*/ 141 w 176"/>
                  <a:gd name="T61" fmla="*/ 49 h 102"/>
                  <a:gd name="T62" fmla="*/ 123 w 176"/>
                  <a:gd name="T63" fmla="*/ 46 h 102"/>
                  <a:gd name="T64" fmla="*/ 116 w 176"/>
                  <a:gd name="T65" fmla="*/ 49 h 102"/>
                  <a:gd name="T66" fmla="*/ 105 w 176"/>
                  <a:gd name="T67" fmla="*/ 53 h 102"/>
                  <a:gd name="T68" fmla="*/ 95 w 176"/>
                  <a:gd name="T69" fmla="*/ 53 h 102"/>
                  <a:gd name="T70" fmla="*/ 63 w 176"/>
                  <a:gd name="T71" fmla="*/ 35 h 102"/>
                  <a:gd name="T72" fmla="*/ 60 w 176"/>
                  <a:gd name="T73" fmla="*/ 28 h 102"/>
                  <a:gd name="T74" fmla="*/ 52 w 176"/>
                  <a:gd name="T75" fmla="*/ 25 h 102"/>
                  <a:gd name="T76" fmla="*/ 49 w 176"/>
                  <a:gd name="T77" fmla="*/ 25 h 102"/>
                  <a:gd name="T78" fmla="*/ 52 w 176"/>
                  <a:gd name="T79" fmla="*/ 21 h 102"/>
                  <a:gd name="T80" fmla="*/ 52 w 176"/>
                  <a:gd name="T81" fmla="*/ 18 h 102"/>
                  <a:gd name="T82" fmla="*/ 49 w 176"/>
                  <a:gd name="T83" fmla="*/ 11 h 102"/>
                  <a:gd name="T84" fmla="*/ 42 w 176"/>
                  <a:gd name="T85" fmla="*/ 11 h 102"/>
                  <a:gd name="T86" fmla="*/ 38 w 176"/>
                  <a:gd name="T87" fmla="*/ 11 h 102"/>
                  <a:gd name="T88" fmla="*/ 35 w 176"/>
                  <a:gd name="T89" fmla="*/ 14 h 102"/>
                  <a:gd name="T90" fmla="*/ 28 w 176"/>
                  <a:gd name="T91" fmla="*/ 14 h 102"/>
                  <a:gd name="T92" fmla="*/ 28 w 176"/>
                  <a:gd name="T93" fmla="*/ 7 h 102"/>
                  <a:gd name="T94" fmla="*/ 17 w 176"/>
                  <a:gd name="T95" fmla="*/ 3 h 102"/>
                  <a:gd name="T96" fmla="*/ 10 w 176"/>
                  <a:gd name="T97" fmla="*/ 3 h 102"/>
                  <a:gd name="T98" fmla="*/ 7 w 176"/>
                  <a:gd name="T99" fmla="*/ 0 h 102"/>
                  <a:gd name="T100" fmla="*/ 0 w 176"/>
                  <a:gd name="T101" fmla="*/ 0 h 102"/>
                  <a:gd name="T102" fmla="*/ 0 w 176"/>
                  <a:gd name="T103" fmla="*/ 7 h 102"/>
                  <a:gd name="T104" fmla="*/ 3 w 176"/>
                  <a:gd name="T105" fmla="*/ 25 h 102"/>
                  <a:gd name="T106" fmla="*/ 3 w 176"/>
                  <a:gd name="T107" fmla="*/ 28 h 102"/>
                  <a:gd name="T108" fmla="*/ 7 w 176"/>
                  <a:gd name="T109" fmla="*/ 35 h 102"/>
                  <a:gd name="T110" fmla="*/ 17 w 176"/>
                  <a:gd name="T111" fmla="*/ 3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6" h="102">
                    <a:moveTo>
                      <a:pt x="28" y="28"/>
                    </a:moveTo>
                    <a:lnTo>
                      <a:pt x="28" y="28"/>
                    </a:lnTo>
                    <a:lnTo>
                      <a:pt x="28" y="25"/>
                    </a:lnTo>
                    <a:lnTo>
                      <a:pt x="31" y="25"/>
                    </a:lnTo>
                    <a:lnTo>
                      <a:pt x="31" y="25"/>
                    </a:lnTo>
                    <a:lnTo>
                      <a:pt x="35" y="28"/>
                    </a:lnTo>
                    <a:lnTo>
                      <a:pt x="35" y="32"/>
                    </a:lnTo>
                    <a:lnTo>
                      <a:pt x="38" y="39"/>
                    </a:lnTo>
                    <a:lnTo>
                      <a:pt x="38" y="53"/>
                    </a:lnTo>
                    <a:lnTo>
                      <a:pt x="45" y="74"/>
                    </a:lnTo>
                    <a:lnTo>
                      <a:pt x="42" y="74"/>
                    </a:lnTo>
                    <a:lnTo>
                      <a:pt x="42" y="74"/>
                    </a:lnTo>
                    <a:lnTo>
                      <a:pt x="38" y="77"/>
                    </a:lnTo>
                    <a:lnTo>
                      <a:pt x="38" y="81"/>
                    </a:lnTo>
                    <a:lnTo>
                      <a:pt x="38" y="85"/>
                    </a:lnTo>
                    <a:lnTo>
                      <a:pt x="42" y="92"/>
                    </a:lnTo>
                    <a:lnTo>
                      <a:pt x="45" y="92"/>
                    </a:lnTo>
                    <a:lnTo>
                      <a:pt x="52" y="92"/>
                    </a:lnTo>
                    <a:lnTo>
                      <a:pt x="56" y="92"/>
                    </a:lnTo>
                    <a:lnTo>
                      <a:pt x="56" y="92"/>
                    </a:lnTo>
                    <a:lnTo>
                      <a:pt x="60" y="92"/>
                    </a:lnTo>
                    <a:lnTo>
                      <a:pt x="63" y="88"/>
                    </a:lnTo>
                    <a:lnTo>
                      <a:pt x="67" y="88"/>
                    </a:lnTo>
                    <a:lnTo>
                      <a:pt x="70" y="92"/>
                    </a:lnTo>
                    <a:lnTo>
                      <a:pt x="74" y="95"/>
                    </a:lnTo>
                    <a:lnTo>
                      <a:pt x="74" y="95"/>
                    </a:lnTo>
                    <a:lnTo>
                      <a:pt x="81" y="99"/>
                    </a:lnTo>
                    <a:lnTo>
                      <a:pt x="84" y="102"/>
                    </a:lnTo>
                    <a:lnTo>
                      <a:pt x="91" y="102"/>
                    </a:lnTo>
                    <a:lnTo>
                      <a:pt x="102" y="102"/>
                    </a:lnTo>
                    <a:lnTo>
                      <a:pt x="112" y="102"/>
                    </a:lnTo>
                    <a:lnTo>
                      <a:pt x="123" y="102"/>
                    </a:lnTo>
                    <a:lnTo>
                      <a:pt x="123" y="99"/>
                    </a:lnTo>
                    <a:lnTo>
                      <a:pt x="123" y="99"/>
                    </a:lnTo>
                    <a:lnTo>
                      <a:pt x="123" y="95"/>
                    </a:lnTo>
                    <a:lnTo>
                      <a:pt x="126" y="92"/>
                    </a:lnTo>
                    <a:lnTo>
                      <a:pt x="126" y="92"/>
                    </a:lnTo>
                    <a:lnTo>
                      <a:pt x="130" y="92"/>
                    </a:lnTo>
                    <a:lnTo>
                      <a:pt x="137" y="95"/>
                    </a:lnTo>
                    <a:lnTo>
                      <a:pt x="144" y="99"/>
                    </a:lnTo>
                    <a:lnTo>
                      <a:pt x="148" y="99"/>
                    </a:lnTo>
                    <a:lnTo>
                      <a:pt x="151" y="99"/>
                    </a:lnTo>
                    <a:lnTo>
                      <a:pt x="155" y="99"/>
                    </a:lnTo>
                    <a:lnTo>
                      <a:pt x="158" y="95"/>
                    </a:lnTo>
                    <a:lnTo>
                      <a:pt x="162" y="92"/>
                    </a:lnTo>
                    <a:lnTo>
                      <a:pt x="162" y="88"/>
                    </a:lnTo>
                    <a:lnTo>
                      <a:pt x="162" y="81"/>
                    </a:lnTo>
                    <a:lnTo>
                      <a:pt x="162" y="81"/>
                    </a:lnTo>
                    <a:lnTo>
                      <a:pt x="165" y="77"/>
                    </a:lnTo>
                    <a:lnTo>
                      <a:pt x="169" y="77"/>
                    </a:lnTo>
                    <a:lnTo>
                      <a:pt x="172" y="74"/>
                    </a:lnTo>
                    <a:lnTo>
                      <a:pt x="172" y="70"/>
                    </a:lnTo>
                    <a:lnTo>
                      <a:pt x="172" y="70"/>
                    </a:lnTo>
                    <a:lnTo>
                      <a:pt x="172" y="67"/>
                    </a:lnTo>
                    <a:lnTo>
                      <a:pt x="176" y="63"/>
                    </a:lnTo>
                    <a:lnTo>
                      <a:pt x="176" y="63"/>
                    </a:lnTo>
                    <a:lnTo>
                      <a:pt x="172" y="60"/>
                    </a:lnTo>
                    <a:lnTo>
                      <a:pt x="169" y="56"/>
                    </a:lnTo>
                    <a:lnTo>
                      <a:pt x="162" y="53"/>
                    </a:lnTo>
                    <a:lnTo>
                      <a:pt x="148" y="53"/>
                    </a:lnTo>
                    <a:lnTo>
                      <a:pt x="144" y="49"/>
                    </a:lnTo>
                    <a:lnTo>
                      <a:pt x="141" y="49"/>
                    </a:lnTo>
                    <a:lnTo>
                      <a:pt x="134" y="46"/>
                    </a:lnTo>
                    <a:lnTo>
                      <a:pt x="123" y="46"/>
                    </a:lnTo>
                    <a:lnTo>
                      <a:pt x="116" y="46"/>
                    </a:lnTo>
                    <a:lnTo>
                      <a:pt x="116" y="49"/>
                    </a:lnTo>
                    <a:lnTo>
                      <a:pt x="112" y="49"/>
                    </a:lnTo>
                    <a:lnTo>
                      <a:pt x="105" y="53"/>
                    </a:lnTo>
                    <a:lnTo>
                      <a:pt x="102" y="53"/>
                    </a:lnTo>
                    <a:lnTo>
                      <a:pt x="95" y="53"/>
                    </a:lnTo>
                    <a:lnTo>
                      <a:pt x="84" y="46"/>
                    </a:lnTo>
                    <a:lnTo>
                      <a:pt x="63" y="35"/>
                    </a:lnTo>
                    <a:lnTo>
                      <a:pt x="63" y="32"/>
                    </a:lnTo>
                    <a:lnTo>
                      <a:pt x="60" y="28"/>
                    </a:lnTo>
                    <a:lnTo>
                      <a:pt x="56" y="25"/>
                    </a:lnTo>
                    <a:lnTo>
                      <a:pt x="52" y="25"/>
                    </a:lnTo>
                    <a:lnTo>
                      <a:pt x="52" y="25"/>
                    </a:lnTo>
                    <a:lnTo>
                      <a:pt x="49" y="25"/>
                    </a:lnTo>
                    <a:lnTo>
                      <a:pt x="49" y="21"/>
                    </a:lnTo>
                    <a:lnTo>
                      <a:pt x="52" y="21"/>
                    </a:lnTo>
                    <a:lnTo>
                      <a:pt x="52" y="18"/>
                    </a:lnTo>
                    <a:lnTo>
                      <a:pt x="52" y="18"/>
                    </a:lnTo>
                    <a:lnTo>
                      <a:pt x="52" y="14"/>
                    </a:lnTo>
                    <a:lnTo>
                      <a:pt x="49" y="11"/>
                    </a:lnTo>
                    <a:lnTo>
                      <a:pt x="45" y="11"/>
                    </a:lnTo>
                    <a:lnTo>
                      <a:pt x="42" y="11"/>
                    </a:lnTo>
                    <a:lnTo>
                      <a:pt x="42" y="11"/>
                    </a:lnTo>
                    <a:lnTo>
                      <a:pt x="38" y="11"/>
                    </a:lnTo>
                    <a:lnTo>
                      <a:pt x="35" y="14"/>
                    </a:lnTo>
                    <a:lnTo>
                      <a:pt x="35" y="14"/>
                    </a:lnTo>
                    <a:lnTo>
                      <a:pt x="31" y="14"/>
                    </a:lnTo>
                    <a:lnTo>
                      <a:pt x="28" y="14"/>
                    </a:lnTo>
                    <a:lnTo>
                      <a:pt x="28" y="7"/>
                    </a:lnTo>
                    <a:lnTo>
                      <a:pt x="28" y="7"/>
                    </a:lnTo>
                    <a:lnTo>
                      <a:pt x="24" y="3"/>
                    </a:lnTo>
                    <a:lnTo>
                      <a:pt x="17" y="3"/>
                    </a:lnTo>
                    <a:lnTo>
                      <a:pt x="10" y="3"/>
                    </a:lnTo>
                    <a:lnTo>
                      <a:pt x="10" y="3"/>
                    </a:lnTo>
                    <a:lnTo>
                      <a:pt x="7" y="0"/>
                    </a:lnTo>
                    <a:lnTo>
                      <a:pt x="7" y="0"/>
                    </a:lnTo>
                    <a:lnTo>
                      <a:pt x="3" y="0"/>
                    </a:lnTo>
                    <a:lnTo>
                      <a:pt x="0" y="0"/>
                    </a:lnTo>
                    <a:lnTo>
                      <a:pt x="0" y="3"/>
                    </a:lnTo>
                    <a:lnTo>
                      <a:pt x="0" y="7"/>
                    </a:lnTo>
                    <a:lnTo>
                      <a:pt x="0" y="14"/>
                    </a:lnTo>
                    <a:lnTo>
                      <a:pt x="3" y="25"/>
                    </a:lnTo>
                    <a:lnTo>
                      <a:pt x="3" y="28"/>
                    </a:lnTo>
                    <a:lnTo>
                      <a:pt x="3" y="28"/>
                    </a:lnTo>
                    <a:lnTo>
                      <a:pt x="3" y="32"/>
                    </a:lnTo>
                    <a:lnTo>
                      <a:pt x="7" y="35"/>
                    </a:lnTo>
                    <a:lnTo>
                      <a:pt x="14" y="35"/>
                    </a:lnTo>
                    <a:lnTo>
                      <a:pt x="17" y="32"/>
                    </a:lnTo>
                    <a:lnTo>
                      <a:pt x="28" y="2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0" name="Freeform 364">
                <a:extLst/>
              </p:cNvPr>
              <p:cNvSpPr>
                <a:spLocks/>
              </p:cNvSpPr>
              <p:nvPr userDrawn="1"/>
            </p:nvSpPr>
            <p:spPr bwMode="gray">
              <a:xfrm>
                <a:off x="1009" y="-2896"/>
                <a:ext cx="91" cy="109"/>
              </a:xfrm>
              <a:custGeom>
                <a:avLst/>
                <a:gdLst>
                  <a:gd name="T0" fmla="*/ 21 w 91"/>
                  <a:gd name="T1" fmla="*/ 35 h 109"/>
                  <a:gd name="T2" fmla="*/ 28 w 91"/>
                  <a:gd name="T3" fmla="*/ 42 h 109"/>
                  <a:gd name="T4" fmla="*/ 28 w 91"/>
                  <a:gd name="T5" fmla="*/ 46 h 109"/>
                  <a:gd name="T6" fmla="*/ 49 w 91"/>
                  <a:gd name="T7" fmla="*/ 71 h 109"/>
                  <a:gd name="T8" fmla="*/ 59 w 91"/>
                  <a:gd name="T9" fmla="*/ 78 h 109"/>
                  <a:gd name="T10" fmla="*/ 66 w 91"/>
                  <a:gd name="T11" fmla="*/ 81 h 109"/>
                  <a:gd name="T12" fmla="*/ 73 w 91"/>
                  <a:gd name="T13" fmla="*/ 81 h 109"/>
                  <a:gd name="T14" fmla="*/ 77 w 91"/>
                  <a:gd name="T15" fmla="*/ 92 h 109"/>
                  <a:gd name="T16" fmla="*/ 81 w 91"/>
                  <a:gd name="T17" fmla="*/ 99 h 109"/>
                  <a:gd name="T18" fmla="*/ 81 w 91"/>
                  <a:gd name="T19" fmla="*/ 106 h 109"/>
                  <a:gd name="T20" fmla="*/ 84 w 91"/>
                  <a:gd name="T21" fmla="*/ 106 h 109"/>
                  <a:gd name="T22" fmla="*/ 88 w 91"/>
                  <a:gd name="T23" fmla="*/ 99 h 109"/>
                  <a:gd name="T24" fmla="*/ 91 w 91"/>
                  <a:gd name="T25" fmla="*/ 95 h 109"/>
                  <a:gd name="T26" fmla="*/ 84 w 91"/>
                  <a:gd name="T27" fmla="*/ 78 h 109"/>
                  <a:gd name="T28" fmla="*/ 88 w 91"/>
                  <a:gd name="T29" fmla="*/ 63 h 109"/>
                  <a:gd name="T30" fmla="*/ 91 w 91"/>
                  <a:gd name="T31" fmla="*/ 49 h 109"/>
                  <a:gd name="T32" fmla="*/ 91 w 91"/>
                  <a:gd name="T33" fmla="*/ 39 h 109"/>
                  <a:gd name="T34" fmla="*/ 88 w 91"/>
                  <a:gd name="T35" fmla="*/ 28 h 109"/>
                  <a:gd name="T36" fmla="*/ 84 w 91"/>
                  <a:gd name="T37" fmla="*/ 28 h 109"/>
                  <a:gd name="T38" fmla="*/ 81 w 91"/>
                  <a:gd name="T39" fmla="*/ 32 h 109"/>
                  <a:gd name="T40" fmla="*/ 77 w 91"/>
                  <a:gd name="T41" fmla="*/ 35 h 109"/>
                  <a:gd name="T42" fmla="*/ 70 w 91"/>
                  <a:gd name="T43" fmla="*/ 49 h 109"/>
                  <a:gd name="T44" fmla="*/ 66 w 91"/>
                  <a:gd name="T45" fmla="*/ 46 h 109"/>
                  <a:gd name="T46" fmla="*/ 59 w 91"/>
                  <a:gd name="T47" fmla="*/ 35 h 109"/>
                  <a:gd name="T48" fmla="*/ 59 w 91"/>
                  <a:gd name="T49" fmla="*/ 21 h 109"/>
                  <a:gd name="T50" fmla="*/ 59 w 91"/>
                  <a:gd name="T51" fmla="*/ 14 h 109"/>
                  <a:gd name="T52" fmla="*/ 49 w 91"/>
                  <a:gd name="T53" fmla="*/ 11 h 109"/>
                  <a:gd name="T54" fmla="*/ 45 w 91"/>
                  <a:gd name="T55" fmla="*/ 14 h 109"/>
                  <a:gd name="T56" fmla="*/ 42 w 91"/>
                  <a:gd name="T57" fmla="*/ 21 h 109"/>
                  <a:gd name="T58" fmla="*/ 42 w 91"/>
                  <a:gd name="T59" fmla="*/ 28 h 109"/>
                  <a:gd name="T60" fmla="*/ 35 w 91"/>
                  <a:gd name="T61" fmla="*/ 25 h 109"/>
                  <a:gd name="T62" fmla="*/ 31 w 91"/>
                  <a:gd name="T63" fmla="*/ 18 h 109"/>
                  <a:gd name="T64" fmla="*/ 28 w 91"/>
                  <a:gd name="T65" fmla="*/ 11 h 109"/>
                  <a:gd name="T66" fmla="*/ 21 w 91"/>
                  <a:gd name="T67" fmla="*/ 4 h 109"/>
                  <a:gd name="T68" fmla="*/ 10 w 91"/>
                  <a:gd name="T69" fmla="*/ 0 h 109"/>
                  <a:gd name="T70" fmla="*/ 7 w 91"/>
                  <a:gd name="T71" fmla="*/ 0 h 109"/>
                  <a:gd name="T72" fmla="*/ 0 w 91"/>
                  <a:gd name="T73" fmla="*/ 11 h 109"/>
                  <a:gd name="T74" fmla="*/ 3 w 91"/>
                  <a:gd name="T75" fmla="*/ 21 h 109"/>
                  <a:gd name="T76" fmla="*/ 14 w 91"/>
                  <a:gd name="T77" fmla="*/ 28 h 109"/>
                  <a:gd name="T78" fmla="*/ 14 w 91"/>
                  <a:gd name="T79" fmla="*/ 32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1" h="109">
                    <a:moveTo>
                      <a:pt x="14" y="32"/>
                    </a:moveTo>
                    <a:lnTo>
                      <a:pt x="21" y="35"/>
                    </a:lnTo>
                    <a:lnTo>
                      <a:pt x="24" y="39"/>
                    </a:lnTo>
                    <a:lnTo>
                      <a:pt x="28" y="42"/>
                    </a:lnTo>
                    <a:lnTo>
                      <a:pt x="28" y="46"/>
                    </a:lnTo>
                    <a:lnTo>
                      <a:pt x="28" y="46"/>
                    </a:lnTo>
                    <a:lnTo>
                      <a:pt x="42" y="63"/>
                    </a:lnTo>
                    <a:lnTo>
                      <a:pt x="49" y="71"/>
                    </a:lnTo>
                    <a:lnTo>
                      <a:pt x="56" y="74"/>
                    </a:lnTo>
                    <a:lnTo>
                      <a:pt x="59" y="78"/>
                    </a:lnTo>
                    <a:lnTo>
                      <a:pt x="66" y="81"/>
                    </a:lnTo>
                    <a:lnTo>
                      <a:pt x="66" y="81"/>
                    </a:lnTo>
                    <a:lnTo>
                      <a:pt x="70" y="78"/>
                    </a:lnTo>
                    <a:lnTo>
                      <a:pt x="73" y="81"/>
                    </a:lnTo>
                    <a:lnTo>
                      <a:pt x="77" y="85"/>
                    </a:lnTo>
                    <a:lnTo>
                      <a:pt x="77" y="92"/>
                    </a:lnTo>
                    <a:lnTo>
                      <a:pt x="81" y="95"/>
                    </a:lnTo>
                    <a:lnTo>
                      <a:pt x="81" y="99"/>
                    </a:lnTo>
                    <a:lnTo>
                      <a:pt x="81" y="102"/>
                    </a:lnTo>
                    <a:lnTo>
                      <a:pt x="81" y="106"/>
                    </a:lnTo>
                    <a:lnTo>
                      <a:pt x="84" y="109"/>
                    </a:lnTo>
                    <a:lnTo>
                      <a:pt x="84" y="106"/>
                    </a:lnTo>
                    <a:lnTo>
                      <a:pt x="88" y="102"/>
                    </a:lnTo>
                    <a:lnTo>
                      <a:pt x="88" y="99"/>
                    </a:lnTo>
                    <a:lnTo>
                      <a:pt x="91" y="95"/>
                    </a:lnTo>
                    <a:lnTo>
                      <a:pt x="91" y="95"/>
                    </a:lnTo>
                    <a:lnTo>
                      <a:pt x="88" y="88"/>
                    </a:lnTo>
                    <a:lnTo>
                      <a:pt x="84" y="78"/>
                    </a:lnTo>
                    <a:lnTo>
                      <a:pt x="84" y="71"/>
                    </a:lnTo>
                    <a:lnTo>
                      <a:pt x="88" y="63"/>
                    </a:lnTo>
                    <a:lnTo>
                      <a:pt x="88" y="53"/>
                    </a:lnTo>
                    <a:lnTo>
                      <a:pt x="91" y="49"/>
                    </a:lnTo>
                    <a:lnTo>
                      <a:pt x="91" y="46"/>
                    </a:lnTo>
                    <a:lnTo>
                      <a:pt x="91" y="39"/>
                    </a:lnTo>
                    <a:lnTo>
                      <a:pt x="88" y="32"/>
                    </a:lnTo>
                    <a:lnTo>
                      <a:pt x="88" y="28"/>
                    </a:lnTo>
                    <a:lnTo>
                      <a:pt x="84" y="28"/>
                    </a:lnTo>
                    <a:lnTo>
                      <a:pt x="84" y="28"/>
                    </a:lnTo>
                    <a:lnTo>
                      <a:pt x="81" y="32"/>
                    </a:lnTo>
                    <a:lnTo>
                      <a:pt x="81" y="32"/>
                    </a:lnTo>
                    <a:lnTo>
                      <a:pt x="77" y="35"/>
                    </a:lnTo>
                    <a:lnTo>
                      <a:pt x="77" y="35"/>
                    </a:lnTo>
                    <a:lnTo>
                      <a:pt x="73" y="42"/>
                    </a:lnTo>
                    <a:lnTo>
                      <a:pt x="70" y="49"/>
                    </a:lnTo>
                    <a:lnTo>
                      <a:pt x="70" y="49"/>
                    </a:lnTo>
                    <a:lnTo>
                      <a:pt x="66" y="46"/>
                    </a:lnTo>
                    <a:lnTo>
                      <a:pt x="63" y="42"/>
                    </a:lnTo>
                    <a:lnTo>
                      <a:pt x="59" y="35"/>
                    </a:lnTo>
                    <a:lnTo>
                      <a:pt x="59" y="28"/>
                    </a:lnTo>
                    <a:lnTo>
                      <a:pt x="59" y="21"/>
                    </a:lnTo>
                    <a:lnTo>
                      <a:pt x="59" y="18"/>
                    </a:lnTo>
                    <a:lnTo>
                      <a:pt x="59" y="14"/>
                    </a:lnTo>
                    <a:lnTo>
                      <a:pt x="56" y="11"/>
                    </a:lnTo>
                    <a:lnTo>
                      <a:pt x="49" y="11"/>
                    </a:lnTo>
                    <a:lnTo>
                      <a:pt x="45" y="11"/>
                    </a:lnTo>
                    <a:lnTo>
                      <a:pt x="45" y="14"/>
                    </a:lnTo>
                    <a:lnTo>
                      <a:pt x="45" y="18"/>
                    </a:lnTo>
                    <a:lnTo>
                      <a:pt x="42" y="21"/>
                    </a:lnTo>
                    <a:lnTo>
                      <a:pt x="42" y="25"/>
                    </a:lnTo>
                    <a:lnTo>
                      <a:pt x="42" y="28"/>
                    </a:lnTo>
                    <a:lnTo>
                      <a:pt x="38" y="28"/>
                    </a:lnTo>
                    <a:lnTo>
                      <a:pt x="35" y="25"/>
                    </a:lnTo>
                    <a:lnTo>
                      <a:pt x="31" y="21"/>
                    </a:lnTo>
                    <a:lnTo>
                      <a:pt x="31" y="18"/>
                    </a:lnTo>
                    <a:lnTo>
                      <a:pt x="31" y="18"/>
                    </a:lnTo>
                    <a:lnTo>
                      <a:pt x="28" y="11"/>
                    </a:lnTo>
                    <a:lnTo>
                      <a:pt x="24" y="7"/>
                    </a:lnTo>
                    <a:lnTo>
                      <a:pt x="21" y="4"/>
                    </a:lnTo>
                    <a:lnTo>
                      <a:pt x="17" y="0"/>
                    </a:lnTo>
                    <a:lnTo>
                      <a:pt x="10" y="0"/>
                    </a:lnTo>
                    <a:lnTo>
                      <a:pt x="10" y="0"/>
                    </a:lnTo>
                    <a:lnTo>
                      <a:pt x="7" y="0"/>
                    </a:lnTo>
                    <a:lnTo>
                      <a:pt x="0" y="7"/>
                    </a:lnTo>
                    <a:lnTo>
                      <a:pt x="0" y="11"/>
                    </a:lnTo>
                    <a:lnTo>
                      <a:pt x="0" y="18"/>
                    </a:lnTo>
                    <a:lnTo>
                      <a:pt x="3" y="21"/>
                    </a:lnTo>
                    <a:lnTo>
                      <a:pt x="10" y="25"/>
                    </a:lnTo>
                    <a:lnTo>
                      <a:pt x="14" y="28"/>
                    </a:lnTo>
                    <a:lnTo>
                      <a:pt x="14" y="32"/>
                    </a:lnTo>
                    <a:lnTo>
                      <a:pt x="14" y="3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1" name="Freeform 365">
                <a:extLst/>
              </p:cNvPr>
              <p:cNvSpPr>
                <a:spLocks/>
              </p:cNvSpPr>
              <p:nvPr userDrawn="1"/>
            </p:nvSpPr>
            <p:spPr bwMode="gray">
              <a:xfrm>
                <a:off x="1118" y="-2850"/>
                <a:ext cx="47" cy="63"/>
              </a:xfrm>
              <a:custGeom>
                <a:avLst/>
                <a:gdLst>
                  <a:gd name="T0" fmla="*/ 42 w 42"/>
                  <a:gd name="T1" fmla="*/ 42 h 56"/>
                  <a:gd name="T2" fmla="*/ 17 w 42"/>
                  <a:gd name="T3" fmla="*/ 0 h 56"/>
                  <a:gd name="T4" fmla="*/ 17 w 42"/>
                  <a:gd name="T5" fmla="*/ 0 h 56"/>
                  <a:gd name="T6" fmla="*/ 14 w 42"/>
                  <a:gd name="T7" fmla="*/ 0 h 56"/>
                  <a:gd name="T8" fmla="*/ 10 w 42"/>
                  <a:gd name="T9" fmla="*/ 3 h 56"/>
                  <a:gd name="T10" fmla="*/ 7 w 42"/>
                  <a:gd name="T11" fmla="*/ 7 h 56"/>
                  <a:gd name="T12" fmla="*/ 3 w 42"/>
                  <a:gd name="T13" fmla="*/ 14 h 56"/>
                  <a:gd name="T14" fmla="*/ 3 w 42"/>
                  <a:gd name="T15" fmla="*/ 25 h 56"/>
                  <a:gd name="T16" fmla="*/ 0 w 42"/>
                  <a:gd name="T17" fmla="*/ 49 h 56"/>
                  <a:gd name="T18" fmla="*/ 3 w 42"/>
                  <a:gd name="T19" fmla="*/ 49 h 56"/>
                  <a:gd name="T20" fmla="*/ 7 w 42"/>
                  <a:gd name="T21" fmla="*/ 53 h 56"/>
                  <a:gd name="T22" fmla="*/ 10 w 42"/>
                  <a:gd name="T23" fmla="*/ 53 h 56"/>
                  <a:gd name="T24" fmla="*/ 17 w 42"/>
                  <a:gd name="T25" fmla="*/ 56 h 56"/>
                  <a:gd name="T26" fmla="*/ 24 w 42"/>
                  <a:gd name="T27" fmla="*/ 56 h 56"/>
                  <a:gd name="T28" fmla="*/ 31 w 42"/>
                  <a:gd name="T29" fmla="*/ 56 h 56"/>
                  <a:gd name="T30" fmla="*/ 35 w 42"/>
                  <a:gd name="T31" fmla="*/ 53 h 56"/>
                  <a:gd name="T32" fmla="*/ 38 w 42"/>
                  <a:gd name="T33" fmla="*/ 49 h 56"/>
                  <a:gd name="T34" fmla="*/ 42 w 42"/>
                  <a:gd name="T35" fmla="*/ 4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 h="56">
                    <a:moveTo>
                      <a:pt x="42" y="42"/>
                    </a:moveTo>
                    <a:lnTo>
                      <a:pt x="17" y="0"/>
                    </a:lnTo>
                    <a:lnTo>
                      <a:pt x="17" y="0"/>
                    </a:lnTo>
                    <a:lnTo>
                      <a:pt x="14" y="0"/>
                    </a:lnTo>
                    <a:lnTo>
                      <a:pt x="10" y="3"/>
                    </a:lnTo>
                    <a:lnTo>
                      <a:pt x="7" y="7"/>
                    </a:lnTo>
                    <a:lnTo>
                      <a:pt x="3" y="14"/>
                    </a:lnTo>
                    <a:lnTo>
                      <a:pt x="3" y="25"/>
                    </a:lnTo>
                    <a:lnTo>
                      <a:pt x="0" y="49"/>
                    </a:lnTo>
                    <a:lnTo>
                      <a:pt x="3" y="49"/>
                    </a:lnTo>
                    <a:lnTo>
                      <a:pt x="7" y="53"/>
                    </a:lnTo>
                    <a:lnTo>
                      <a:pt x="10" y="53"/>
                    </a:lnTo>
                    <a:lnTo>
                      <a:pt x="17" y="56"/>
                    </a:lnTo>
                    <a:lnTo>
                      <a:pt x="24" y="56"/>
                    </a:lnTo>
                    <a:lnTo>
                      <a:pt x="31" y="56"/>
                    </a:lnTo>
                    <a:lnTo>
                      <a:pt x="35" y="53"/>
                    </a:lnTo>
                    <a:lnTo>
                      <a:pt x="38" y="49"/>
                    </a:lnTo>
                    <a:lnTo>
                      <a:pt x="42" y="4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2" name="Freeform 366">
                <a:extLst/>
              </p:cNvPr>
              <p:cNvSpPr>
                <a:spLocks/>
              </p:cNvSpPr>
              <p:nvPr userDrawn="1"/>
            </p:nvSpPr>
            <p:spPr bwMode="gray">
              <a:xfrm>
                <a:off x="1252" y="-2840"/>
                <a:ext cx="83" cy="155"/>
              </a:xfrm>
              <a:custGeom>
                <a:avLst/>
                <a:gdLst>
                  <a:gd name="T0" fmla="*/ 3 w 74"/>
                  <a:gd name="T1" fmla="*/ 88 h 155"/>
                  <a:gd name="T2" fmla="*/ 10 w 74"/>
                  <a:gd name="T3" fmla="*/ 88 h 155"/>
                  <a:gd name="T4" fmla="*/ 14 w 74"/>
                  <a:gd name="T5" fmla="*/ 96 h 155"/>
                  <a:gd name="T6" fmla="*/ 17 w 74"/>
                  <a:gd name="T7" fmla="*/ 103 h 155"/>
                  <a:gd name="T8" fmla="*/ 17 w 74"/>
                  <a:gd name="T9" fmla="*/ 110 h 155"/>
                  <a:gd name="T10" fmla="*/ 14 w 74"/>
                  <a:gd name="T11" fmla="*/ 117 h 155"/>
                  <a:gd name="T12" fmla="*/ 10 w 74"/>
                  <a:gd name="T13" fmla="*/ 117 h 155"/>
                  <a:gd name="T14" fmla="*/ 10 w 74"/>
                  <a:gd name="T15" fmla="*/ 127 h 155"/>
                  <a:gd name="T16" fmla="*/ 14 w 74"/>
                  <a:gd name="T17" fmla="*/ 134 h 155"/>
                  <a:gd name="T18" fmla="*/ 10 w 74"/>
                  <a:gd name="T19" fmla="*/ 141 h 155"/>
                  <a:gd name="T20" fmla="*/ 17 w 74"/>
                  <a:gd name="T21" fmla="*/ 152 h 155"/>
                  <a:gd name="T22" fmla="*/ 28 w 74"/>
                  <a:gd name="T23" fmla="*/ 155 h 155"/>
                  <a:gd name="T24" fmla="*/ 35 w 74"/>
                  <a:gd name="T25" fmla="*/ 155 h 155"/>
                  <a:gd name="T26" fmla="*/ 38 w 74"/>
                  <a:gd name="T27" fmla="*/ 155 h 155"/>
                  <a:gd name="T28" fmla="*/ 45 w 74"/>
                  <a:gd name="T29" fmla="*/ 152 h 155"/>
                  <a:gd name="T30" fmla="*/ 52 w 74"/>
                  <a:gd name="T31" fmla="*/ 141 h 155"/>
                  <a:gd name="T32" fmla="*/ 56 w 74"/>
                  <a:gd name="T33" fmla="*/ 138 h 155"/>
                  <a:gd name="T34" fmla="*/ 59 w 74"/>
                  <a:gd name="T35" fmla="*/ 124 h 155"/>
                  <a:gd name="T36" fmla="*/ 67 w 74"/>
                  <a:gd name="T37" fmla="*/ 117 h 155"/>
                  <a:gd name="T38" fmla="*/ 70 w 74"/>
                  <a:gd name="T39" fmla="*/ 110 h 155"/>
                  <a:gd name="T40" fmla="*/ 74 w 74"/>
                  <a:gd name="T41" fmla="*/ 88 h 155"/>
                  <a:gd name="T42" fmla="*/ 67 w 74"/>
                  <a:gd name="T43" fmla="*/ 85 h 155"/>
                  <a:gd name="T44" fmla="*/ 59 w 74"/>
                  <a:gd name="T45" fmla="*/ 85 h 155"/>
                  <a:gd name="T46" fmla="*/ 56 w 74"/>
                  <a:gd name="T47" fmla="*/ 85 h 155"/>
                  <a:gd name="T48" fmla="*/ 52 w 74"/>
                  <a:gd name="T49" fmla="*/ 85 h 155"/>
                  <a:gd name="T50" fmla="*/ 56 w 74"/>
                  <a:gd name="T51" fmla="*/ 78 h 155"/>
                  <a:gd name="T52" fmla="*/ 59 w 74"/>
                  <a:gd name="T53" fmla="*/ 78 h 155"/>
                  <a:gd name="T54" fmla="*/ 59 w 74"/>
                  <a:gd name="T55" fmla="*/ 67 h 155"/>
                  <a:gd name="T56" fmla="*/ 59 w 74"/>
                  <a:gd name="T57" fmla="*/ 60 h 155"/>
                  <a:gd name="T58" fmla="*/ 56 w 74"/>
                  <a:gd name="T59" fmla="*/ 46 h 155"/>
                  <a:gd name="T60" fmla="*/ 45 w 74"/>
                  <a:gd name="T61" fmla="*/ 32 h 155"/>
                  <a:gd name="T62" fmla="*/ 42 w 74"/>
                  <a:gd name="T63" fmla="*/ 29 h 155"/>
                  <a:gd name="T64" fmla="*/ 35 w 74"/>
                  <a:gd name="T65" fmla="*/ 18 h 155"/>
                  <a:gd name="T66" fmla="*/ 28 w 74"/>
                  <a:gd name="T67" fmla="*/ 15 h 155"/>
                  <a:gd name="T68" fmla="*/ 24 w 74"/>
                  <a:gd name="T69" fmla="*/ 11 h 155"/>
                  <a:gd name="T70" fmla="*/ 21 w 74"/>
                  <a:gd name="T71" fmla="*/ 4 h 155"/>
                  <a:gd name="T72" fmla="*/ 17 w 74"/>
                  <a:gd name="T73" fmla="*/ 0 h 155"/>
                  <a:gd name="T74" fmla="*/ 10 w 74"/>
                  <a:gd name="T75" fmla="*/ 4 h 155"/>
                  <a:gd name="T76" fmla="*/ 10 w 74"/>
                  <a:gd name="T77" fmla="*/ 7 h 155"/>
                  <a:gd name="T78" fmla="*/ 14 w 74"/>
                  <a:gd name="T79" fmla="*/ 15 h 155"/>
                  <a:gd name="T80" fmla="*/ 10 w 74"/>
                  <a:gd name="T81" fmla="*/ 22 h 155"/>
                  <a:gd name="T82" fmla="*/ 7 w 74"/>
                  <a:gd name="T83" fmla="*/ 29 h 155"/>
                  <a:gd name="T84" fmla="*/ 3 w 74"/>
                  <a:gd name="T85" fmla="*/ 43 h 155"/>
                  <a:gd name="T86" fmla="*/ 3 w 74"/>
                  <a:gd name="T87" fmla="*/ 60 h 155"/>
                  <a:gd name="T88" fmla="*/ 0 w 74"/>
                  <a:gd name="T89" fmla="*/ 64 h 155"/>
                  <a:gd name="T90" fmla="*/ 0 w 74"/>
                  <a:gd name="T91" fmla="*/ 67 h 155"/>
                  <a:gd name="T92" fmla="*/ 7 w 74"/>
                  <a:gd name="T93" fmla="*/ 81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4" h="155">
                    <a:moveTo>
                      <a:pt x="3" y="88"/>
                    </a:moveTo>
                    <a:lnTo>
                      <a:pt x="3" y="88"/>
                    </a:lnTo>
                    <a:lnTo>
                      <a:pt x="7" y="88"/>
                    </a:lnTo>
                    <a:lnTo>
                      <a:pt x="10" y="88"/>
                    </a:lnTo>
                    <a:lnTo>
                      <a:pt x="14" y="92"/>
                    </a:lnTo>
                    <a:lnTo>
                      <a:pt x="14" y="96"/>
                    </a:lnTo>
                    <a:lnTo>
                      <a:pt x="14" y="103"/>
                    </a:lnTo>
                    <a:lnTo>
                      <a:pt x="17" y="103"/>
                    </a:lnTo>
                    <a:lnTo>
                      <a:pt x="17" y="106"/>
                    </a:lnTo>
                    <a:lnTo>
                      <a:pt x="17" y="110"/>
                    </a:lnTo>
                    <a:lnTo>
                      <a:pt x="14" y="113"/>
                    </a:lnTo>
                    <a:lnTo>
                      <a:pt x="14" y="117"/>
                    </a:lnTo>
                    <a:lnTo>
                      <a:pt x="14" y="117"/>
                    </a:lnTo>
                    <a:lnTo>
                      <a:pt x="10" y="117"/>
                    </a:lnTo>
                    <a:lnTo>
                      <a:pt x="10" y="120"/>
                    </a:lnTo>
                    <a:lnTo>
                      <a:pt x="10" y="127"/>
                    </a:lnTo>
                    <a:lnTo>
                      <a:pt x="14" y="134"/>
                    </a:lnTo>
                    <a:lnTo>
                      <a:pt x="14" y="134"/>
                    </a:lnTo>
                    <a:lnTo>
                      <a:pt x="10" y="138"/>
                    </a:lnTo>
                    <a:lnTo>
                      <a:pt x="10" y="141"/>
                    </a:lnTo>
                    <a:lnTo>
                      <a:pt x="14" y="148"/>
                    </a:lnTo>
                    <a:lnTo>
                      <a:pt x="17" y="152"/>
                    </a:lnTo>
                    <a:lnTo>
                      <a:pt x="24" y="152"/>
                    </a:lnTo>
                    <a:lnTo>
                      <a:pt x="28" y="155"/>
                    </a:lnTo>
                    <a:lnTo>
                      <a:pt x="31" y="155"/>
                    </a:lnTo>
                    <a:lnTo>
                      <a:pt x="35" y="155"/>
                    </a:lnTo>
                    <a:lnTo>
                      <a:pt x="38" y="155"/>
                    </a:lnTo>
                    <a:lnTo>
                      <a:pt x="38" y="155"/>
                    </a:lnTo>
                    <a:lnTo>
                      <a:pt x="42" y="155"/>
                    </a:lnTo>
                    <a:lnTo>
                      <a:pt x="45" y="152"/>
                    </a:lnTo>
                    <a:lnTo>
                      <a:pt x="49" y="148"/>
                    </a:lnTo>
                    <a:lnTo>
                      <a:pt x="52" y="141"/>
                    </a:lnTo>
                    <a:lnTo>
                      <a:pt x="52" y="141"/>
                    </a:lnTo>
                    <a:lnTo>
                      <a:pt x="56" y="138"/>
                    </a:lnTo>
                    <a:lnTo>
                      <a:pt x="56" y="131"/>
                    </a:lnTo>
                    <a:lnTo>
                      <a:pt x="59" y="124"/>
                    </a:lnTo>
                    <a:lnTo>
                      <a:pt x="67" y="120"/>
                    </a:lnTo>
                    <a:lnTo>
                      <a:pt x="67" y="117"/>
                    </a:lnTo>
                    <a:lnTo>
                      <a:pt x="70" y="113"/>
                    </a:lnTo>
                    <a:lnTo>
                      <a:pt x="70" y="110"/>
                    </a:lnTo>
                    <a:lnTo>
                      <a:pt x="74" y="99"/>
                    </a:lnTo>
                    <a:lnTo>
                      <a:pt x="74" y="88"/>
                    </a:lnTo>
                    <a:lnTo>
                      <a:pt x="70" y="88"/>
                    </a:lnTo>
                    <a:lnTo>
                      <a:pt x="67" y="85"/>
                    </a:lnTo>
                    <a:lnTo>
                      <a:pt x="63" y="81"/>
                    </a:lnTo>
                    <a:lnTo>
                      <a:pt x="59" y="85"/>
                    </a:lnTo>
                    <a:lnTo>
                      <a:pt x="59" y="85"/>
                    </a:lnTo>
                    <a:lnTo>
                      <a:pt x="56" y="85"/>
                    </a:lnTo>
                    <a:lnTo>
                      <a:pt x="56" y="85"/>
                    </a:lnTo>
                    <a:lnTo>
                      <a:pt x="52" y="85"/>
                    </a:lnTo>
                    <a:lnTo>
                      <a:pt x="52" y="85"/>
                    </a:lnTo>
                    <a:lnTo>
                      <a:pt x="56" y="78"/>
                    </a:lnTo>
                    <a:lnTo>
                      <a:pt x="56" y="78"/>
                    </a:lnTo>
                    <a:lnTo>
                      <a:pt x="59" y="78"/>
                    </a:lnTo>
                    <a:lnTo>
                      <a:pt x="59" y="74"/>
                    </a:lnTo>
                    <a:lnTo>
                      <a:pt x="59" y="67"/>
                    </a:lnTo>
                    <a:lnTo>
                      <a:pt x="59" y="60"/>
                    </a:lnTo>
                    <a:lnTo>
                      <a:pt x="59" y="60"/>
                    </a:lnTo>
                    <a:lnTo>
                      <a:pt x="59" y="53"/>
                    </a:lnTo>
                    <a:lnTo>
                      <a:pt x="56" y="46"/>
                    </a:lnTo>
                    <a:lnTo>
                      <a:pt x="52" y="39"/>
                    </a:lnTo>
                    <a:lnTo>
                      <a:pt x="45" y="32"/>
                    </a:lnTo>
                    <a:lnTo>
                      <a:pt x="45" y="29"/>
                    </a:lnTo>
                    <a:lnTo>
                      <a:pt x="42" y="29"/>
                    </a:lnTo>
                    <a:lnTo>
                      <a:pt x="38" y="22"/>
                    </a:lnTo>
                    <a:lnTo>
                      <a:pt x="35" y="18"/>
                    </a:lnTo>
                    <a:lnTo>
                      <a:pt x="31" y="15"/>
                    </a:lnTo>
                    <a:lnTo>
                      <a:pt x="28" y="15"/>
                    </a:lnTo>
                    <a:lnTo>
                      <a:pt x="28" y="11"/>
                    </a:lnTo>
                    <a:lnTo>
                      <a:pt x="24" y="11"/>
                    </a:lnTo>
                    <a:lnTo>
                      <a:pt x="21" y="7"/>
                    </a:lnTo>
                    <a:lnTo>
                      <a:pt x="21" y="4"/>
                    </a:lnTo>
                    <a:lnTo>
                      <a:pt x="21" y="0"/>
                    </a:lnTo>
                    <a:lnTo>
                      <a:pt x="17" y="0"/>
                    </a:lnTo>
                    <a:lnTo>
                      <a:pt x="14" y="0"/>
                    </a:lnTo>
                    <a:lnTo>
                      <a:pt x="10" y="4"/>
                    </a:lnTo>
                    <a:lnTo>
                      <a:pt x="10" y="7"/>
                    </a:lnTo>
                    <a:lnTo>
                      <a:pt x="10" y="7"/>
                    </a:lnTo>
                    <a:lnTo>
                      <a:pt x="14" y="11"/>
                    </a:lnTo>
                    <a:lnTo>
                      <a:pt x="14" y="15"/>
                    </a:lnTo>
                    <a:lnTo>
                      <a:pt x="10" y="22"/>
                    </a:lnTo>
                    <a:lnTo>
                      <a:pt x="10" y="22"/>
                    </a:lnTo>
                    <a:lnTo>
                      <a:pt x="7" y="25"/>
                    </a:lnTo>
                    <a:lnTo>
                      <a:pt x="7" y="29"/>
                    </a:lnTo>
                    <a:lnTo>
                      <a:pt x="3" y="32"/>
                    </a:lnTo>
                    <a:lnTo>
                      <a:pt x="3" y="43"/>
                    </a:lnTo>
                    <a:lnTo>
                      <a:pt x="3" y="53"/>
                    </a:lnTo>
                    <a:lnTo>
                      <a:pt x="3" y="60"/>
                    </a:lnTo>
                    <a:lnTo>
                      <a:pt x="0" y="60"/>
                    </a:lnTo>
                    <a:lnTo>
                      <a:pt x="0" y="64"/>
                    </a:lnTo>
                    <a:lnTo>
                      <a:pt x="0" y="64"/>
                    </a:lnTo>
                    <a:lnTo>
                      <a:pt x="0" y="67"/>
                    </a:lnTo>
                    <a:lnTo>
                      <a:pt x="3" y="74"/>
                    </a:lnTo>
                    <a:lnTo>
                      <a:pt x="7" y="81"/>
                    </a:lnTo>
                    <a:lnTo>
                      <a:pt x="3" y="8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3" name="Freeform 367">
                <a:extLst/>
              </p:cNvPr>
              <p:cNvSpPr>
                <a:spLocks/>
              </p:cNvSpPr>
              <p:nvPr userDrawn="1"/>
            </p:nvSpPr>
            <p:spPr bwMode="gray">
              <a:xfrm>
                <a:off x="1001" y="-2399"/>
                <a:ext cx="53" cy="46"/>
              </a:xfrm>
              <a:custGeom>
                <a:avLst/>
                <a:gdLst>
                  <a:gd name="T0" fmla="*/ 25 w 53"/>
                  <a:gd name="T1" fmla="*/ 46 h 46"/>
                  <a:gd name="T2" fmla="*/ 29 w 53"/>
                  <a:gd name="T3" fmla="*/ 46 h 46"/>
                  <a:gd name="T4" fmla="*/ 32 w 53"/>
                  <a:gd name="T5" fmla="*/ 46 h 46"/>
                  <a:gd name="T6" fmla="*/ 39 w 53"/>
                  <a:gd name="T7" fmla="*/ 46 h 46"/>
                  <a:gd name="T8" fmla="*/ 43 w 53"/>
                  <a:gd name="T9" fmla="*/ 42 h 46"/>
                  <a:gd name="T10" fmla="*/ 50 w 53"/>
                  <a:gd name="T11" fmla="*/ 46 h 46"/>
                  <a:gd name="T12" fmla="*/ 53 w 53"/>
                  <a:gd name="T13" fmla="*/ 46 h 46"/>
                  <a:gd name="T14" fmla="*/ 53 w 53"/>
                  <a:gd name="T15" fmla="*/ 46 h 46"/>
                  <a:gd name="T16" fmla="*/ 50 w 53"/>
                  <a:gd name="T17" fmla="*/ 39 h 46"/>
                  <a:gd name="T18" fmla="*/ 50 w 53"/>
                  <a:gd name="T19" fmla="*/ 32 h 46"/>
                  <a:gd name="T20" fmla="*/ 46 w 53"/>
                  <a:gd name="T21" fmla="*/ 24 h 46"/>
                  <a:gd name="T22" fmla="*/ 43 w 53"/>
                  <a:gd name="T23" fmla="*/ 21 h 46"/>
                  <a:gd name="T24" fmla="*/ 43 w 53"/>
                  <a:gd name="T25" fmla="*/ 21 h 46"/>
                  <a:gd name="T26" fmla="*/ 43 w 53"/>
                  <a:gd name="T27" fmla="*/ 14 h 46"/>
                  <a:gd name="T28" fmla="*/ 39 w 53"/>
                  <a:gd name="T29" fmla="*/ 7 h 46"/>
                  <a:gd name="T30" fmla="*/ 36 w 53"/>
                  <a:gd name="T31" fmla="*/ 3 h 46"/>
                  <a:gd name="T32" fmla="*/ 32 w 53"/>
                  <a:gd name="T33" fmla="*/ 0 h 46"/>
                  <a:gd name="T34" fmla="*/ 29 w 53"/>
                  <a:gd name="T35" fmla="*/ 0 h 46"/>
                  <a:gd name="T36" fmla="*/ 25 w 53"/>
                  <a:gd name="T37" fmla="*/ 17 h 46"/>
                  <a:gd name="T38" fmla="*/ 25 w 53"/>
                  <a:gd name="T39" fmla="*/ 17 h 46"/>
                  <a:gd name="T40" fmla="*/ 22 w 53"/>
                  <a:gd name="T41" fmla="*/ 17 h 46"/>
                  <a:gd name="T42" fmla="*/ 15 w 53"/>
                  <a:gd name="T43" fmla="*/ 17 h 46"/>
                  <a:gd name="T44" fmla="*/ 11 w 53"/>
                  <a:gd name="T45" fmla="*/ 21 h 46"/>
                  <a:gd name="T46" fmla="*/ 8 w 53"/>
                  <a:gd name="T47" fmla="*/ 24 h 46"/>
                  <a:gd name="T48" fmla="*/ 8 w 53"/>
                  <a:gd name="T49" fmla="*/ 24 h 46"/>
                  <a:gd name="T50" fmla="*/ 8 w 53"/>
                  <a:gd name="T51" fmla="*/ 24 h 46"/>
                  <a:gd name="T52" fmla="*/ 4 w 53"/>
                  <a:gd name="T53" fmla="*/ 24 h 46"/>
                  <a:gd name="T54" fmla="*/ 0 w 53"/>
                  <a:gd name="T55" fmla="*/ 28 h 46"/>
                  <a:gd name="T56" fmla="*/ 0 w 53"/>
                  <a:gd name="T57" fmla="*/ 32 h 46"/>
                  <a:gd name="T58" fmla="*/ 0 w 53"/>
                  <a:gd name="T59" fmla="*/ 39 h 46"/>
                  <a:gd name="T60" fmla="*/ 0 w 53"/>
                  <a:gd name="T61" fmla="*/ 39 h 46"/>
                  <a:gd name="T62" fmla="*/ 8 w 53"/>
                  <a:gd name="T63" fmla="*/ 42 h 46"/>
                  <a:gd name="T64" fmla="*/ 15 w 53"/>
                  <a:gd name="T65" fmla="*/ 46 h 46"/>
                  <a:gd name="T66" fmla="*/ 25 w 53"/>
                  <a:gd name="T67"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46">
                    <a:moveTo>
                      <a:pt x="25" y="46"/>
                    </a:moveTo>
                    <a:lnTo>
                      <a:pt x="29" y="46"/>
                    </a:lnTo>
                    <a:lnTo>
                      <a:pt x="32" y="46"/>
                    </a:lnTo>
                    <a:lnTo>
                      <a:pt x="39" y="46"/>
                    </a:lnTo>
                    <a:lnTo>
                      <a:pt x="43" y="42"/>
                    </a:lnTo>
                    <a:lnTo>
                      <a:pt x="50" y="46"/>
                    </a:lnTo>
                    <a:lnTo>
                      <a:pt x="53" y="46"/>
                    </a:lnTo>
                    <a:lnTo>
                      <a:pt x="53" y="46"/>
                    </a:lnTo>
                    <a:lnTo>
                      <a:pt x="50" y="39"/>
                    </a:lnTo>
                    <a:lnTo>
                      <a:pt x="50" y="32"/>
                    </a:lnTo>
                    <a:lnTo>
                      <a:pt x="46" y="24"/>
                    </a:lnTo>
                    <a:lnTo>
                      <a:pt x="43" y="21"/>
                    </a:lnTo>
                    <a:lnTo>
                      <a:pt x="43" y="21"/>
                    </a:lnTo>
                    <a:lnTo>
                      <a:pt x="43" y="14"/>
                    </a:lnTo>
                    <a:lnTo>
                      <a:pt x="39" y="7"/>
                    </a:lnTo>
                    <a:lnTo>
                      <a:pt x="36" y="3"/>
                    </a:lnTo>
                    <a:lnTo>
                      <a:pt x="32" y="0"/>
                    </a:lnTo>
                    <a:lnTo>
                      <a:pt x="29" y="0"/>
                    </a:lnTo>
                    <a:lnTo>
                      <a:pt x="25" y="17"/>
                    </a:lnTo>
                    <a:lnTo>
                      <a:pt x="25" y="17"/>
                    </a:lnTo>
                    <a:lnTo>
                      <a:pt x="22" y="17"/>
                    </a:lnTo>
                    <a:lnTo>
                      <a:pt x="15" y="17"/>
                    </a:lnTo>
                    <a:lnTo>
                      <a:pt x="11" y="21"/>
                    </a:lnTo>
                    <a:lnTo>
                      <a:pt x="8" y="24"/>
                    </a:lnTo>
                    <a:lnTo>
                      <a:pt x="8" y="24"/>
                    </a:lnTo>
                    <a:lnTo>
                      <a:pt x="8" y="24"/>
                    </a:lnTo>
                    <a:lnTo>
                      <a:pt x="4" y="24"/>
                    </a:lnTo>
                    <a:lnTo>
                      <a:pt x="0" y="28"/>
                    </a:lnTo>
                    <a:lnTo>
                      <a:pt x="0" y="32"/>
                    </a:lnTo>
                    <a:lnTo>
                      <a:pt x="0" y="39"/>
                    </a:lnTo>
                    <a:lnTo>
                      <a:pt x="0" y="39"/>
                    </a:lnTo>
                    <a:lnTo>
                      <a:pt x="8" y="42"/>
                    </a:lnTo>
                    <a:lnTo>
                      <a:pt x="15" y="46"/>
                    </a:lnTo>
                    <a:lnTo>
                      <a:pt x="25" y="4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4" name="Freeform 368">
                <a:extLst/>
              </p:cNvPr>
              <p:cNvSpPr>
                <a:spLocks/>
              </p:cNvSpPr>
              <p:nvPr userDrawn="1"/>
            </p:nvSpPr>
            <p:spPr bwMode="gray">
              <a:xfrm>
                <a:off x="1033" y="-2822"/>
                <a:ext cx="35" cy="21"/>
              </a:xfrm>
              <a:custGeom>
                <a:avLst/>
                <a:gdLst>
                  <a:gd name="T0" fmla="*/ 32 w 35"/>
                  <a:gd name="T1" fmla="*/ 18 h 21"/>
                  <a:gd name="T2" fmla="*/ 28 w 35"/>
                  <a:gd name="T3" fmla="*/ 11 h 21"/>
                  <a:gd name="T4" fmla="*/ 21 w 35"/>
                  <a:gd name="T5" fmla="*/ 7 h 21"/>
                  <a:gd name="T6" fmla="*/ 18 w 35"/>
                  <a:gd name="T7" fmla="*/ 4 h 21"/>
                  <a:gd name="T8" fmla="*/ 14 w 35"/>
                  <a:gd name="T9" fmla="*/ 4 h 21"/>
                  <a:gd name="T10" fmla="*/ 14 w 35"/>
                  <a:gd name="T11" fmla="*/ 4 h 21"/>
                  <a:gd name="T12" fmla="*/ 11 w 35"/>
                  <a:gd name="T13" fmla="*/ 0 h 21"/>
                  <a:gd name="T14" fmla="*/ 7 w 35"/>
                  <a:gd name="T15" fmla="*/ 0 h 21"/>
                  <a:gd name="T16" fmla="*/ 4 w 35"/>
                  <a:gd name="T17" fmla="*/ 0 h 21"/>
                  <a:gd name="T18" fmla="*/ 0 w 35"/>
                  <a:gd name="T19" fmla="*/ 4 h 21"/>
                  <a:gd name="T20" fmla="*/ 0 w 35"/>
                  <a:gd name="T21" fmla="*/ 7 h 21"/>
                  <a:gd name="T22" fmla="*/ 0 w 35"/>
                  <a:gd name="T23" fmla="*/ 7 h 21"/>
                  <a:gd name="T24" fmla="*/ 0 w 35"/>
                  <a:gd name="T25" fmla="*/ 11 h 21"/>
                  <a:gd name="T26" fmla="*/ 4 w 35"/>
                  <a:gd name="T27" fmla="*/ 14 h 21"/>
                  <a:gd name="T28" fmla="*/ 11 w 35"/>
                  <a:gd name="T29" fmla="*/ 18 h 21"/>
                  <a:gd name="T30" fmla="*/ 14 w 35"/>
                  <a:gd name="T31" fmla="*/ 18 h 21"/>
                  <a:gd name="T32" fmla="*/ 14 w 35"/>
                  <a:gd name="T33" fmla="*/ 18 h 21"/>
                  <a:gd name="T34" fmla="*/ 21 w 35"/>
                  <a:gd name="T35" fmla="*/ 21 h 21"/>
                  <a:gd name="T36" fmla="*/ 25 w 35"/>
                  <a:gd name="T37" fmla="*/ 21 h 21"/>
                  <a:gd name="T38" fmla="*/ 28 w 35"/>
                  <a:gd name="T39" fmla="*/ 21 h 21"/>
                  <a:gd name="T40" fmla="*/ 32 w 35"/>
                  <a:gd name="T41" fmla="*/ 21 h 21"/>
                  <a:gd name="T42" fmla="*/ 35 w 35"/>
                  <a:gd name="T43" fmla="*/ 21 h 21"/>
                  <a:gd name="T44" fmla="*/ 32 w 35"/>
                  <a:gd name="T45"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 h="21">
                    <a:moveTo>
                      <a:pt x="32" y="18"/>
                    </a:moveTo>
                    <a:lnTo>
                      <a:pt x="28" y="11"/>
                    </a:lnTo>
                    <a:lnTo>
                      <a:pt x="21" y="7"/>
                    </a:lnTo>
                    <a:lnTo>
                      <a:pt x="18" y="4"/>
                    </a:lnTo>
                    <a:lnTo>
                      <a:pt x="14" y="4"/>
                    </a:lnTo>
                    <a:lnTo>
                      <a:pt x="14" y="4"/>
                    </a:lnTo>
                    <a:lnTo>
                      <a:pt x="11" y="0"/>
                    </a:lnTo>
                    <a:lnTo>
                      <a:pt x="7" y="0"/>
                    </a:lnTo>
                    <a:lnTo>
                      <a:pt x="4" y="0"/>
                    </a:lnTo>
                    <a:lnTo>
                      <a:pt x="0" y="4"/>
                    </a:lnTo>
                    <a:lnTo>
                      <a:pt x="0" y="7"/>
                    </a:lnTo>
                    <a:lnTo>
                      <a:pt x="0" y="7"/>
                    </a:lnTo>
                    <a:lnTo>
                      <a:pt x="0" y="11"/>
                    </a:lnTo>
                    <a:lnTo>
                      <a:pt x="4" y="14"/>
                    </a:lnTo>
                    <a:lnTo>
                      <a:pt x="11" y="18"/>
                    </a:lnTo>
                    <a:lnTo>
                      <a:pt x="14" y="18"/>
                    </a:lnTo>
                    <a:lnTo>
                      <a:pt x="14" y="18"/>
                    </a:lnTo>
                    <a:lnTo>
                      <a:pt x="21" y="21"/>
                    </a:lnTo>
                    <a:lnTo>
                      <a:pt x="25" y="21"/>
                    </a:lnTo>
                    <a:lnTo>
                      <a:pt x="28" y="21"/>
                    </a:lnTo>
                    <a:lnTo>
                      <a:pt x="32" y="21"/>
                    </a:lnTo>
                    <a:lnTo>
                      <a:pt x="35" y="21"/>
                    </a:lnTo>
                    <a:lnTo>
                      <a:pt x="32"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5" name="Freeform 369">
                <a:extLst/>
              </p:cNvPr>
              <p:cNvSpPr>
                <a:spLocks/>
              </p:cNvSpPr>
              <p:nvPr userDrawn="1"/>
            </p:nvSpPr>
            <p:spPr bwMode="gray">
              <a:xfrm>
                <a:off x="991" y="-2748"/>
                <a:ext cx="18" cy="18"/>
              </a:xfrm>
              <a:custGeom>
                <a:avLst/>
                <a:gdLst>
                  <a:gd name="T0" fmla="*/ 10 w 18"/>
                  <a:gd name="T1" fmla="*/ 18 h 18"/>
                  <a:gd name="T2" fmla="*/ 14 w 18"/>
                  <a:gd name="T3" fmla="*/ 18 h 18"/>
                  <a:gd name="T4" fmla="*/ 18 w 18"/>
                  <a:gd name="T5" fmla="*/ 14 h 18"/>
                  <a:gd name="T6" fmla="*/ 18 w 18"/>
                  <a:gd name="T7" fmla="*/ 7 h 18"/>
                  <a:gd name="T8" fmla="*/ 18 w 18"/>
                  <a:gd name="T9" fmla="*/ 4 h 18"/>
                  <a:gd name="T10" fmla="*/ 14 w 18"/>
                  <a:gd name="T11" fmla="*/ 0 h 18"/>
                  <a:gd name="T12" fmla="*/ 10 w 18"/>
                  <a:gd name="T13" fmla="*/ 0 h 18"/>
                  <a:gd name="T14" fmla="*/ 3 w 18"/>
                  <a:gd name="T15" fmla="*/ 0 h 18"/>
                  <a:gd name="T16" fmla="*/ 0 w 18"/>
                  <a:gd name="T17" fmla="*/ 4 h 18"/>
                  <a:gd name="T18" fmla="*/ 0 w 18"/>
                  <a:gd name="T19" fmla="*/ 7 h 18"/>
                  <a:gd name="T20" fmla="*/ 0 w 18"/>
                  <a:gd name="T21" fmla="*/ 14 h 18"/>
                  <a:gd name="T22" fmla="*/ 3 w 18"/>
                  <a:gd name="T23" fmla="*/ 18 h 18"/>
                  <a:gd name="T24" fmla="*/ 10 w 18"/>
                  <a:gd name="T25"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18">
                    <a:moveTo>
                      <a:pt x="10" y="18"/>
                    </a:moveTo>
                    <a:lnTo>
                      <a:pt x="14" y="18"/>
                    </a:lnTo>
                    <a:lnTo>
                      <a:pt x="18" y="14"/>
                    </a:lnTo>
                    <a:lnTo>
                      <a:pt x="18" y="7"/>
                    </a:lnTo>
                    <a:lnTo>
                      <a:pt x="18" y="4"/>
                    </a:lnTo>
                    <a:lnTo>
                      <a:pt x="14" y="0"/>
                    </a:lnTo>
                    <a:lnTo>
                      <a:pt x="10" y="0"/>
                    </a:lnTo>
                    <a:lnTo>
                      <a:pt x="3" y="0"/>
                    </a:lnTo>
                    <a:lnTo>
                      <a:pt x="0" y="4"/>
                    </a:lnTo>
                    <a:lnTo>
                      <a:pt x="0" y="7"/>
                    </a:lnTo>
                    <a:lnTo>
                      <a:pt x="0" y="14"/>
                    </a:lnTo>
                    <a:lnTo>
                      <a:pt x="3" y="18"/>
                    </a:lnTo>
                    <a:lnTo>
                      <a:pt x="10"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6" name="Freeform 370">
                <a:extLst/>
              </p:cNvPr>
              <p:cNvSpPr>
                <a:spLocks/>
              </p:cNvSpPr>
              <p:nvPr userDrawn="1"/>
            </p:nvSpPr>
            <p:spPr bwMode="gray">
              <a:xfrm>
                <a:off x="1019" y="-2737"/>
                <a:ext cx="21" cy="14"/>
              </a:xfrm>
              <a:custGeom>
                <a:avLst/>
                <a:gdLst>
                  <a:gd name="T0" fmla="*/ 0 w 21"/>
                  <a:gd name="T1" fmla="*/ 7 h 14"/>
                  <a:gd name="T2" fmla="*/ 4 w 21"/>
                  <a:gd name="T3" fmla="*/ 10 h 14"/>
                  <a:gd name="T4" fmla="*/ 7 w 21"/>
                  <a:gd name="T5" fmla="*/ 14 h 14"/>
                  <a:gd name="T6" fmla="*/ 11 w 21"/>
                  <a:gd name="T7" fmla="*/ 14 h 14"/>
                  <a:gd name="T8" fmla="*/ 14 w 21"/>
                  <a:gd name="T9" fmla="*/ 14 h 14"/>
                  <a:gd name="T10" fmla="*/ 18 w 21"/>
                  <a:gd name="T11" fmla="*/ 10 h 14"/>
                  <a:gd name="T12" fmla="*/ 21 w 21"/>
                  <a:gd name="T13" fmla="*/ 7 h 14"/>
                  <a:gd name="T14" fmla="*/ 18 w 21"/>
                  <a:gd name="T15" fmla="*/ 3 h 14"/>
                  <a:gd name="T16" fmla="*/ 14 w 21"/>
                  <a:gd name="T17" fmla="*/ 0 h 14"/>
                  <a:gd name="T18" fmla="*/ 11 w 21"/>
                  <a:gd name="T19" fmla="*/ 0 h 14"/>
                  <a:gd name="T20" fmla="*/ 4 w 21"/>
                  <a:gd name="T21" fmla="*/ 0 h 14"/>
                  <a:gd name="T22" fmla="*/ 0 w 21"/>
                  <a:gd name="T23"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 h="14">
                    <a:moveTo>
                      <a:pt x="0" y="7"/>
                    </a:moveTo>
                    <a:lnTo>
                      <a:pt x="4" y="10"/>
                    </a:lnTo>
                    <a:lnTo>
                      <a:pt x="7" y="14"/>
                    </a:lnTo>
                    <a:lnTo>
                      <a:pt x="11" y="14"/>
                    </a:lnTo>
                    <a:lnTo>
                      <a:pt x="14" y="14"/>
                    </a:lnTo>
                    <a:lnTo>
                      <a:pt x="18" y="10"/>
                    </a:lnTo>
                    <a:lnTo>
                      <a:pt x="21" y="7"/>
                    </a:lnTo>
                    <a:lnTo>
                      <a:pt x="18" y="3"/>
                    </a:lnTo>
                    <a:lnTo>
                      <a:pt x="14" y="0"/>
                    </a:lnTo>
                    <a:lnTo>
                      <a:pt x="11" y="0"/>
                    </a:lnTo>
                    <a:lnTo>
                      <a:pt x="4" y="0"/>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7" name="Freeform 371">
                <a:extLst/>
              </p:cNvPr>
              <p:cNvSpPr>
                <a:spLocks/>
              </p:cNvSpPr>
              <p:nvPr userDrawn="1"/>
            </p:nvSpPr>
            <p:spPr bwMode="gray">
              <a:xfrm>
                <a:off x="1047" y="-2790"/>
                <a:ext cx="5" cy="2"/>
              </a:xfrm>
              <a:custGeom>
                <a:avLst/>
                <a:gdLst>
                  <a:gd name="T0" fmla="*/ 7 w 14"/>
                  <a:gd name="T1" fmla="*/ 7 h 7"/>
                  <a:gd name="T2" fmla="*/ 11 w 14"/>
                  <a:gd name="T3" fmla="*/ 7 h 7"/>
                  <a:gd name="T4" fmla="*/ 14 w 14"/>
                  <a:gd name="T5" fmla="*/ 3 h 7"/>
                  <a:gd name="T6" fmla="*/ 11 w 14"/>
                  <a:gd name="T7" fmla="*/ 0 h 7"/>
                  <a:gd name="T8" fmla="*/ 7 w 14"/>
                  <a:gd name="T9" fmla="*/ 0 h 7"/>
                  <a:gd name="T10" fmla="*/ 4 w 14"/>
                  <a:gd name="T11" fmla="*/ 0 h 7"/>
                  <a:gd name="T12" fmla="*/ 0 w 14"/>
                  <a:gd name="T13" fmla="*/ 3 h 7"/>
                  <a:gd name="T14" fmla="*/ 4 w 14"/>
                  <a:gd name="T15" fmla="*/ 7 h 7"/>
                  <a:gd name="T16" fmla="*/ 7 w 14"/>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7">
                    <a:moveTo>
                      <a:pt x="7" y="7"/>
                    </a:moveTo>
                    <a:lnTo>
                      <a:pt x="11" y="7"/>
                    </a:lnTo>
                    <a:lnTo>
                      <a:pt x="14" y="3"/>
                    </a:lnTo>
                    <a:lnTo>
                      <a:pt x="11" y="0"/>
                    </a:lnTo>
                    <a:lnTo>
                      <a:pt x="7" y="0"/>
                    </a:lnTo>
                    <a:lnTo>
                      <a:pt x="4" y="0"/>
                    </a:lnTo>
                    <a:lnTo>
                      <a:pt x="0" y="3"/>
                    </a:lnTo>
                    <a:lnTo>
                      <a:pt x="4" y="7"/>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8" name="Freeform 372">
                <a:extLst/>
              </p:cNvPr>
              <p:cNvSpPr>
                <a:spLocks/>
              </p:cNvSpPr>
              <p:nvPr userDrawn="1"/>
            </p:nvSpPr>
            <p:spPr bwMode="gray">
              <a:xfrm>
                <a:off x="892" y="-2720"/>
                <a:ext cx="19" cy="4"/>
              </a:xfrm>
              <a:custGeom>
                <a:avLst/>
                <a:gdLst>
                  <a:gd name="T0" fmla="*/ 0 w 18"/>
                  <a:gd name="T1" fmla="*/ 4 h 7"/>
                  <a:gd name="T2" fmla="*/ 4 w 18"/>
                  <a:gd name="T3" fmla="*/ 7 h 7"/>
                  <a:gd name="T4" fmla="*/ 11 w 18"/>
                  <a:gd name="T5" fmla="*/ 7 h 7"/>
                  <a:gd name="T6" fmla="*/ 14 w 18"/>
                  <a:gd name="T7" fmla="*/ 7 h 7"/>
                  <a:gd name="T8" fmla="*/ 18 w 18"/>
                  <a:gd name="T9" fmla="*/ 7 h 7"/>
                  <a:gd name="T10" fmla="*/ 18 w 18"/>
                  <a:gd name="T11" fmla="*/ 4 h 7"/>
                  <a:gd name="T12" fmla="*/ 14 w 18"/>
                  <a:gd name="T13" fmla="*/ 0 h 7"/>
                  <a:gd name="T14" fmla="*/ 11 w 18"/>
                  <a:gd name="T15" fmla="*/ 0 h 7"/>
                  <a:gd name="T16" fmla="*/ 4 w 18"/>
                  <a:gd name="T17" fmla="*/ 0 h 7"/>
                  <a:gd name="T18" fmla="*/ 0 w 18"/>
                  <a:gd name="T19"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0" y="4"/>
                    </a:moveTo>
                    <a:lnTo>
                      <a:pt x="4" y="7"/>
                    </a:lnTo>
                    <a:lnTo>
                      <a:pt x="11" y="7"/>
                    </a:lnTo>
                    <a:lnTo>
                      <a:pt x="14" y="7"/>
                    </a:lnTo>
                    <a:lnTo>
                      <a:pt x="18" y="7"/>
                    </a:lnTo>
                    <a:lnTo>
                      <a:pt x="18" y="4"/>
                    </a:lnTo>
                    <a:lnTo>
                      <a:pt x="14" y="0"/>
                    </a:lnTo>
                    <a:lnTo>
                      <a:pt x="11" y="0"/>
                    </a:lnTo>
                    <a:lnTo>
                      <a:pt x="4" y="0"/>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79" name="Freeform 373">
                <a:extLst/>
              </p:cNvPr>
              <p:cNvSpPr>
                <a:spLocks/>
              </p:cNvSpPr>
              <p:nvPr userDrawn="1"/>
            </p:nvSpPr>
            <p:spPr bwMode="gray">
              <a:xfrm>
                <a:off x="1266" y="-2571"/>
                <a:ext cx="63" cy="54"/>
              </a:xfrm>
              <a:custGeom>
                <a:avLst/>
                <a:gdLst>
                  <a:gd name="T0" fmla="*/ 14 w 63"/>
                  <a:gd name="T1" fmla="*/ 39 h 46"/>
                  <a:gd name="T2" fmla="*/ 14 w 63"/>
                  <a:gd name="T3" fmla="*/ 42 h 46"/>
                  <a:gd name="T4" fmla="*/ 17 w 63"/>
                  <a:gd name="T5" fmla="*/ 46 h 46"/>
                  <a:gd name="T6" fmla="*/ 21 w 63"/>
                  <a:gd name="T7" fmla="*/ 46 h 46"/>
                  <a:gd name="T8" fmla="*/ 28 w 63"/>
                  <a:gd name="T9" fmla="*/ 46 h 46"/>
                  <a:gd name="T10" fmla="*/ 63 w 63"/>
                  <a:gd name="T11" fmla="*/ 42 h 46"/>
                  <a:gd name="T12" fmla="*/ 63 w 63"/>
                  <a:gd name="T13" fmla="*/ 35 h 46"/>
                  <a:gd name="T14" fmla="*/ 63 w 63"/>
                  <a:gd name="T15" fmla="*/ 35 h 46"/>
                  <a:gd name="T16" fmla="*/ 63 w 63"/>
                  <a:gd name="T17" fmla="*/ 28 h 46"/>
                  <a:gd name="T18" fmla="*/ 60 w 63"/>
                  <a:gd name="T19" fmla="*/ 21 h 46"/>
                  <a:gd name="T20" fmla="*/ 60 w 63"/>
                  <a:gd name="T21" fmla="*/ 14 h 46"/>
                  <a:gd name="T22" fmla="*/ 60 w 63"/>
                  <a:gd name="T23" fmla="*/ 7 h 46"/>
                  <a:gd name="T24" fmla="*/ 56 w 63"/>
                  <a:gd name="T25" fmla="*/ 4 h 46"/>
                  <a:gd name="T26" fmla="*/ 53 w 63"/>
                  <a:gd name="T27" fmla="*/ 0 h 46"/>
                  <a:gd name="T28" fmla="*/ 49 w 63"/>
                  <a:gd name="T29" fmla="*/ 0 h 46"/>
                  <a:gd name="T30" fmla="*/ 42 w 63"/>
                  <a:gd name="T31" fmla="*/ 0 h 46"/>
                  <a:gd name="T32" fmla="*/ 35 w 63"/>
                  <a:gd name="T33" fmla="*/ 0 h 46"/>
                  <a:gd name="T34" fmla="*/ 17 w 63"/>
                  <a:gd name="T35" fmla="*/ 0 h 46"/>
                  <a:gd name="T36" fmla="*/ 14 w 63"/>
                  <a:gd name="T37" fmla="*/ 0 h 46"/>
                  <a:gd name="T38" fmla="*/ 14 w 63"/>
                  <a:gd name="T39" fmla="*/ 0 h 46"/>
                  <a:gd name="T40" fmla="*/ 7 w 63"/>
                  <a:gd name="T41" fmla="*/ 0 h 46"/>
                  <a:gd name="T42" fmla="*/ 3 w 63"/>
                  <a:gd name="T43" fmla="*/ 4 h 46"/>
                  <a:gd name="T44" fmla="*/ 3 w 63"/>
                  <a:gd name="T45" fmla="*/ 7 h 46"/>
                  <a:gd name="T46" fmla="*/ 0 w 63"/>
                  <a:gd name="T47" fmla="*/ 14 h 46"/>
                  <a:gd name="T48" fmla="*/ 0 w 63"/>
                  <a:gd name="T49" fmla="*/ 14 h 46"/>
                  <a:gd name="T50" fmla="*/ 0 w 63"/>
                  <a:gd name="T51" fmla="*/ 18 h 46"/>
                  <a:gd name="T52" fmla="*/ 0 w 63"/>
                  <a:gd name="T53" fmla="*/ 25 h 46"/>
                  <a:gd name="T54" fmla="*/ 0 w 63"/>
                  <a:gd name="T55" fmla="*/ 28 h 46"/>
                  <a:gd name="T56" fmla="*/ 3 w 63"/>
                  <a:gd name="T57" fmla="*/ 35 h 46"/>
                  <a:gd name="T58" fmla="*/ 7 w 63"/>
                  <a:gd name="T59" fmla="*/ 39 h 46"/>
                  <a:gd name="T60" fmla="*/ 14 w 63"/>
                  <a:gd name="T61" fmla="*/ 3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3" h="46">
                    <a:moveTo>
                      <a:pt x="14" y="39"/>
                    </a:moveTo>
                    <a:lnTo>
                      <a:pt x="14" y="42"/>
                    </a:lnTo>
                    <a:lnTo>
                      <a:pt x="17" y="46"/>
                    </a:lnTo>
                    <a:lnTo>
                      <a:pt x="21" y="46"/>
                    </a:lnTo>
                    <a:lnTo>
                      <a:pt x="28" y="46"/>
                    </a:lnTo>
                    <a:lnTo>
                      <a:pt x="63" y="42"/>
                    </a:lnTo>
                    <a:lnTo>
                      <a:pt x="63" y="35"/>
                    </a:lnTo>
                    <a:lnTo>
                      <a:pt x="63" y="35"/>
                    </a:lnTo>
                    <a:lnTo>
                      <a:pt x="63" y="28"/>
                    </a:lnTo>
                    <a:lnTo>
                      <a:pt x="60" y="21"/>
                    </a:lnTo>
                    <a:lnTo>
                      <a:pt x="60" y="14"/>
                    </a:lnTo>
                    <a:lnTo>
                      <a:pt x="60" y="7"/>
                    </a:lnTo>
                    <a:lnTo>
                      <a:pt x="56" y="4"/>
                    </a:lnTo>
                    <a:lnTo>
                      <a:pt x="53" y="0"/>
                    </a:lnTo>
                    <a:lnTo>
                      <a:pt x="49" y="0"/>
                    </a:lnTo>
                    <a:lnTo>
                      <a:pt x="42" y="0"/>
                    </a:lnTo>
                    <a:lnTo>
                      <a:pt x="35" y="0"/>
                    </a:lnTo>
                    <a:lnTo>
                      <a:pt x="17" y="0"/>
                    </a:lnTo>
                    <a:lnTo>
                      <a:pt x="14" y="0"/>
                    </a:lnTo>
                    <a:lnTo>
                      <a:pt x="14" y="0"/>
                    </a:lnTo>
                    <a:lnTo>
                      <a:pt x="7" y="0"/>
                    </a:lnTo>
                    <a:lnTo>
                      <a:pt x="3" y="4"/>
                    </a:lnTo>
                    <a:lnTo>
                      <a:pt x="3" y="7"/>
                    </a:lnTo>
                    <a:lnTo>
                      <a:pt x="0" y="14"/>
                    </a:lnTo>
                    <a:lnTo>
                      <a:pt x="0" y="14"/>
                    </a:lnTo>
                    <a:lnTo>
                      <a:pt x="0" y="18"/>
                    </a:lnTo>
                    <a:lnTo>
                      <a:pt x="0" y="25"/>
                    </a:lnTo>
                    <a:lnTo>
                      <a:pt x="0" y="28"/>
                    </a:lnTo>
                    <a:lnTo>
                      <a:pt x="3" y="35"/>
                    </a:lnTo>
                    <a:lnTo>
                      <a:pt x="7" y="39"/>
                    </a:lnTo>
                    <a:lnTo>
                      <a:pt x="14" y="3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80" name="Freeform 374">
                <a:extLst/>
              </p:cNvPr>
              <p:cNvSpPr>
                <a:spLocks/>
              </p:cNvSpPr>
              <p:nvPr userDrawn="1"/>
            </p:nvSpPr>
            <p:spPr bwMode="gray">
              <a:xfrm>
                <a:off x="1311" y="-2353"/>
                <a:ext cx="25" cy="31"/>
              </a:xfrm>
              <a:custGeom>
                <a:avLst/>
                <a:gdLst>
                  <a:gd name="T0" fmla="*/ 25 w 25"/>
                  <a:gd name="T1" fmla="*/ 24 h 31"/>
                  <a:gd name="T2" fmla="*/ 25 w 25"/>
                  <a:gd name="T3" fmla="*/ 24 h 31"/>
                  <a:gd name="T4" fmla="*/ 25 w 25"/>
                  <a:gd name="T5" fmla="*/ 21 h 31"/>
                  <a:gd name="T6" fmla="*/ 25 w 25"/>
                  <a:gd name="T7" fmla="*/ 14 h 31"/>
                  <a:gd name="T8" fmla="*/ 25 w 25"/>
                  <a:gd name="T9" fmla="*/ 10 h 31"/>
                  <a:gd name="T10" fmla="*/ 25 w 25"/>
                  <a:gd name="T11" fmla="*/ 7 h 31"/>
                  <a:gd name="T12" fmla="*/ 22 w 25"/>
                  <a:gd name="T13" fmla="*/ 0 h 31"/>
                  <a:gd name="T14" fmla="*/ 18 w 25"/>
                  <a:gd name="T15" fmla="*/ 0 h 31"/>
                  <a:gd name="T16" fmla="*/ 11 w 25"/>
                  <a:gd name="T17" fmla="*/ 0 h 31"/>
                  <a:gd name="T18" fmla="*/ 11 w 25"/>
                  <a:gd name="T19" fmla="*/ 0 h 31"/>
                  <a:gd name="T20" fmla="*/ 8 w 25"/>
                  <a:gd name="T21" fmla="*/ 0 h 31"/>
                  <a:gd name="T22" fmla="*/ 4 w 25"/>
                  <a:gd name="T23" fmla="*/ 0 h 31"/>
                  <a:gd name="T24" fmla="*/ 4 w 25"/>
                  <a:gd name="T25" fmla="*/ 0 h 31"/>
                  <a:gd name="T26" fmla="*/ 0 w 25"/>
                  <a:gd name="T27" fmla="*/ 7 h 31"/>
                  <a:gd name="T28" fmla="*/ 0 w 25"/>
                  <a:gd name="T29" fmla="*/ 14 h 31"/>
                  <a:gd name="T30" fmla="*/ 0 w 25"/>
                  <a:gd name="T31" fmla="*/ 14 h 31"/>
                  <a:gd name="T32" fmla="*/ 0 w 25"/>
                  <a:gd name="T33" fmla="*/ 17 h 31"/>
                  <a:gd name="T34" fmla="*/ 0 w 25"/>
                  <a:gd name="T35" fmla="*/ 24 h 31"/>
                  <a:gd name="T36" fmla="*/ 4 w 25"/>
                  <a:gd name="T37" fmla="*/ 28 h 31"/>
                  <a:gd name="T38" fmla="*/ 8 w 25"/>
                  <a:gd name="T39" fmla="*/ 31 h 31"/>
                  <a:gd name="T40" fmla="*/ 8 w 25"/>
                  <a:gd name="T41" fmla="*/ 31 h 31"/>
                  <a:gd name="T42" fmla="*/ 11 w 25"/>
                  <a:gd name="T43" fmla="*/ 31 h 31"/>
                  <a:gd name="T44" fmla="*/ 15 w 25"/>
                  <a:gd name="T45" fmla="*/ 31 h 31"/>
                  <a:gd name="T46" fmla="*/ 22 w 25"/>
                  <a:gd name="T47" fmla="*/ 31 h 31"/>
                  <a:gd name="T48" fmla="*/ 25 w 25"/>
                  <a:gd name="T49" fmla="*/ 28 h 31"/>
                  <a:gd name="T50" fmla="*/ 25 w 25"/>
                  <a:gd name="T51" fmla="*/ 2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5" h="31">
                    <a:moveTo>
                      <a:pt x="25" y="24"/>
                    </a:moveTo>
                    <a:lnTo>
                      <a:pt x="25" y="24"/>
                    </a:lnTo>
                    <a:lnTo>
                      <a:pt x="25" y="21"/>
                    </a:lnTo>
                    <a:lnTo>
                      <a:pt x="25" y="14"/>
                    </a:lnTo>
                    <a:lnTo>
                      <a:pt x="25" y="10"/>
                    </a:lnTo>
                    <a:lnTo>
                      <a:pt x="25" y="7"/>
                    </a:lnTo>
                    <a:lnTo>
                      <a:pt x="22" y="0"/>
                    </a:lnTo>
                    <a:lnTo>
                      <a:pt x="18" y="0"/>
                    </a:lnTo>
                    <a:lnTo>
                      <a:pt x="11" y="0"/>
                    </a:lnTo>
                    <a:lnTo>
                      <a:pt x="11" y="0"/>
                    </a:lnTo>
                    <a:lnTo>
                      <a:pt x="8" y="0"/>
                    </a:lnTo>
                    <a:lnTo>
                      <a:pt x="4" y="0"/>
                    </a:lnTo>
                    <a:lnTo>
                      <a:pt x="4" y="0"/>
                    </a:lnTo>
                    <a:lnTo>
                      <a:pt x="0" y="7"/>
                    </a:lnTo>
                    <a:lnTo>
                      <a:pt x="0" y="14"/>
                    </a:lnTo>
                    <a:lnTo>
                      <a:pt x="0" y="14"/>
                    </a:lnTo>
                    <a:lnTo>
                      <a:pt x="0" y="17"/>
                    </a:lnTo>
                    <a:lnTo>
                      <a:pt x="0" y="24"/>
                    </a:lnTo>
                    <a:lnTo>
                      <a:pt x="4" y="28"/>
                    </a:lnTo>
                    <a:lnTo>
                      <a:pt x="8" y="31"/>
                    </a:lnTo>
                    <a:lnTo>
                      <a:pt x="8" y="31"/>
                    </a:lnTo>
                    <a:lnTo>
                      <a:pt x="11" y="31"/>
                    </a:lnTo>
                    <a:lnTo>
                      <a:pt x="15" y="31"/>
                    </a:lnTo>
                    <a:lnTo>
                      <a:pt x="22" y="31"/>
                    </a:lnTo>
                    <a:lnTo>
                      <a:pt x="25" y="28"/>
                    </a:lnTo>
                    <a:lnTo>
                      <a:pt x="25" y="2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81" name="Freeform 375">
                <a:extLst/>
              </p:cNvPr>
              <p:cNvSpPr>
                <a:spLocks/>
              </p:cNvSpPr>
              <p:nvPr userDrawn="1"/>
            </p:nvSpPr>
            <p:spPr bwMode="gray">
              <a:xfrm>
                <a:off x="1227" y="-2167"/>
                <a:ext cx="28" cy="7"/>
              </a:xfrm>
              <a:custGeom>
                <a:avLst/>
                <a:gdLst>
                  <a:gd name="T0" fmla="*/ 0 w 28"/>
                  <a:gd name="T1" fmla="*/ 4 h 7"/>
                  <a:gd name="T2" fmla="*/ 3 w 28"/>
                  <a:gd name="T3" fmla="*/ 4 h 7"/>
                  <a:gd name="T4" fmla="*/ 7 w 28"/>
                  <a:gd name="T5" fmla="*/ 7 h 7"/>
                  <a:gd name="T6" fmla="*/ 14 w 28"/>
                  <a:gd name="T7" fmla="*/ 7 h 7"/>
                  <a:gd name="T8" fmla="*/ 21 w 28"/>
                  <a:gd name="T9" fmla="*/ 7 h 7"/>
                  <a:gd name="T10" fmla="*/ 28 w 28"/>
                  <a:gd name="T11" fmla="*/ 4 h 7"/>
                  <a:gd name="T12" fmla="*/ 28 w 28"/>
                  <a:gd name="T13" fmla="*/ 4 h 7"/>
                  <a:gd name="T14" fmla="*/ 28 w 28"/>
                  <a:gd name="T15" fmla="*/ 0 h 7"/>
                  <a:gd name="T16" fmla="*/ 21 w 28"/>
                  <a:gd name="T17" fmla="*/ 0 h 7"/>
                  <a:gd name="T18" fmla="*/ 14 w 28"/>
                  <a:gd name="T19" fmla="*/ 0 h 7"/>
                  <a:gd name="T20" fmla="*/ 7 w 28"/>
                  <a:gd name="T21" fmla="*/ 0 h 7"/>
                  <a:gd name="T22" fmla="*/ 3 w 28"/>
                  <a:gd name="T23" fmla="*/ 0 h 7"/>
                  <a:gd name="T24" fmla="*/ 0 w 28"/>
                  <a:gd name="T25"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7">
                    <a:moveTo>
                      <a:pt x="0" y="4"/>
                    </a:moveTo>
                    <a:lnTo>
                      <a:pt x="3" y="4"/>
                    </a:lnTo>
                    <a:lnTo>
                      <a:pt x="7" y="7"/>
                    </a:lnTo>
                    <a:lnTo>
                      <a:pt x="14" y="7"/>
                    </a:lnTo>
                    <a:lnTo>
                      <a:pt x="21" y="7"/>
                    </a:lnTo>
                    <a:lnTo>
                      <a:pt x="28" y="4"/>
                    </a:lnTo>
                    <a:lnTo>
                      <a:pt x="28" y="4"/>
                    </a:lnTo>
                    <a:lnTo>
                      <a:pt x="28" y="0"/>
                    </a:lnTo>
                    <a:lnTo>
                      <a:pt x="21" y="0"/>
                    </a:lnTo>
                    <a:lnTo>
                      <a:pt x="14" y="0"/>
                    </a:lnTo>
                    <a:lnTo>
                      <a:pt x="7" y="0"/>
                    </a:lnTo>
                    <a:lnTo>
                      <a:pt x="3" y="0"/>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82" name="Freeform 376">
                <a:extLst/>
              </p:cNvPr>
              <p:cNvSpPr>
                <a:spLocks/>
              </p:cNvSpPr>
              <p:nvPr userDrawn="1"/>
            </p:nvSpPr>
            <p:spPr bwMode="gray">
              <a:xfrm>
                <a:off x="1269" y="-2146"/>
                <a:ext cx="8" cy="20"/>
              </a:xfrm>
              <a:custGeom>
                <a:avLst/>
                <a:gdLst>
                  <a:gd name="T0" fmla="*/ 7 w 11"/>
                  <a:gd name="T1" fmla="*/ 0 h 29"/>
                  <a:gd name="T2" fmla="*/ 4 w 11"/>
                  <a:gd name="T3" fmla="*/ 0 h 29"/>
                  <a:gd name="T4" fmla="*/ 0 w 11"/>
                  <a:gd name="T5" fmla="*/ 8 h 29"/>
                  <a:gd name="T6" fmla="*/ 0 w 11"/>
                  <a:gd name="T7" fmla="*/ 15 h 29"/>
                  <a:gd name="T8" fmla="*/ 0 w 11"/>
                  <a:gd name="T9" fmla="*/ 22 h 29"/>
                  <a:gd name="T10" fmla="*/ 4 w 11"/>
                  <a:gd name="T11" fmla="*/ 25 h 29"/>
                  <a:gd name="T12" fmla="*/ 7 w 11"/>
                  <a:gd name="T13" fmla="*/ 29 h 29"/>
                  <a:gd name="T14" fmla="*/ 7 w 11"/>
                  <a:gd name="T15" fmla="*/ 25 h 29"/>
                  <a:gd name="T16" fmla="*/ 11 w 11"/>
                  <a:gd name="T17" fmla="*/ 22 h 29"/>
                  <a:gd name="T18" fmla="*/ 11 w 11"/>
                  <a:gd name="T19" fmla="*/ 15 h 29"/>
                  <a:gd name="T20" fmla="*/ 11 w 11"/>
                  <a:gd name="T21" fmla="*/ 8 h 29"/>
                  <a:gd name="T22" fmla="*/ 7 w 11"/>
                  <a:gd name="T23" fmla="*/ 0 h 29"/>
                  <a:gd name="T24" fmla="*/ 7 w 11"/>
                  <a:gd name="T2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29">
                    <a:moveTo>
                      <a:pt x="7" y="0"/>
                    </a:moveTo>
                    <a:lnTo>
                      <a:pt x="4" y="0"/>
                    </a:lnTo>
                    <a:lnTo>
                      <a:pt x="0" y="8"/>
                    </a:lnTo>
                    <a:lnTo>
                      <a:pt x="0" y="15"/>
                    </a:lnTo>
                    <a:lnTo>
                      <a:pt x="0" y="22"/>
                    </a:lnTo>
                    <a:lnTo>
                      <a:pt x="4" y="25"/>
                    </a:lnTo>
                    <a:lnTo>
                      <a:pt x="7" y="29"/>
                    </a:lnTo>
                    <a:lnTo>
                      <a:pt x="7" y="25"/>
                    </a:lnTo>
                    <a:lnTo>
                      <a:pt x="11" y="22"/>
                    </a:lnTo>
                    <a:lnTo>
                      <a:pt x="11" y="15"/>
                    </a:lnTo>
                    <a:lnTo>
                      <a:pt x="11" y="8"/>
                    </a:lnTo>
                    <a:lnTo>
                      <a:pt x="7" y="0"/>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83" name="Freeform 377">
                <a:extLst/>
              </p:cNvPr>
              <p:cNvSpPr>
                <a:spLocks/>
              </p:cNvSpPr>
              <p:nvPr userDrawn="1"/>
            </p:nvSpPr>
            <p:spPr bwMode="gray">
              <a:xfrm>
                <a:off x="1311" y="-2188"/>
                <a:ext cx="24" cy="21"/>
              </a:xfrm>
              <a:custGeom>
                <a:avLst/>
                <a:gdLst>
                  <a:gd name="T0" fmla="*/ 8 w 18"/>
                  <a:gd name="T1" fmla="*/ 0 h 21"/>
                  <a:gd name="T2" fmla="*/ 4 w 18"/>
                  <a:gd name="T3" fmla="*/ 4 h 21"/>
                  <a:gd name="T4" fmla="*/ 0 w 18"/>
                  <a:gd name="T5" fmla="*/ 7 h 21"/>
                  <a:gd name="T6" fmla="*/ 0 w 18"/>
                  <a:gd name="T7" fmla="*/ 11 h 21"/>
                  <a:gd name="T8" fmla="*/ 0 w 18"/>
                  <a:gd name="T9" fmla="*/ 18 h 21"/>
                  <a:gd name="T10" fmla="*/ 4 w 18"/>
                  <a:gd name="T11" fmla="*/ 21 h 21"/>
                  <a:gd name="T12" fmla="*/ 8 w 18"/>
                  <a:gd name="T13" fmla="*/ 21 h 21"/>
                  <a:gd name="T14" fmla="*/ 11 w 18"/>
                  <a:gd name="T15" fmla="*/ 21 h 21"/>
                  <a:gd name="T16" fmla="*/ 15 w 18"/>
                  <a:gd name="T17" fmla="*/ 18 h 21"/>
                  <a:gd name="T18" fmla="*/ 18 w 18"/>
                  <a:gd name="T19" fmla="*/ 11 h 21"/>
                  <a:gd name="T20" fmla="*/ 15 w 18"/>
                  <a:gd name="T21" fmla="*/ 7 h 21"/>
                  <a:gd name="T22" fmla="*/ 11 w 18"/>
                  <a:gd name="T23" fmla="*/ 4 h 21"/>
                  <a:gd name="T24" fmla="*/ 8 w 1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21">
                    <a:moveTo>
                      <a:pt x="8" y="0"/>
                    </a:moveTo>
                    <a:lnTo>
                      <a:pt x="4" y="4"/>
                    </a:lnTo>
                    <a:lnTo>
                      <a:pt x="0" y="7"/>
                    </a:lnTo>
                    <a:lnTo>
                      <a:pt x="0" y="11"/>
                    </a:lnTo>
                    <a:lnTo>
                      <a:pt x="0" y="18"/>
                    </a:lnTo>
                    <a:lnTo>
                      <a:pt x="4" y="21"/>
                    </a:lnTo>
                    <a:lnTo>
                      <a:pt x="8" y="21"/>
                    </a:lnTo>
                    <a:lnTo>
                      <a:pt x="11" y="21"/>
                    </a:lnTo>
                    <a:lnTo>
                      <a:pt x="15" y="18"/>
                    </a:lnTo>
                    <a:lnTo>
                      <a:pt x="18" y="11"/>
                    </a:lnTo>
                    <a:lnTo>
                      <a:pt x="15" y="7"/>
                    </a:lnTo>
                    <a:lnTo>
                      <a:pt x="11" y="4"/>
                    </a:lnTo>
                    <a:lnTo>
                      <a:pt x="8"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84" name="Freeform 378">
                <a:extLst/>
              </p:cNvPr>
              <p:cNvSpPr>
                <a:spLocks/>
              </p:cNvSpPr>
              <p:nvPr userDrawn="1"/>
            </p:nvSpPr>
            <p:spPr bwMode="gray">
              <a:xfrm>
                <a:off x="1301" y="-2864"/>
                <a:ext cx="243" cy="282"/>
              </a:xfrm>
              <a:custGeom>
                <a:avLst/>
                <a:gdLst>
                  <a:gd name="T0" fmla="*/ 42 w 243"/>
                  <a:gd name="T1" fmla="*/ 204 h 282"/>
                  <a:gd name="T2" fmla="*/ 42 w 243"/>
                  <a:gd name="T3" fmla="*/ 218 h 282"/>
                  <a:gd name="T4" fmla="*/ 42 w 243"/>
                  <a:gd name="T5" fmla="*/ 229 h 282"/>
                  <a:gd name="T6" fmla="*/ 28 w 243"/>
                  <a:gd name="T7" fmla="*/ 218 h 282"/>
                  <a:gd name="T8" fmla="*/ 21 w 243"/>
                  <a:gd name="T9" fmla="*/ 225 h 282"/>
                  <a:gd name="T10" fmla="*/ 10 w 243"/>
                  <a:gd name="T11" fmla="*/ 236 h 282"/>
                  <a:gd name="T12" fmla="*/ 10 w 243"/>
                  <a:gd name="T13" fmla="*/ 260 h 282"/>
                  <a:gd name="T14" fmla="*/ 35 w 243"/>
                  <a:gd name="T15" fmla="*/ 268 h 282"/>
                  <a:gd name="T16" fmla="*/ 49 w 243"/>
                  <a:gd name="T17" fmla="*/ 275 h 282"/>
                  <a:gd name="T18" fmla="*/ 70 w 243"/>
                  <a:gd name="T19" fmla="*/ 278 h 282"/>
                  <a:gd name="T20" fmla="*/ 81 w 243"/>
                  <a:gd name="T21" fmla="*/ 264 h 282"/>
                  <a:gd name="T22" fmla="*/ 84 w 243"/>
                  <a:gd name="T23" fmla="*/ 239 h 282"/>
                  <a:gd name="T24" fmla="*/ 106 w 243"/>
                  <a:gd name="T25" fmla="*/ 229 h 282"/>
                  <a:gd name="T26" fmla="*/ 116 w 243"/>
                  <a:gd name="T27" fmla="*/ 208 h 282"/>
                  <a:gd name="T28" fmla="*/ 120 w 243"/>
                  <a:gd name="T29" fmla="*/ 197 h 282"/>
                  <a:gd name="T30" fmla="*/ 113 w 243"/>
                  <a:gd name="T31" fmla="*/ 190 h 282"/>
                  <a:gd name="T32" fmla="*/ 127 w 243"/>
                  <a:gd name="T33" fmla="*/ 179 h 282"/>
                  <a:gd name="T34" fmla="*/ 155 w 243"/>
                  <a:gd name="T35" fmla="*/ 172 h 282"/>
                  <a:gd name="T36" fmla="*/ 162 w 243"/>
                  <a:gd name="T37" fmla="*/ 162 h 282"/>
                  <a:gd name="T38" fmla="*/ 180 w 243"/>
                  <a:gd name="T39" fmla="*/ 144 h 282"/>
                  <a:gd name="T40" fmla="*/ 208 w 243"/>
                  <a:gd name="T41" fmla="*/ 123 h 282"/>
                  <a:gd name="T42" fmla="*/ 225 w 243"/>
                  <a:gd name="T43" fmla="*/ 112 h 282"/>
                  <a:gd name="T44" fmla="*/ 218 w 243"/>
                  <a:gd name="T45" fmla="*/ 105 h 282"/>
                  <a:gd name="T46" fmla="*/ 204 w 243"/>
                  <a:gd name="T47" fmla="*/ 98 h 282"/>
                  <a:gd name="T48" fmla="*/ 211 w 243"/>
                  <a:gd name="T49" fmla="*/ 91 h 282"/>
                  <a:gd name="T50" fmla="*/ 211 w 243"/>
                  <a:gd name="T51" fmla="*/ 84 h 282"/>
                  <a:gd name="T52" fmla="*/ 243 w 243"/>
                  <a:gd name="T53" fmla="*/ 84 h 282"/>
                  <a:gd name="T54" fmla="*/ 232 w 243"/>
                  <a:gd name="T55" fmla="*/ 46 h 282"/>
                  <a:gd name="T56" fmla="*/ 225 w 243"/>
                  <a:gd name="T57" fmla="*/ 28 h 282"/>
                  <a:gd name="T58" fmla="*/ 201 w 243"/>
                  <a:gd name="T59" fmla="*/ 7 h 282"/>
                  <a:gd name="T60" fmla="*/ 183 w 243"/>
                  <a:gd name="T61" fmla="*/ 3 h 282"/>
                  <a:gd name="T62" fmla="*/ 141 w 243"/>
                  <a:gd name="T63" fmla="*/ 0 h 282"/>
                  <a:gd name="T64" fmla="*/ 116 w 243"/>
                  <a:gd name="T65" fmla="*/ 10 h 282"/>
                  <a:gd name="T66" fmla="*/ 95 w 243"/>
                  <a:gd name="T67" fmla="*/ 21 h 282"/>
                  <a:gd name="T68" fmla="*/ 74 w 243"/>
                  <a:gd name="T69" fmla="*/ 35 h 282"/>
                  <a:gd name="T70" fmla="*/ 56 w 243"/>
                  <a:gd name="T71" fmla="*/ 35 h 282"/>
                  <a:gd name="T72" fmla="*/ 49 w 243"/>
                  <a:gd name="T73" fmla="*/ 49 h 282"/>
                  <a:gd name="T74" fmla="*/ 56 w 243"/>
                  <a:gd name="T75" fmla="*/ 77 h 282"/>
                  <a:gd name="T76" fmla="*/ 67 w 243"/>
                  <a:gd name="T77" fmla="*/ 74 h 282"/>
                  <a:gd name="T78" fmla="*/ 88 w 243"/>
                  <a:gd name="T79" fmla="*/ 77 h 282"/>
                  <a:gd name="T80" fmla="*/ 141 w 243"/>
                  <a:gd name="T81" fmla="*/ 84 h 282"/>
                  <a:gd name="T82" fmla="*/ 130 w 243"/>
                  <a:gd name="T83" fmla="*/ 91 h 282"/>
                  <a:gd name="T84" fmla="*/ 109 w 243"/>
                  <a:gd name="T85" fmla="*/ 98 h 282"/>
                  <a:gd name="T86" fmla="*/ 88 w 243"/>
                  <a:gd name="T87" fmla="*/ 120 h 282"/>
                  <a:gd name="T88" fmla="*/ 84 w 243"/>
                  <a:gd name="T89" fmla="*/ 144 h 282"/>
                  <a:gd name="T90" fmla="*/ 74 w 243"/>
                  <a:gd name="T91" fmla="*/ 127 h 282"/>
                  <a:gd name="T92" fmla="*/ 60 w 243"/>
                  <a:gd name="T93" fmla="*/ 116 h 282"/>
                  <a:gd name="T94" fmla="*/ 60 w 243"/>
                  <a:gd name="T95" fmla="*/ 137 h 282"/>
                  <a:gd name="T96" fmla="*/ 53 w 243"/>
                  <a:gd name="T97" fmla="*/ 172 h 282"/>
                  <a:gd name="T98" fmla="*/ 70 w 243"/>
                  <a:gd name="T99" fmla="*/ 172 h 282"/>
                  <a:gd name="T100" fmla="*/ 56 w 243"/>
                  <a:gd name="T101" fmla="*/ 183 h 282"/>
                  <a:gd name="T102" fmla="*/ 42 w 243"/>
                  <a:gd name="T103" fmla="*/ 183 h 282"/>
                  <a:gd name="T104" fmla="*/ 28 w 243"/>
                  <a:gd name="T105" fmla="*/ 20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43" h="282">
                    <a:moveTo>
                      <a:pt x="28" y="208"/>
                    </a:moveTo>
                    <a:lnTo>
                      <a:pt x="39" y="204"/>
                    </a:lnTo>
                    <a:lnTo>
                      <a:pt x="39" y="204"/>
                    </a:lnTo>
                    <a:lnTo>
                      <a:pt x="39" y="201"/>
                    </a:lnTo>
                    <a:lnTo>
                      <a:pt x="42" y="204"/>
                    </a:lnTo>
                    <a:lnTo>
                      <a:pt x="42" y="204"/>
                    </a:lnTo>
                    <a:lnTo>
                      <a:pt x="42" y="208"/>
                    </a:lnTo>
                    <a:lnTo>
                      <a:pt x="39" y="208"/>
                    </a:lnTo>
                    <a:lnTo>
                      <a:pt x="39" y="211"/>
                    </a:lnTo>
                    <a:lnTo>
                      <a:pt x="39" y="211"/>
                    </a:lnTo>
                    <a:lnTo>
                      <a:pt x="39" y="215"/>
                    </a:lnTo>
                    <a:lnTo>
                      <a:pt x="42" y="218"/>
                    </a:lnTo>
                    <a:lnTo>
                      <a:pt x="42" y="218"/>
                    </a:lnTo>
                    <a:lnTo>
                      <a:pt x="42" y="222"/>
                    </a:lnTo>
                    <a:lnTo>
                      <a:pt x="46" y="225"/>
                    </a:lnTo>
                    <a:lnTo>
                      <a:pt x="46" y="229"/>
                    </a:lnTo>
                    <a:lnTo>
                      <a:pt x="46" y="229"/>
                    </a:lnTo>
                    <a:lnTo>
                      <a:pt x="42" y="229"/>
                    </a:lnTo>
                    <a:lnTo>
                      <a:pt x="42" y="229"/>
                    </a:lnTo>
                    <a:lnTo>
                      <a:pt x="39" y="229"/>
                    </a:lnTo>
                    <a:lnTo>
                      <a:pt x="35" y="229"/>
                    </a:lnTo>
                    <a:lnTo>
                      <a:pt x="32" y="225"/>
                    </a:lnTo>
                    <a:lnTo>
                      <a:pt x="28" y="218"/>
                    </a:lnTo>
                    <a:lnTo>
                      <a:pt x="28" y="218"/>
                    </a:lnTo>
                    <a:lnTo>
                      <a:pt x="25" y="218"/>
                    </a:lnTo>
                    <a:lnTo>
                      <a:pt x="21" y="218"/>
                    </a:lnTo>
                    <a:lnTo>
                      <a:pt x="21" y="218"/>
                    </a:lnTo>
                    <a:lnTo>
                      <a:pt x="18" y="225"/>
                    </a:lnTo>
                    <a:lnTo>
                      <a:pt x="21" y="225"/>
                    </a:lnTo>
                    <a:lnTo>
                      <a:pt x="21" y="225"/>
                    </a:lnTo>
                    <a:lnTo>
                      <a:pt x="25" y="229"/>
                    </a:lnTo>
                    <a:lnTo>
                      <a:pt x="25" y="229"/>
                    </a:lnTo>
                    <a:lnTo>
                      <a:pt x="21" y="232"/>
                    </a:lnTo>
                    <a:lnTo>
                      <a:pt x="18" y="232"/>
                    </a:lnTo>
                    <a:lnTo>
                      <a:pt x="14" y="232"/>
                    </a:lnTo>
                    <a:lnTo>
                      <a:pt x="10" y="236"/>
                    </a:lnTo>
                    <a:lnTo>
                      <a:pt x="3" y="239"/>
                    </a:lnTo>
                    <a:lnTo>
                      <a:pt x="0" y="250"/>
                    </a:lnTo>
                    <a:lnTo>
                      <a:pt x="0" y="250"/>
                    </a:lnTo>
                    <a:lnTo>
                      <a:pt x="0" y="253"/>
                    </a:lnTo>
                    <a:lnTo>
                      <a:pt x="3" y="257"/>
                    </a:lnTo>
                    <a:lnTo>
                      <a:pt x="10" y="260"/>
                    </a:lnTo>
                    <a:lnTo>
                      <a:pt x="18" y="264"/>
                    </a:lnTo>
                    <a:lnTo>
                      <a:pt x="18" y="264"/>
                    </a:lnTo>
                    <a:lnTo>
                      <a:pt x="21" y="268"/>
                    </a:lnTo>
                    <a:lnTo>
                      <a:pt x="25" y="268"/>
                    </a:lnTo>
                    <a:lnTo>
                      <a:pt x="28" y="271"/>
                    </a:lnTo>
                    <a:lnTo>
                      <a:pt x="35" y="268"/>
                    </a:lnTo>
                    <a:lnTo>
                      <a:pt x="35" y="268"/>
                    </a:lnTo>
                    <a:lnTo>
                      <a:pt x="39" y="268"/>
                    </a:lnTo>
                    <a:lnTo>
                      <a:pt x="42" y="268"/>
                    </a:lnTo>
                    <a:lnTo>
                      <a:pt x="46" y="271"/>
                    </a:lnTo>
                    <a:lnTo>
                      <a:pt x="49" y="275"/>
                    </a:lnTo>
                    <a:lnTo>
                      <a:pt x="49" y="275"/>
                    </a:lnTo>
                    <a:lnTo>
                      <a:pt x="49" y="278"/>
                    </a:lnTo>
                    <a:lnTo>
                      <a:pt x="53" y="278"/>
                    </a:lnTo>
                    <a:lnTo>
                      <a:pt x="53" y="282"/>
                    </a:lnTo>
                    <a:lnTo>
                      <a:pt x="60" y="282"/>
                    </a:lnTo>
                    <a:lnTo>
                      <a:pt x="63" y="282"/>
                    </a:lnTo>
                    <a:lnTo>
                      <a:pt x="70" y="278"/>
                    </a:lnTo>
                    <a:lnTo>
                      <a:pt x="74" y="278"/>
                    </a:lnTo>
                    <a:lnTo>
                      <a:pt x="74" y="275"/>
                    </a:lnTo>
                    <a:lnTo>
                      <a:pt x="77" y="275"/>
                    </a:lnTo>
                    <a:lnTo>
                      <a:pt x="81" y="271"/>
                    </a:lnTo>
                    <a:lnTo>
                      <a:pt x="81" y="264"/>
                    </a:lnTo>
                    <a:lnTo>
                      <a:pt x="81" y="264"/>
                    </a:lnTo>
                    <a:lnTo>
                      <a:pt x="81" y="257"/>
                    </a:lnTo>
                    <a:lnTo>
                      <a:pt x="81" y="253"/>
                    </a:lnTo>
                    <a:lnTo>
                      <a:pt x="77" y="250"/>
                    </a:lnTo>
                    <a:lnTo>
                      <a:pt x="81" y="246"/>
                    </a:lnTo>
                    <a:lnTo>
                      <a:pt x="81" y="243"/>
                    </a:lnTo>
                    <a:lnTo>
                      <a:pt x="84" y="239"/>
                    </a:lnTo>
                    <a:lnTo>
                      <a:pt x="84" y="236"/>
                    </a:lnTo>
                    <a:lnTo>
                      <a:pt x="92" y="239"/>
                    </a:lnTo>
                    <a:lnTo>
                      <a:pt x="92" y="236"/>
                    </a:lnTo>
                    <a:lnTo>
                      <a:pt x="95" y="236"/>
                    </a:lnTo>
                    <a:lnTo>
                      <a:pt x="102" y="232"/>
                    </a:lnTo>
                    <a:lnTo>
                      <a:pt x="106" y="229"/>
                    </a:lnTo>
                    <a:lnTo>
                      <a:pt x="109" y="218"/>
                    </a:lnTo>
                    <a:lnTo>
                      <a:pt x="109" y="218"/>
                    </a:lnTo>
                    <a:lnTo>
                      <a:pt x="113" y="218"/>
                    </a:lnTo>
                    <a:lnTo>
                      <a:pt x="116" y="215"/>
                    </a:lnTo>
                    <a:lnTo>
                      <a:pt x="116" y="211"/>
                    </a:lnTo>
                    <a:lnTo>
                      <a:pt x="116" y="208"/>
                    </a:lnTo>
                    <a:lnTo>
                      <a:pt x="120" y="208"/>
                    </a:lnTo>
                    <a:lnTo>
                      <a:pt x="123" y="204"/>
                    </a:lnTo>
                    <a:lnTo>
                      <a:pt x="127" y="204"/>
                    </a:lnTo>
                    <a:lnTo>
                      <a:pt x="127" y="201"/>
                    </a:lnTo>
                    <a:lnTo>
                      <a:pt x="123" y="201"/>
                    </a:lnTo>
                    <a:lnTo>
                      <a:pt x="120" y="197"/>
                    </a:lnTo>
                    <a:lnTo>
                      <a:pt x="116" y="197"/>
                    </a:lnTo>
                    <a:lnTo>
                      <a:pt x="113" y="197"/>
                    </a:lnTo>
                    <a:lnTo>
                      <a:pt x="113" y="197"/>
                    </a:lnTo>
                    <a:lnTo>
                      <a:pt x="113" y="194"/>
                    </a:lnTo>
                    <a:lnTo>
                      <a:pt x="113" y="190"/>
                    </a:lnTo>
                    <a:lnTo>
                      <a:pt x="113" y="190"/>
                    </a:lnTo>
                    <a:lnTo>
                      <a:pt x="120" y="190"/>
                    </a:lnTo>
                    <a:lnTo>
                      <a:pt x="120" y="190"/>
                    </a:lnTo>
                    <a:lnTo>
                      <a:pt x="123" y="190"/>
                    </a:lnTo>
                    <a:lnTo>
                      <a:pt x="123" y="186"/>
                    </a:lnTo>
                    <a:lnTo>
                      <a:pt x="127" y="183"/>
                    </a:lnTo>
                    <a:lnTo>
                      <a:pt x="127" y="179"/>
                    </a:lnTo>
                    <a:lnTo>
                      <a:pt x="130" y="179"/>
                    </a:lnTo>
                    <a:lnTo>
                      <a:pt x="134" y="176"/>
                    </a:lnTo>
                    <a:lnTo>
                      <a:pt x="137" y="172"/>
                    </a:lnTo>
                    <a:lnTo>
                      <a:pt x="141" y="172"/>
                    </a:lnTo>
                    <a:lnTo>
                      <a:pt x="148" y="169"/>
                    </a:lnTo>
                    <a:lnTo>
                      <a:pt x="155" y="172"/>
                    </a:lnTo>
                    <a:lnTo>
                      <a:pt x="155" y="172"/>
                    </a:lnTo>
                    <a:lnTo>
                      <a:pt x="158" y="169"/>
                    </a:lnTo>
                    <a:lnTo>
                      <a:pt x="162" y="165"/>
                    </a:lnTo>
                    <a:lnTo>
                      <a:pt x="162" y="165"/>
                    </a:lnTo>
                    <a:lnTo>
                      <a:pt x="162" y="162"/>
                    </a:lnTo>
                    <a:lnTo>
                      <a:pt x="162" y="162"/>
                    </a:lnTo>
                    <a:lnTo>
                      <a:pt x="165" y="158"/>
                    </a:lnTo>
                    <a:lnTo>
                      <a:pt x="169" y="158"/>
                    </a:lnTo>
                    <a:lnTo>
                      <a:pt x="176" y="148"/>
                    </a:lnTo>
                    <a:lnTo>
                      <a:pt x="173" y="144"/>
                    </a:lnTo>
                    <a:lnTo>
                      <a:pt x="173" y="144"/>
                    </a:lnTo>
                    <a:lnTo>
                      <a:pt x="180" y="144"/>
                    </a:lnTo>
                    <a:lnTo>
                      <a:pt x="183" y="141"/>
                    </a:lnTo>
                    <a:lnTo>
                      <a:pt x="194" y="134"/>
                    </a:lnTo>
                    <a:lnTo>
                      <a:pt x="194" y="134"/>
                    </a:lnTo>
                    <a:lnTo>
                      <a:pt x="197" y="130"/>
                    </a:lnTo>
                    <a:lnTo>
                      <a:pt x="201" y="127"/>
                    </a:lnTo>
                    <a:lnTo>
                      <a:pt x="208" y="123"/>
                    </a:lnTo>
                    <a:lnTo>
                      <a:pt x="222" y="120"/>
                    </a:lnTo>
                    <a:lnTo>
                      <a:pt x="222" y="120"/>
                    </a:lnTo>
                    <a:lnTo>
                      <a:pt x="225" y="120"/>
                    </a:lnTo>
                    <a:lnTo>
                      <a:pt x="225" y="116"/>
                    </a:lnTo>
                    <a:lnTo>
                      <a:pt x="229" y="116"/>
                    </a:lnTo>
                    <a:lnTo>
                      <a:pt x="225" y="112"/>
                    </a:lnTo>
                    <a:lnTo>
                      <a:pt x="211" y="112"/>
                    </a:lnTo>
                    <a:lnTo>
                      <a:pt x="211" y="112"/>
                    </a:lnTo>
                    <a:lnTo>
                      <a:pt x="211" y="109"/>
                    </a:lnTo>
                    <a:lnTo>
                      <a:pt x="211" y="109"/>
                    </a:lnTo>
                    <a:lnTo>
                      <a:pt x="215" y="105"/>
                    </a:lnTo>
                    <a:lnTo>
                      <a:pt x="218" y="105"/>
                    </a:lnTo>
                    <a:lnTo>
                      <a:pt x="218" y="105"/>
                    </a:lnTo>
                    <a:lnTo>
                      <a:pt x="218" y="102"/>
                    </a:lnTo>
                    <a:lnTo>
                      <a:pt x="215" y="102"/>
                    </a:lnTo>
                    <a:lnTo>
                      <a:pt x="204" y="102"/>
                    </a:lnTo>
                    <a:lnTo>
                      <a:pt x="204" y="98"/>
                    </a:lnTo>
                    <a:lnTo>
                      <a:pt x="204" y="98"/>
                    </a:lnTo>
                    <a:lnTo>
                      <a:pt x="208" y="95"/>
                    </a:lnTo>
                    <a:lnTo>
                      <a:pt x="208" y="95"/>
                    </a:lnTo>
                    <a:lnTo>
                      <a:pt x="211" y="95"/>
                    </a:lnTo>
                    <a:lnTo>
                      <a:pt x="211" y="95"/>
                    </a:lnTo>
                    <a:lnTo>
                      <a:pt x="215" y="95"/>
                    </a:lnTo>
                    <a:lnTo>
                      <a:pt x="211" y="91"/>
                    </a:lnTo>
                    <a:lnTo>
                      <a:pt x="211" y="91"/>
                    </a:lnTo>
                    <a:lnTo>
                      <a:pt x="208" y="91"/>
                    </a:lnTo>
                    <a:lnTo>
                      <a:pt x="208" y="88"/>
                    </a:lnTo>
                    <a:lnTo>
                      <a:pt x="208" y="84"/>
                    </a:lnTo>
                    <a:lnTo>
                      <a:pt x="208" y="84"/>
                    </a:lnTo>
                    <a:lnTo>
                      <a:pt x="211" y="84"/>
                    </a:lnTo>
                    <a:lnTo>
                      <a:pt x="215" y="84"/>
                    </a:lnTo>
                    <a:lnTo>
                      <a:pt x="218" y="84"/>
                    </a:lnTo>
                    <a:lnTo>
                      <a:pt x="222" y="88"/>
                    </a:lnTo>
                    <a:lnTo>
                      <a:pt x="225" y="88"/>
                    </a:lnTo>
                    <a:lnTo>
                      <a:pt x="232" y="88"/>
                    </a:lnTo>
                    <a:lnTo>
                      <a:pt x="243" y="84"/>
                    </a:lnTo>
                    <a:lnTo>
                      <a:pt x="236" y="70"/>
                    </a:lnTo>
                    <a:lnTo>
                      <a:pt x="232" y="70"/>
                    </a:lnTo>
                    <a:lnTo>
                      <a:pt x="229" y="67"/>
                    </a:lnTo>
                    <a:lnTo>
                      <a:pt x="229" y="60"/>
                    </a:lnTo>
                    <a:lnTo>
                      <a:pt x="229" y="56"/>
                    </a:lnTo>
                    <a:lnTo>
                      <a:pt x="232" y="46"/>
                    </a:lnTo>
                    <a:lnTo>
                      <a:pt x="232" y="39"/>
                    </a:lnTo>
                    <a:lnTo>
                      <a:pt x="229" y="31"/>
                    </a:lnTo>
                    <a:lnTo>
                      <a:pt x="225" y="31"/>
                    </a:lnTo>
                    <a:lnTo>
                      <a:pt x="222" y="28"/>
                    </a:lnTo>
                    <a:lnTo>
                      <a:pt x="222" y="31"/>
                    </a:lnTo>
                    <a:lnTo>
                      <a:pt x="225" y="28"/>
                    </a:lnTo>
                    <a:lnTo>
                      <a:pt x="222" y="24"/>
                    </a:lnTo>
                    <a:lnTo>
                      <a:pt x="218" y="21"/>
                    </a:lnTo>
                    <a:lnTo>
                      <a:pt x="215" y="17"/>
                    </a:lnTo>
                    <a:lnTo>
                      <a:pt x="211" y="10"/>
                    </a:lnTo>
                    <a:lnTo>
                      <a:pt x="208" y="7"/>
                    </a:lnTo>
                    <a:lnTo>
                      <a:pt x="201" y="7"/>
                    </a:lnTo>
                    <a:lnTo>
                      <a:pt x="197" y="7"/>
                    </a:lnTo>
                    <a:lnTo>
                      <a:pt x="190" y="7"/>
                    </a:lnTo>
                    <a:lnTo>
                      <a:pt x="190" y="7"/>
                    </a:lnTo>
                    <a:lnTo>
                      <a:pt x="183" y="14"/>
                    </a:lnTo>
                    <a:lnTo>
                      <a:pt x="183" y="3"/>
                    </a:lnTo>
                    <a:lnTo>
                      <a:pt x="183" y="3"/>
                    </a:lnTo>
                    <a:lnTo>
                      <a:pt x="176" y="3"/>
                    </a:lnTo>
                    <a:lnTo>
                      <a:pt x="169" y="3"/>
                    </a:lnTo>
                    <a:lnTo>
                      <a:pt x="158" y="0"/>
                    </a:lnTo>
                    <a:lnTo>
                      <a:pt x="151" y="0"/>
                    </a:lnTo>
                    <a:lnTo>
                      <a:pt x="148" y="0"/>
                    </a:lnTo>
                    <a:lnTo>
                      <a:pt x="141" y="0"/>
                    </a:lnTo>
                    <a:lnTo>
                      <a:pt x="134" y="0"/>
                    </a:lnTo>
                    <a:lnTo>
                      <a:pt x="130" y="3"/>
                    </a:lnTo>
                    <a:lnTo>
                      <a:pt x="127" y="3"/>
                    </a:lnTo>
                    <a:lnTo>
                      <a:pt x="127" y="14"/>
                    </a:lnTo>
                    <a:lnTo>
                      <a:pt x="123" y="7"/>
                    </a:lnTo>
                    <a:lnTo>
                      <a:pt x="116" y="10"/>
                    </a:lnTo>
                    <a:lnTo>
                      <a:pt x="109" y="14"/>
                    </a:lnTo>
                    <a:lnTo>
                      <a:pt x="106" y="17"/>
                    </a:lnTo>
                    <a:lnTo>
                      <a:pt x="106" y="17"/>
                    </a:lnTo>
                    <a:lnTo>
                      <a:pt x="102" y="28"/>
                    </a:lnTo>
                    <a:lnTo>
                      <a:pt x="99" y="21"/>
                    </a:lnTo>
                    <a:lnTo>
                      <a:pt x="95" y="21"/>
                    </a:lnTo>
                    <a:lnTo>
                      <a:pt x="92" y="24"/>
                    </a:lnTo>
                    <a:lnTo>
                      <a:pt x="88" y="28"/>
                    </a:lnTo>
                    <a:lnTo>
                      <a:pt x="81" y="28"/>
                    </a:lnTo>
                    <a:lnTo>
                      <a:pt x="77" y="28"/>
                    </a:lnTo>
                    <a:lnTo>
                      <a:pt x="74" y="31"/>
                    </a:lnTo>
                    <a:lnTo>
                      <a:pt x="74" y="35"/>
                    </a:lnTo>
                    <a:lnTo>
                      <a:pt x="74" y="35"/>
                    </a:lnTo>
                    <a:lnTo>
                      <a:pt x="70" y="46"/>
                    </a:lnTo>
                    <a:lnTo>
                      <a:pt x="70" y="46"/>
                    </a:lnTo>
                    <a:lnTo>
                      <a:pt x="63" y="42"/>
                    </a:lnTo>
                    <a:lnTo>
                      <a:pt x="60" y="39"/>
                    </a:lnTo>
                    <a:lnTo>
                      <a:pt x="56" y="35"/>
                    </a:lnTo>
                    <a:lnTo>
                      <a:pt x="53" y="39"/>
                    </a:lnTo>
                    <a:lnTo>
                      <a:pt x="49" y="42"/>
                    </a:lnTo>
                    <a:lnTo>
                      <a:pt x="46" y="46"/>
                    </a:lnTo>
                    <a:lnTo>
                      <a:pt x="46" y="46"/>
                    </a:lnTo>
                    <a:lnTo>
                      <a:pt x="46" y="46"/>
                    </a:lnTo>
                    <a:lnTo>
                      <a:pt x="49" y="49"/>
                    </a:lnTo>
                    <a:lnTo>
                      <a:pt x="46" y="56"/>
                    </a:lnTo>
                    <a:lnTo>
                      <a:pt x="46" y="56"/>
                    </a:lnTo>
                    <a:lnTo>
                      <a:pt x="46" y="60"/>
                    </a:lnTo>
                    <a:lnTo>
                      <a:pt x="46" y="67"/>
                    </a:lnTo>
                    <a:lnTo>
                      <a:pt x="56" y="77"/>
                    </a:lnTo>
                    <a:lnTo>
                      <a:pt x="56" y="77"/>
                    </a:lnTo>
                    <a:lnTo>
                      <a:pt x="60" y="77"/>
                    </a:lnTo>
                    <a:lnTo>
                      <a:pt x="60" y="77"/>
                    </a:lnTo>
                    <a:lnTo>
                      <a:pt x="63" y="74"/>
                    </a:lnTo>
                    <a:lnTo>
                      <a:pt x="63" y="74"/>
                    </a:lnTo>
                    <a:lnTo>
                      <a:pt x="67" y="74"/>
                    </a:lnTo>
                    <a:lnTo>
                      <a:pt x="67" y="74"/>
                    </a:lnTo>
                    <a:lnTo>
                      <a:pt x="70" y="74"/>
                    </a:lnTo>
                    <a:lnTo>
                      <a:pt x="74" y="77"/>
                    </a:lnTo>
                    <a:lnTo>
                      <a:pt x="74" y="77"/>
                    </a:lnTo>
                    <a:lnTo>
                      <a:pt x="81" y="77"/>
                    </a:lnTo>
                    <a:lnTo>
                      <a:pt x="84" y="77"/>
                    </a:lnTo>
                    <a:lnTo>
                      <a:pt x="88" y="77"/>
                    </a:lnTo>
                    <a:lnTo>
                      <a:pt x="92" y="77"/>
                    </a:lnTo>
                    <a:lnTo>
                      <a:pt x="95" y="81"/>
                    </a:lnTo>
                    <a:lnTo>
                      <a:pt x="99" y="84"/>
                    </a:lnTo>
                    <a:lnTo>
                      <a:pt x="137" y="81"/>
                    </a:lnTo>
                    <a:lnTo>
                      <a:pt x="141" y="81"/>
                    </a:lnTo>
                    <a:lnTo>
                      <a:pt x="141" y="84"/>
                    </a:lnTo>
                    <a:lnTo>
                      <a:pt x="137" y="84"/>
                    </a:lnTo>
                    <a:lnTo>
                      <a:pt x="137" y="88"/>
                    </a:lnTo>
                    <a:lnTo>
                      <a:pt x="134" y="88"/>
                    </a:lnTo>
                    <a:lnTo>
                      <a:pt x="137" y="91"/>
                    </a:lnTo>
                    <a:lnTo>
                      <a:pt x="134" y="91"/>
                    </a:lnTo>
                    <a:lnTo>
                      <a:pt x="130" y="91"/>
                    </a:lnTo>
                    <a:lnTo>
                      <a:pt x="127" y="95"/>
                    </a:lnTo>
                    <a:lnTo>
                      <a:pt x="123" y="98"/>
                    </a:lnTo>
                    <a:lnTo>
                      <a:pt x="123" y="98"/>
                    </a:lnTo>
                    <a:lnTo>
                      <a:pt x="120" y="102"/>
                    </a:lnTo>
                    <a:lnTo>
                      <a:pt x="116" y="102"/>
                    </a:lnTo>
                    <a:lnTo>
                      <a:pt x="109" y="98"/>
                    </a:lnTo>
                    <a:lnTo>
                      <a:pt x="92" y="102"/>
                    </a:lnTo>
                    <a:lnTo>
                      <a:pt x="92" y="102"/>
                    </a:lnTo>
                    <a:lnTo>
                      <a:pt x="92" y="105"/>
                    </a:lnTo>
                    <a:lnTo>
                      <a:pt x="88" y="112"/>
                    </a:lnTo>
                    <a:lnTo>
                      <a:pt x="88" y="112"/>
                    </a:lnTo>
                    <a:lnTo>
                      <a:pt x="88" y="120"/>
                    </a:lnTo>
                    <a:lnTo>
                      <a:pt x="84" y="123"/>
                    </a:lnTo>
                    <a:lnTo>
                      <a:pt x="84" y="127"/>
                    </a:lnTo>
                    <a:lnTo>
                      <a:pt x="84" y="134"/>
                    </a:lnTo>
                    <a:lnTo>
                      <a:pt x="84" y="141"/>
                    </a:lnTo>
                    <a:lnTo>
                      <a:pt x="84" y="144"/>
                    </a:lnTo>
                    <a:lnTo>
                      <a:pt x="84" y="144"/>
                    </a:lnTo>
                    <a:lnTo>
                      <a:pt x="81" y="148"/>
                    </a:lnTo>
                    <a:lnTo>
                      <a:pt x="81" y="151"/>
                    </a:lnTo>
                    <a:lnTo>
                      <a:pt x="77" y="151"/>
                    </a:lnTo>
                    <a:lnTo>
                      <a:pt x="77" y="148"/>
                    </a:lnTo>
                    <a:lnTo>
                      <a:pt x="74" y="127"/>
                    </a:lnTo>
                    <a:lnTo>
                      <a:pt x="74" y="127"/>
                    </a:lnTo>
                    <a:lnTo>
                      <a:pt x="74" y="123"/>
                    </a:lnTo>
                    <a:lnTo>
                      <a:pt x="70" y="120"/>
                    </a:lnTo>
                    <a:lnTo>
                      <a:pt x="67" y="116"/>
                    </a:lnTo>
                    <a:lnTo>
                      <a:pt x="63" y="112"/>
                    </a:lnTo>
                    <a:lnTo>
                      <a:pt x="63" y="112"/>
                    </a:lnTo>
                    <a:lnTo>
                      <a:pt x="60" y="116"/>
                    </a:lnTo>
                    <a:lnTo>
                      <a:pt x="56" y="116"/>
                    </a:lnTo>
                    <a:lnTo>
                      <a:pt x="53" y="123"/>
                    </a:lnTo>
                    <a:lnTo>
                      <a:pt x="53" y="123"/>
                    </a:lnTo>
                    <a:lnTo>
                      <a:pt x="56" y="130"/>
                    </a:lnTo>
                    <a:lnTo>
                      <a:pt x="60" y="137"/>
                    </a:lnTo>
                    <a:lnTo>
                      <a:pt x="60" y="137"/>
                    </a:lnTo>
                    <a:lnTo>
                      <a:pt x="63" y="141"/>
                    </a:lnTo>
                    <a:lnTo>
                      <a:pt x="63" y="144"/>
                    </a:lnTo>
                    <a:lnTo>
                      <a:pt x="60" y="148"/>
                    </a:lnTo>
                    <a:lnTo>
                      <a:pt x="56" y="151"/>
                    </a:lnTo>
                    <a:lnTo>
                      <a:pt x="53" y="172"/>
                    </a:lnTo>
                    <a:lnTo>
                      <a:pt x="53" y="172"/>
                    </a:lnTo>
                    <a:lnTo>
                      <a:pt x="56" y="172"/>
                    </a:lnTo>
                    <a:lnTo>
                      <a:pt x="63" y="172"/>
                    </a:lnTo>
                    <a:lnTo>
                      <a:pt x="67" y="172"/>
                    </a:lnTo>
                    <a:lnTo>
                      <a:pt x="67" y="172"/>
                    </a:lnTo>
                    <a:lnTo>
                      <a:pt x="70" y="172"/>
                    </a:lnTo>
                    <a:lnTo>
                      <a:pt x="70" y="172"/>
                    </a:lnTo>
                    <a:lnTo>
                      <a:pt x="74" y="172"/>
                    </a:lnTo>
                    <a:lnTo>
                      <a:pt x="70" y="176"/>
                    </a:lnTo>
                    <a:lnTo>
                      <a:pt x="67" y="176"/>
                    </a:lnTo>
                    <a:lnTo>
                      <a:pt x="67" y="179"/>
                    </a:lnTo>
                    <a:lnTo>
                      <a:pt x="60" y="179"/>
                    </a:lnTo>
                    <a:lnTo>
                      <a:pt x="56" y="183"/>
                    </a:lnTo>
                    <a:lnTo>
                      <a:pt x="53" y="186"/>
                    </a:lnTo>
                    <a:lnTo>
                      <a:pt x="46" y="186"/>
                    </a:lnTo>
                    <a:lnTo>
                      <a:pt x="42" y="186"/>
                    </a:lnTo>
                    <a:lnTo>
                      <a:pt x="42" y="186"/>
                    </a:lnTo>
                    <a:lnTo>
                      <a:pt x="42" y="183"/>
                    </a:lnTo>
                    <a:lnTo>
                      <a:pt x="42" y="183"/>
                    </a:lnTo>
                    <a:lnTo>
                      <a:pt x="39" y="183"/>
                    </a:lnTo>
                    <a:lnTo>
                      <a:pt x="35" y="186"/>
                    </a:lnTo>
                    <a:lnTo>
                      <a:pt x="32" y="194"/>
                    </a:lnTo>
                    <a:lnTo>
                      <a:pt x="32" y="197"/>
                    </a:lnTo>
                    <a:lnTo>
                      <a:pt x="28" y="197"/>
                    </a:lnTo>
                    <a:lnTo>
                      <a:pt x="28" y="201"/>
                    </a:lnTo>
                    <a:lnTo>
                      <a:pt x="25" y="204"/>
                    </a:lnTo>
                    <a:lnTo>
                      <a:pt x="28" y="208"/>
                    </a:lnTo>
                    <a:lnTo>
                      <a:pt x="28" y="20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grpSp>
        <p:sp>
          <p:nvSpPr>
            <p:cNvPr id="146" name="Freeform 379">
              <a:extLst/>
            </p:cNvPr>
            <p:cNvSpPr>
              <a:spLocks noEditPoints="1"/>
            </p:cNvSpPr>
            <p:nvPr userDrawn="1"/>
          </p:nvSpPr>
          <p:spPr bwMode="gray">
            <a:xfrm>
              <a:off x="385" y="1639"/>
              <a:ext cx="895" cy="1053"/>
            </a:xfrm>
            <a:custGeom>
              <a:avLst/>
              <a:gdLst>
                <a:gd name="T0" fmla="*/ 388 w 927"/>
                <a:gd name="T1" fmla="*/ 521 h 1067"/>
                <a:gd name="T2" fmla="*/ 377 w 927"/>
                <a:gd name="T3" fmla="*/ 595 h 1067"/>
                <a:gd name="T4" fmla="*/ 416 w 927"/>
                <a:gd name="T5" fmla="*/ 715 h 1067"/>
                <a:gd name="T6" fmla="*/ 409 w 927"/>
                <a:gd name="T7" fmla="*/ 859 h 1067"/>
                <a:gd name="T8" fmla="*/ 535 w 927"/>
                <a:gd name="T9" fmla="*/ 1057 h 1067"/>
                <a:gd name="T10" fmla="*/ 655 w 927"/>
                <a:gd name="T11" fmla="*/ 979 h 1067"/>
                <a:gd name="T12" fmla="*/ 698 w 927"/>
                <a:gd name="T13" fmla="*/ 916 h 1067"/>
                <a:gd name="T14" fmla="*/ 757 w 927"/>
                <a:gd name="T15" fmla="*/ 799 h 1067"/>
                <a:gd name="T16" fmla="*/ 757 w 927"/>
                <a:gd name="T17" fmla="*/ 662 h 1067"/>
                <a:gd name="T18" fmla="*/ 909 w 927"/>
                <a:gd name="T19" fmla="*/ 436 h 1067"/>
                <a:gd name="T20" fmla="*/ 810 w 927"/>
                <a:gd name="T21" fmla="*/ 384 h 1067"/>
                <a:gd name="T22" fmla="*/ 754 w 927"/>
                <a:gd name="T23" fmla="*/ 296 h 1067"/>
                <a:gd name="T24" fmla="*/ 659 w 927"/>
                <a:gd name="T25" fmla="*/ 105 h 1067"/>
                <a:gd name="T26" fmla="*/ 514 w 927"/>
                <a:gd name="T27" fmla="*/ 95 h 1067"/>
                <a:gd name="T28" fmla="*/ 416 w 927"/>
                <a:gd name="T29" fmla="*/ 74 h 1067"/>
                <a:gd name="T30" fmla="*/ 391 w 927"/>
                <a:gd name="T31" fmla="*/ 42 h 1067"/>
                <a:gd name="T32" fmla="*/ 296 w 927"/>
                <a:gd name="T33" fmla="*/ 10 h 1067"/>
                <a:gd name="T34" fmla="*/ 155 w 927"/>
                <a:gd name="T35" fmla="*/ 24 h 1067"/>
                <a:gd name="T36" fmla="*/ 70 w 927"/>
                <a:gd name="T37" fmla="*/ 148 h 1067"/>
                <a:gd name="T38" fmla="*/ 7 w 927"/>
                <a:gd name="T39" fmla="*/ 250 h 1067"/>
                <a:gd name="T40" fmla="*/ 0 w 927"/>
                <a:gd name="T41" fmla="*/ 341 h 1067"/>
                <a:gd name="T42" fmla="*/ 63 w 927"/>
                <a:gd name="T43" fmla="*/ 422 h 1067"/>
                <a:gd name="T44" fmla="*/ 233 w 927"/>
                <a:gd name="T45" fmla="*/ 486 h 1067"/>
                <a:gd name="T46" fmla="*/ 380 w 927"/>
                <a:gd name="T47" fmla="*/ 447 h 1067"/>
                <a:gd name="T48" fmla="*/ 669 w 927"/>
                <a:gd name="T49" fmla="*/ 884 h 1067"/>
                <a:gd name="T50" fmla="*/ 620 w 927"/>
                <a:gd name="T51" fmla="*/ 863 h 1067"/>
                <a:gd name="T52" fmla="*/ 426 w 927"/>
                <a:gd name="T53" fmla="*/ 433 h 1067"/>
                <a:gd name="T54" fmla="*/ 511 w 927"/>
                <a:gd name="T55" fmla="*/ 789 h 1067"/>
                <a:gd name="T56" fmla="*/ 447 w 927"/>
                <a:gd name="T57" fmla="*/ 599 h 1067"/>
                <a:gd name="T58" fmla="*/ 433 w 927"/>
                <a:gd name="T59" fmla="*/ 570 h 1067"/>
                <a:gd name="T60" fmla="*/ 553 w 927"/>
                <a:gd name="T61" fmla="*/ 803 h 1067"/>
                <a:gd name="T62" fmla="*/ 592 w 927"/>
                <a:gd name="T63" fmla="*/ 806 h 1067"/>
                <a:gd name="T64" fmla="*/ 659 w 927"/>
                <a:gd name="T65" fmla="*/ 577 h 1067"/>
                <a:gd name="T66" fmla="*/ 497 w 927"/>
                <a:gd name="T67" fmla="*/ 447 h 1067"/>
                <a:gd name="T68" fmla="*/ 416 w 927"/>
                <a:gd name="T69" fmla="*/ 232 h 1067"/>
                <a:gd name="T70" fmla="*/ 469 w 927"/>
                <a:gd name="T71" fmla="*/ 954 h 1067"/>
                <a:gd name="T72" fmla="*/ 525 w 927"/>
                <a:gd name="T73" fmla="*/ 810 h 1067"/>
                <a:gd name="T74" fmla="*/ 567 w 927"/>
                <a:gd name="T75" fmla="*/ 817 h 1067"/>
                <a:gd name="T76" fmla="*/ 447 w 927"/>
                <a:gd name="T77" fmla="*/ 250 h 1067"/>
                <a:gd name="T78" fmla="*/ 373 w 927"/>
                <a:gd name="T79" fmla="*/ 151 h 1067"/>
                <a:gd name="T80" fmla="*/ 377 w 927"/>
                <a:gd name="T81" fmla="*/ 179 h 1067"/>
                <a:gd name="T82" fmla="*/ 359 w 927"/>
                <a:gd name="T83" fmla="*/ 102 h 1067"/>
                <a:gd name="T84" fmla="*/ 229 w 927"/>
                <a:gd name="T85" fmla="*/ 373 h 1067"/>
                <a:gd name="T86" fmla="*/ 151 w 927"/>
                <a:gd name="T87" fmla="*/ 444 h 1067"/>
                <a:gd name="T88" fmla="*/ 88 w 927"/>
                <a:gd name="T89" fmla="*/ 327 h 1067"/>
                <a:gd name="T90" fmla="*/ 78 w 927"/>
                <a:gd name="T91" fmla="*/ 338 h 1067"/>
                <a:gd name="T92" fmla="*/ 78 w 927"/>
                <a:gd name="T93" fmla="*/ 373 h 1067"/>
                <a:gd name="T94" fmla="*/ 127 w 927"/>
                <a:gd name="T95" fmla="*/ 398 h 1067"/>
                <a:gd name="T96" fmla="*/ 134 w 927"/>
                <a:gd name="T97" fmla="*/ 440 h 1067"/>
                <a:gd name="T98" fmla="*/ 144 w 927"/>
                <a:gd name="T99" fmla="*/ 436 h 1067"/>
                <a:gd name="T100" fmla="*/ 187 w 927"/>
                <a:gd name="T101" fmla="*/ 359 h 1067"/>
                <a:gd name="T102" fmla="*/ 247 w 927"/>
                <a:gd name="T103" fmla="*/ 345 h 1067"/>
                <a:gd name="T104" fmla="*/ 67 w 927"/>
                <a:gd name="T105" fmla="*/ 348 h 1067"/>
                <a:gd name="T106" fmla="*/ 39 w 927"/>
                <a:gd name="T107" fmla="*/ 327 h 1067"/>
                <a:gd name="T108" fmla="*/ 99 w 927"/>
                <a:gd name="T109" fmla="*/ 436 h 1067"/>
                <a:gd name="T110" fmla="*/ 155 w 927"/>
                <a:gd name="T111" fmla="*/ 454 h 1067"/>
                <a:gd name="T112" fmla="*/ 183 w 927"/>
                <a:gd name="T113" fmla="*/ 391 h 1067"/>
                <a:gd name="T114" fmla="*/ 250 w 927"/>
                <a:gd name="T115" fmla="*/ 398 h 1067"/>
                <a:gd name="T116" fmla="*/ 338 w 927"/>
                <a:gd name="T117" fmla="*/ 380 h 1067"/>
                <a:gd name="T118" fmla="*/ 388 w 927"/>
                <a:gd name="T119" fmla="*/ 595 h 1067"/>
                <a:gd name="T120" fmla="*/ 423 w 927"/>
                <a:gd name="T121" fmla="*/ 803 h 1067"/>
                <a:gd name="T122" fmla="*/ 666 w 927"/>
                <a:gd name="T123" fmla="*/ 880 h 10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27" h="1067">
                  <a:moveTo>
                    <a:pt x="402" y="440"/>
                  </a:moveTo>
                  <a:lnTo>
                    <a:pt x="395" y="436"/>
                  </a:lnTo>
                  <a:lnTo>
                    <a:pt x="388" y="440"/>
                  </a:lnTo>
                  <a:lnTo>
                    <a:pt x="384" y="444"/>
                  </a:lnTo>
                  <a:lnTo>
                    <a:pt x="380" y="447"/>
                  </a:lnTo>
                  <a:lnTo>
                    <a:pt x="377" y="451"/>
                  </a:lnTo>
                  <a:lnTo>
                    <a:pt x="373" y="454"/>
                  </a:lnTo>
                  <a:lnTo>
                    <a:pt x="373" y="458"/>
                  </a:lnTo>
                  <a:lnTo>
                    <a:pt x="370" y="472"/>
                  </a:lnTo>
                  <a:lnTo>
                    <a:pt x="363" y="493"/>
                  </a:lnTo>
                  <a:lnTo>
                    <a:pt x="363" y="493"/>
                  </a:lnTo>
                  <a:lnTo>
                    <a:pt x="363" y="496"/>
                  </a:lnTo>
                  <a:lnTo>
                    <a:pt x="363" y="500"/>
                  </a:lnTo>
                  <a:lnTo>
                    <a:pt x="366" y="503"/>
                  </a:lnTo>
                  <a:lnTo>
                    <a:pt x="373" y="507"/>
                  </a:lnTo>
                  <a:lnTo>
                    <a:pt x="373" y="507"/>
                  </a:lnTo>
                  <a:lnTo>
                    <a:pt x="377" y="507"/>
                  </a:lnTo>
                  <a:lnTo>
                    <a:pt x="380" y="510"/>
                  </a:lnTo>
                  <a:lnTo>
                    <a:pt x="384" y="514"/>
                  </a:lnTo>
                  <a:lnTo>
                    <a:pt x="380" y="521"/>
                  </a:lnTo>
                  <a:lnTo>
                    <a:pt x="384" y="521"/>
                  </a:lnTo>
                  <a:lnTo>
                    <a:pt x="391" y="521"/>
                  </a:lnTo>
                  <a:lnTo>
                    <a:pt x="402" y="521"/>
                  </a:lnTo>
                  <a:lnTo>
                    <a:pt x="388" y="521"/>
                  </a:lnTo>
                  <a:lnTo>
                    <a:pt x="380" y="521"/>
                  </a:lnTo>
                  <a:lnTo>
                    <a:pt x="380" y="521"/>
                  </a:lnTo>
                  <a:lnTo>
                    <a:pt x="377" y="521"/>
                  </a:lnTo>
                  <a:lnTo>
                    <a:pt x="373" y="521"/>
                  </a:lnTo>
                  <a:lnTo>
                    <a:pt x="370" y="525"/>
                  </a:lnTo>
                  <a:lnTo>
                    <a:pt x="366" y="528"/>
                  </a:lnTo>
                  <a:lnTo>
                    <a:pt x="363" y="535"/>
                  </a:lnTo>
                  <a:lnTo>
                    <a:pt x="384" y="539"/>
                  </a:lnTo>
                  <a:lnTo>
                    <a:pt x="384" y="535"/>
                  </a:lnTo>
                  <a:lnTo>
                    <a:pt x="388" y="535"/>
                  </a:lnTo>
                  <a:lnTo>
                    <a:pt x="384" y="539"/>
                  </a:lnTo>
                  <a:lnTo>
                    <a:pt x="384" y="539"/>
                  </a:lnTo>
                  <a:lnTo>
                    <a:pt x="380" y="539"/>
                  </a:lnTo>
                  <a:lnTo>
                    <a:pt x="363" y="535"/>
                  </a:lnTo>
                  <a:lnTo>
                    <a:pt x="356" y="563"/>
                  </a:lnTo>
                  <a:lnTo>
                    <a:pt x="352" y="567"/>
                  </a:lnTo>
                  <a:lnTo>
                    <a:pt x="352" y="567"/>
                  </a:lnTo>
                  <a:lnTo>
                    <a:pt x="356" y="567"/>
                  </a:lnTo>
                  <a:lnTo>
                    <a:pt x="359" y="577"/>
                  </a:lnTo>
                  <a:lnTo>
                    <a:pt x="366" y="584"/>
                  </a:lnTo>
                  <a:lnTo>
                    <a:pt x="370" y="588"/>
                  </a:lnTo>
                  <a:lnTo>
                    <a:pt x="373" y="588"/>
                  </a:lnTo>
                  <a:lnTo>
                    <a:pt x="373" y="591"/>
                  </a:lnTo>
                  <a:lnTo>
                    <a:pt x="377" y="595"/>
                  </a:lnTo>
                  <a:lnTo>
                    <a:pt x="377" y="595"/>
                  </a:lnTo>
                  <a:lnTo>
                    <a:pt x="377" y="606"/>
                  </a:lnTo>
                  <a:lnTo>
                    <a:pt x="380" y="606"/>
                  </a:lnTo>
                  <a:lnTo>
                    <a:pt x="380" y="606"/>
                  </a:lnTo>
                  <a:lnTo>
                    <a:pt x="380" y="609"/>
                  </a:lnTo>
                  <a:lnTo>
                    <a:pt x="391" y="623"/>
                  </a:lnTo>
                  <a:lnTo>
                    <a:pt x="402" y="616"/>
                  </a:lnTo>
                  <a:lnTo>
                    <a:pt x="409" y="616"/>
                  </a:lnTo>
                  <a:lnTo>
                    <a:pt x="412" y="613"/>
                  </a:lnTo>
                  <a:lnTo>
                    <a:pt x="409" y="613"/>
                  </a:lnTo>
                  <a:lnTo>
                    <a:pt x="405" y="616"/>
                  </a:lnTo>
                  <a:lnTo>
                    <a:pt x="391" y="623"/>
                  </a:lnTo>
                  <a:lnTo>
                    <a:pt x="391" y="623"/>
                  </a:lnTo>
                  <a:lnTo>
                    <a:pt x="395" y="637"/>
                  </a:lnTo>
                  <a:lnTo>
                    <a:pt x="395" y="648"/>
                  </a:lnTo>
                  <a:lnTo>
                    <a:pt x="395" y="655"/>
                  </a:lnTo>
                  <a:lnTo>
                    <a:pt x="405" y="658"/>
                  </a:lnTo>
                  <a:lnTo>
                    <a:pt x="416" y="683"/>
                  </a:lnTo>
                  <a:lnTo>
                    <a:pt x="419" y="694"/>
                  </a:lnTo>
                  <a:lnTo>
                    <a:pt x="419" y="704"/>
                  </a:lnTo>
                  <a:lnTo>
                    <a:pt x="419" y="708"/>
                  </a:lnTo>
                  <a:lnTo>
                    <a:pt x="419" y="711"/>
                  </a:lnTo>
                  <a:lnTo>
                    <a:pt x="419" y="715"/>
                  </a:lnTo>
                  <a:lnTo>
                    <a:pt x="416" y="715"/>
                  </a:lnTo>
                  <a:lnTo>
                    <a:pt x="416" y="715"/>
                  </a:lnTo>
                  <a:lnTo>
                    <a:pt x="409" y="725"/>
                  </a:lnTo>
                  <a:lnTo>
                    <a:pt x="405" y="732"/>
                  </a:lnTo>
                  <a:lnTo>
                    <a:pt x="402" y="743"/>
                  </a:lnTo>
                  <a:lnTo>
                    <a:pt x="402" y="747"/>
                  </a:lnTo>
                  <a:lnTo>
                    <a:pt x="402" y="750"/>
                  </a:lnTo>
                  <a:lnTo>
                    <a:pt x="402" y="754"/>
                  </a:lnTo>
                  <a:lnTo>
                    <a:pt x="398" y="761"/>
                  </a:lnTo>
                  <a:lnTo>
                    <a:pt x="398" y="768"/>
                  </a:lnTo>
                  <a:lnTo>
                    <a:pt x="395" y="778"/>
                  </a:lnTo>
                  <a:lnTo>
                    <a:pt x="391" y="785"/>
                  </a:lnTo>
                  <a:lnTo>
                    <a:pt x="391" y="792"/>
                  </a:lnTo>
                  <a:lnTo>
                    <a:pt x="391" y="796"/>
                  </a:lnTo>
                  <a:lnTo>
                    <a:pt x="391" y="796"/>
                  </a:lnTo>
                  <a:lnTo>
                    <a:pt x="391" y="796"/>
                  </a:lnTo>
                  <a:lnTo>
                    <a:pt x="388" y="803"/>
                  </a:lnTo>
                  <a:lnTo>
                    <a:pt x="391" y="806"/>
                  </a:lnTo>
                  <a:lnTo>
                    <a:pt x="391" y="810"/>
                  </a:lnTo>
                  <a:lnTo>
                    <a:pt x="395" y="817"/>
                  </a:lnTo>
                  <a:lnTo>
                    <a:pt x="398" y="824"/>
                  </a:lnTo>
                  <a:lnTo>
                    <a:pt x="402" y="835"/>
                  </a:lnTo>
                  <a:lnTo>
                    <a:pt x="405" y="842"/>
                  </a:lnTo>
                  <a:lnTo>
                    <a:pt x="409" y="849"/>
                  </a:lnTo>
                  <a:lnTo>
                    <a:pt x="409" y="859"/>
                  </a:lnTo>
                  <a:lnTo>
                    <a:pt x="416" y="877"/>
                  </a:lnTo>
                  <a:lnTo>
                    <a:pt x="423" y="902"/>
                  </a:lnTo>
                  <a:lnTo>
                    <a:pt x="430" y="923"/>
                  </a:lnTo>
                  <a:lnTo>
                    <a:pt x="437" y="937"/>
                  </a:lnTo>
                  <a:lnTo>
                    <a:pt x="440" y="937"/>
                  </a:lnTo>
                  <a:lnTo>
                    <a:pt x="440" y="944"/>
                  </a:lnTo>
                  <a:lnTo>
                    <a:pt x="444" y="951"/>
                  </a:lnTo>
                  <a:lnTo>
                    <a:pt x="447" y="958"/>
                  </a:lnTo>
                  <a:lnTo>
                    <a:pt x="451" y="961"/>
                  </a:lnTo>
                  <a:lnTo>
                    <a:pt x="451" y="968"/>
                  </a:lnTo>
                  <a:lnTo>
                    <a:pt x="451" y="968"/>
                  </a:lnTo>
                  <a:lnTo>
                    <a:pt x="462" y="997"/>
                  </a:lnTo>
                  <a:lnTo>
                    <a:pt x="472" y="1014"/>
                  </a:lnTo>
                  <a:lnTo>
                    <a:pt x="472" y="1049"/>
                  </a:lnTo>
                  <a:lnTo>
                    <a:pt x="472" y="1049"/>
                  </a:lnTo>
                  <a:lnTo>
                    <a:pt x="476" y="1053"/>
                  </a:lnTo>
                  <a:lnTo>
                    <a:pt x="479" y="1057"/>
                  </a:lnTo>
                  <a:lnTo>
                    <a:pt x="486" y="1060"/>
                  </a:lnTo>
                  <a:lnTo>
                    <a:pt x="497" y="1064"/>
                  </a:lnTo>
                  <a:lnTo>
                    <a:pt x="511" y="1067"/>
                  </a:lnTo>
                  <a:lnTo>
                    <a:pt x="514" y="1067"/>
                  </a:lnTo>
                  <a:lnTo>
                    <a:pt x="518" y="1064"/>
                  </a:lnTo>
                  <a:lnTo>
                    <a:pt x="525" y="1060"/>
                  </a:lnTo>
                  <a:lnTo>
                    <a:pt x="535" y="1057"/>
                  </a:lnTo>
                  <a:lnTo>
                    <a:pt x="546" y="1053"/>
                  </a:lnTo>
                  <a:lnTo>
                    <a:pt x="553" y="1053"/>
                  </a:lnTo>
                  <a:lnTo>
                    <a:pt x="557" y="1053"/>
                  </a:lnTo>
                  <a:lnTo>
                    <a:pt x="560" y="1053"/>
                  </a:lnTo>
                  <a:lnTo>
                    <a:pt x="567" y="1053"/>
                  </a:lnTo>
                  <a:lnTo>
                    <a:pt x="578" y="1053"/>
                  </a:lnTo>
                  <a:lnTo>
                    <a:pt x="592" y="1049"/>
                  </a:lnTo>
                  <a:lnTo>
                    <a:pt x="602" y="1042"/>
                  </a:lnTo>
                  <a:lnTo>
                    <a:pt x="602" y="1039"/>
                  </a:lnTo>
                  <a:lnTo>
                    <a:pt x="606" y="1039"/>
                  </a:lnTo>
                  <a:lnTo>
                    <a:pt x="609" y="1035"/>
                  </a:lnTo>
                  <a:lnTo>
                    <a:pt x="613" y="1028"/>
                  </a:lnTo>
                  <a:lnTo>
                    <a:pt x="617" y="1025"/>
                  </a:lnTo>
                  <a:lnTo>
                    <a:pt x="617" y="1025"/>
                  </a:lnTo>
                  <a:lnTo>
                    <a:pt x="620" y="1021"/>
                  </a:lnTo>
                  <a:lnTo>
                    <a:pt x="627" y="1014"/>
                  </a:lnTo>
                  <a:lnTo>
                    <a:pt x="631" y="1007"/>
                  </a:lnTo>
                  <a:lnTo>
                    <a:pt x="638" y="1000"/>
                  </a:lnTo>
                  <a:lnTo>
                    <a:pt x="641" y="997"/>
                  </a:lnTo>
                  <a:lnTo>
                    <a:pt x="645" y="990"/>
                  </a:lnTo>
                  <a:lnTo>
                    <a:pt x="648" y="990"/>
                  </a:lnTo>
                  <a:lnTo>
                    <a:pt x="648" y="986"/>
                  </a:lnTo>
                  <a:lnTo>
                    <a:pt x="652" y="986"/>
                  </a:lnTo>
                  <a:lnTo>
                    <a:pt x="655" y="979"/>
                  </a:lnTo>
                  <a:lnTo>
                    <a:pt x="659" y="976"/>
                  </a:lnTo>
                  <a:lnTo>
                    <a:pt x="662" y="972"/>
                  </a:lnTo>
                  <a:lnTo>
                    <a:pt x="662" y="972"/>
                  </a:lnTo>
                  <a:lnTo>
                    <a:pt x="662" y="972"/>
                  </a:lnTo>
                  <a:lnTo>
                    <a:pt x="669" y="968"/>
                  </a:lnTo>
                  <a:lnTo>
                    <a:pt x="673" y="961"/>
                  </a:lnTo>
                  <a:lnTo>
                    <a:pt x="676" y="958"/>
                  </a:lnTo>
                  <a:lnTo>
                    <a:pt x="680" y="954"/>
                  </a:lnTo>
                  <a:lnTo>
                    <a:pt x="680" y="954"/>
                  </a:lnTo>
                  <a:lnTo>
                    <a:pt x="683" y="951"/>
                  </a:lnTo>
                  <a:lnTo>
                    <a:pt x="687" y="944"/>
                  </a:lnTo>
                  <a:lnTo>
                    <a:pt x="687" y="937"/>
                  </a:lnTo>
                  <a:lnTo>
                    <a:pt x="687" y="933"/>
                  </a:lnTo>
                  <a:lnTo>
                    <a:pt x="687" y="933"/>
                  </a:lnTo>
                  <a:lnTo>
                    <a:pt x="687" y="933"/>
                  </a:lnTo>
                  <a:lnTo>
                    <a:pt x="687" y="930"/>
                  </a:lnTo>
                  <a:lnTo>
                    <a:pt x="687" y="930"/>
                  </a:lnTo>
                  <a:lnTo>
                    <a:pt x="687" y="926"/>
                  </a:lnTo>
                  <a:lnTo>
                    <a:pt x="687" y="926"/>
                  </a:lnTo>
                  <a:lnTo>
                    <a:pt x="687" y="923"/>
                  </a:lnTo>
                  <a:lnTo>
                    <a:pt x="687" y="923"/>
                  </a:lnTo>
                  <a:lnTo>
                    <a:pt x="690" y="919"/>
                  </a:lnTo>
                  <a:lnTo>
                    <a:pt x="698" y="916"/>
                  </a:lnTo>
                  <a:lnTo>
                    <a:pt x="698" y="916"/>
                  </a:lnTo>
                  <a:lnTo>
                    <a:pt x="705" y="912"/>
                  </a:lnTo>
                  <a:lnTo>
                    <a:pt x="708" y="912"/>
                  </a:lnTo>
                  <a:lnTo>
                    <a:pt x="712" y="905"/>
                  </a:lnTo>
                  <a:lnTo>
                    <a:pt x="712" y="905"/>
                  </a:lnTo>
                  <a:lnTo>
                    <a:pt x="715" y="898"/>
                  </a:lnTo>
                  <a:lnTo>
                    <a:pt x="715" y="891"/>
                  </a:lnTo>
                  <a:lnTo>
                    <a:pt x="712" y="891"/>
                  </a:lnTo>
                  <a:lnTo>
                    <a:pt x="712" y="884"/>
                  </a:lnTo>
                  <a:lnTo>
                    <a:pt x="712" y="877"/>
                  </a:lnTo>
                  <a:lnTo>
                    <a:pt x="712" y="866"/>
                  </a:lnTo>
                  <a:lnTo>
                    <a:pt x="712" y="856"/>
                  </a:lnTo>
                  <a:lnTo>
                    <a:pt x="712" y="845"/>
                  </a:lnTo>
                  <a:lnTo>
                    <a:pt x="712" y="842"/>
                  </a:lnTo>
                  <a:lnTo>
                    <a:pt x="715" y="838"/>
                  </a:lnTo>
                  <a:lnTo>
                    <a:pt x="719" y="831"/>
                  </a:lnTo>
                  <a:lnTo>
                    <a:pt x="722" y="828"/>
                  </a:lnTo>
                  <a:lnTo>
                    <a:pt x="726" y="828"/>
                  </a:lnTo>
                  <a:lnTo>
                    <a:pt x="729" y="824"/>
                  </a:lnTo>
                  <a:lnTo>
                    <a:pt x="736" y="820"/>
                  </a:lnTo>
                  <a:lnTo>
                    <a:pt x="740" y="810"/>
                  </a:lnTo>
                  <a:lnTo>
                    <a:pt x="743" y="810"/>
                  </a:lnTo>
                  <a:lnTo>
                    <a:pt x="747" y="806"/>
                  </a:lnTo>
                  <a:lnTo>
                    <a:pt x="750" y="803"/>
                  </a:lnTo>
                  <a:lnTo>
                    <a:pt x="757" y="799"/>
                  </a:lnTo>
                  <a:lnTo>
                    <a:pt x="757" y="799"/>
                  </a:lnTo>
                  <a:lnTo>
                    <a:pt x="761" y="796"/>
                  </a:lnTo>
                  <a:lnTo>
                    <a:pt x="764" y="796"/>
                  </a:lnTo>
                  <a:lnTo>
                    <a:pt x="772" y="792"/>
                  </a:lnTo>
                  <a:lnTo>
                    <a:pt x="775" y="789"/>
                  </a:lnTo>
                  <a:lnTo>
                    <a:pt x="779" y="785"/>
                  </a:lnTo>
                  <a:lnTo>
                    <a:pt x="782" y="778"/>
                  </a:lnTo>
                  <a:lnTo>
                    <a:pt x="786" y="768"/>
                  </a:lnTo>
                  <a:lnTo>
                    <a:pt x="782" y="754"/>
                  </a:lnTo>
                  <a:lnTo>
                    <a:pt x="782" y="754"/>
                  </a:lnTo>
                  <a:lnTo>
                    <a:pt x="782" y="747"/>
                  </a:lnTo>
                  <a:lnTo>
                    <a:pt x="782" y="739"/>
                  </a:lnTo>
                  <a:lnTo>
                    <a:pt x="782" y="732"/>
                  </a:lnTo>
                  <a:lnTo>
                    <a:pt x="782" y="722"/>
                  </a:lnTo>
                  <a:lnTo>
                    <a:pt x="782" y="715"/>
                  </a:lnTo>
                  <a:lnTo>
                    <a:pt x="782" y="711"/>
                  </a:lnTo>
                  <a:lnTo>
                    <a:pt x="761" y="718"/>
                  </a:lnTo>
                  <a:lnTo>
                    <a:pt x="740" y="722"/>
                  </a:lnTo>
                  <a:lnTo>
                    <a:pt x="761" y="718"/>
                  </a:lnTo>
                  <a:lnTo>
                    <a:pt x="782" y="711"/>
                  </a:lnTo>
                  <a:lnTo>
                    <a:pt x="764" y="683"/>
                  </a:lnTo>
                  <a:lnTo>
                    <a:pt x="761" y="665"/>
                  </a:lnTo>
                  <a:lnTo>
                    <a:pt x="761" y="662"/>
                  </a:lnTo>
                  <a:lnTo>
                    <a:pt x="757" y="662"/>
                  </a:lnTo>
                  <a:lnTo>
                    <a:pt x="757" y="655"/>
                  </a:lnTo>
                  <a:lnTo>
                    <a:pt x="754" y="651"/>
                  </a:lnTo>
                  <a:lnTo>
                    <a:pt x="754" y="644"/>
                  </a:lnTo>
                  <a:lnTo>
                    <a:pt x="764" y="623"/>
                  </a:lnTo>
                  <a:lnTo>
                    <a:pt x="750" y="616"/>
                  </a:lnTo>
                  <a:lnTo>
                    <a:pt x="750" y="616"/>
                  </a:lnTo>
                  <a:lnTo>
                    <a:pt x="750" y="613"/>
                  </a:lnTo>
                  <a:lnTo>
                    <a:pt x="750" y="613"/>
                  </a:lnTo>
                  <a:lnTo>
                    <a:pt x="750" y="613"/>
                  </a:lnTo>
                  <a:lnTo>
                    <a:pt x="764" y="623"/>
                  </a:lnTo>
                  <a:lnTo>
                    <a:pt x="768" y="613"/>
                  </a:lnTo>
                  <a:lnTo>
                    <a:pt x="782" y="595"/>
                  </a:lnTo>
                  <a:lnTo>
                    <a:pt x="803" y="563"/>
                  </a:lnTo>
                  <a:lnTo>
                    <a:pt x="807" y="563"/>
                  </a:lnTo>
                  <a:lnTo>
                    <a:pt x="831" y="546"/>
                  </a:lnTo>
                  <a:lnTo>
                    <a:pt x="835" y="542"/>
                  </a:lnTo>
                  <a:lnTo>
                    <a:pt x="849" y="528"/>
                  </a:lnTo>
                  <a:lnTo>
                    <a:pt x="863" y="514"/>
                  </a:lnTo>
                  <a:lnTo>
                    <a:pt x="877" y="496"/>
                  </a:lnTo>
                  <a:lnTo>
                    <a:pt x="888" y="479"/>
                  </a:lnTo>
                  <a:lnTo>
                    <a:pt x="895" y="468"/>
                  </a:lnTo>
                  <a:lnTo>
                    <a:pt x="902" y="458"/>
                  </a:lnTo>
                  <a:lnTo>
                    <a:pt x="905" y="447"/>
                  </a:lnTo>
                  <a:lnTo>
                    <a:pt x="909" y="436"/>
                  </a:lnTo>
                  <a:lnTo>
                    <a:pt x="912" y="429"/>
                  </a:lnTo>
                  <a:lnTo>
                    <a:pt x="916" y="426"/>
                  </a:lnTo>
                  <a:lnTo>
                    <a:pt x="916" y="422"/>
                  </a:lnTo>
                  <a:lnTo>
                    <a:pt x="923" y="408"/>
                  </a:lnTo>
                  <a:lnTo>
                    <a:pt x="927" y="391"/>
                  </a:lnTo>
                  <a:lnTo>
                    <a:pt x="916" y="391"/>
                  </a:lnTo>
                  <a:lnTo>
                    <a:pt x="916" y="391"/>
                  </a:lnTo>
                  <a:lnTo>
                    <a:pt x="912" y="391"/>
                  </a:lnTo>
                  <a:lnTo>
                    <a:pt x="905" y="394"/>
                  </a:lnTo>
                  <a:lnTo>
                    <a:pt x="898" y="394"/>
                  </a:lnTo>
                  <a:lnTo>
                    <a:pt x="891" y="394"/>
                  </a:lnTo>
                  <a:lnTo>
                    <a:pt x="884" y="398"/>
                  </a:lnTo>
                  <a:lnTo>
                    <a:pt x="874" y="398"/>
                  </a:lnTo>
                  <a:lnTo>
                    <a:pt x="863" y="398"/>
                  </a:lnTo>
                  <a:lnTo>
                    <a:pt x="856" y="401"/>
                  </a:lnTo>
                  <a:lnTo>
                    <a:pt x="856" y="401"/>
                  </a:lnTo>
                  <a:lnTo>
                    <a:pt x="831" y="405"/>
                  </a:lnTo>
                  <a:lnTo>
                    <a:pt x="831" y="405"/>
                  </a:lnTo>
                  <a:lnTo>
                    <a:pt x="828" y="401"/>
                  </a:lnTo>
                  <a:lnTo>
                    <a:pt x="824" y="398"/>
                  </a:lnTo>
                  <a:lnTo>
                    <a:pt x="817" y="408"/>
                  </a:lnTo>
                  <a:lnTo>
                    <a:pt x="803" y="408"/>
                  </a:lnTo>
                  <a:lnTo>
                    <a:pt x="800" y="394"/>
                  </a:lnTo>
                  <a:lnTo>
                    <a:pt x="810" y="384"/>
                  </a:lnTo>
                  <a:lnTo>
                    <a:pt x="810" y="387"/>
                  </a:lnTo>
                  <a:lnTo>
                    <a:pt x="817" y="384"/>
                  </a:lnTo>
                  <a:lnTo>
                    <a:pt x="817" y="380"/>
                  </a:lnTo>
                  <a:lnTo>
                    <a:pt x="814" y="380"/>
                  </a:lnTo>
                  <a:lnTo>
                    <a:pt x="814" y="377"/>
                  </a:lnTo>
                  <a:lnTo>
                    <a:pt x="810" y="370"/>
                  </a:lnTo>
                  <a:lnTo>
                    <a:pt x="803" y="362"/>
                  </a:lnTo>
                  <a:lnTo>
                    <a:pt x="793" y="355"/>
                  </a:lnTo>
                  <a:lnTo>
                    <a:pt x="793" y="355"/>
                  </a:lnTo>
                  <a:lnTo>
                    <a:pt x="789" y="352"/>
                  </a:lnTo>
                  <a:lnTo>
                    <a:pt x="782" y="345"/>
                  </a:lnTo>
                  <a:lnTo>
                    <a:pt x="779" y="341"/>
                  </a:lnTo>
                  <a:lnTo>
                    <a:pt x="772" y="334"/>
                  </a:lnTo>
                  <a:lnTo>
                    <a:pt x="768" y="327"/>
                  </a:lnTo>
                  <a:lnTo>
                    <a:pt x="768" y="324"/>
                  </a:lnTo>
                  <a:lnTo>
                    <a:pt x="764" y="324"/>
                  </a:lnTo>
                  <a:lnTo>
                    <a:pt x="764" y="320"/>
                  </a:lnTo>
                  <a:lnTo>
                    <a:pt x="764" y="317"/>
                  </a:lnTo>
                  <a:lnTo>
                    <a:pt x="761" y="310"/>
                  </a:lnTo>
                  <a:lnTo>
                    <a:pt x="761" y="310"/>
                  </a:lnTo>
                  <a:lnTo>
                    <a:pt x="761" y="310"/>
                  </a:lnTo>
                  <a:lnTo>
                    <a:pt x="761" y="306"/>
                  </a:lnTo>
                  <a:lnTo>
                    <a:pt x="757" y="303"/>
                  </a:lnTo>
                  <a:lnTo>
                    <a:pt x="754" y="296"/>
                  </a:lnTo>
                  <a:lnTo>
                    <a:pt x="750" y="289"/>
                  </a:lnTo>
                  <a:lnTo>
                    <a:pt x="747" y="281"/>
                  </a:lnTo>
                  <a:lnTo>
                    <a:pt x="747" y="278"/>
                  </a:lnTo>
                  <a:lnTo>
                    <a:pt x="743" y="274"/>
                  </a:lnTo>
                  <a:lnTo>
                    <a:pt x="740" y="267"/>
                  </a:lnTo>
                  <a:lnTo>
                    <a:pt x="740" y="260"/>
                  </a:lnTo>
                  <a:lnTo>
                    <a:pt x="740" y="260"/>
                  </a:lnTo>
                  <a:lnTo>
                    <a:pt x="740" y="253"/>
                  </a:lnTo>
                  <a:lnTo>
                    <a:pt x="733" y="246"/>
                  </a:lnTo>
                  <a:lnTo>
                    <a:pt x="729" y="239"/>
                  </a:lnTo>
                  <a:lnTo>
                    <a:pt x="729" y="239"/>
                  </a:lnTo>
                  <a:lnTo>
                    <a:pt x="729" y="239"/>
                  </a:lnTo>
                  <a:lnTo>
                    <a:pt x="726" y="225"/>
                  </a:lnTo>
                  <a:lnTo>
                    <a:pt x="715" y="204"/>
                  </a:lnTo>
                  <a:lnTo>
                    <a:pt x="705" y="179"/>
                  </a:lnTo>
                  <a:lnTo>
                    <a:pt x="690" y="155"/>
                  </a:lnTo>
                  <a:lnTo>
                    <a:pt x="683" y="137"/>
                  </a:lnTo>
                  <a:lnTo>
                    <a:pt x="680" y="130"/>
                  </a:lnTo>
                  <a:lnTo>
                    <a:pt x="673" y="119"/>
                  </a:lnTo>
                  <a:lnTo>
                    <a:pt x="673" y="112"/>
                  </a:lnTo>
                  <a:lnTo>
                    <a:pt x="673" y="109"/>
                  </a:lnTo>
                  <a:lnTo>
                    <a:pt x="673" y="109"/>
                  </a:lnTo>
                  <a:lnTo>
                    <a:pt x="666" y="105"/>
                  </a:lnTo>
                  <a:lnTo>
                    <a:pt x="659" y="105"/>
                  </a:lnTo>
                  <a:lnTo>
                    <a:pt x="655" y="105"/>
                  </a:lnTo>
                  <a:lnTo>
                    <a:pt x="655" y="105"/>
                  </a:lnTo>
                  <a:lnTo>
                    <a:pt x="631" y="112"/>
                  </a:lnTo>
                  <a:lnTo>
                    <a:pt x="624" y="112"/>
                  </a:lnTo>
                  <a:lnTo>
                    <a:pt x="617" y="109"/>
                  </a:lnTo>
                  <a:lnTo>
                    <a:pt x="613" y="105"/>
                  </a:lnTo>
                  <a:lnTo>
                    <a:pt x="609" y="105"/>
                  </a:lnTo>
                  <a:lnTo>
                    <a:pt x="606" y="105"/>
                  </a:lnTo>
                  <a:lnTo>
                    <a:pt x="595" y="105"/>
                  </a:lnTo>
                  <a:lnTo>
                    <a:pt x="588" y="102"/>
                  </a:lnTo>
                  <a:lnTo>
                    <a:pt x="585" y="102"/>
                  </a:lnTo>
                  <a:lnTo>
                    <a:pt x="585" y="102"/>
                  </a:lnTo>
                  <a:lnTo>
                    <a:pt x="574" y="102"/>
                  </a:lnTo>
                  <a:lnTo>
                    <a:pt x="571" y="98"/>
                  </a:lnTo>
                  <a:lnTo>
                    <a:pt x="567" y="95"/>
                  </a:lnTo>
                  <a:lnTo>
                    <a:pt x="560" y="95"/>
                  </a:lnTo>
                  <a:lnTo>
                    <a:pt x="553" y="91"/>
                  </a:lnTo>
                  <a:lnTo>
                    <a:pt x="550" y="91"/>
                  </a:lnTo>
                  <a:lnTo>
                    <a:pt x="546" y="88"/>
                  </a:lnTo>
                  <a:lnTo>
                    <a:pt x="546" y="88"/>
                  </a:lnTo>
                  <a:lnTo>
                    <a:pt x="539" y="91"/>
                  </a:lnTo>
                  <a:lnTo>
                    <a:pt x="532" y="91"/>
                  </a:lnTo>
                  <a:lnTo>
                    <a:pt x="521" y="91"/>
                  </a:lnTo>
                  <a:lnTo>
                    <a:pt x="514" y="95"/>
                  </a:lnTo>
                  <a:lnTo>
                    <a:pt x="511" y="98"/>
                  </a:lnTo>
                  <a:lnTo>
                    <a:pt x="511" y="102"/>
                  </a:lnTo>
                  <a:lnTo>
                    <a:pt x="511" y="105"/>
                  </a:lnTo>
                  <a:lnTo>
                    <a:pt x="511" y="109"/>
                  </a:lnTo>
                  <a:lnTo>
                    <a:pt x="511" y="112"/>
                  </a:lnTo>
                  <a:lnTo>
                    <a:pt x="514" y="116"/>
                  </a:lnTo>
                  <a:lnTo>
                    <a:pt x="511" y="119"/>
                  </a:lnTo>
                  <a:lnTo>
                    <a:pt x="507" y="123"/>
                  </a:lnTo>
                  <a:lnTo>
                    <a:pt x="504" y="126"/>
                  </a:lnTo>
                  <a:lnTo>
                    <a:pt x="497" y="126"/>
                  </a:lnTo>
                  <a:lnTo>
                    <a:pt x="490" y="126"/>
                  </a:lnTo>
                  <a:lnTo>
                    <a:pt x="483" y="123"/>
                  </a:lnTo>
                  <a:lnTo>
                    <a:pt x="476" y="119"/>
                  </a:lnTo>
                  <a:lnTo>
                    <a:pt x="469" y="116"/>
                  </a:lnTo>
                  <a:lnTo>
                    <a:pt x="465" y="112"/>
                  </a:lnTo>
                  <a:lnTo>
                    <a:pt x="458" y="105"/>
                  </a:lnTo>
                  <a:lnTo>
                    <a:pt x="454" y="98"/>
                  </a:lnTo>
                  <a:lnTo>
                    <a:pt x="454" y="91"/>
                  </a:lnTo>
                  <a:lnTo>
                    <a:pt x="451" y="88"/>
                  </a:lnTo>
                  <a:lnTo>
                    <a:pt x="447" y="84"/>
                  </a:lnTo>
                  <a:lnTo>
                    <a:pt x="447" y="84"/>
                  </a:lnTo>
                  <a:lnTo>
                    <a:pt x="426" y="81"/>
                  </a:lnTo>
                  <a:lnTo>
                    <a:pt x="423" y="77"/>
                  </a:lnTo>
                  <a:lnTo>
                    <a:pt x="416" y="74"/>
                  </a:lnTo>
                  <a:lnTo>
                    <a:pt x="412" y="70"/>
                  </a:lnTo>
                  <a:lnTo>
                    <a:pt x="405" y="70"/>
                  </a:lnTo>
                  <a:lnTo>
                    <a:pt x="405" y="70"/>
                  </a:lnTo>
                  <a:lnTo>
                    <a:pt x="391" y="67"/>
                  </a:lnTo>
                  <a:lnTo>
                    <a:pt x="391" y="67"/>
                  </a:lnTo>
                  <a:lnTo>
                    <a:pt x="391" y="70"/>
                  </a:lnTo>
                  <a:lnTo>
                    <a:pt x="391" y="77"/>
                  </a:lnTo>
                  <a:lnTo>
                    <a:pt x="391" y="81"/>
                  </a:lnTo>
                  <a:lnTo>
                    <a:pt x="391" y="84"/>
                  </a:lnTo>
                  <a:lnTo>
                    <a:pt x="391" y="77"/>
                  </a:lnTo>
                  <a:lnTo>
                    <a:pt x="391" y="70"/>
                  </a:lnTo>
                  <a:lnTo>
                    <a:pt x="388" y="67"/>
                  </a:lnTo>
                  <a:lnTo>
                    <a:pt x="388" y="63"/>
                  </a:lnTo>
                  <a:lnTo>
                    <a:pt x="388" y="63"/>
                  </a:lnTo>
                  <a:lnTo>
                    <a:pt x="384" y="60"/>
                  </a:lnTo>
                  <a:lnTo>
                    <a:pt x="388" y="52"/>
                  </a:lnTo>
                  <a:lnTo>
                    <a:pt x="391" y="52"/>
                  </a:lnTo>
                  <a:lnTo>
                    <a:pt x="391" y="49"/>
                  </a:lnTo>
                  <a:lnTo>
                    <a:pt x="395" y="49"/>
                  </a:lnTo>
                  <a:lnTo>
                    <a:pt x="395" y="49"/>
                  </a:lnTo>
                  <a:lnTo>
                    <a:pt x="395" y="45"/>
                  </a:lnTo>
                  <a:lnTo>
                    <a:pt x="395" y="45"/>
                  </a:lnTo>
                  <a:lnTo>
                    <a:pt x="395" y="42"/>
                  </a:lnTo>
                  <a:lnTo>
                    <a:pt x="391" y="42"/>
                  </a:lnTo>
                  <a:lnTo>
                    <a:pt x="391" y="42"/>
                  </a:lnTo>
                  <a:lnTo>
                    <a:pt x="388" y="35"/>
                  </a:lnTo>
                  <a:lnTo>
                    <a:pt x="388" y="31"/>
                  </a:lnTo>
                  <a:lnTo>
                    <a:pt x="391" y="28"/>
                  </a:lnTo>
                  <a:lnTo>
                    <a:pt x="391" y="24"/>
                  </a:lnTo>
                  <a:lnTo>
                    <a:pt x="395" y="21"/>
                  </a:lnTo>
                  <a:lnTo>
                    <a:pt x="391" y="14"/>
                  </a:lnTo>
                  <a:lnTo>
                    <a:pt x="377" y="3"/>
                  </a:lnTo>
                  <a:lnTo>
                    <a:pt x="373" y="3"/>
                  </a:lnTo>
                  <a:lnTo>
                    <a:pt x="370" y="0"/>
                  </a:lnTo>
                  <a:lnTo>
                    <a:pt x="366" y="3"/>
                  </a:lnTo>
                  <a:lnTo>
                    <a:pt x="359" y="3"/>
                  </a:lnTo>
                  <a:lnTo>
                    <a:pt x="359" y="7"/>
                  </a:lnTo>
                  <a:lnTo>
                    <a:pt x="356" y="10"/>
                  </a:lnTo>
                  <a:lnTo>
                    <a:pt x="352" y="14"/>
                  </a:lnTo>
                  <a:lnTo>
                    <a:pt x="349" y="10"/>
                  </a:lnTo>
                  <a:lnTo>
                    <a:pt x="345" y="7"/>
                  </a:lnTo>
                  <a:lnTo>
                    <a:pt x="338" y="7"/>
                  </a:lnTo>
                  <a:lnTo>
                    <a:pt x="335" y="7"/>
                  </a:lnTo>
                  <a:lnTo>
                    <a:pt x="331" y="7"/>
                  </a:lnTo>
                  <a:lnTo>
                    <a:pt x="328" y="7"/>
                  </a:lnTo>
                  <a:lnTo>
                    <a:pt x="306" y="7"/>
                  </a:lnTo>
                  <a:lnTo>
                    <a:pt x="303" y="7"/>
                  </a:lnTo>
                  <a:lnTo>
                    <a:pt x="296" y="10"/>
                  </a:lnTo>
                  <a:lnTo>
                    <a:pt x="285" y="10"/>
                  </a:lnTo>
                  <a:lnTo>
                    <a:pt x="278" y="10"/>
                  </a:lnTo>
                  <a:lnTo>
                    <a:pt x="275" y="14"/>
                  </a:lnTo>
                  <a:lnTo>
                    <a:pt x="271" y="14"/>
                  </a:lnTo>
                  <a:lnTo>
                    <a:pt x="268" y="14"/>
                  </a:lnTo>
                  <a:lnTo>
                    <a:pt x="264" y="17"/>
                  </a:lnTo>
                  <a:lnTo>
                    <a:pt x="257" y="17"/>
                  </a:lnTo>
                  <a:lnTo>
                    <a:pt x="250" y="21"/>
                  </a:lnTo>
                  <a:lnTo>
                    <a:pt x="243" y="21"/>
                  </a:lnTo>
                  <a:lnTo>
                    <a:pt x="218" y="31"/>
                  </a:lnTo>
                  <a:lnTo>
                    <a:pt x="215" y="31"/>
                  </a:lnTo>
                  <a:lnTo>
                    <a:pt x="211" y="35"/>
                  </a:lnTo>
                  <a:lnTo>
                    <a:pt x="211" y="35"/>
                  </a:lnTo>
                  <a:lnTo>
                    <a:pt x="204" y="38"/>
                  </a:lnTo>
                  <a:lnTo>
                    <a:pt x="197" y="38"/>
                  </a:lnTo>
                  <a:lnTo>
                    <a:pt x="190" y="35"/>
                  </a:lnTo>
                  <a:lnTo>
                    <a:pt x="180" y="35"/>
                  </a:lnTo>
                  <a:lnTo>
                    <a:pt x="176" y="31"/>
                  </a:lnTo>
                  <a:lnTo>
                    <a:pt x="173" y="31"/>
                  </a:lnTo>
                  <a:lnTo>
                    <a:pt x="166" y="31"/>
                  </a:lnTo>
                  <a:lnTo>
                    <a:pt x="159" y="28"/>
                  </a:lnTo>
                  <a:lnTo>
                    <a:pt x="155" y="24"/>
                  </a:lnTo>
                  <a:lnTo>
                    <a:pt x="155" y="24"/>
                  </a:lnTo>
                  <a:lnTo>
                    <a:pt x="155" y="24"/>
                  </a:lnTo>
                  <a:lnTo>
                    <a:pt x="151" y="28"/>
                  </a:lnTo>
                  <a:lnTo>
                    <a:pt x="151" y="35"/>
                  </a:lnTo>
                  <a:lnTo>
                    <a:pt x="148" y="45"/>
                  </a:lnTo>
                  <a:lnTo>
                    <a:pt x="151" y="56"/>
                  </a:lnTo>
                  <a:lnTo>
                    <a:pt x="148" y="56"/>
                  </a:lnTo>
                  <a:lnTo>
                    <a:pt x="144" y="60"/>
                  </a:lnTo>
                  <a:lnTo>
                    <a:pt x="137" y="63"/>
                  </a:lnTo>
                  <a:lnTo>
                    <a:pt x="134" y="67"/>
                  </a:lnTo>
                  <a:lnTo>
                    <a:pt x="130" y="74"/>
                  </a:lnTo>
                  <a:lnTo>
                    <a:pt x="130" y="77"/>
                  </a:lnTo>
                  <a:lnTo>
                    <a:pt x="127" y="84"/>
                  </a:lnTo>
                  <a:lnTo>
                    <a:pt x="123" y="88"/>
                  </a:lnTo>
                  <a:lnTo>
                    <a:pt x="120" y="95"/>
                  </a:lnTo>
                  <a:lnTo>
                    <a:pt x="116" y="98"/>
                  </a:lnTo>
                  <a:lnTo>
                    <a:pt x="120" y="109"/>
                  </a:lnTo>
                  <a:lnTo>
                    <a:pt x="116" y="109"/>
                  </a:lnTo>
                  <a:lnTo>
                    <a:pt x="113" y="112"/>
                  </a:lnTo>
                  <a:lnTo>
                    <a:pt x="109" y="119"/>
                  </a:lnTo>
                  <a:lnTo>
                    <a:pt x="102" y="126"/>
                  </a:lnTo>
                  <a:lnTo>
                    <a:pt x="95" y="134"/>
                  </a:lnTo>
                  <a:lnTo>
                    <a:pt x="88" y="137"/>
                  </a:lnTo>
                  <a:lnTo>
                    <a:pt x="85" y="141"/>
                  </a:lnTo>
                  <a:lnTo>
                    <a:pt x="70" y="148"/>
                  </a:lnTo>
                  <a:lnTo>
                    <a:pt x="70" y="148"/>
                  </a:lnTo>
                  <a:lnTo>
                    <a:pt x="70" y="151"/>
                  </a:lnTo>
                  <a:lnTo>
                    <a:pt x="67" y="155"/>
                  </a:lnTo>
                  <a:lnTo>
                    <a:pt x="63" y="162"/>
                  </a:lnTo>
                  <a:lnTo>
                    <a:pt x="60" y="162"/>
                  </a:lnTo>
                  <a:lnTo>
                    <a:pt x="60" y="165"/>
                  </a:lnTo>
                  <a:lnTo>
                    <a:pt x="56" y="176"/>
                  </a:lnTo>
                  <a:lnTo>
                    <a:pt x="53" y="176"/>
                  </a:lnTo>
                  <a:lnTo>
                    <a:pt x="49" y="179"/>
                  </a:lnTo>
                  <a:lnTo>
                    <a:pt x="42" y="183"/>
                  </a:lnTo>
                  <a:lnTo>
                    <a:pt x="35" y="186"/>
                  </a:lnTo>
                  <a:lnTo>
                    <a:pt x="32" y="193"/>
                  </a:lnTo>
                  <a:lnTo>
                    <a:pt x="35" y="207"/>
                  </a:lnTo>
                  <a:lnTo>
                    <a:pt x="35" y="207"/>
                  </a:lnTo>
                  <a:lnTo>
                    <a:pt x="39" y="211"/>
                  </a:lnTo>
                  <a:lnTo>
                    <a:pt x="39" y="215"/>
                  </a:lnTo>
                  <a:lnTo>
                    <a:pt x="39" y="215"/>
                  </a:lnTo>
                  <a:lnTo>
                    <a:pt x="35" y="218"/>
                  </a:lnTo>
                  <a:lnTo>
                    <a:pt x="25" y="222"/>
                  </a:lnTo>
                  <a:lnTo>
                    <a:pt x="18" y="225"/>
                  </a:lnTo>
                  <a:lnTo>
                    <a:pt x="14" y="229"/>
                  </a:lnTo>
                  <a:lnTo>
                    <a:pt x="11" y="236"/>
                  </a:lnTo>
                  <a:lnTo>
                    <a:pt x="7" y="239"/>
                  </a:lnTo>
                  <a:lnTo>
                    <a:pt x="7" y="243"/>
                  </a:lnTo>
                  <a:lnTo>
                    <a:pt x="7" y="250"/>
                  </a:lnTo>
                  <a:lnTo>
                    <a:pt x="67" y="253"/>
                  </a:lnTo>
                  <a:lnTo>
                    <a:pt x="14" y="250"/>
                  </a:lnTo>
                  <a:lnTo>
                    <a:pt x="7" y="250"/>
                  </a:lnTo>
                  <a:lnTo>
                    <a:pt x="18" y="257"/>
                  </a:lnTo>
                  <a:lnTo>
                    <a:pt x="7" y="274"/>
                  </a:lnTo>
                  <a:lnTo>
                    <a:pt x="11" y="285"/>
                  </a:lnTo>
                  <a:lnTo>
                    <a:pt x="11" y="285"/>
                  </a:lnTo>
                  <a:lnTo>
                    <a:pt x="14" y="289"/>
                  </a:lnTo>
                  <a:lnTo>
                    <a:pt x="18" y="296"/>
                  </a:lnTo>
                  <a:lnTo>
                    <a:pt x="18" y="299"/>
                  </a:lnTo>
                  <a:lnTo>
                    <a:pt x="18" y="306"/>
                  </a:lnTo>
                  <a:lnTo>
                    <a:pt x="14" y="310"/>
                  </a:lnTo>
                  <a:lnTo>
                    <a:pt x="14" y="313"/>
                  </a:lnTo>
                  <a:lnTo>
                    <a:pt x="11" y="317"/>
                  </a:lnTo>
                  <a:lnTo>
                    <a:pt x="4" y="320"/>
                  </a:lnTo>
                  <a:lnTo>
                    <a:pt x="0" y="327"/>
                  </a:lnTo>
                  <a:lnTo>
                    <a:pt x="0" y="327"/>
                  </a:lnTo>
                  <a:lnTo>
                    <a:pt x="0" y="331"/>
                  </a:lnTo>
                  <a:lnTo>
                    <a:pt x="0" y="331"/>
                  </a:lnTo>
                  <a:lnTo>
                    <a:pt x="0" y="331"/>
                  </a:lnTo>
                  <a:lnTo>
                    <a:pt x="0" y="331"/>
                  </a:lnTo>
                  <a:lnTo>
                    <a:pt x="0" y="331"/>
                  </a:lnTo>
                  <a:lnTo>
                    <a:pt x="0" y="331"/>
                  </a:lnTo>
                  <a:lnTo>
                    <a:pt x="0" y="341"/>
                  </a:lnTo>
                  <a:lnTo>
                    <a:pt x="4" y="355"/>
                  </a:lnTo>
                  <a:lnTo>
                    <a:pt x="4" y="359"/>
                  </a:lnTo>
                  <a:lnTo>
                    <a:pt x="7" y="366"/>
                  </a:lnTo>
                  <a:lnTo>
                    <a:pt x="11" y="370"/>
                  </a:lnTo>
                  <a:lnTo>
                    <a:pt x="11" y="370"/>
                  </a:lnTo>
                  <a:lnTo>
                    <a:pt x="14" y="373"/>
                  </a:lnTo>
                  <a:lnTo>
                    <a:pt x="14" y="373"/>
                  </a:lnTo>
                  <a:lnTo>
                    <a:pt x="21" y="373"/>
                  </a:lnTo>
                  <a:lnTo>
                    <a:pt x="25" y="370"/>
                  </a:lnTo>
                  <a:lnTo>
                    <a:pt x="32" y="366"/>
                  </a:lnTo>
                  <a:lnTo>
                    <a:pt x="39" y="366"/>
                  </a:lnTo>
                  <a:lnTo>
                    <a:pt x="35" y="366"/>
                  </a:lnTo>
                  <a:lnTo>
                    <a:pt x="32" y="370"/>
                  </a:lnTo>
                  <a:lnTo>
                    <a:pt x="25" y="370"/>
                  </a:lnTo>
                  <a:lnTo>
                    <a:pt x="14" y="373"/>
                  </a:lnTo>
                  <a:lnTo>
                    <a:pt x="14" y="377"/>
                  </a:lnTo>
                  <a:lnTo>
                    <a:pt x="18" y="380"/>
                  </a:lnTo>
                  <a:lnTo>
                    <a:pt x="25" y="387"/>
                  </a:lnTo>
                  <a:lnTo>
                    <a:pt x="32" y="394"/>
                  </a:lnTo>
                  <a:lnTo>
                    <a:pt x="49" y="412"/>
                  </a:lnTo>
                  <a:lnTo>
                    <a:pt x="63" y="422"/>
                  </a:lnTo>
                  <a:lnTo>
                    <a:pt x="63" y="419"/>
                  </a:lnTo>
                  <a:lnTo>
                    <a:pt x="67" y="415"/>
                  </a:lnTo>
                  <a:lnTo>
                    <a:pt x="63" y="422"/>
                  </a:lnTo>
                  <a:lnTo>
                    <a:pt x="63" y="426"/>
                  </a:lnTo>
                  <a:lnTo>
                    <a:pt x="74" y="447"/>
                  </a:lnTo>
                  <a:lnTo>
                    <a:pt x="78" y="451"/>
                  </a:lnTo>
                  <a:lnTo>
                    <a:pt x="81" y="451"/>
                  </a:lnTo>
                  <a:lnTo>
                    <a:pt x="85" y="454"/>
                  </a:lnTo>
                  <a:lnTo>
                    <a:pt x="85" y="454"/>
                  </a:lnTo>
                  <a:lnTo>
                    <a:pt x="85" y="454"/>
                  </a:lnTo>
                  <a:lnTo>
                    <a:pt x="106" y="472"/>
                  </a:lnTo>
                  <a:lnTo>
                    <a:pt x="109" y="479"/>
                  </a:lnTo>
                  <a:lnTo>
                    <a:pt x="113" y="482"/>
                  </a:lnTo>
                  <a:lnTo>
                    <a:pt x="116" y="486"/>
                  </a:lnTo>
                  <a:lnTo>
                    <a:pt x="120" y="489"/>
                  </a:lnTo>
                  <a:lnTo>
                    <a:pt x="127" y="489"/>
                  </a:lnTo>
                  <a:lnTo>
                    <a:pt x="130" y="493"/>
                  </a:lnTo>
                  <a:lnTo>
                    <a:pt x="134" y="493"/>
                  </a:lnTo>
                  <a:lnTo>
                    <a:pt x="134" y="493"/>
                  </a:lnTo>
                  <a:lnTo>
                    <a:pt x="169" y="479"/>
                  </a:lnTo>
                  <a:lnTo>
                    <a:pt x="194" y="475"/>
                  </a:lnTo>
                  <a:lnTo>
                    <a:pt x="211" y="482"/>
                  </a:lnTo>
                  <a:lnTo>
                    <a:pt x="208" y="472"/>
                  </a:lnTo>
                  <a:lnTo>
                    <a:pt x="204" y="468"/>
                  </a:lnTo>
                  <a:lnTo>
                    <a:pt x="204" y="465"/>
                  </a:lnTo>
                  <a:lnTo>
                    <a:pt x="211" y="482"/>
                  </a:lnTo>
                  <a:lnTo>
                    <a:pt x="233" y="486"/>
                  </a:lnTo>
                  <a:lnTo>
                    <a:pt x="240" y="479"/>
                  </a:lnTo>
                  <a:lnTo>
                    <a:pt x="243" y="479"/>
                  </a:lnTo>
                  <a:lnTo>
                    <a:pt x="247" y="475"/>
                  </a:lnTo>
                  <a:lnTo>
                    <a:pt x="250" y="475"/>
                  </a:lnTo>
                  <a:lnTo>
                    <a:pt x="250" y="475"/>
                  </a:lnTo>
                  <a:lnTo>
                    <a:pt x="271" y="468"/>
                  </a:lnTo>
                  <a:lnTo>
                    <a:pt x="271" y="468"/>
                  </a:lnTo>
                  <a:lnTo>
                    <a:pt x="285" y="468"/>
                  </a:lnTo>
                  <a:lnTo>
                    <a:pt x="289" y="468"/>
                  </a:lnTo>
                  <a:lnTo>
                    <a:pt x="292" y="475"/>
                  </a:lnTo>
                  <a:lnTo>
                    <a:pt x="299" y="479"/>
                  </a:lnTo>
                  <a:lnTo>
                    <a:pt x="310" y="486"/>
                  </a:lnTo>
                  <a:lnTo>
                    <a:pt x="321" y="489"/>
                  </a:lnTo>
                  <a:lnTo>
                    <a:pt x="324" y="489"/>
                  </a:lnTo>
                  <a:lnTo>
                    <a:pt x="331" y="489"/>
                  </a:lnTo>
                  <a:lnTo>
                    <a:pt x="338" y="493"/>
                  </a:lnTo>
                  <a:lnTo>
                    <a:pt x="349" y="493"/>
                  </a:lnTo>
                  <a:lnTo>
                    <a:pt x="356" y="493"/>
                  </a:lnTo>
                  <a:lnTo>
                    <a:pt x="363" y="489"/>
                  </a:lnTo>
                  <a:lnTo>
                    <a:pt x="370" y="472"/>
                  </a:lnTo>
                  <a:lnTo>
                    <a:pt x="373" y="458"/>
                  </a:lnTo>
                  <a:lnTo>
                    <a:pt x="373" y="454"/>
                  </a:lnTo>
                  <a:lnTo>
                    <a:pt x="377" y="451"/>
                  </a:lnTo>
                  <a:lnTo>
                    <a:pt x="380" y="447"/>
                  </a:lnTo>
                  <a:lnTo>
                    <a:pt x="384" y="440"/>
                  </a:lnTo>
                  <a:lnTo>
                    <a:pt x="388" y="436"/>
                  </a:lnTo>
                  <a:lnTo>
                    <a:pt x="395" y="436"/>
                  </a:lnTo>
                  <a:lnTo>
                    <a:pt x="402" y="440"/>
                  </a:lnTo>
                  <a:close/>
                  <a:moveTo>
                    <a:pt x="726" y="493"/>
                  </a:moveTo>
                  <a:lnTo>
                    <a:pt x="726" y="489"/>
                  </a:lnTo>
                  <a:lnTo>
                    <a:pt x="726" y="489"/>
                  </a:lnTo>
                  <a:lnTo>
                    <a:pt x="726" y="489"/>
                  </a:lnTo>
                  <a:lnTo>
                    <a:pt x="726" y="493"/>
                  </a:lnTo>
                  <a:close/>
                  <a:moveTo>
                    <a:pt x="683" y="789"/>
                  </a:moveTo>
                  <a:lnTo>
                    <a:pt x="698" y="799"/>
                  </a:lnTo>
                  <a:lnTo>
                    <a:pt x="694" y="810"/>
                  </a:lnTo>
                  <a:lnTo>
                    <a:pt x="698" y="799"/>
                  </a:lnTo>
                  <a:lnTo>
                    <a:pt x="683" y="789"/>
                  </a:lnTo>
                  <a:close/>
                  <a:moveTo>
                    <a:pt x="673" y="912"/>
                  </a:moveTo>
                  <a:lnTo>
                    <a:pt x="673" y="912"/>
                  </a:lnTo>
                  <a:lnTo>
                    <a:pt x="673" y="912"/>
                  </a:lnTo>
                  <a:lnTo>
                    <a:pt x="673" y="912"/>
                  </a:lnTo>
                  <a:lnTo>
                    <a:pt x="673" y="912"/>
                  </a:lnTo>
                  <a:lnTo>
                    <a:pt x="673" y="912"/>
                  </a:lnTo>
                  <a:close/>
                  <a:moveTo>
                    <a:pt x="669" y="884"/>
                  </a:moveTo>
                  <a:lnTo>
                    <a:pt x="666" y="880"/>
                  </a:lnTo>
                  <a:lnTo>
                    <a:pt x="666" y="884"/>
                  </a:lnTo>
                  <a:lnTo>
                    <a:pt x="669" y="884"/>
                  </a:lnTo>
                  <a:lnTo>
                    <a:pt x="669" y="884"/>
                  </a:lnTo>
                  <a:lnTo>
                    <a:pt x="669" y="884"/>
                  </a:lnTo>
                  <a:close/>
                  <a:moveTo>
                    <a:pt x="409" y="525"/>
                  </a:moveTo>
                  <a:lnTo>
                    <a:pt x="412" y="528"/>
                  </a:lnTo>
                  <a:lnTo>
                    <a:pt x="412" y="528"/>
                  </a:lnTo>
                  <a:lnTo>
                    <a:pt x="430" y="532"/>
                  </a:lnTo>
                  <a:lnTo>
                    <a:pt x="430" y="532"/>
                  </a:lnTo>
                  <a:lnTo>
                    <a:pt x="430" y="539"/>
                  </a:lnTo>
                  <a:lnTo>
                    <a:pt x="430" y="532"/>
                  </a:lnTo>
                  <a:lnTo>
                    <a:pt x="430" y="532"/>
                  </a:lnTo>
                  <a:lnTo>
                    <a:pt x="430" y="532"/>
                  </a:lnTo>
                  <a:lnTo>
                    <a:pt x="423" y="532"/>
                  </a:lnTo>
                  <a:lnTo>
                    <a:pt x="419" y="532"/>
                  </a:lnTo>
                  <a:lnTo>
                    <a:pt x="412" y="532"/>
                  </a:lnTo>
                  <a:lnTo>
                    <a:pt x="412" y="532"/>
                  </a:lnTo>
                  <a:lnTo>
                    <a:pt x="409" y="528"/>
                  </a:lnTo>
                  <a:lnTo>
                    <a:pt x="409" y="525"/>
                  </a:lnTo>
                  <a:close/>
                  <a:moveTo>
                    <a:pt x="712" y="496"/>
                  </a:moveTo>
                  <a:lnTo>
                    <a:pt x="712" y="496"/>
                  </a:lnTo>
                  <a:lnTo>
                    <a:pt x="712" y="496"/>
                  </a:lnTo>
                  <a:lnTo>
                    <a:pt x="712" y="496"/>
                  </a:lnTo>
                  <a:lnTo>
                    <a:pt x="712" y="496"/>
                  </a:lnTo>
                  <a:close/>
                  <a:moveTo>
                    <a:pt x="620" y="866"/>
                  </a:moveTo>
                  <a:lnTo>
                    <a:pt x="620" y="863"/>
                  </a:lnTo>
                  <a:lnTo>
                    <a:pt x="617" y="863"/>
                  </a:lnTo>
                  <a:lnTo>
                    <a:pt x="620" y="863"/>
                  </a:lnTo>
                  <a:lnTo>
                    <a:pt x="620" y="866"/>
                  </a:lnTo>
                  <a:close/>
                  <a:moveTo>
                    <a:pt x="426" y="546"/>
                  </a:moveTo>
                  <a:lnTo>
                    <a:pt x="426" y="549"/>
                  </a:lnTo>
                  <a:lnTo>
                    <a:pt x="426" y="549"/>
                  </a:lnTo>
                  <a:lnTo>
                    <a:pt x="426" y="549"/>
                  </a:lnTo>
                  <a:lnTo>
                    <a:pt x="426" y="546"/>
                  </a:lnTo>
                  <a:close/>
                  <a:moveTo>
                    <a:pt x="433" y="556"/>
                  </a:moveTo>
                  <a:lnTo>
                    <a:pt x="433" y="560"/>
                  </a:lnTo>
                  <a:lnTo>
                    <a:pt x="433" y="560"/>
                  </a:lnTo>
                  <a:lnTo>
                    <a:pt x="433" y="560"/>
                  </a:lnTo>
                  <a:lnTo>
                    <a:pt x="433" y="556"/>
                  </a:lnTo>
                  <a:lnTo>
                    <a:pt x="426" y="556"/>
                  </a:lnTo>
                  <a:lnTo>
                    <a:pt x="433" y="556"/>
                  </a:lnTo>
                  <a:close/>
                  <a:moveTo>
                    <a:pt x="447" y="415"/>
                  </a:moveTo>
                  <a:lnTo>
                    <a:pt x="447" y="415"/>
                  </a:lnTo>
                  <a:lnTo>
                    <a:pt x="447" y="415"/>
                  </a:lnTo>
                  <a:lnTo>
                    <a:pt x="447" y="415"/>
                  </a:lnTo>
                  <a:lnTo>
                    <a:pt x="447" y="415"/>
                  </a:lnTo>
                  <a:lnTo>
                    <a:pt x="447" y="415"/>
                  </a:lnTo>
                  <a:lnTo>
                    <a:pt x="447" y="415"/>
                  </a:lnTo>
                  <a:close/>
                  <a:moveTo>
                    <a:pt x="426" y="429"/>
                  </a:moveTo>
                  <a:lnTo>
                    <a:pt x="426" y="433"/>
                  </a:lnTo>
                  <a:lnTo>
                    <a:pt x="426" y="433"/>
                  </a:lnTo>
                  <a:lnTo>
                    <a:pt x="426" y="433"/>
                  </a:lnTo>
                  <a:lnTo>
                    <a:pt x="426" y="429"/>
                  </a:lnTo>
                  <a:close/>
                  <a:moveTo>
                    <a:pt x="430" y="355"/>
                  </a:moveTo>
                  <a:lnTo>
                    <a:pt x="426" y="359"/>
                  </a:lnTo>
                  <a:lnTo>
                    <a:pt x="426" y="362"/>
                  </a:lnTo>
                  <a:lnTo>
                    <a:pt x="430" y="352"/>
                  </a:lnTo>
                  <a:lnTo>
                    <a:pt x="430" y="355"/>
                  </a:lnTo>
                  <a:close/>
                  <a:moveTo>
                    <a:pt x="430" y="472"/>
                  </a:moveTo>
                  <a:lnTo>
                    <a:pt x="430" y="472"/>
                  </a:lnTo>
                  <a:lnTo>
                    <a:pt x="430" y="472"/>
                  </a:lnTo>
                  <a:lnTo>
                    <a:pt x="430" y="472"/>
                  </a:lnTo>
                  <a:lnTo>
                    <a:pt x="430" y="472"/>
                  </a:lnTo>
                  <a:close/>
                  <a:moveTo>
                    <a:pt x="454" y="507"/>
                  </a:moveTo>
                  <a:lnTo>
                    <a:pt x="458" y="503"/>
                  </a:lnTo>
                  <a:lnTo>
                    <a:pt x="454" y="507"/>
                  </a:lnTo>
                  <a:lnTo>
                    <a:pt x="454" y="507"/>
                  </a:lnTo>
                  <a:lnTo>
                    <a:pt x="454" y="507"/>
                  </a:lnTo>
                  <a:lnTo>
                    <a:pt x="454" y="507"/>
                  </a:lnTo>
                  <a:lnTo>
                    <a:pt x="454" y="507"/>
                  </a:lnTo>
                  <a:close/>
                  <a:moveTo>
                    <a:pt x="511" y="792"/>
                  </a:moveTo>
                  <a:lnTo>
                    <a:pt x="511" y="789"/>
                  </a:lnTo>
                  <a:lnTo>
                    <a:pt x="507" y="785"/>
                  </a:lnTo>
                  <a:lnTo>
                    <a:pt x="511" y="789"/>
                  </a:lnTo>
                  <a:lnTo>
                    <a:pt x="511" y="792"/>
                  </a:lnTo>
                  <a:close/>
                  <a:moveTo>
                    <a:pt x="469" y="549"/>
                  </a:moveTo>
                  <a:lnTo>
                    <a:pt x="472" y="542"/>
                  </a:lnTo>
                  <a:lnTo>
                    <a:pt x="472" y="539"/>
                  </a:lnTo>
                  <a:lnTo>
                    <a:pt x="472" y="535"/>
                  </a:lnTo>
                  <a:lnTo>
                    <a:pt x="472" y="528"/>
                  </a:lnTo>
                  <a:lnTo>
                    <a:pt x="472" y="521"/>
                  </a:lnTo>
                  <a:lnTo>
                    <a:pt x="472" y="514"/>
                  </a:lnTo>
                  <a:lnTo>
                    <a:pt x="472" y="507"/>
                  </a:lnTo>
                  <a:lnTo>
                    <a:pt x="472" y="503"/>
                  </a:lnTo>
                  <a:lnTo>
                    <a:pt x="472" y="500"/>
                  </a:lnTo>
                  <a:lnTo>
                    <a:pt x="472" y="496"/>
                  </a:lnTo>
                  <a:lnTo>
                    <a:pt x="472" y="503"/>
                  </a:lnTo>
                  <a:lnTo>
                    <a:pt x="472" y="510"/>
                  </a:lnTo>
                  <a:lnTo>
                    <a:pt x="472" y="510"/>
                  </a:lnTo>
                  <a:lnTo>
                    <a:pt x="472" y="521"/>
                  </a:lnTo>
                  <a:lnTo>
                    <a:pt x="472" y="528"/>
                  </a:lnTo>
                  <a:lnTo>
                    <a:pt x="472" y="532"/>
                  </a:lnTo>
                  <a:lnTo>
                    <a:pt x="472" y="542"/>
                  </a:lnTo>
                  <a:lnTo>
                    <a:pt x="469" y="549"/>
                  </a:lnTo>
                  <a:close/>
                  <a:moveTo>
                    <a:pt x="451" y="599"/>
                  </a:moveTo>
                  <a:lnTo>
                    <a:pt x="451" y="599"/>
                  </a:lnTo>
                  <a:lnTo>
                    <a:pt x="447" y="602"/>
                  </a:lnTo>
                  <a:lnTo>
                    <a:pt x="447" y="599"/>
                  </a:lnTo>
                  <a:lnTo>
                    <a:pt x="451" y="599"/>
                  </a:lnTo>
                  <a:lnTo>
                    <a:pt x="451" y="599"/>
                  </a:lnTo>
                  <a:lnTo>
                    <a:pt x="451" y="599"/>
                  </a:lnTo>
                  <a:close/>
                  <a:moveTo>
                    <a:pt x="465" y="567"/>
                  </a:moveTo>
                  <a:lnTo>
                    <a:pt x="465" y="567"/>
                  </a:lnTo>
                  <a:lnTo>
                    <a:pt x="465" y="567"/>
                  </a:lnTo>
                  <a:lnTo>
                    <a:pt x="465" y="567"/>
                  </a:lnTo>
                  <a:lnTo>
                    <a:pt x="465" y="567"/>
                  </a:lnTo>
                  <a:close/>
                  <a:moveTo>
                    <a:pt x="454" y="514"/>
                  </a:moveTo>
                  <a:lnTo>
                    <a:pt x="454" y="518"/>
                  </a:lnTo>
                  <a:lnTo>
                    <a:pt x="454" y="518"/>
                  </a:lnTo>
                  <a:lnTo>
                    <a:pt x="454" y="518"/>
                  </a:lnTo>
                  <a:lnTo>
                    <a:pt x="454" y="518"/>
                  </a:lnTo>
                  <a:lnTo>
                    <a:pt x="454" y="518"/>
                  </a:lnTo>
                  <a:lnTo>
                    <a:pt x="454" y="514"/>
                  </a:lnTo>
                  <a:close/>
                  <a:moveTo>
                    <a:pt x="458" y="581"/>
                  </a:moveTo>
                  <a:lnTo>
                    <a:pt x="454" y="588"/>
                  </a:lnTo>
                  <a:lnTo>
                    <a:pt x="454" y="588"/>
                  </a:lnTo>
                  <a:lnTo>
                    <a:pt x="454" y="588"/>
                  </a:lnTo>
                  <a:lnTo>
                    <a:pt x="458" y="584"/>
                  </a:lnTo>
                  <a:lnTo>
                    <a:pt x="458" y="581"/>
                  </a:lnTo>
                  <a:close/>
                  <a:moveTo>
                    <a:pt x="433" y="560"/>
                  </a:moveTo>
                  <a:lnTo>
                    <a:pt x="433" y="567"/>
                  </a:lnTo>
                  <a:lnTo>
                    <a:pt x="433" y="570"/>
                  </a:lnTo>
                  <a:lnTo>
                    <a:pt x="433" y="567"/>
                  </a:lnTo>
                  <a:lnTo>
                    <a:pt x="433" y="560"/>
                  </a:lnTo>
                  <a:close/>
                  <a:moveTo>
                    <a:pt x="433" y="570"/>
                  </a:moveTo>
                  <a:lnTo>
                    <a:pt x="433" y="574"/>
                  </a:lnTo>
                  <a:lnTo>
                    <a:pt x="433" y="574"/>
                  </a:lnTo>
                  <a:lnTo>
                    <a:pt x="433" y="574"/>
                  </a:lnTo>
                  <a:lnTo>
                    <a:pt x="433" y="570"/>
                  </a:lnTo>
                  <a:close/>
                  <a:moveTo>
                    <a:pt x="447" y="606"/>
                  </a:moveTo>
                  <a:lnTo>
                    <a:pt x="447" y="609"/>
                  </a:lnTo>
                  <a:lnTo>
                    <a:pt x="447" y="609"/>
                  </a:lnTo>
                  <a:lnTo>
                    <a:pt x="444" y="613"/>
                  </a:lnTo>
                  <a:lnTo>
                    <a:pt x="440" y="613"/>
                  </a:lnTo>
                  <a:lnTo>
                    <a:pt x="444" y="613"/>
                  </a:lnTo>
                  <a:lnTo>
                    <a:pt x="447" y="606"/>
                  </a:lnTo>
                  <a:close/>
                  <a:moveTo>
                    <a:pt x="440" y="613"/>
                  </a:moveTo>
                  <a:lnTo>
                    <a:pt x="437" y="613"/>
                  </a:lnTo>
                  <a:lnTo>
                    <a:pt x="437" y="613"/>
                  </a:lnTo>
                  <a:lnTo>
                    <a:pt x="437" y="613"/>
                  </a:lnTo>
                  <a:lnTo>
                    <a:pt x="440" y="613"/>
                  </a:lnTo>
                  <a:close/>
                  <a:moveTo>
                    <a:pt x="553" y="803"/>
                  </a:moveTo>
                  <a:lnTo>
                    <a:pt x="528" y="803"/>
                  </a:lnTo>
                  <a:lnTo>
                    <a:pt x="532" y="803"/>
                  </a:lnTo>
                  <a:lnTo>
                    <a:pt x="539" y="803"/>
                  </a:lnTo>
                  <a:lnTo>
                    <a:pt x="553" y="803"/>
                  </a:lnTo>
                  <a:close/>
                  <a:moveTo>
                    <a:pt x="557" y="803"/>
                  </a:moveTo>
                  <a:lnTo>
                    <a:pt x="557" y="803"/>
                  </a:lnTo>
                  <a:lnTo>
                    <a:pt x="560" y="803"/>
                  </a:lnTo>
                  <a:lnTo>
                    <a:pt x="557" y="803"/>
                  </a:lnTo>
                  <a:lnTo>
                    <a:pt x="557" y="803"/>
                  </a:lnTo>
                  <a:lnTo>
                    <a:pt x="557" y="803"/>
                  </a:lnTo>
                  <a:lnTo>
                    <a:pt x="557" y="803"/>
                  </a:lnTo>
                  <a:close/>
                  <a:moveTo>
                    <a:pt x="592" y="806"/>
                  </a:moveTo>
                  <a:lnTo>
                    <a:pt x="592" y="806"/>
                  </a:lnTo>
                  <a:lnTo>
                    <a:pt x="595" y="806"/>
                  </a:lnTo>
                  <a:lnTo>
                    <a:pt x="602" y="806"/>
                  </a:lnTo>
                  <a:lnTo>
                    <a:pt x="595" y="806"/>
                  </a:lnTo>
                  <a:lnTo>
                    <a:pt x="592" y="806"/>
                  </a:lnTo>
                  <a:lnTo>
                    <a:pt x="592" y="806"/>
                  </a:lnTo>
                  <a:lnTo>
                    <a:pt x="592" y="806"/>
                  </a:lnTo>
                  <a:lnTo>
                    <a:pt x="588" y="806"/>
                  </a:lnTo>
                  <a:lnTo>
                    <a:pt x="585" y="806"/>
                  </a:lnTo>
                  <a:lnTo>
                    <a:pt x="588" y="806"/>
                  </a:lnTo>
                  <a:lnTo>
                    <a:pt x="592" y="806"/>
                  </a:lnTo>
                  <a:close/>
                  <a:moveTo>
                    <a:pt x="592" y="806"/>
                  </a:moveTo>
                  <a:lnTo>
                    <a:pt x="592" y="806"/>
                  </a:lnTo>
                  <a:lnTo>
                    <a:pt x="592" y="806"/>
                  </a:lnTo>
                  <a:lnTo>
                    <a:pt x="592" y="806"/>
                  </a:lnTo>
                  <a:lnTo>
                    <a:pt x="592" y="806"/>
                  </a:lnTo>
                  <a:lnTo>
                    <a:pt x="592" y="806"/>
                  </a:lnTo>
                  <a:close/>
                  <a:moveTo>
                    <a:pt x="645" y="528"/>
                  </a:moveTo>
                  <a:lnTo>
                    <a:pt x="645" y="528"/>
                  </a:lnTo>
                  <a:lnTo>
                    <a:pt x="648" y="528"/>
                  </a:lnTo>
                  <a:lnTo>
                    <a:pt x="648" y="528"/>
                  </a:lnTo>
                  <a:lnTo>
                    <a:pt x="648" y="528"/>
                  </a:lnTo>
                  <a:lnTo>
                    <a:pt x="645" y="528"/>
                  </a:lnTo>
                  <a:lnTo>
                    <a:pt x="645" y="528"/>
                  </a:lnTo>
                  <a:close/>
                  <a:moveTo>
                    <a:pt x="655" y="595"/>
                  </a:moveTo>
                  <a:lnTo>
                    <a:pt x="655" y="595"/>
                  </a:lnTo>
                  <a:lnTo>
                    <a:pt x="652" y="595"/>
                  </a:lnTo>
                  <a:lnTo>
                    <a:pt x="652" y="595"/>
                  </a:lnTo>
                  <a:lnTo>
                    <a:pt x="652" y="595"/>
                  </a:lnTo>
                  <a:lnTo>
                    <a:pt x="652" y="595"/>
                  </a:lnTo>
                  <a:lnTo>
                    <a:pt x="655" y="595"/>
                  </a:lnTo>
                  <a:close/>
                  <a:moveTo>
                    <a:pt x="638" y="577"/>
                  </a:moveTo>
                  <a:lnTo>
                    <a:pt x="638" y="574"/>
                  </a:lnTo>
                  <a:lnTo>
                    <a:pt x="638" y="577"/>
                  </a:lnTo>
                  <a:lnTo>
                    <a:pt x="638" y="577"/>
                  </a:lnTo>
                  <a:lnTo>
                    <a:pt x="641" y="577"/>
                  </a:lnTo>
                  <a:lnTo>
                    <a:pt x="645" y="577"/>
                  </a:lnTo>
                  <a:lnTo>
                    <a:pt x="638" y="577"/>
                  </a:lnTo>
                  <a:close/>
                  <a:moveTo>
                    <a:pt x="659" y="577"/>
                  </a:moveTo>
                  <a:lnTo>
                    <a:pt x="659" y="577"/>
                  </a:lnTo>
                  <a:lnTo>
                    <a:pt x="659" y="577"/>
                  </a:lnTo>
                  <a:lnTo>
                    <a:pt x="659" y="577"/>
                  </a:lnTo>
                  <a:lnTo>
                    <a:pt x="659" y="577"/>
                  </a:lnTo>
                  <a:lnTo>
                    <a:pt x="659" y="577"/>
                  </a:lnTo>
                  <a:lnTo>
                    <a:pt x="659" y="577"/>
                  </a:lnTo>
                  <a:close/>
                  <a:moveTo>
                    <a:pt x="659" y="574"/>
                  </a:moveTo>
                  <a:lnTo>
                    <a:pt x="659" y="574"/>
                  </a:lnTo>
                  <a:lnTo>
                    <a:pt x="659" y="574"/>
                  </a:lnTo>
                  <a:lnTo>
                    <a:pt x="659" y="574"/>
                  </a:lnTo>
                  <a:lnTo>
                    <a:pt x="659" y="574"/>
                  </a:lnTo>
                  <a:lnTo>
                    <a:pt x="659" y="574"/>
                  </a:lnTo>
                  <a:lnTo>
                    <a:pt x="659" y="574"/>
                  </a:lnTo>
                  <a:close/>
                  <a:moveTo>
                    <a:pt x="507" y="447"/>
                  </a:moveTo>
                  <a:lnTo>
                    <a:pt x="507" y="447"/>
                  </a:lnTo>
                  <a:lnTo>
                    <a:pt x="504" y="447"/>
                  </a:lnTo>
                  <a:lnTo>
                    <a:pt x="511" y="444"/>
                  </a:lnTo>
                  <a:lnTo>
                    <a:pt x="514" y="440"/>
                  </a:lnTo>
                  <a:lnTo>
                    <a:pt x="511" y="444"/>
                  </a:lnTo>
                  <a:lnTo>
                    <a:pt x="507" y="447"/>
                  </a:lnTo>
                  <a:close/>
                  <a:moveTo>
                    <a:pt x="493" y="444"/>
                  </a:moveTo>
                  <a:lnTo>
                    <a:pt x="493" y="444"/>
                  </a:lnTo>
                  <a:lnTo>
                    <a:pt x="493" y="444"/>
                  </a:lnTo>
                  <a:lnTo>
                    <a:pt x="497" y="444"/>
                  </a:lnTo>
                  <a:lnTo>
                    <a:pt x="497" y="447"/>
                  </a:lnTo>
                  <a:lnTo>
                    <a:pt x="500" y="447"/>
                  </a:lnTo>
                  <a:lnTo>
                    <a:pt x="500" y="447"/>
                  </a:lnTo>
                  <a:lnTo>
                    <a:pt x="497" y="447"/>
                  </a:lnTo>
                  <a:lnTo>
                    <a:pt x="493" y="444"/>
                  </a:lnTo>
                  <a:close/>
                  <a:moveTo>
                    <a:pt x="486" y="447"/>
                  </a:moveTo>
                  <a:lnTo>
                    <a:pt x="490" y="444"/>
                  </a:lnTo>
                  <a:lnTo>
                    <a:pt x="490" y="444"/>
                  </a:lnTo>
                  <a:lnTo>
                    <a:pt x="490" y="444"/>
                  </a:lnTo>
                  <a:lnTo>
                    <a:pt x="486" y="447"/>
                  </a:lnTo>
                  <a:close/>
                  <a:moveTo>
                    <a:pt x="437" y="486"/>
                  </a:moveTo>
                  <a:lnTo>
                    <a:pt x="433" y="479"/>
                  </a:lnTo>
                  <a:lnTo>
                    <a:pt x="433" y="472"/>
                  </a:lnTo>
                  <a:lnTo>
                    <a:pt x="433" y="475"/>
                  </a:lnTo>
                  <a:lnTo>
                    <a:pt x="433" y="475"/>
                  </a:lnTo>
                  <a:lnTo>
                    <a:pt x="433" y="479"/>
                  </a:lnTo>
                  <a:lnTo>
                    <a:pt x="437" y="486"/>
                  </a:lnTo>
                  <a:close/>
                  <a:moveTo>
                    <a:pt x="447" y="317"/>
                  </a:moveTo>
                  <a:lnTo>
                    <a:pt x="440" y="320"/>
                  </a:lnTo>
                  <a:lnTo>
                    <a:pt x="437" y="327"/>
                  </a:lnTo>
                  <a:lnTo>
                    <a:pt x="440" y="320"/>
                  </a:lnTo>
                  <a:lnTo>
                    <a:pt x="447" y="317"/>
                  </a:lnTo>
                  <a:close/>
                  <a:moveTo>
                    <a:pt x="412" y="229"/>
                  </a:moveTo>
                  <a:lnTo>
                    <a:pt x="416" y="229"/>
                  </a:lnTo>
                  <a:lnTo>
                    <a:pt x="416" y="232"/>
                  </a:lnTo>
                  <a:lnTo>
                    <a:pt x="416" y="229"/>
                  </a:lnTo>
                  <a:lnTo>
                    <a:pt x="412" y="229"/>
                  </a:lnTo>
                  <a:close/>
                  <a:moveTo>
                    <a:pt x="426" y="613"/>
                  </a:moveTo>
                  <a:lnTo>
                    <a:pt x="426" y="613"/>
                  </a:lnTo>
                  <a:lnTo>
                    <a:pt x="426" y="613"/>
                  </a:lnTo>
                  <a:lnTo>
                    <a:pt x="426" y="613"/>
                  </a:lnTo>
                  <a:lnTo>
                    <a:pt x="426" y="613"/>
                  </a:lnTo>
                  <a:close/>
                  <a:moveTo>
                    <a:pt x="469" y="803"/>
                  </a:moveTo>
                  <a:lnTo>
                    <a:pt x="472" y="803"/>
                  </a:lnTo>
                  <a:lnTo>
                    <a:pt x="479" y="806"/>
                  </a:lnTo>
                  <a:lnTo>
                    <a:pt x="486" y="806"/>
                  </a:lnTo>
                  <a:lnTo>
                    <a:pt x="493" y="806"/>
                  </a:lnTo>
                  <a:lnTo>
                    <a:pt x="497" y="806"/>
                  </a:lnTo>
                  <a:lnTo>
                    <a:pt x="497" y="806"/>
                  </a:lnTo>
                  <a:lnTo>
                    <a:pt x="497" y="806"/>
                  </a:lnTo>
                  <a:lnTo>
                    <a:pt x="493" y="806"/>
                  </a:lnTo>
                  <a:lnTo>
                    <a:pt x="490" y="806"/>
                  </a:lnTo>
                  <a:lnTo>
                    <a:pt x="479" y="806"/>
                  </a:lnTo>
                  <a:lnTo>
                    <a:pt x="472" y="803"/>
                  </a:lnTo>
                  <a:lnTo>
                    <a:pt x="469" y="803"/>
                  </a:lnTo>
                  <a:lnTo>
                    <a:pt x="469" y="803"/>
                  </a:lnTo>
                  <a:close/>
                  <a:moveTo>
                    <a:pt x="469" y="954"/>
                  </a:moveTo>
                  <a:lnTo>
                    <a:pt x="469" y="954"/>
                  </a:lnTo>
                  <a:lnTo>
                    <a:pt x="469" y="954"/>
                  </a:lnTo>
                  <a:lnTo>
                    <a:pt x="469" y="954"/>
                  </a:lnTo>
                  <a:lnTo>
                    <a:pt x="469" y="954"/>
                  </a:lnTo>
                  <a:lnTo>
                    <a:pt x="469" y="954"/>
                  </a:lnTo>
                  <a:close/>
                  <a:moveTo>
                    <a:pt x="525" y="856"/>
                  </a:moveTo>
                  <a:lnTo>
                    <a:pt x="525" y="856"/>
                  </a:lnTo>
                  <a:lnTo>
                    <a:pt x="511" y="859"/>
                  </a:lnTo>
                  <a:lnTo>
                    <a:pt x="511" y="856"/>
                  </a:lnTo>
                  <a:lnTo>
                    <a:pt x="525" y="856"/>
                  </a:lnTo>
                  <a:close/>
                  <a:moveTo>
                    <a:pt x="521" y="940"/>
                  </a:moveTo>
                  <a:lnTo>
                    <a:pt x="521" y="940"/>
                  </a:lnTo>
                  <a:lnTo>
                    <a:pt x="521" y="940"/>
                  </a:lnTo>
                  <a:lnTo>
                    <a:pt x="521" y="940"/>
                  </a:lnTo>
                  <a:lnTo>
                    <a:pt x="521" y="944"/>
                  </a:lnTo>
                  <a:lnTo>
                    <a:pt x="521" y="940"/>
                  </a:lnTo>
                  <a:lnTo>
                    <a:pt x="521" y="940"/>
                  </a:lnTo>
                  <a:close/>
                  <a:moveTo>
                    <a:pt x="567" y="817"/>
                  </a:moveTo>
                  <a:lnTo>
                    <a:pt x="564" y="813"/>
                  </a:lnTo>
                  <a:lnTo>
                    <a:pt x="560" y="810"/>
                  </a:lnTo>
                  <a:lnTo>
                    <a:pt x="553" y="810"/>
                  </a:lnTo>
                  <a:lnTo>
                    <a:pt x="546" y="810"/>
                  </a:lnTo>
                  <a:lnTo>
                    <a:pt x="539" y="810"/>
                  </a:lnTo>
                  <a:lnTo>
                    <a:pt x="532" y="810"/>
                  </a:lnTo>
                  <a:lnTo>
                    <a:pt x="525" y="810"/>
                  </a:lnTo>
                  <a:lnTo>
                    <a:pt x="525" y="810"/>
                  </a:lnTo>
                  <a:lnTo>
                    <a:pt x="525" y="810"/>
                  </a:lnTo>
                  <a:lnTo>
                    <a:pt x="525" y="810"/>
                  </a:lnTo>
                  <a:lnTo>
                    <a:pt x="532" y="810"/>
                  </a:lnTo>
                  <a:lnTo>
                    <a:pt x="539" y="810"/>
                  </a:lnTo>
                  <a:lnTo>
                    <a:pt x="550" y="810"/>
                  </a:lnTo>
                  <a:lnTo>
                    <a:pt x="557" y="810"/>
                  </a:lnTo>
                  <a:lnTo>
                    <a:pt x="560" y="810"/>
                  </a:lnTo>
                  <a:lnTo>
                    <a:pt x="564" y="810"/>
                  </a:lnTo>
                  <a:lnTo>
                    <a:pt x="564" y="813"/>
                  </a:lnTo>
                  <a:lnTo>
                    <a:pt x="567" y="813"/>
                  </a:lnTo>
                  <a:lnTo>
                    <a:pt x="567" y="817"/>
                  </a:lnTo>
                  <a:lnTo>
                    <a:pt x="567" y="817"/>
                  </a:lnTo>
                  <a:lnTo>
                    <a:pt x="571" y="813"/>
                  </a:lnTo>
                  <a:lnTo>
                    <a:pt x="578" y="813"/>
                  </a:lnTo>
                  <a:lnTo>
                    <a:pt x="581" y="810"/>
                  </a:lnTo>
                  <a:lnTo>
                    <a:pt x="588" y="806"/>
                  </a:lnTo>
                  <a:lnTo>
                    <a:pt x="592" y="806"/>
                  </a:lnTo>
                  <a:lnTo>
                    <a:pt x="592" y="806"/>
                  </a:lnTo>
                  <a:lnTo>
                    <a:pt x="592" y="806"/>
                  </a:lnTo>
                  <a:lnTo>
                    <a:pt x="588" y="806"/>
                  </a:lnTo>
                  <a:lnTo>
                    <a:pt x="581" y="810"/>
                  </a:lnTo>
                  <a:lnTo>
                    <a:pt x="578" y="813"/>
                  </a:lnTo>
                  <a:lnTo>
                    <a:pt x="571" y="813"/>
                  </a:lnTo>
                  <a:lnTo>
                    <a:pt x="567" y="817"/>
                  </a:lnTo>
                  <a:lnTo>
                    <a:pt x="567" y="817"/>
                  </a:lnTo>
                  <a:close/>
                  <a:moveTo>
                    <a:pt x="557" y="926"/>
                  </a:moveTo>
                  <a:lnTo>
                    <a:pt x="557" y="930"/>
                  </a:lnTo>
                  <a:lnTo>
                    <a:pt x="553" y="930"/>
                  </a:lnTo>
                  <a:lnTo>
                    <a:pt x="553" y="930"/>
                  </a:lnTo>
                  <a:lnTo>
                    <a:pt x="557" y="926"/>
                  </a:lnTo>
                  <a:lnTo>
                    <a:pt x="557" y="926"/>
                  </a:lnTo>
                  <a:lnTo>
                    <a:pt x="557" y="926"/>
                  </a:lnTo>
                  <a:close/>
                  <a:moveTo>
                    <a:pt x="638" y="880"/>
                  </a:moveTo>
                  <a:lnTo>
                    <a:pt x="638" y="880"/>
                  </a:lnTo>
                  <a:lnTo>
                    <a:pt x="638" y="880"/>
                  </a:lnTo>
                  <a:lnTo>
                    <a:pt x="638" y="880"/>
                  </a:lnTo>
                  <a:lnTo>
                    <a:pt x="638" y="880"/>
                  </a:lnTo>
                  <a:lnTo>
                    <a:pt x="638" y="880"/>
                  </a:lnTo>
                  <a:close/>
                  <a:moveTo>
                    <a:pt x="631" y="792"/>
                  </a:moveTo>
                  <a:lnTo>
                    <a:pt x="631" y="792"/>
                  </a:lnTo>
                  <a:lnTo>
                    <a:pt x="631" y="789"/>
                  </a:lnTo>
                  <a:lnTo>
                    <a:pt x="631" y="789"/>
                  </a:lnTo>
                  <a:lnTo>
                    <a:pt x="631" y="792"/>
                  </a:lnTo>
                  <a:close/>
                  <a:moveTo>
                    <a:pt x="447" y="250"/>
                  </a:moveTo>
                  <a:lnTo>
                    <a:pt x="447" y="250"/>
                  </a:lnTo>
                  <a:lnTo>
                    <a:pt x="447" y="246"/>
                  </a:lnTo>
                  <a:lnTo>
                    <a:pt x="447" y="250"/>
                  </a:lnTo>
                  <a:lnTo>
                    <a:pt x="447" y="250"/>
                  </a:lnTo>
                  <a:close/>
                  <a:moveTo>
                    <a:pt x="395" y="215"/>
                  </a:moveTo>
                  <a:lnTo>
                    <a:pt x="395" y="215"/>
                  </a:lnTo>
                  <a:lnTo>
                    <a:pt x="384" y="200"/>
                  </a:lnTo>
                  <a:lnTo>
                    <a:pt x="380" y="200"/>
                  </a:lnTo>
                  <a:lnTo>
                    <a:pt x="380" y="193"/>
                  </a:lnTo>
                  <a:lnTo>
                    <a:pt x="395" y="215"/>
                  </a:lnTo>
                  <a:close/>
                  <a:moveTo>
                    <a:pt x="349" y="67"/>
                  </a:moveTo>
                  <a:lnTo>
                    <a:pt x="349" y="67"/>
                  </a:lnTo>
                  <a:lnTo>
                    <a:pt x="349" y="67"/>
                  </a:lnTo>
                  <a:lnTo>
                    <a:pt x="349" y="67"/>
                  </a:lnTo>
                  <a:lnTo>
                    <a:pt x="349" y="67"/>
                  </a:lnTo>
                  <a:lnTo>
                    <a:pt x="349" y="67"/>
                  </a:lnTo>
                  <a:lnTo>
                    <a:pt x="349" y="67"/>
                  </a:lnTo>
                  <a:close/>
                  <a:moveTo>
                    <a:pt x="366" y="123"/>
                  </a:moveTo>
                  <a:lnTo>
                    <a:pt x="366" y="123"/>
                  </a:lnTo>
                  <a:lnTo>
                    <a:pt x="366" y="123"/>
                  </a:lnTo>
                  <a:lnTo>
                    <a:pt x="366" y="126"/>
                  </a:lnTo>
                  <a:lnTo>
                    <a:pt x="370" y="134"/>
                  </a:lnTo>
                  <a:lnTo>
                    <a:pt x="370" y="144"/>
                  </a:lnTo>
                  <a:lnTo>
                    <a:pt x="370" y="148"/>
                  </a:lnTo>
                  <a:lnTo>
                    <a:pt x="370" y="151"/>
                  </a:lnTo>
                  <a:lnTo>
                    <a:pt x="373" y="151"/>
                  </a:lnTo>
                  <a:lnTo>
                    <a:pt x="373" y="155"/>
                  </a:lnTo>
                  <a:lnTo>
                    <a:pt x="373" y="151"/>
                  </a:lnTo>
                  <a:lnTo>
                    <a:pt x="370" y="151"/>
                  </a:lnTo>
                  <a:lnTo>
                    <a:pt x="370" y="151"/>
                  </a:lnTo>
                  <a:lnTo>
                    <a:pt x="370" y="144"/>
                  </a:lnTo>
                  <a:lnTo>
                    <a:pt x="370" y="141"/>
                  </a:lnTo>
                  <a:lnTo>
                    <a:pt x="366" y="134"/>
                  </a:lnTo>
                  <a:lnTo>
                    <a:pt x="366" y="126"/>
                  </a:lnTo>
                  <a:lnTo>
                    <a:pt x="366" y="123"/>
                  </a:lnTo>
                  <a:lnTo>
                    <a:pt x="366" y="123"/>
                  </a:lnTo>
                  <a:close/>
                  <a:moveTo>
                    <a:pt x="377" y="176"/>
                  </a:moveTo>
                  <a:lnTo>
                    <a:pt x="377" y="179"/>
                  </a:lnTo>
                  <a:lnTo>
                    <a:pt x="377" y="179"/>
                  </a:lnTo>
                  <a:lnTo>
                    <a:pt x="377" y="179"/>
                  </a:lnTo>
                  <a:lnTo>
                    <a:pt x="377" y="179"/>
                  </a:lnTo>
                  <a:lnTo>
                    <a:pt x="377" y="179"/>
                  </a:lnTo>
                  <a:lnTo>
                    <a:pt x="377" y="179"/>
                  </a:lnTo>
                  <a:lnTo>
                    <a:pt x="377" y="176"/>
                  </a:lnTo>
                  <a:close/>
                  <a:moveTo>
                    <a:pt x="377" y="162"/>
                  </a:moveTo>
                  <a:lnTo>
                    <a:pt x="377" y="165"/>
                  </a:lnTo>
                  <a:lnTo>
                    <a:pt x="377" y="165"/>
                  </a:lnTo>
                  <a:lnTo>
                    <a:pt x="377" y="165"/>
                  </a:lnTo>
                  <a:lnTo>
                    <a:pt x="377" y="162"/>
                  </a:lnTo>
                  <a:close/>
                  <a:moveTo>
                    <a:pt x="377" y="183"/>
                  </a:moveTo>
                  <a:lnTo>
                    <a:pt x="377" y="179"/>
                  </a:lnTo>
                  <a:lnTo>
                    <a:pt x="377" y="179"/>
                  </a:lnTo>
                  <a:lnTo>
                    <a:pt x="377" y="179"/>
                  </a:lnTo>
                  <a:lnTo>
                    <a:pt x="377" y="183"/>
                  </a:lnTo>
                  <a:close/>
                  <a:moveTo>
                    <a:pt x="380" y="190"/>
                  </a:moveTo>
                  <a:lnTo>
                    <a:pt x="380" y="190"/>
                  </a:lnTo>
                  <a:lnTo>
                    <a:pt x="380" y="193"/>
                  </a:lnTo>
                  <a:lnTo>
                    <a:pt x="380" y="190"/>
                  </a:lnTo>
                  <a:lnTo>
                    <a:pt x="380" y="190"/>
                  </a:lnTo>
                  <a:close/>
                  <a:moveTo>
                    <a:pt x="388" y="88"/>
                  </a:moveTo>
                  <a:lnTo>
                    <a:pt x="384" y="88"/>
                  </a:lnTo>
                  <a:lnTo>
                    <a:pt x="384" y="88"/>
                  </a:lnTo>
                  <a:lnTo>
                    <a:pt x="384" y="88"/>
                  </a:lnTo>
                  <a:lnTo>
                    <a:pt x="388" y="88"/>
                  </a:lnTo>
                  <a:close/>
                  <a:moveTo>
                    <a:pt x="384" y="91"/>
                  </a:moveTo>
                  <a:lnTo>
                    <a:pt x="380" y="91"/>
                  </a:lnTo>
                  <a:lnTo>
                    <a:pt x="380" y="95"/>
                  </a:lnTo>
                  <a:lnTo>
                    <a:pt x="384" y="95"/>
                  </a:lnTo>
                  <a:lnTo>
                    <a:pt x="380" y="91"/>
                  </a:lnTo>
                  <a:lnTo>
                    <a:pt x="384" y="91"/>
                  </a:lnTo>
                  <a:close/>
                  <a:moveTo>
                    <a:pt x="366" y="119"/>
                  </a:moveTo>
                  <a:lnTo>
                    <a:pt x="366" y="119"/>
                  </a:lnTo>
                  <a:lnTo>
                    <a:pt x="366" y="119"/>
                  </a:lnTo>
                  <a:lnTo>
                    <a:pt x="363" y="116"/>
                  </a:lnTo>
                  <a:lnTo>
                    <a:pt x="359" y="109"/>
                  </a:lnTo>
                  <a:lnTo>
                    <a:pt x="359" y="102"/>
                  </a:lnTo>
                  <a:lnTo>
                    <a:pt x="356" y="91"/>
                  </a:lnTo>
                  <a:lnTo>
                    <a:pt x="359" y="105"/>
                  </a:lnTo>
                  <a:lnTo>
                    <a:pt x="363" y="112"/>
                  </a:lnTo>
                  <a:lnTo>
                    <a:pt x="366" y="119"/>
                  </a:lnTo>
                  <a:close/>
                  <a:moveTo>
                    <a:pt x="342" y="42"/>
                  </a:moveTo>
                  <a:lnTo>
                    <a:pt x="342" y="42"/>
                  </a:lnTo>
                  <a:lnTo>
                    <a:pt x="342" y="42"/>
                  </a:lnTo>
                  <a:lnTo>
                    <a:pt x="342" y="42"/>
                  </a:lnTo>
                  <a:lnTo>
                    <a:pt x="342" y="42"/>
                  </a:lnTo>
                  <a:lnTo>
                    <a:pt x="342" y="42"/>
                  </a:lnTo>
                  <a:lnTo>
                    <a:pt x="342" y="42"/>
                  </a:lnTo>
                  <a:close/>
                  <a:moveTo>
                    <a:pt x="236" y="377"/>
                  </a:moveTo>
                  <a:lnTo>
                    <a:pt x="236" y="377"/>
                  </a:lnTo>
                  <a:lnTo>
                    <a:pt x="236" y="377"/>
                  </a:lnTo>
                  <a:lnTo>
                    <a:pt x="236" y="377"/>
                  </a:lnTo>
                  <a:lnTo>
                    <a:pt x="236" y="377"/>
                  </a:lnTo>
                  <a:lnTo>
                    <a:pt x="229" y="373"/>
                  </a:lnTo>
                  <a:lnTo>
                    <a:pt x="225" y="373"/>
                  </a:lnTo>
                  <a:lnTo>
                    <a:pt x="222" y="373"/>
                  </a:lnTo>
                  <a:lnTo>
                    <a:pt x="218" y="373"/>
                  </a:lnTo>
                  <a:lnTo>
                    <a:pt x="218" y="373"/>
                  </a:lnTo>
                  <a:lnTo>
                    <a:pt x="218" y="373"/>
                  </a:lnTo>
                  <a:lnTo>
                    <a:pt x="229" y="373"/>
                  </a:lnTo>
                  <a:lnTo>
                    <a:pt x="229" y="373"/>
                  </a:lnTo>
                  <a:lnTo>
                    <a:pt x="233" y="373"/>
                  </a:lnTo>
                  <a:lnTo>
                    <a:pt x="240" y="373"/>
                  </a:lnTo>
                  <a:lnTo>
                    <a:pt x="240" y="373"/>
                  </a:lnTo>
                  <a:lnTo>
                    <a:pt x="250" y="373"/>
                  </a:lnTo>
                  <a:lnTo>
                    <a:pt x="236" y="377"/>
                  </a:lnTo>
                  <a:close/>
                  <a:moveTo>
                    <a:pt x="229" y="387"/>
                  </a:moveTo>
                  <a:lnTo>
                    <a:pt x="229" y="384"/>
                  </a:lnTo>
                  <a:lnTo>
                    <a:pt x="229" y="384"/>
                  </a:lnTo>
                  <a:lnTo>
                    <a:pt x="229" y="384"/>
                  </a:lnTo>
                  <a:lnTo>
                    <a:pt x="229" y="387"/>
                  </a:lnTo>
                  <a:close/>
                  <a:moveTo>
                    <a:pt x="225" y="377"/>
                  </a:moveTo>
                  <a:lnTo>
                    <a:pt x="225" y="373"/>
                  </a:lnTo>
                  <a:lnTo>
                    <a:pt x="225" y="377"/>
                  </a:lnTo>
                  <a:lnTo>
                    <a:pt x="225" y="377"/>
                  </a:lnTo>
                  <a:close/>
                  <a:moveTo>
                    <a:pt x="169" y="461"/>
                  </a:moveTo>
                  <a:lnTo>
                    <a:pt x="173" y="465"/>
                  </a:lnTo>
                  <a:lnTo>
                    <a:pt x="173" y="468"/>
                  </a:lnTo>
                  <a:lnTo>
                    <a:pt x="173" y="465"/>
                  </a:lnTo>
                  <a:lnTo>
                    <a:pt x="169" y="465"/>
                  </a:lnTo>
                  <a:lnTo>
                    <a:pt x="169" y="461"/>
                  </a:lnTo>
                  <a:lnTo>
                    <a:pt x="169" y="461"/>
                  </a:lnTo>
                  <a:lnTo>
                    <a:pt x="169" y="461"/>
                  </a:lnTo>
                  <a:lnTo>
                    <a:pt x="169" y="461"/>
                  </a:lnTo>
                  <a:close/>
                  <a:moveTo>
                    <a:pt x="151" y="444"/>
                  </a:moveTo>
                  <a:lnTo>
                    <a:pt x="151" y="444"/>
                  </a:lnTo>
                  <a:lnTo>
                    <a:pt x="151" y="440"/>
                  </a:lnTo>
                  <a:lnTo>
                    <a:pt x="151" y="440"/>
                  </a:lnTo>
                  <a:lnTo>
                    <a:pt x="151" y="440"/>
                  </a:lnTo>
                  <a:lnTo>
                    <a:pt x="151" y="440"/>
                  </a:lnTo>
                  <a:lnTo>
                    <a:pt x="151" y="440"/>
                  </a:lnTo>
                  <a:lnTo>
                    <a:pt x="151" y="444"/>
                  </a:lnTo>
                  <a:lnTo>
                    <a:pt x="151" y="444"/>
                  </a:lnTo>
                  <a:close/>
                  <a:moveTo>
                    <a:pt x="229" y="362"/>
                  </a:moveTo>
                  <a:lnTo>
                    <a:pt x="233" y="362"/>
                  </a:lnTo>
                  <a:lnTo>
                    <a:pt x="233" y="362"/>
                  </a:lnTo>
                  <a:lnTo>
                    <a:pt x="229" y="362"/>
                  </a:lnTo>
                  <a:lnTo>
                    <a:pt x="229" y="359"/>
                  </a:lnTo>
                  <a:lnTo>
                    <a:pt x="229" y="359"/>
                  </a:lnTo>
                  <a:lnTo>
                    <a:pt x="229" y="362"/>
                  </a:lnTo>
                  <a:close/>
                  <a:moveTo>
                    <a:pt x="81" y="338"/>
                  </a:moveTo>
                  <a:lnTo>
                    <a:pt x="81" y="334"/>
                  </a:lnTo>
                  <a:lnTo>
                    <a:pt x="81" y="331"/>
                  </a:lnTo>
                  <a:lnTo>
                    <a:pt x="81" y="327"/>
                  </a:lnTo>
                  <a:lnTo>
                    <a:pt x="81" y="331"/>
                  </a:lnTo>
                  <a:lnTo>
                    <a:pt x="81" y="334"/>
                  </a:lnTo>
                  <a:lnTo>
                    <a:pt x="81" y="338"/>
                  </a:lnTo>
                  <a:close/>
                  <a:moveTo>
                    <a:pt x="88" y="327"/>
                  </a:moveTo>
                  <a:lnTo>
                    <a:pt x="88" y="327"/>
                  </a:lnTo>
                  <a:lnTo>
                    <a:pt x="88" y="327"/>
                  </a:lnTo>
                  <a:lnTo>
                    <a:pt x="88" y="327"/>
                  </a:lnTo>
                  <a:lnTo>
                    <a:pt x="88" y="327"/>
                  </a:lnTo>
                  <a:lnTo>
                    <a:pt x="88" y="327"/>
                  </a:lnTo>
                  <a:close/>
                  <a:moveTo>
                    <a:pt x="88" y="327"/>
                  </a:moveTo>
                  <a:lnTo>
                    <a:pt x="88" y="327"/>
                  </a:lnTo>
                  <a:lnTo>
                    <a:pt x="92" y="324"/>
                  </a:lnTo>
                  <a:lnTo>
                    <a:pt x="92" y="324"/>
                  </a:lnTo>
                  <a:lnTo>
                    <a:pt x="92" y="324"/>
                  </a:lnTo>
                  <a:lnTo>
                    <a:pt x="88" y="327"/>
                  </a:lnTo>
                  <a:lnTo>
                    <a:pt x="88" y="327"/>
                  </a:lnTo>
                  <a:close/>
                  <a:moveTo>
                    <a:pt x="144" y="186"/>
                  </a:moveTo>
                  <a:lnTo>
                    <a:pt x="144" y="186"/>
                  </a:lnTo>
                  <a:lnTo>
                    <a:pt x="144" y="186"/>
                  </a:lnTo>
                  <a:lnTo>
                    <a:pt x="144" y="186"/>
                  </a:lnTo>
                  <a:lnTo>
                    <a:pt x="144" y="186"/>
                  </a:lnTo>
                  <a:close/>
                  <a:moveTo>
                    <a:pt x="85" y="327"/>
                  </a:moveTo>
                  <a:lnTo>
                    <a:pt x="85" y="327"/>
                  </a:lnTo>
                  <a:lnTo>
                    <a:pt x="81" y="327"/>
                  </a:lnTo>
                  <a:lnTo>
                    <a:pt x="85" y="327"/>
                  </a:lnTo>
                  <a:lnTo>
                    <a:pt x="85" y="327"/>
                  </a:lnTo>
                  <a:close/>
                  <a:moveTo>
                    <a:pt x="81" y="338"/>
                  </a:moveTo>
                  <a:lnTo>
                    <a:pt x="78" y="338"/>
                  </a:lnTo>
                  <a:lnTo>
                    <a:pt x="78" y="338"/>
                  </a:lnTo>
                  <a:lnTo>
                    <a:pt x="78" y="338"/>
                  </a:lnTo>
                  <a:lnTo>
                    <a:pt x="81" y="338"/>
                  </a:lnTo>
                  <a:close/>
                  <a:moveTo>
                    <a:pt x="78" y="341"/>
                  </a:moveTo>
                  <a:lnTo>
                    <a:pt x="74" y="341"/>
                  </a:lnTo>
                  <a:lnTo>
                    <a:pt x="74" y="345"/>
                  </a:lnTo>
                  <a:lnTo>
                    <a:pt x="70" y="348"/>
                  </a:lnTo>
                  <a:lnTo>
                    <a:pt x="67" y="348"/>
                  </a:lnTo>
                  <a:lnTo>
                    <a:pt x="70" y="348"/>
                  </a:lnTo>
                  <a:lnTo>
                    <a:pt x="74" y="345"/>
                  </a:lnTo>
                  <a:lnTo>
                    <a:pt x="74" y="341"/>
                  </a:lnTo>
                  <a:lnTo>
                    <a:pt x="78" y="341"/>
                  </a:lnTo>
                  <a:close/>
                  <a:moveTo>
                    <a:pt x="70" y="370"/>
                  </a:moveTo>
                  <a:lnTo>
                    <a:pt x="70" y="370"/>
                  </a:lnTo>
                  <a:lnTo>
                    <a:pt x="70" y="370"/>
                  </a:lnTo>
                  <a:lnTo>
                    <a:pt x="70" y="370"/>
                  </a:lnTo>
                  <a:lnTo>
                    <a:pt x="70" y="370"/>
                  </a:lnTo>
                  <a:lnTo>
                    <a:pt x="67" y="370"/>
                  </a:lnTo>
                  <a:lnTo>
                    <a:pt x="67" y="370"/>
                  </a:lnTo>
                  <a:lnTo>
                    <a:pt x="70" y="370"/>
                  </a:lnTo>
                  <a:lnTo>
                    <a:pt x="67" y="366"/>
                  </a:lnTo>
                  <a:lnTo>
                    <a:pt x="67" y="362"/>
                  </a:lnTo>
                  <a:lnTo>
                    <a:pt x="67" y="366"/>
                  </a:lnTo>
                  <a:lnTo>
                    <a:pt x="70" y="370"/>
                  </a:lnTo>
                  <a:close/>
                  <a:moveTo>
                    <a:pt x="78" y="373"/>
                  </a:moveTo>
                  <a:lnTo>
                    <a:pt x="78" y="377"/>
                  </a:lnTo>
                  <a:lnTo>
                    <a:pt x="81" y="377"/>
                  </a:lnTo>
                  <a:lnTo>
                    <a:pt x="85" y="377"/>
                  </a:lnTo>
                  <a:lnTo>
                    <a:pt x="78" y="377"/>
                  </a:lnTo>
                  <a:lnTo>
                    <a:pt x="78" y="373"/>
                  </a:lnTo>
                  <a:lnTo>
                    <a:pt x="70" y="373"/>
                  </a:lnTo>
                  <a:lnTo>
                    <a:pt x="70" y="373"/>
                  </a:lnTo>
                  <a:lnTo>
                    <a:pt x="74" y="373"/>
                  </a:lnTo>
                  <a:lnTo>
                    <a:pt x="78" y="373"/>
                  </a:lnTo>
                  <a:close/>
                  <a:moveTo>
                    <a:pt x="95" y="408"/>
                  </a:moveTo>
                  <a:lnTo>
                    <a:pt x="92" y="408"/>
                  </a:lnTo>
                  <a:lnTo>
                    <a:pt x="92" y="408"/>
                  </a:lnTo>
                  <a:lnTo>
                    <a:pt x="92" y="408"/>
                  </a:lnTo>
                  <a:lnTo>
                    <a:pt x="88" y="408"/>
                  </a:lnTo>
                  <a:lnTo>
                    <a:pt x="92" y="408"/>
                  </a:lnTo>
                  <a:lnTo>
                    <a:pt x="95" y="408"/>
                  </a:lnTo>
                  <a:close/>
                  <a:moveTo>
                    <a:pt x="99" y="380"/>
                  </a:moveTo>
                  <a:lnTo>
                    <a:pt x="99" y="377"/>
                  </a:lnTo>
                  <a:lnTo>
                    <a:pt x="99" y="373"/>
                  </a:lnTo>
                  <a:lnTo>
                    <a:pt x="99" y="373"/>
                  </a:lnTo>
                  <a:lnTo>
                    <a:pt x="99" y="377"/>
                  </a:lnTo>
                  <a:lnTo>
                    <a:pt x="99" y="380"/>
                  </a:lnTo>
                  <a:close/>
                  <a:moveTo>
                    <a:pt x="127" y="394"/>
                  </a:moveTo>
                  <a:lnTo>
                    <a:pt x="127" y="398"/>
                  </a:lnTo>
                  <a:lnTo>
                    <a:pt x="130" y="398"/>
                  </a:lnTo>
                  <a:lnTo>
                    <a:pt x="134" y="398"/>
                  </a:lnTo>
                  <a:lnTo>
                    <a:pt x="130" y="398"/>
                  </a:lnTo>
                  <a:lnTo>
                    <a:pt x="127" y="398"/>
                  </a:lnTo>
                  <a:lnTo>
                    <a:pt x="123" y="394"/>
                  </a:lnTo>
                  <a:lnTo>
                    <a:pt x="120" y="391"/>
                  </a:lnTo>
                  <a:lnTo>
                    <a:pt x="116" y="387"/>
                  </a:lnTo>
                  <a:lnTo>
                    <a:pt x="120" y="391"/>
                  </a:lnTo>
                  <a:lnTo>
                    <a:pt x="127" y="394"/>
                  </a:lnTo>
                  <a:close/>
                  <a:moveTo>
                    <a:pt x="127" y="405"/>
                  </a:moveTo>
                  <a:lnTo>
                    <a:pt x="127" y="408"/>
                  </a:lnTo>
                  <a:lnTo>
                    <a:pt x="127" y="412"/>
                  </a:lnTo>
                  <a:lnTo>
                    <a:pt x="127" y="408"/>
                  </a:lnTo>
                  <a:lnTo>
                    <a:pt x="127" y="405"/>
                  </a:lnTo>
                  <a:close/>
                  <a:moveTo>
                    <a:pt x="134" y="429"/>
                  </a:moveTo>
                  <a:lnTo>
                    <a:pt x="134" y="429"/>
                  </a:lnTo>
                  <a:lnTo>
                    <a:pt x="134" y="433"/>
                  </a:lnTo>
                  <a:lnTo>
                    <a:pt x="134" y="429"/>
                  </a:lnTo>
                  <a:lnTo>
                    <a:pt x="134" y="426"/>
                  </a:lnTo>
                  <a:lnTo>
                    <a:pt x="134" y="426"/>
                  </a:lnTo>
                  <a:lnTo>
                    <a:pt x="134" y="429"/>
                  </a:lnTo>
                  <a:close/>
                  <a:moveTo>
                    <a:pt x="134" y="440"/>
                  </a:moveTo>
                  <a:lnTo>
                    <a:pt x="134" y="440"/>
                  </a:lnTo>
                  <a:lnTo>
                    <a:pt x="134" y="440"/>
                  </a:lnTo>
                  <a:lnTo>
                    <a:pt x="134" y="440"/>
                  </a:lnTo>
                  <a:lnTo>
                    <a:pt x="134" y="440"/>
                  </a:lnTo>
                  <a:lnTo>
                    <a:pt x="134" y="440"/>
                  </a:lnTo>
                  <a:lnTo>
                    <a:pt x="134" y="440"/>
                  </a:lnTo>
                  <a:close/>
                  <a:moveTo>
                    <a:pt x="144" y="436"/>
                  </a:moveTo>
                  <a:lnTo>
                    <a:pt x="141" y="436"/>
                  </a:lnTo>
                  <a:lnTo>
                    <a:pt x="141" y="436"/>
                  </a:lnTo>
                  <a:lnTo>
                    <a:pt x="144" y="436"/>
                  </a:lnTo>
                  <a:lnTo>
                    <a:pt x="144" y="436"/>
                  </a:lnTo>
                  <a:close/>
                  <a:moveTo>
                    <a:pt x="141" y="436"/>
                  </a:moveTo>
                  <a:lnTo>
                    <a:pt x="141" y="436"/>
                  </a:lnTo>
                  <a:lnTo>
                    <a:pt x="141" y="436"/>
                  </a:lnTo>
                  <a:lnTo>
                    <a:pt x="141" y="436"/>
                  </a:lnTo>
                  <a:lnTo>
                    <a:pt x="141" y="436"/>
                  </a:lnTo>
                  <a:close/>
                  <a:moveTo>
                    <a:pt x="144" y="394"/>
                  </a:moveTo>
                  <a:lnTo>
                    <a:pt x="148" y="394"/>
                  </a:lnTo>
                  <a:lnTo>
                    <a:pt x="148" y="391"/>
                  </a:lnTo>
                  <a:lnTo>
                    <a:pt x="151" y="391"/>
                  </a:lnTo>
                  <a:lnTo>
                    <a:pt x="148" y="391"/>
                  </a:lnTo>
                  <a:lnTo>
                    <a:pt x="148" y="394"/>
                  </a:lnTo>
                  <a:lnTo>
                    <a:pt x="144" y="394"/>
                  </a:lnTo>
                  <a:close/>
                  <a:moveTo>
                    <a:pt x="144" y="436"/>
                  </a:moveTo>
                  <a:lnTo>
                    <a:pt x="144" y="436"/>
                  </a:lnTo>
                  <a:lnTo>
                    <a:pt x="144" y="436"/>
                  </a:lnTo>
                  <a:lnTo>
                    <a:pt x="144" y="436"/>
                  </a:lnTo>
                  <a:lnTo>
                    <a:pt x="144" y="436"/>
                  </a:lnTo>
                  <a:close/>
                  <a:moveTo>
                    <a:pt x="151" y="391"/>
                  </a:moveTo>
                  <a:lnTo>
                    <a:pt x="155" y="391"/>
                  </a:lnTo>
                  <a:lnTo>
                    <a:pt x="151" y="391"/>
                  </a:lnTo>
                  <a:lnTo>
                    <a:pt x="151" y="391"/>
                  </a:lnTo>
                  <a:lnTo>
                    <a:pt x="151" y="391"/>
                  </a:lnTo>
                  <a:lnTo>
                    <a:pt x="151" y="391"/>
                  </a:lnTo>
                  <a:close/>
                  <a:moveTo>
                    <a:pt x="155" y="391"/>
                  </a:moveTo>
                  <a:lnTo>
                    <a:pt x="155" y="394"/>
                  </a:lnTo>
                  <a:lnTo>
                    <a:pt x="155" y="391"/>
                  </a:lnTo>
                  <a:lnTo>
                    <a:pt x="155" y="391"/>
                  </a:lnTo>
                  <a:close/>
                  <a:moveTo>
                    <a:pt x="169" y="373"/>
                  </a:moveTo>
                  <a:lnTo>
                    <a:pt x="173" y="370"/>
                  </a:lnTo>
                  <a:lnTo>
                    <a:pt x="173" y="366"/>
                  </a:lnTo>
                  <a:lnTo>
                    <a:pt x="173" y="370"/>
                  </a:lnTo>
                  <a:lnTo>
                    <a:pt x="169" y="373"/>
                  </a:lnTo>
                  <a:close/>
                  <a:moveTo>
                    <a:pt x="169" y="373"/>
                  </a:moveTo>
                  <a:lnTo>
                    <a:pt x="169" y="373"/>
                  </a:lnTo>
                  <a:lnTo>
                    <a:pt x="169" y="373"/>
                  </a:lnTo>
                  <a:lnTo>
                    <a:pt x="169" y="373"/>
                  </a:lnTo>
                  <a:lnTo>
                    <a:pt x="169" y="373"/>
                  </a:lnTo>
                  <a:close/>
                  <a:moveTo>
                    <a:pt x="190" y="359"/>
                  </a:moveTo>
                  <a:lnTo>
                    <a:pt x="187" y="359"/>
                  </a:lnTo>
                  <a:lnTo>
                    <a:pt x="180" y="362"/>
                  </a:lnTo>
                  <a:lnTo>
                    <a:pt x="183" y="359"/>
                  </a:lnTo>
                  <a:lnTo>
                    <a:pt x="190" y="359"/>
                  </a:lnTo>
                  <a:close/>
                  <a:moveTo>
                    <a:pt x="204" y="384"/>
                  </a:moveTo>
                  <a:lnTo>
                    <a:pt x="204" y="384"/>
                  </a:lnTo>
                  <a:lnTo>
                    <a:pt x="204" y="384"/>
                  </a:lnTo>
                  <a:lnTo>
                    <a:pt x="204" y="384"/>
                  </a:lnTo>
                  <a:lnTo>
                    <a:pt x="204" y="384"/>
                  </a:lnTo>
                  <a:lnTo>
                    <a:pt x="204" y="384"/>
                  </a:lnTo>
                  <a:lnTo>
                    <a:pt x="204" y="384"/>
                  </a:lnTo>
                  <a:close/>
                  <a:moveTo>
                    <a:pt x="208" y="380"/>
                  </a:moveTo>
                  <a:lnTo>
                    <a:pt x="208" y="380"/>
                  </a:lnTo>
                  <a:lnTo>
                    <a:pt x="204" y="380"/>
                  </a:lnTo>
                  <a:lnTo>
                    <a:pt x="208" y="380"/>
                  </a:lnTo>
                  <a:lnTo>
                    <a:pt x="208" y="377"/>
                  </a:lnTo>
                  <a:lnTo>
                    <a:pt x="211" y="373"/>
                  </a:lnTo>
                  <a:lnTo>
                    <a:pt x="208" y="377"/>
                  </a:lnTo>
                  <a:lnTo>
                    <a:pt x="208" y="380"/>
                  </a:lnTo>
                  <a:close/>
                  <a:moveTo>
                    <a:pt x="243" y="345"/>
                  </a:moveTo>
                  <a:lnTo>
                    <a:pt x="243" y="345"/>
                  </a:lnTo>
                  <a:lnTo>
                    <a:pt x="243" y="345"/>
                  </a:lnTo>
                  <a:lnTo>
                    <a:pt x="247" y="345"/>
                  </a:lnTo>
                  <a:lnTo>
                    <a:pt x="254" y="345"/>
                  </a:lnTo>
                  <a:lnTo>
                    <a:pt x="247" y="345"/>
                  </a:lnTo>
                  <a:lnTo>
                    <a:pt x="243" y="345"/>
                  </a:lnTo>
                  <a:close/>
                  <a:moveTo>
                    <a:pt x="271" y="380"/>
                  </a:moveTo>
                  <a:lnTo>
                    <a:pt x="268" y="380"/>
                  </a:lnTo>
                  <a:lnTo>
                    <a:pt x="268" y="380"/>
                  </a:lnTo>
                  <a:lnTo>
                    <a:pt x="268" y="380"/>
                  </a:lnTo>
                  <a:lnTo>
                    <a:pt x="268" y="380"/>
                  </a:lnTo>
                  <a:lnTo>
                    <a:pt x="268" y="380"/>
                  </a:lnTo>
                  <a:lnTo>
                    <a:pt x="271" y="380"/>
                  </a:lnTo>
                  <a:close/>
                  <a:moveTo>
                    <a:pt x="275" y="320"/>
                  </a:moveTo>
                  <a:lnTo>
                    <a:pt x="278" y="320"/>
                  </a:lnTo>
                  <a:lnTo>
                    <a:pt x="278" y="317"/>
                  </a:lnTo>
                  <a:lnTo>
                    <a:pt x="278" y="317"/>
                  </a:lnTo>
                  <a:lnTo>
                    <a:pt x="278" y="310"/>
                  </a:lnTo>
                  <a:lnTo>
                    <a:pt x="282" y="306"/>
                  </a:lnTo>
                  <a:lnTo>
                    <a:pt x="278" y="313"/>
                  </a:lnTo>
                  <a:lnTo>
                    <a:pt x="275" y="320"/>
                  </a:lnTo>
                  <a:close/>
                  <a:moveTo>
                    <a:pt x="289" y="264"/>
                  </a:moveTo>
                  <a:lnTo>
                    <a:pt x="289" y="264"/>
                  </a:lnTo>
                  <a:lnTo>
                    <a:pt x="289" y="264"/>
                  </a:lnTo>
                  <a:lnTo>
                    <a:pt x="278" y="264"/>
                  </a:lnTo>
                  <a:lnTo>
                    <a:pt x="289" y="264"/>
                  </a:lnTo>
                  <a:close/>
                  <a:moveTo>
                    <a:pt x="67" y="348"/>
                  </a:moveTo>
                  <a:lnTo>
                    <a:pt x="67" y="348"/>
                  </a:lnTo>
                  <a:lnTo>
                    <a:pt x="67" y="348"/>
                  </a:lnTo>
                  <a:lnTo>
                    <a:pt x="67" y="348"/>
                  </a:lnTo>
                  <a:lnTo>
                    <a:pt x="67" y="348"/>
                  </a:lnTo>
                  <a:lnTo>
                    <a:pt x="67" y="348"/>
                  </a:lnTo>
                  <a:lnTo>
                    <a:pt x="67" y="348"/>
                  </a:lnTo>
                  <a:lnTo>
                    <a:pt x="67" y="348"/>
                  </a:lnTo>
                  <a:lnTo>
                    <a:pt x="67" y="348"/>
                  </a:lnTo>
                  <a:lnTo>
                    <a:pt x="67" y="348"/>
                  </a:lnTo>
                  <a:lnTo>
                    <a:pt x="63" y="345"/>
                  </a:lnTo>
                  <a:lnTo>
                    <a:pt x="63" y="348"/>
                  </a:lnTo>
                  <a:lnTo>
                    <a:pt x="67" y="348"/>
                  </a:lnTo>
                  <a:close/>
                  <a:moveTo>
                    <a:pt x="67" y="352"/>
                  </a:moveTo>
                  <a:lnTo>
                    <a:pt x="67" y="352"/>
                  </a:lnTo>
                  <a:lnTo>
                    <a:pt x="67" y="348"/>
                  </a:lnTo>
                  <a:lnTo>
                    <a:pt x="67" y="352"/>
                  </a:lnTo>
                  <a:lnTo>
                    <a:pt x="67" y="352"/>
                  </a:lnTo>
                  <a:close/>
                  <a:moveTo>
                    <a:pt x="46" y="331"/>
                  </a:moveTo>
                  <a:lnTo>
                    <a:pt x="42" y="331"/>
                  </a:lnTo>
                  <a:lnTo>
                    <a:pt x="42" y="327"/>
                  </a:lnTo>
                  <a:lnTo>
                    <a:pt x="35" y="324"/>
                  </a:lnTo>
                  <a:lnTo>
                    <a:pt x="28" y="324"/>
                  </a:lnTo>
                  <a:lnTo>
                    <a:pt x="21" y="320"/>
                  </a:lnTo>
                  <a:lnTo>
                    <a:pt x="28" y="320"/>
                  </a:lnTo>
                  <a:lnTo>
                    <a:pt x="35" y="324"/>
                  </a:lnTo>
                  <a:lnTo>
                    <a:pt x="39" y="327"/>
                  </a:lnTo>
                  <a:lnTo>
                    <a:pt x="42" y="331"/>
                  </a:lnTo>
                  <a:lnTo>
                    <a:pt x="46" y="331"/>
                  </a:lnTo>
                  <a:close/>
                  <a:moveTo>
                    <a:pt x="49" y="391"/>
                  </a:moveTo>
                  <a:lnTo>
                    <a:pt x="46" y="391"/>
                  </a:lnTo>
                  <a:lnTo>
                    <a:pt x="49" y="391"/>
                  </a:lnTo>
                  <a:lnTo>
                    <a:pt x="53" y="391"/>
                  </a:lnTo>
                  <a:lnTo>
                    <a:pt x="53" y="387"/>
                  </a:lnTo>
                  <a:lnTo>
                    <a:pt x="56" y="384"/>
                  </a:lnTo>
                  <a:lnTo>
                    <a:pt x="53" y="387"/>
                  </a:lnTo>
                  <a:lnTo>
                    <a:pt x="49" y="391"/>
                  </a:lnTo>
                  <a:lnTo>
                    <a:pt x="49" y="391"/>
                  </a:lnTo>
                  <a:close/>
                  <a:moveTo>
                    <a:pt x="56" y="384"/>
                  </a:moveTo>
                  <a:lnTo>
                    <a:pt x="56" y="377"/>
                  </a:lnTo>
                  <a:lnTo>
                    <a:pt x="53" y="370"/>
                  </a:lnTo>
                  <a:lnTo>
                    <a:pt x="53" y="370"/>
                  </a:lnTo>
                  <a:lnTo>
                    <a:pt x="53" y="370"/>
                  </a:lnTo>
                  <a:lnTo>
                    <a:pt x="53" y="370"/>
                  </a:lnTo>
                  <a:lnTo>
                    <a:pt x="56" y="377"/>
                  </a:lnTo>
                  <a:lnTo>
                    <a:pt x="56" y="380"/>
                  </a:lnTo>
                  <a:lnTo>
                    <a:pt x="56" y="384"/>
                  </a:lnTo>
                  <a:lnTo>
                    <a:pt x="56" y="384"/>
                  </a:lnTo>
                  <a:close/>
                  <a:moveTo>
                    <a:pt x="113" y="433"/>
                  </a:moveTo>
                  <a:lnTo>
                    <a:pt x="102" y="433"/>
                  </a:lnTo>
                  <a:lnTo>
                    <a:pt x="99" y="436"/>
                  </a:lnTo>
                  <a:lnTo>
                    <a:pt x="99" y="444"/>
                  </a:lnTo>
                  <a:lnTo>
                    <a:pt x="99" y="444"/>
                  </a:lnTo>
                  <a:lnTo>
                    <a:pt x="99" y="444"/>
                  </a:lnTo>
                  <a:lnTo>
                    <a:pt x="99" y="436"/>
                  </a:lnTo>
                  <a:lnTo>
                    <a:pt x="102" y="429"/>
                  </a:lnTo>
                  <a:lnTo>
                    <a:pt x="102" y="419"/>
                  </a:lnTo>
                  <a:lnTo>
                    <a:pt x="102" y="426"/>
                  </a:lnTo>
                  <a:lnTo>
                    <a:pt x="102" y="429"/>
                  </a:lnTo>
                  <a:lnTo>
                    <a:pt x="102" y="433"/>
                  </a:lnTo>
                  <a:lnTo>
                    <a:pt x="109" y="433"/>
                  </a:lnTo>
                  <a:lnTo>
                    <a:pt x="113" y="433"/>
                  </a:lnTo>
                  <a:lnTo>
                    <a:pt x="113" y="433"/>
                  </a:lnTo>
                  <a:lnTo>
                    <a:pt x="113" y="433"/>
                  </a:lnTo>
                  <a:lnTo>
                    <a:pt x="116" y="433"/>
                  </a:lnTo>
                  <a:lnTo>
                    <a:pt x="120" y="436"/>
                  </a:lnTo>
                  <a:lnTo>
                    <a:pt x="116" y="433"/>
                  </a:lnTo>
                  <a:lnTo>
                    <a:pt x="113" y="433"/>
                  </a:lnTo>
                  <a:lnTo>
                    <a:pt x="113" y="433"/>
                  </a:lnTo>
                  <a:close/>
                  <a:moveTo>
                    <a:pt x="151" y="454"/>
                  </a:moveTo>
                  <a:lnTo>
                    <a:pt x="151" y="454"/>
                  </a:lnTo>
                  <a:lnTo>
                    <a:pt x="151" y="454"/>
                  </a:lnTo>
                  <a:lnTo>
                    <a:pt x="151" y="454"/>
                  </a:lnTo>
                  <a:lnTo>
                    <a:pt x="151" y="454"/>
                  </a:lnTo>
                  <a:close/>
                  <a:moveTo>
                    <a:pt x="155" y="454"/>
                  </a:moveTo>
                  <a:lnTo>
                    <a:pt x="155" y="454"/>
                  </a:lnTo>
                  <a:lnTo>
                    <a:pt x="155" y="458"/>
                  </a:lnTo>
                  <a:lnTo>
                    <a:pt x="155" y="454"/>
                  </a:lnTo>
                  <a:lnTo>
                    <a:pt x="155" y="454"/>
                  </a:lnTo>
                  <a:close/>
                  <a:moveTo>
                    <a:pt x="159" y="458"/>
                  </a:moveTo>
                  <a:lnTo>
                    <a:pt x="162" y="458"/>
                  </a:lnTo>
                  <a:lnTo>
                    <a:pt x="162" y="458"/>
                  </a:lnTo>
                  <a:lnTo>
                    <a:pt x="159" y="458"/>
                  </a:lnTo>
                  <a:lnTo>
                    <a:pt x="159" y="458"/>
                  </a:lnTo>
                  <a:close/>
                  <a:moveTo>
                    <a:pt x="173" y="468"/>
                  </a:moveTo>
                  <a:lnTo>
                    <a:pt x="173" y="468"/>
                  </a:lnTo>
                  <a:lnTo>
                    <a:pt x="173" y="468"/>
                  </a:lnTo>
                  <a:lnTo>
                    <a:pt x="173" y="468"/>
                  </a:lnTo>
                  <a:lnTo>
                    <a:pt x="173" y="468"/>
                  </a:lnTo>
                  <a:close/>
                  <a:moveTo>
                    <a:pt x="176" y="391"/>
                  </a:moveTo>
                  <a:lnTo>
                    <a:pt x="176" y="391"/>
                  </a:lnTo>
                  <a:lnTo>
                    <a:pt x="173" y="391"/>
                  </a:lnTo>
                  <a:lnTo>
                    <a:pt x="176" y="391"/>
                  </a:lnTo>
                  <a:lnTo>
                    <a:pt x="180" y="391"/>
                  </a:lnTo>
                  <a:lnTo>
                    <a:pt x="180" y="391"/>
                  </a:lnTo>
                  <a:lnTo>
                    <a:pt x="183" y="391"/>
                  </a:lnTo>
                  <a:lnTo>
                    <a:pt x="190" y="391"/>
                  </a:lnTo>
                  <a:lnTo>
                    <a:pt x="187" y="391"/>
                  </a:lnTo>
                  <a:lnTo>
                    <a:pt x="183" y="391"/>
                  </a:lnTo>
                  <a:lnTo>
                    <a:pt x="176" y="391"/>
                  </a:lnTo>
                  <a:close/>
                  <a:moveTo>
                    <a:pt x="208" y="433"/>
                  </a:moveTo>
                  <a:lnTo>
                    <a:pt x="208" y="436"/>
                  </a:lnTo>
                  <a:lnTo>
                    <a:pt x="208" y="444"/>
                  </a:lnTo>
                  <a:lnTo>
                    <a:pt x="204" y="454"/>
                  </a:lnTo>
                  <a:lnTo>
                    <a:pt x="204" y="461"/>
                  </a:lnTo>
                  <a:lnTo>
                    <a:pt x="204" y="454"/>
                  </a:lnTo>
                  <a:lnTo>
                    <a:pt x="204" y="447"/>
                  </a:lnTo>
                  <a:lnTo>
                    <a:pt x="208" y="440"/>
                  </a:lnTo>
                  <a:lnTo>
                    <a:pt x="208" y="433"/>
                  </a:lnTo>
                  <a:close/>
                  <a:moveTo>
                    <a:pt x="208" y="433"/>
                  </a:moveTo>
                  <a:lnTo>
                    <a:pt x="208" y="433"/>
                  </a:lnTo>
                  <a:lnTo>
                    <a:pt x="208" y="433"/>
                  </a:lnTo>
                  <a:lnTo>
                    <a:pt x="208" y="433"/>
                  </a:lnTo>
                  <a:lnTo>
                    <a:pt x="208" y="433"/>
                  </a:lnTo>
                  <a:close/>
                  <a:moveTo>
                    <a:pt x="250" y="458"/>
                  </a:moveTo>
                  <a:lnTo>
                    <a:pt x="250" y="447"/>
                  </a:lnTo>
                  <a:lnTo>
                    <a:pt x="250" y="436"/>
                  </a:lnTo>
                  <a:lnTo>
                    <a:pt x="250" y="426"/>
                  </a:lnTo>
                  <a:lnTo>
                    <a:pt x="250" y="419"/>
                  </a:lnTo>
                  <a:lnTo>
                    <a:pt x="250" y="412"/>
                  </a:lnTo>
                  <a:lnTo>
                    <a:pt x="250" y="408"/>
                  </a:lnTo>
                  <a:lnTo>
                    <a:pt x="250" y="405"/>
                  </a:lnTo>
                  <a:lnTo>
                    <a:pt x="250" y="398"/>
                  </a:lnTo>
                  <a:lnTo>
                    <a:pt x="250" y="401"/>
                  </a:lnTo>
                  <a:lnTo>
                    <a:pt x="250" y="405"/>
                  </a:lnTo>
                  <a:lnTo>
                    <a:pt x="250" y="412"/>
                  </a:lnTo>
                  <a:lnTo>
                    <a:pt x="250" y="422"/>
                  </a:lnTo>
                  <a:lnTo>
                    <a:pt x="250" y="433"/>
                  </a:lnTo>
                  <a:lnTo>
                    <a:pt x="250" y="447"/>
                  </a:lnTo>
                  <a:lnTo>
                    <a:pt x="250" y="458"/>
                  </a:lnTo>
                  <a:close/>
                  <a:moveTo>
                    <a:pt x="264" y="377"/>
                  </a:moveTo>
                  <a:lnTo>
                    <a:pt x="264" y="377"/>
                  </a:lnTo>
                  <a:lnTo>
                    <a:pt x="264" y="377"/>
                  </a:lnTo>
                  <a:lnTo>
                    <a:pt x="264" y="377"/>
                  </a:lnTo>
                  <a:lnTo>
                    <a:pt x="264" y="377"/>
                  </a:lnTo>
                  <a:lnTo>
                    <a:pt x="264" y="377"/>
                  </a:lnTo>
                  <a:close/>
                  <a:moveTo>
                    <a:pt x="314" y="373"/>
                  </a:moveTo>
                  <a:lnTo>
                    <a:pt x="314" y="370"/>
                  </a:lnTo>
                  <a:lnTo>
                    <a:pt x="314" y="370"/>
                  </a:lnTo>
                  <a:lnTo>
                    <a:pt x="314" y="370"/>
                  </a:lnTo>
                  <a:lnTo>
                    <a:pt x="317" y="373"/>
                  </a:lnTo>
                  <a:lnTo>
                    <a:pt x="317" y="373"/>
                  </a:lnTo>
                  <a:lnTo>
                    <a:pt x="321" y="373"/>
                  </a:lnTo>
                  <a:lnTo>
                    <a:pt x="328" y="377"/>
                  </a:lnTo>
                  <a:lnTo>
                    <a:pt x="335" y="377"/>
                  </a:lnTo>
                  <a:lnTo>
                    <a:pt x="338" y="380"/>
                  </a:lnTo>
                  <a:lnTo>
                    <a:pt x="338" y="380"/>
                  </a:lnTo>
                  <a:lnTo>
                    <a:pt x="338" y="380"/>
                  </a:lnTo>
                  <a:lnTo>
                    <a:pt x="335" y="377"/>
                  </a:lnTo>
                  <a:lnTo>
                    <a:pt x="328" y="373"/>
                  </a:lnTo>
                  <a:lnTo>
                    <a:pt x="321" y="373"/>
                  </a:lnTo>
                  <a:lnTo>
                    <a:pt x="317" y="373"/>
                  </a:lnTo>
                  <a:lnTo>
                    <a:pt x="314" y="373"/>
                  </a:lnTo>
                  <a:close/>
                  <a:moveTo>
                    <a:pt x="356" y="373"/>
                  </a:moveTo>
                  <a:lnTo>
                    <a:pt x="359" y="373"/>
                  </a:lnTo>
                  <a:lnTo>
                    <a:pt x="363" y="373"/>
                  </a:lnTo>
                  <a:lnTo>
                    <a:pt x="359" y="373"/>
                  </a:lnTo>
                  <a:lnTo>
                    <a:pt x="359" y="373"/>
                  </a:lnTo>
                  <a:lnTo>
                    <a:pt x="359" y="373"/>
                  </a:lnTo>
                  <a:lnTo>
                    <a:pt x="356" y="373"/>
                  </a:lnTo>
                  <a:close/>
                  <a:moveTo>
                    <a:pt x="384" y="599"/>
                  </a:moveTo>
                  <a:lnTo>
                    <a:pt x="384" y="599"/>
                  </a:lnTo>
                  <a:lnTo>
                    <a:pt x="384" y="599"/>
                  </a:lnTo>
                  <a:lnTo>
                    <a:pt x="384" y="599"/>
                  </a:lnTo>
                  <a:lnTo>
                    <a:pt x="384" y="599"/>
                  </a:lnTo>
                  <a:lnTo>
                    <a:pt x="384" y="599"/>
                  </a:lnTo>
                  <a:lnTo>
                    <a:pt x="384" y="599"/>
                  </a:lnTo>
                  <a:close/>
                  <a:moveTo>
                    <a:pt x="388" y="595"/>
                  </a:moveTo>
                  <a:lnTo>
                    <a:pt x="388" y="595"/>
                  </a:lnTo>
                  <a:lnTo>
                    <a:pt x="388" y="595"/>
                  </a:lnTo>
                  <a:lnTo>
                    <a:pt x="388" y="595"/>
                  </a:lnTo>
                  <a:lnTo>
                    <a:pt x="388" y="595"/>
                  </a:lnTo>
                  <a:lnTo>
                    <a:pt x="388" y="595"/>
                  </a:lnTo>
                  <a:close/>
                  <a:moveTo>
                    <a:pt x="419" y="588"/>
                  </a:moveTo>
                  <a:lnTo>
                    <a:pt x="412" y="588"/>
                  </a:lnTo>
                  <a:lnTo>
                    <a:pt x="405" y="588"/>
                  </a:lnTo>
                  <a:lnTo>
                    <a:pt x="405" y="591"/>
                  </a:lnTo>
                  <a:lnTo>
                    <a:pt x="405" y="588"/>
                  </a:lnTo>
                  <a:lnTo>
                    <a:pt x="412" y="588"/>
                  </a:lnTo>
                  <a:lnTo>
                    <a:pt x="419" y="588"/>
                  </a:lnTo>
                  <a:close/>
                  <a:moveTo>
                    <a:pt x="423" y="803"/>
                  </a:moveTo>
                  <a:lnTo>
                    <a:pt x="423" y="803"/>
                  </a:lnTo>
                  <a:lnTo>
                    <a:pt x="419" y="803"/>
                  </a:lnTo>
                  <a:lnTo>
                    <a:pt x="412" y="799"/>
                  </a:lnTo>
                  <a:lnTo>
                    <a:pt x="409" y="796"/>
                  </a:lnTo>
                  <a:lnTo>
                    <a:pt x="409" y="796"/>
                  </a:lnTo>
                  <a:lnTo>
                    <a:pt x="405" y="792"/>
                  </a:lnTo>
                  <a:lnTo>
                    <a:pt x="398" y="792"/>
                  </a:lnTo>
                  <a:lnTo>
                    <a:pt x="405" y="792"/>
                  </a:lnTo>
                  <a:lnTo>
                    <a:pt x="409" y="796"/>
                  </a:lnTo>
                  <a:lnTo>
                    <a:pt x="412" y="796"/>
                  </a:lnTo>
                  <a:lnTo>
                    <a:pt x="416" y="799"/>
                  </a:lnTo>
                  <a:lnTo>
                    <a:pt x="419" y="803"/>
                  </a:lnTo>
                  <a:lnTo>
                    <a:pt x="423" y="803"/>
                  </a:lnTo>
                  <a:lnTo>
                    <a:pt x="423" y="803"/>
                  </a:lnTo>
                  <a:lnTo>
                    <a:pt x="423" y="803"/>
                  </a:lnTo>
                  <a:close/>
                  <a:moveTo>
                    <a:pt x="462" y="965"/>
                  </a:moveTo>
                  <a:lnTo>
                    <a:pt x="465" y="961"/>
                  </a:lnTo>
                  <a:lnTo>
                    <a:pt x="465" y="961"/>
                  </a:lnTo>
                  <a:lnTo>
                    <a:pt x="469" y="958"/>
                  </a:lnTo>
                  <a:lnTo>
                    <a:pt x="465" y="961"/>
                  </a:lnTo>
                  <a:lnTo>
                    <a:pt x="462" y="965"/>
                  </a:lnTo>
                  <a:close/>
                  <a:moveTo>
                    <a:pt x="585" y="930"/>
                  </a:moveTo>
                  <a:lnTo>
                    <a:pt x="588" y="926"/>
                  </a:lnTo>
                  <a:lnTo>
                    <a:pt x="588" y="923"/>
                  </a:lnTo>
                  <a:lnTo>
                    <a:pt x="592" y="916"/>
                  </a:lnTo>
                  <a:lnTo>
                    <a:pt x="595" y="909"/>
                  </a:lnTo>
                  <a:lnTo>
                    <a:pt x="592" y="916"/>
                  </a:lnTo>
                  <a:lnTo>
                    <a:pt x="588" y="923"/>
                  </a:lnTo>
                  <a:lnTo>
                    <a:pt x="588" y="926"/>
                  </a:lnTo>
                  <a:lnTo>
                    <a:pt x="588" y="930"/>
                  </a:lnTo>
                  <a:lnTo>
                    <a:pt x="588" y="930"/>
                  </a:lnTo>
                  <a:lnTo>
                    <a:pt x="585" y="930"/>
                  </a:lnTo>
                  <a:close/>
                  <a:moveTo>
                    <a:pt x="694" y="845"/>
                  </a:moveTo>
                  <a:lnTo>
                    <a:pt x="687" y="859"/>
                  </a:lnTo>
                  <a:lnTo>
                    <a:pt x="673" y="870"/>
                  </a:lnTo>
                  <a:lnTo>
                    <a:pt x="669" y="877"/>
                  </a:lnTo>
                  <a:lnTo>
                    <a:pt x="666" y="880"/>
                  </a:lnTo>
                  <a:lnTo>
                    <a:pt x="666" y="880"/>
                  </a:lnTo>
                  <a:lnTo>
                    <a:pt x="666" y="877"/>
                  </a:lnTo>
                  <a:lnTo>
                    <a:pt x="673" y="870"/>
                  </a:lnTo>
                  <a:lnTo>
                    <a:pt x="687" y="859"/>
                  </a:lnTo>
                  <a:lnTo>
                    <a:pt x="694" y="845"/>
                  </a:lnTo>
                  <a:lnTo>
                    <a:pt x="698" y="828"/>
                  </a:lnTo>
                  <a:lnTo>
                    <a:pt x="694" y="813"/>
                  </a:lnTo>
                  <a:lnTo>
                    <a:pt x="694" y="813"/>
                  </a:lnTo>
                  <a:lnTo>
                    <a:pt x="698" y="828"/>
                  </a:lnTo>
                  <a:lnTo>
                    <a:pt x="694" y="845"/>
                  </a:lnTo>
                  <a:close/>
                  <a:moveTo>
                    <a:pt x="673" y="778"/>
                  </a:moveTo>
                  <a:lnTo>
                    <a:pt x="673" y="778"/>
                  </a:lnTo>
                  <a:lnTo>
                    <a:pt x="712" y="771"/>
                  </a:lnTo>
                  <a:lnTo>
                    <a:pt x="673" y="778"/>
                  </a:lnTo>
                  <a:close/>
                  <a:moveTo>
                    <a:pt x="733" y="595"/>
                  </a:moveTo>
                  <a:lnTo>
                    <a:pt x="747" y="606"/>
                  </a:lnTo>
                  <a:lnTo>
                    <a:pt x="747" y="606"/>
                  </a:lnTo>
                  <a:lnTo>
                    <a:pt x="747" y="606"/>
                  </a:lnTo>
                  <a:lnTo>
                    <a:pt x="733" y="595"/>
                  </a:lnTo>
                  <a:close/>
                  <a:moveTo>
                    <a:pt x="810" y="503"/>
                  </a:moveTo>
                  <a:lnTo>
                    <a:pt x="824" y="503"/>
                  </a:lnTo>
                  <a:lnTo>
                    <a:pt x="824" y="503"/>
                  </a:lnTo>
                  <a:lnTo>
                    <a:pt x="810" y="50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147" name="Rectangle 380">
              <a:extLst/>
            </p:cNvPr>
            <p:cNvSpPr>
              <a:spLocks noChangeArrowheads="1"/>
            </p:cNvSpPr>
            <p:nvPr userDrawn="1"/>
          </p:nvSpPr>
          <p:spPr bwMode="gray">
            <a:xfrm>
              <a:off x="1696" y="2273"/>
              <a:ext cx="6" cy="1"/>
            </a:xfrm>
            <a:prstGeom prst="rect">
              <a:avLst/>
            </a:prstGeom>
            <a:solidFill>
              <a:srgbClr val="BAECFC"/>
            </a:solidFill>
            <a:ln>
              <a:noFill/>
            </a:ln>
            <a:extLst>
              <a:ext uri="{91240B29-F687-4F45-9708-019B960494DF}">
                <a14:hiddenLine xmlns:a14="http://schemas.microsoft.com/office/drawing/2010/main" w="0">
                  <a:solidFill>
                    <a:srgbClr val="BAECFC"/>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ea typeface="+mn-ea"/>
                <a:cs typeface="+mn-cs"/>
              </a:endParaRPr>
            </a:p>
          </p:txBody>
        </p:sp>
      </p:grpSp>
      <p:sp>
        <p:nvSpPr>
          <p:cNvPr id="185" name="Text Box 14">
            <a:extLst/>
          </p:cNvPr>
          <p:cNvSpPr txBox="1">
            <a:spLocks noChangeArrowheads="1"/>
          </p:cNvSpPr>
          <p:nvPr/>
        </p:nvSpPr>
        <p:spPr bwMode="white">
          <a:xfrm>
            <a:off x="4025900" y="5867400"/>
            <a:ext cx="13081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en-US" sz="2400" b="1">
                <a:solidFill>
                  <a:schemeClr val="bg1"/>
                </a:solidFill>
                <a:latin typeface="Verdana" panose="020B0604030504040204" pitchFamily="34" charset="0"/>
                <a:ea typeface="+mn-ea"/>
                <a:cs typeface="+mn-cs"/>
              </a:rPr>
              <a:t>LOGO</a:t>
            </a:r>
          </a:p>
        </p:txBody>
      </p:sp>
      <p:sp>
        <p:nvSpPr>
          <p:cNvPr id="186" name="Freeform 381"/>
          <p:cNvSpPr>
            <a:spLocks noEditPoints="1"/>
          </p:cNvSpPr>
          <p:nvPr/>
        </p:nvSpPr>
        <p:spPr bwMode="gray">
          <a:xfrm>
            <a:off x="2124075" y="1268413"/>
            <a:ext cx="5616575" cy="3743325"/>
          </a:xfrm>
          <a:custGeom>
            <a:avLst/>
            <a:gdLst>
              <a:gd name="T0" fmla="*/ 2147483647 w 3482"/>
              <a:gd name="T1" fmla="*/ 2147483647 h 2308"/>
              <a:gd name="T2" fmla="*/ 2147483647 w 3482"/>
              <a:gd name="T3" fmla="*/ 2147483647 h 2308"/>
              <a:gd name="T4" fmla="*/ 2147483647 w 3482"/>
              <a:gd name="T5" fmla="*/ 2147483647 h 2308"/>
              <a:gd name="T6" fmla="*/ 2147483647 w 3482"/>
              <a:gd name="T7" fmla="*/ 2147483647 h 2308"/>
              <a:gd name="T8" fmla="*/ 2147483647 w 3482"/>
              <a:gd name="T9" fmla="*/ 2147483647 h 2308"/>
              <a:gd name="T10" fmla="*/ 2147483647 w 3482"/>
              <a:gd name="T11" fmla="*/ 2147483647 h 2308"/>
              <a:gd name="T12" fmla="*/ 2147483647 w 3482"/>
              <a:gd name="T13" fmla="*/ 2147483647 h 2308"/>
              <a:gd name="T14" fmla="*/ 2147483647 w 3482"/>
              <a:gd name="T15" fmla="*/ 2147483647 h 2308"/>
              <a:gd name="T16" fmla="*/ 2147483647 w 3482"/>
              <a:gd name="T17" fmla="*/ 2147483647 h 2308"/>
              <a:gd name="T18" fmla="*/ 2147483647 w 3482"/>
              <a:gd name="T19" fmla="*/ 2147483647 h 2308"/>
              <a:gd name="T20" fmla="*/ 2147483647 w 3482"/>
              <a:gd name="T21" fmla="*/ 2147483647 h 2308"/>
              <a:gd name="T22" fmla="*/ 2147483647 w 3482"/>
              <a:gd name="T23" fmla="*/ 2147483647 h 2308"/>
              <a:gd name="T24" fmla="*/ 2147483647 w 3482"/>
              <a:gd name="T25" fmla="*/ 2147483647 h 2308"/>
              <a:gd name="T26" fmla="*/ 2147483647 w 3482"/>
              <a:gd name="T27" fmla="*/ 2147483647 h 2308"/>
              <a:gd name="T28" fmla="*/ 2147483647 w 3482"/>
              <a:gd name="T29" fmla="*/ 2147483647 h 2308"/>
              <a:gd name="T30" fmla="*/ 2147483647 w 3482"/>
              <a:gd name="T31" fmla="*/ 2147483647 h 2308"/>
              <a:gd name="T32" fmla="*/ 2147483647 w 3482"/>
              <a:gd name="T33" fmla="*/ 2147483647 h 2308"/>
              <a:gd name="T34" fmla="*/ 2147483647 w 3482"/>
              <a:gd name="T35" fmla="*/ 2147483647 h 2308"/>
              <a:gd name="T36" fmla="*/ 2147483647 w 3482"/>
              <a:gd name="T37" fmla="*/ 2147483647 h 2308"/>
              <a:gd name="T38" fmla="*/ 2147483647 w 3482"/>
              <a:gd name="T39" fmla="*/ 2147483647 h 2308"/>
              <a:gd name="T40" fmla="*/ 2147483647 w 3482"/>
              <a:gd name="T41" fmla="*/ 2147483647 h 2308"/>
              <a:gd name="T42" fmla="*/ 2147483647 w 3482"/>
              <a:gd name="T43" fmla="*/ 2147483647 h 2308"/>
              <a:gd name="T44" fmla="*/ 2147483647 w 3482"/>
              <a:gd name="T45" fmla="*/ 2147483647 h 2308"/>
              <a:gd name="T46" fmla="*/ 2147483647 w 3482"/>
              <a:gd name="T47" fmla="*/ 2147483647 h 2308"/>
              <a:gd name="T48" fmla="*/ 2147483647 w 3482"/>
              <a:gd name="T49" fmla="*/ 2147483647 h 2308"/>
              <a:gd name="T50" fmla="*/ 2147483647 w 3482"/>
              <a:gd name="T51" fmla="*/ 2147483647 h 2308"/>
              <a:gd name="T52" fmla="*/ 2147483647 w 3482"/>
              <a:gd name="T53" fmla="*/ 2147483647 h 2308"/>
              <a:gd name="T54" fmla="*/ 2147483647 w 3482"/>
              <a:gd name="T55" fmla="*/ 2147483647 h 2308"/>
              <a:gd name="T56" fmla="*/ 2147483647 w 3482"/>
              <a:gd name="T57" fmla="*/ 2147483647 h 2308"/>
              <a:gd name="T58" fmla="*/ 2147483647 w 3482"/>
              <a:gd name="T59" fmla="*/ 2147483647 h 2308"/>
              <a:gd name="T60" fmla="*/ 2147483647 w 3482"/>
              <a:gd name="T61" fmla="*/ 2147483647 h 2308"/>
              <a:gd name="T62" fmla="*/ 2147483647 w 3482"/>
              <a:gd name="T63" fmla="*/ 2147483647 h 2308"/>
              <a:gd name="T64" fmla="*/ 2147483647 w 3482"/>
              <a:gd name="T65" fmla="*/ 2147483647 h 2308"/>
              <a:gd name="T66" fmla="*/ 2147483647 w 3482"/>
              <a:gd name="T67" fmla="*/ 2147483647 h 2308"/>
              <a:gd name="T68" fmla="*/ 2147483647 w 3482"/>
              <a:gd name="T69" fmla="*/ 2147483647 h 2308"/>
              <a:gd name="T70" fmla="*/ 2147483647 w 3482"/>
              <a:gd name="T71" fmla="*/ 2147483647 h 2308"/>
              <a:gd name="T72" fmla="*/ 2147483647 w 3482"/>
              <a:gd name="T73" fmla="*/ 2147483647 h 2308"/>
              <a:gd name="T74" fmla="*/ 2147483647 w 3482"/>
              <a:gd name="T75" fmla="*/ 2147483647 h 2308"/>
              <a:gd name="T76" fmla="*/ 2147483647 w 3482"/>
              <a:gd name="T77" fmla="*/ 2147483647 h 2308"/>
              <a:gd name="T78" fmla="*/ 2147483647 w 3482"/>
              <a:gd name="T79" fmla="*/ 2147483647 h 2308"/>
              <a:gd name="T80" fmla="*/ 2147483647 w 3482"/>
              <a:gd name="T81" fmla="*/ 2147483647 h 2308"/>
              <a:gd name="T82" fmla="*/ 2147483647 w 3482"/>
              <a:gd name="T83" fmla="*/ 2147483647 h 2308"/>
              <a:gd name="T84" fmla="*/ 2147483647 w 3482"/>
              <a:gd name="T85" fmla="*/ 2147483647 h 2308"/>
              <a:gd name="T86" fmla="*/ 2147483647 w 3482"/>
              <a:gd name="T87" fmla="*/ 2147483647 h 2308"/>
              <a:gd name="T88" fmla="*/ 2147483647 w 3482"/>
              <a:gd name="T89" fmla="*/ 2147483647 h 2308"/>
              <a:gd name="T90" fmla="*/ 2147483647 w 3482"/>
              <a:gd name="T91" fmla="*/ 2147483647 h 2308"/>
              <a:gd name="T92" fmla="*/ 2147483647 w 3482"/>
              <a:gd name="T93" fmla="*/ 2147483647 h 2308"/>
              <a:gd name="T94" fmla="*/ 2147483647 w 3482"/>
              <a:gd name="T95" fmla="*/ 2147483647 h 2308"/>
              <a:gd name="T96" fmla="*/ 2147483647 w 3482"/>
              <a:gd name="T97" fmla="*/ 2147483647 h 2308"/>
              <a:gd name="T98" fmla="*/ 2147483647 w 3482"/>
              <a:gd name="T99" fmla="*/ 2147483647 h 2308"/>
              <a:gd name="T100" fmla="*/ 2147483647 w 3482"/>
              <a:gd name="T101" fmla="*/ 2147483647 h 2308"/>
              <a:gd name="T102" fmla="*/ 2147483647 w 3482"/>
              <a:gd name="T103" fmla="*/ 2147483647 h 2308"/>
              <a:gd name="T104" fmla="*/ 2147483647 w 3482"/>
              <a:gd name="T105" fmla="*/ 2147483647 h 2308"/>
              <a:gd name="T106" fmla="*/ 2147483647 w 3482"/>
              <a:gd name="T107" fmla="*/ 2147483647 h 2308"/>
              <a:gd name="T108" fmla="*/ 2147483647 w 3482"/>
              <a:gd name="T109" fmla="*/ 2147483647 h 2308"/>
              <a:gd name="T110" fmla="*/ 2147483647 w 3482"/>
              <a:gd name="T111" fmla="*/ 2147483647 h 2308"/>
              <a:gd name="T112" fmla="*/ 2147483647 w 3482"/>
              <a:gd name="T113" fmla="*/ 2147483647 h 2308"/>
              <a:gd name="T114" fmla="*/ 2147483647 w 3482"/>
              <a:gd name="T115" fmla="*/ 2147483647 h 2308"/>
              <a:gd name="T116" fmla="*/ 2147483647 w 3482"/>
              <a:gd name="T117" fmla="*/ 2147483647 h 2308"/>
              <a:gd name="T118" fmla="*/ 2147483647 w 3482"/>
              <a:gd name="T119" fmla="*/ 2147483647 h 230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482" h="2308">
                <a:moveTo>
                  <a:pt x="3278" y="1750"/>
                </a:moveTo>
                <a:lnTo>
                  <a:pt x="3482" y="1144"/>
                </a:lnTo>
                <a:lnTo>
                  <a:pt x="3414" y="1126"/>
                </a:lnTo>
                <a:lnTo>
                  <a:pt x="2642" y="1152"/>
                </a:lnTo>
                <a:lnTo>
                  <a:pt x="2640" y="1150"/>
                </a:lnTo>
                <a:lnTo>
                  <a:pt x="2638" y="1148"/>
                </a:lnTo>
                <a:lnTo>
                  <a:pt x="2630" y="1144"/>
                </a:lnTo>
                <a:lnTo>
                  <a:pt x="2622" y="1142"/>
                </a:lnTo>
                <a:lnTo>
                  <a:pt x="2618" y="1136"/>
                </a:lnTo>
                <a:lnTo>
                  <a:pt x="2612" y="1132"/>
                </a:lnTo>
                <a:lnTo>
                  <a:pt x="2606" y="1128"/>
                </a:lnTo>
                <a:lnTo>
                  <a:pt x="2598" y="1124"/>
                </a:lnTo>
                <a:lnTo>
                  <a:pt x="2592" y="1122"/>
                </a:lnTo>
                <a:lnTo>
                  <a:pt x="2608" y="1100"/>
                </a:lnTo>
                <a:lnTo>
                  <a:pt x="2620" y="1076"/>
                </a:lnTo>
                <a:lnTo>
                  <a:pt x="2622" y="1050"/>
                </a:lnTo>
                <a:lnTo>
                  <a:pt x="2620" y="1040"/>
                </a:lnTo>
                <a:lnTo>
                  <a:pt x="2618" y="1032"/>
                </a:lnTo>
                <a:lnTo>
                  <a:pt x="2604" y="998"/>
                </a:lnTo>
                <a:lnTo>
                  <a:pt x="2586" y="970"/>
                </a:lnTo>
                <a:lnTo>
                  <a:pt x="2566" y="950"/>
                </a:lnTo>
                <a:lnTo>
                  <a:pt x="2546" y="934"/>
                </a:lnTo>
                <a:lnTo>
                  <a:pt x="2526" y="924"/>
                </a:lnTo>
                <a:lnTo>
                  <a:pt x="2508" y="918"/>
                </a:lnTo>
                <a:lnTo>
                  <a:pt x="2494" y="916"/>
                </a:lnTo>
                <a:lnTo>
                  <a:pt x="2484" y="914"/>
                </a:lnTo>
                <a:lnTo>
                  <a:pt x="2480" y="914"/>
                </a:lnTo>
                <a:lnTo>
                  <a:pt x="2428" y="798"/>
                </a:lnTo>
                <a:lnTo>
                  <a:pt x="2424" y="778"/>
                </a:lnTo>
                <a:lnTo>
                  <a:pt x="2416" y="768"/>
                </a:lnTo>
                <a:lnTo>
                  <a:pt x="2408" y="762"/>
                </a:lnTo>
                <a:lnTo>
                  <a:pt x="2400" y="760"/>
                </a:lnTo>
                <a:lnTo>
                  <a:pt x="2398" y="760"/>
                </a:lnTo>
                <a:lnTo>
                  <a:pt x="2396" y="754"/>
                </a:lnTo>
                <a:lnTo>
                  <a:pt x="2390" y="742"/>
                </a:lnTo>
                <a:lnTo>
                  <a:pt x="2382" y="724"/>
                </a:lnTo>
                <a:lnTo>
                  <a:pt x="2368" y="698"/>
                </a:lnTo>
                <a:lnTo>
                  <a:pt x="2352" y="670"/>
                </a:lnTo>
                <a:lnTo>
                  <a:pt x="2338" y="638"/>
                </a:lnTo>
                <a:lnTo>
                  <a:pt x="2328" y="610"/>
                </a:lnTo>
                <a:lnTo>
                  <a:pt x="2320" y="580"/>
                </a:lnTo>
                <a:lnTo>
                  <a:pt x="2308" y="550"/>
                </a:lnTo>
                <a:lnTo>
                  <a:pt x="2290" y="518"/>
                </a:lnTo>
                <a:lnTo>
                  <a:pt x="2272" y="500"/>
                </a:lnTo>
                <a:lnTo>
                  <a:pt x="2256" y="490"/>
                </a:lnTo>
                <a:lnTo>
                  <a:pt x="2238" y="488"/>
                </a:lnTo>
                <a:lnTo>
                  <a:pt x="2222" y="492"/>
                </a:lnTo>
                <a:lnTo>
                  <a:pt x="2208" y="496"/>
                </a:lnTo>
                <a:lnTo>
                  <a:pt x="2200" y="502"/>
                </a:lnTo>
                <a:lnTo>
                  <a:pt x="2196" y="504"/>
                </a:lnTo>
                <a:lnTo>
                  <a:pt x="2134" y="480"/>
                </a:lnTo>
                <a:lnTo>
                  <a:pt x="2072" y="466"/>
                </a:lnTo>
                <a:lnTo>
                  <a:pt x="2014" y="458"/>
                </a:lnTo>
                <a:lnTo>
                  <a:pt x="1998" y="456"/>
                </a:lnTo>
                <a:lnTo>
                  <a:pt x="1982" y="454"/>
                </a:lnTo>
                <a:lnTo>
                  <a:pt x="1980" y="454"/>
                </a:lnTo>
                <a:lnTo>
                  <a:pt x="1982" y="432"/>
                </a:lnTo>
                <a:lnTo>
                  <a:pt x="1980" y="410"/>
                </a:lnTo>
                <a:lnTo>
                  <a:pt x="1984" y="426"/>
                </a:lnTo>
                <a:lnTo>
                  <a:pt x="1984" y="440"/>
                </a:lnTo>
                <a:lnTo>
                  <a:pt x="1982" y="452"/>
                </a:lnTo>
                <a:lnTo>
                  <a:pt x="1996" y="410"/>
                </a:lnTo>
                <a:lnTo>
                  <a:pt x="2006" y="366"/>
                </a:lnTo>
                <a:lnTo>
                  <a:pt x="2008" y="320"/>
                </a:lnTo>
                <a:lnTo>
                  <a:pt x="2002" y="284"/>
                </a:lnTo>
                <a:lnTo>
                  <a:pt x="1992" y="250"/>
                </a:lnTo>
                <a:lnTo>
                  <a:pt x="1978" y="216"/>
                </a:lnTo>
                <a:lnTo>
                  <a:pt x="1970" y="190"/>
                </a:lnTo>
                <a:lnTo>
                  <a:pt x="1962" y="170"/>
                </a:lnTo>
                <a:lnTo>
                  <a:pt x="1952" y="152"/>
                </a:lnTo>
                <a:lnTo>
                  <a:pt x="1940" y="136"/>
                </a:lnTo>
                <a:lnTo>
                  <a:pt x="1918" y="116"/>
                </a:lnTo>
                <a:lnTo>
                  <a:pt x="1886" y="86"/>
                </a:lnTo>
                <a:lnTo>
                  <a:pt x="1854" y="58"/>
                </a:lnTo>
                <a:lnTo>
                  <a:pt x="1816" y="34"/>
                </a:lnTo>
                <a:lnTo>
                  <a:pt x="1780" y="18"/>
                </a:lnTo>
                <a:lnTo>
                  <a:pt x="1742" y="6"/>
                </a:lnTo>
                <a:lnTo>
                  <a:pt x="1700" y="0"/>
                </a:lnTo>
                <a:lnTo>
                  <a:pt x="1670" y="2"/>
                </a:lnTo>
                <a:lnTo>
                  <a:pt x="1640" y="4"/>
                </a:lnTo>
                <a:lnTo>
                  <a:pt x="1616" y="8"/>
                </a:lnTo>
                <a:lnTo>
                  <a:pt x="1592" y="12"/>
                </a:lnTo>
                <a:lnTo>
                  <a:pt x="1578" y="20"/>
                </a:lnTo>
                <a:lnTo>
                  <a:pt x="1564" y="30"/>
                </a:lnTo>
                <a:lnTo>
                  <a:pt x="1552" y="42"/>
                </a:lnTo>
                <a:lnTo>
                  <a:pt x="1532" y="58"/>
                </a:lnTo>
                <a:lnTo>
                  <a:pt x="1510" y="72"/>
                </a:lnTo>
                <a:lnTo>
                  <a:pt x="1502" y="78"/>
                </a:lnTo>
                <a:lnTo>
                  <a:pt x="1492" y="86"/>
                </a:lnTo>
                <a:lnTo>
                  <a:pt x="1484" y="90"/>
                </a:lnTo>
                <a:lnTo>
                  <a:pt x="1476" y="96"/>
                </a:lnTo>
                <a:lnTo>
                  <a:pt x="1468" y="104"/>
                </a:lnTo>
                <a:lnTo>
                  <a:pt x="1462" y="110"/>
                </a:lnTo>
                <a:lnTo>
                  <a:pt x="1458" y="118"/>
                </a:lnTo>
                <a:lnTo>
                  <a:pt x="1452" y="126"/>
                </a:lnTo>
                <a:lnTo>
                  <a:pt x="1448" y="134"/>
                </a:lnTo>
                <a:lnTo>
                  <a:pt x="1442" y="142"/>
                </a:lnTo>
                <a:lnTo>
                  <a:pt x="1436" y="148"/>
                </a:lnTo>
                <a:lnTo>
                  <a:pt x="1426" y="166"/>
                </a:lnTo>
                <a:lnTo>
                  <a:pt x="1418" y="182"/>
                </a:lnTo>
                <a:lnTo>
                  <a:pt x="1406" y="208"/>
                </a:lnTo>
                <a:lnTo>
                  <a:pt x="1396" y="234"/>
                </a:lnTo>
                <a:lnTo>
                  <a:pt x="1388" y="266"/>
                </a:lnTo>
                <a:lnTo>
                  <a:pt x="1388" y="296"/>
                </a:lnTo>
                <a:lnTo>
                  <a:pt x="1390" y="308"/>
                </a:lnTo>
                <a:lnTo>
                  <a:pt x="1388" y="318"/>
                </a:lnTo>
                <a:lnTo>
                  <a:pt x="1386" y="328"/>
                </a:lnTo>
                <a:lnTo>
                  <a:pt x="1386" y="346"/>
                </a:lnTo>
                <a:lnTo>
                  <a:pt x="1388" y="364"/>
                </a:lnTo>
                <a:lnTo>
                  <a:pt x="1384" y="368"/>
                </a:lnTo>
                <a:lnTo>
                  <a:pt x="1380" y="370"/>
                </a:lnTo>
                <a:lnTo>
                  <a:pt x="1378" y="376"/>
                </a:lnTo>
                <a:lnTo>
                  <a:pt x="1376" y="382"/>
                </a:lnTo>
                <a:lnTo>
                  <a:pt x="1372" y="404"/>
                </a:lnTo>
                <a:lnTo>
                  <a:pt x="1372" y="422"/>
                </a:lnTo>
                <a:lnTo>
                  <a:pt x="1372" y="436"/>
                </a:lnTo>
                <a:lnTo>
                  <a:pt x="1370" y="450"/>
                </a:lnTo>
                <a:lnTo>
                  <a:pt x="1372" y="470"/>
                </a:lnTo>
                <a:lnTo>
                  <a:pt x="1378" y="494"/>
                </a:lnTo>
                <a:lnTo>
                  <a:pt x="1386" y="516"/>
                </a:lnTo>
                <a:lnTo>
                  <a:pt x="1350" y="546"/>
                </a:lnTo>
                <a:lnTo>
                  <a:pt x="1318" y="574"/>
                </a:lnTo>
                <a:lnTo>
                  <a:pt x="1308" y="582"/>
                </a:lnTo>
                <a:lnTo>
                  <a:pt x="1294" y="596"/>
                </a:lnTo>
                <a:lnTo>
                  <a:pt x="1276" y="614"/>
                </a:lnTo>
                <a:lnTo>
                  <a:pt x="1274" y="610"/>
                </a:lnTo>
                <a:lnTo>
                  <a:pt x="1272" y="608"/>
                </a:lnTo>
                <a:lnTo>
                  <a:pt x="1272" y="606"/>
                </a:lnTo>
                <a:lnTo>
                  <a:pt x="1276" y="602"/>
                </a:lnTo>
                <a:lnTo>
                  <a:pt x="1276" y="600"/>
                </a:lnTo>
                <a:lnTo>
                  <a:pt x="1278" y="598"/>
                </a:lnTo>
                <a:lnTo>
                  <a:pt x="1280" y="596"/>
                </a:lnTo>
                <a:lnTo>
                  <a:pt x="1282" y="594"/>
                </a:lnTo>
                <a:lnTo>
                  <a:pt x="1284" y="590"/>
                </a:lnTo>
                <a:lnTo>
                  <a:pt x="1288" y="592"/>
                </a:lnTo>
                <a:lnTo>
                  <a:pt x="1292" y="594"/>
                </a:lnTo>
                <a:lnTo>
                  <a:pt x="1292" y="574"/>
                </a:lnTo>
                <a:lnTo>
                  <a:pt x="1294" y="554"/>
                </a:lnTo>
                <a:lnTo>
                  <a:pt x="1300" y="528"/>
                </a:lnTo>
                <a:lnTo>
                  <a:pt x="1302" y="528"/>
                </a:lnTo>
                <a:lnTo>
                  <a:pt x="1304" y="528"/>
                </a:lnTo>
                <a:lnTo>
                  <a:pt x="1306" y="528"/>
                </a:lnTo>
                <a:lnTo>
                  <a:pt x="1308" y="522"/>
                </a:lnTo>
                <a:lnTo>
                  <a:pt x="1308" y="518"/>
                </a:lnTo>
                <a:lnTo>
                  <a:pt x="1308" y="512"/>
                </a:lnTo>
                <a:lnTo>
                  <a:pt x="1306" y="508"/>
                </a:lnTo>
                <a:lnTo>
                  <a:pt x="1306" y="504"/>
                </a:lnTo>
                <a:lnTo>
                  <a:pt x="1304" y="504"/>
                </a:lnTo>
                <a:lnTo>
                  <a:pt x="1308" y="476"/>
                </a:lnTo>
                <a:lnTo>
                  <a:pt x="1302" y="444"/>
                </a:lnTo>
                <a:lnTo>
                  <a:pt x="1298" y="430"/>
                </a:lnTo>
                <a:lnTo>
                  <a:pt x="1296" y="418"/>
                </a:lnTo>
                <a:lnTo>
                  <a:pt x="1296" y="408"/>
                </a:lnTo>
                <a:lnTo>
                  <a:pt x="1294" y="394"/>
                </a:lnTo>
                <a:lnTo>
                  <a:pt x="1290" y="374"/>
                </a:lnTo>
                <a:lnTo>
                  <a:pt x="1286" y="348"/>
                </a:lnTo>
                <a:lnTo>
                  <a:pt x="1280" y="318"/>
                </a:lnTo>
                <a:lnTo>
                  <a:pt x="1276" y="290"/>
                </a:lnTo>
                <a:lnTo>
                  <a:pt x="1280" y="298"/>
                </a:lnTo>
                <a:lnTo>
                  <a:pt x="1284" y="304"/>
                </a:lnTo>
                <a:lnTo>
                  <a:pt x="1286" y="312"/>
                </a:lnTo>
                <a:lnTo>
                  <a:pt x="1286" y="320"/>
                </a:lnTo>
                <a:lnTo>
                  <a:pt x="1288" y="312"/>
                </a:lnTo>
                <a:lnTo>
                  <a:pt x="1288" y="304"/>
                </a:lnTo>
                <a:lnTo>
                  <a:pt x="1290" y="296"/>
                </a:lnTo>
                <a:lnTo>
                  <a:pt x="1292" y="300"/>
                </a:lnTo>
                <a:lnTo>
                  <a:pt x="1294" y="302"/>
                </a:lnTo>
                <a:lnTo>
                  <a:pt x="1296" y="306"/>
                </a:lnTo>
                <a:lnTo>
                  <a:pt x="1296" y="310"/>
                </a:lnTo>
                <a:lnTo>
                  <a:pt x="1300" y="300"/>
                </a:lnTo>
                <a:lnTo>
                  <a:pt x="1304" y="292"/>
                </a:lnTo>
                <a:lnTo>
                  <a:pt x="1310" y="294"/>
                </a:lnTo>
                <a:lnTo>
                  <a:pt x="1316" y="298"/>
                </a:lnTo>
                <a:lnTo>
                  <a:pt x="1322" y="302"/>
                </a:lnTo>
                <a:lnTo>
                  <a:pt x="1318" y="286"/>
                </a:lnTo>
                <a:lnTo>
                  <a:pt x="1314" y="268"/>
                </a:lnTo>
                <a:lnTo>
                  <a:pt x="1320" y="268"/>
                </a:lnTo>
                <a:lnTo>
                  <a:pt x="1324" y="270"/>
                </a:lnTo>
                <a:lnTo>
                  <a:pt x="1328" y="272"/>
                </a:lnTo>
                <a:lnTo>
                  <a:pt x="1330" y="278"/>
                </a:lnTo>
                <a:lnTo>
                  <a:pt x="1332" y="252"/>
                </a:lnTo>
                <a:lnTo>
                  <a:pt x="1322" y="228"/>
                </a:lnTo>
                <a:lnTo>
                  <a:pt x="1306" y="206"/>
                </a:lnTo>
                <a:lnTo>
                  <a:pt x="1286" y="188"/>
                </a:lnTo>
                <a:lnTo>
                  <a:pt x="1262" y="178"/>
                </a:lnTo>
                <a:lnTo>
                  <a:pt x="1266" y="176"/>
                </a:lnTo>
                <a:lnTo>
                  <a:pt x="1272" y="176"/>
                </a:lnTo>
                <a:lnTo>
                  <a:pt x="1278" y="178"/>
                </a:lnTo>
                <a:lnTo>
                  <a:pt x="1284" y="178"/>
                </a:lnTo>
                <a:lnTo>
                  <a:pt x="1288" y="180"/>
                </a:lnTo>
                <a:lnTo>
                  <a:pt x="1294" y="180"/>
                </a:lnTo>
                <a:lnTo>
                  <a:pt x="1282" y="172"/>
                </a:lnTo>
                <a:lnTo>
                  <a:pt x="1272" y="168"/>
                </a:lnTo>
                <a:lnTo>
                  <a:pt x="1266" y="166"/>
                </a:lnTo>
                <a:lnTo>
                  <a:pt x="1260" y="166"/>
                </a:lnTo>
                <a:lnTo>
                  <a:pt x="1256" y="166"/>
                </a:lnTo>
                <a:lnTo>
                  <a:pt x="1248" y="158"/>
                </a:lnTo>
                <a:lnTo>
                  <a:pt x="1234" y="148"/>
                </a:lnTo>
                <a:lnTo>
                  <a:pt x="1216" y="140"/>
                </a:lnTo>
                <a:lnTo>
                  <a:pt x="1196" y="134"/>
                </a:lnTo>
                <a:lnTo>
                  <a:pt x="1176" y="128"/>
                </a:lnTo>
                <a:lnTo>
                  <a:pt x="1162" y="126"/>
                </a:lnTo>
                <a:lnTo>
                  <a:pt x="1152" y="126"/>
                </a:lnTo>
                <a:lnTo>
                  <a:pt x="1154" y="124"/>
                </a:lnTo>
                <a:lnTo>
                  <a:pt x="1158" y="124"/>
                </a:lnTo>
                <a:lnTo>
                  <a:pt x="1162" y="122"/>
                </a:lnTo>
                <a:lnTo>
                  <a:pt x="1166" y="120"/>
                </a:lnTo>
                <a:lnTo>
                  <a:pt x="1170" y="120"/>
                </a:lnTo>
                <a:lnTo>
                  <a:pt x="1172" y="118"/>
                </a:lnTo>
                <a:lnTo>
                  <a:pt x="1162" y="118"/>
                </a:lnTo>
                <a:lnTo>
                  <a:pt x="1150" y="116"/>
                </a:lnTo>
                <a:lnTo>
                  <a:pt x="1134" y="116"/>
                </a:lnTo>
                <a:lnTo>
                  <a:pt x="1112" y="116"/>
                </a:lnTo>
                <a:lnTo>
                  <a:pt x="1082" y="118"/>
                </a:lnTo>
                <a:lnTo>
                  <a:pt x="1078" y="118"/>
                </a:lnTo>
                <a:lnTo>
                  <a:pt x="1072" y="116"/>
                </a:lnTo>
                <a:lnTo>
                  <a:pt x="1068" y="112"/>
                </a:lnTo>
                <a:lnTo>
                  <a:pt x="1064" y="108"/>
                </a:lnTo>
                <a:lnTo>
                  <a:pt x="1060" y="106"/>
                </a:lnTo>
                <a:lnTo>
                  <a:pt x="1052" y="102"/>
                </a:lnTo>
                <a:lnTo>
                  <a:pt x="1044" y="102"/>
                </a:lnTo>
                <a:lnTo>
                  <a:pt x="1036" y="100"/>
                </a:lnTo>
                <a:lnTo>
                  <a:pt x="1028" y="98"/>
                </a:lnTo>
                <a:lnTo>
                  <a:pt x="1038" y="96"/>
                </a:lnTo>
                <a:lnTo>
                  <a:pt x="1048" y="92"/>
                </a:lnTo>
                <a:lnTo>
                  <a:pt x="1030" y="86"/>
                </a:lnTo>
                <a:lnTo>
                  <a:pt x="1010" y="84"/>
                </a:lnTo>
                <a:lnTo>
                  <a:pt x="990" y="86"/>
                </a:lnTo>
                <a:lnTo>
                  <a:pt x="970" y="86"/>
                </a:lnTo>
                <a:lnTo>
                  <a:pt x="974" y="84"/>
                </a:lnTo>
                <a:lnTo>
                  <a:pt x="976" y="82"/>
                </a:lnTo>
                <a:lnTo>
                  <a:pt x="958" y="82"/>
                </a:lnTo>
                <a:lnTo>
                  <a:pt x="940" y="86"/>
                </a:lnTo>
                <a:lnTo>
                  <a:pt x="922" y="92"/>
                </a:lnTo>
                <a:lnTo>
                  <a:pt x="922" y="90"/>
                </a:lnTo>
                <a:lnTo>
                  <a:pt x="924" y="88"/>
                </a:lnTo>
                <a:lnTo>
                  <a:pt x="896" y="90"/>
                </a:lnTo>
                <a:lnTo>
                  <a:pt x="870" y="98"/>
                </a:lnTo>
                <a:lnTo>
                  <a:pt x="844" y="106"/>
                </a:lnTo>
                <a:lnTo>
                  <a:pt x="830" y="110"/>
                </a:lnTo>
                <a:lnTo>
                  <a:pt x="816" y="116"/>
                </a:lnTo>
                <a:lnTo>
                  <a:pt x="802" y="122"/>
                </a:lnTo>
                <a:lnTo>
                  <a:pt x="786" y="132"/>
                </a:lnTo>
                <a:lnTo>
                  <a:pt x="776" y="142"/>
                </a:lnTo>
                <a:lnTo>
                  <a:pt x="770" y="152"/>
                </a:lnTo>
                <a:lnTo>
                  <a:pt x="768" y="154"/>
                </a:lnTo>
                <a:lnTo>
                  <a:pt x="740" y="162"/>
                </a:lnTo>
                <a:lnTo>
                  <a:pt x="716" y="174"/>
                </a:lnTo>
                <a:lnTo>
                  <a:pt x="694" y="194"/>
                </a:lnTo>
                <a:lnTo>
                  <a:pt x="674" y="220"/>
                </a:lnTo>
                <a:lnTo>
                  <a:pt x="660" y="254"/>
                </a:lnTo>
                <a:lnTo>
                  <a:pt x="648" y="286"/>
                </a:lnTo>
                <a:lnTo>
                  <a:pt x="634" y="320"/>
                </a:lnTo>
                <a:lnTo>
                  <a:pt x="618" y="354"/>
                </a:lnTo>
                <a:lnTo>
                  <a:pt x="604" y="390"/>
                </a:lnTo>
                <a:lnTo>
                  <a:pt x="594" y="422"/>
                </a:lnTo>
                <a:lnTo>
                  <a:pt x="598" y="414"/>
                </a:lnTo>
                <a:lnTo>
                  <a:pt x="604" y="408"/>
                </a:lnTo>
                <a:lnTo>
                  <a:pt x="598" y="428"/>
                </a:lnTo>
                <a:lnTo>
                  <a:pt x="596" y="454"/>
                </a:lnTo>
                <a:lnTo>
                  <a:pt x="596" y="484"/>
                </a:lnTo>
                <a:lnTo>
                  <a:pt x="598" y="510"/>
                </a:lnTo>
                <a:lnTo>
                  <a:pt x="604" y="528"/>
                </a:lnTo>
                <a:lnTo>
                  <a:pt x="608" y="522"/>
                </a:lnTo>
                <a:lnTo>
                  <a:pt x="610" y="514"/>
                </a:lnTo>
                <a:lnTo>
                  <a:pt x="608" y="530"/>
                </a:lnTo>
                <a:lnTo>
                  <a:pt x="608" y="552"/>
                </a:lnTo>
                <a:lnTo>
                  <a:pt x="612" y="574"/>
                </a:lnTo>
                <a:lnTo>
                  <a:pt x="616" y="594"/>
                </a:lnTo>
                <a:lnTo>
                  <a:pt x="624" y="612"/>
                </a:lnTo>
                <a:lnTo>
                  <a:pt x="636" y="624"/>
                </a:lnTo>
                <a:lnTo>
                  <a:pt x="636" y="620"/>
                </a:lnTo>
                <a:lnTo>
                  <a:pt x="636" y="616"/>
                </a:lnTo>
                <a:lnTo>
                  <a:pt x="638" y="612"/>
                </a:lnTo>
                <a:lnTo>
                  <a:pt x="638" y="608"/>
                </a:lnTo>
                <a:lnTo>
                  <a:pt x="644" y="636"/>
                </a:lnTo>
                <a:lnTo>
                  <a:pt x="650" y="662"/>
                </a:lnTo>
                <a:lnTo>
                  <a:pt x="650" y="660"/>
                </a:lnTo>
                <a:lnTo>
                  <a:pt x="650" y="658"/>
                </a:lnTo>
                <a:lnTo>
                  <a:pt x="654" y="672"/>
                </a:lnTo>
                <a:lnTo>
                  <a:pt x="662" y="686"/>
                </a:lnTo>
                <a:lnTo>
                  <a:pt x="672" y="700"/>
                </a:lnTo>
                <a:lnTo>
                  <a:pt x="678" y="712"/>
                </a:lnTo>
                <a:lnTo>
                  <a:pt x="678" y="708"/>
                </a:lnTo>
                <a:lnTo>
                  <a:pt x="680" y="702"/>
                </a:lnTo>
                <a:lnTo>
                  <a:pt x="680" y="696"/>
                </a:lnTo>
                <a:lnTo>
                  <a:pt x="682" y="690"/>
                </a:lnTo>
                <a:lnTo>
                  <a:pt x="682" y="684"/>
                </a:lnTo>
                <a:lnTo>
                  <a:pt x="684" y="710"/>
                </a:lnTo>
                <a:lnTo>
                  <a:pt x="684" y="736"/>
                </a:lnTo>
                <a:lnTo>
                  <a:pt x="690" y="732"/>
                </a:lnTo>
                <a:lnTo>
                  <a:pt x="696" y="728"/>
                </a:lnTo>
                <a:lnTo>
                  <a:pt x="694" y="762"/>
                </a:lnTo>
                <a:lnTo>
                  <a:pt x="688" y="788"/>
                </a:lnTo>
                <a:lnTo>
                  <a:pt x="682" y="804"/>
                </a:lnTo>
                <a:lnTo>
                  <a:pt x="678" y="814"/>
                </a:lnTo>
                <a:lnTo>
                  <a:pt x="674" y="818"/>
                </a:lnTo>
                <a:lnTo>
                  <a:pt x="672" y="820"/>
                </a:lnTo>
                <a:lnTo>
                  <a:pt x="674" y="824"/>
                </a:lnTo>
                <a:lnTo>
                  <a:pt x="678" y="834"/>
                </a:lnTo>
                <a:lnTo>
                  <a:pt x="686" y="852"/>
                </a:lnTo>
                <a:lnTo>
                  <a:pt x="702" y="872"/>
                </a:lnTo>
                <a:lnTo>
                  <a:pt x="722" y="894"/>
                </a:lnTo>
                <a:lnTo>
                  <a:pt x="740" y="910"/>
                </a:lnTo>
                <a:lnTo>
                  <a:pt x="760" y="926"/>
                </a:lnTo>
                <a:lnTo>
                  <a:pt x="776" y="938"/>
                </a:lnTo>
                <a:lnTo>
                  <a:pt x="790" y="948"/>
                </a:lnTo>
                <a:lnTo>
                  <a:pt x="780" y="946"/>
                </a:lnTo>
                <a:lnTo>
                  <a:pt x="772" y="944"/>
                </a:lnTo>
                <a:lnTo>
                  <a:pt x="744" y="924"/>
                </a:lnTo>
                <a:lnTo>
                  <a:pt x="716" y="902"/>
                </a:lnTo>
                <a:lnTo>
                  <a:pt x="692" y="880"/>
                </a:lnTo>
                <a:lnTo>
                  <a:pt x="672" y="860"/>
                </a:lnTo>
                <a:lnTo>
                  <a:pt x="658" y="838"/>
                </a:lnTo>
                <a:lnTo>
                  <a:pt x="652" y="820"/>
                </a:lnTo>
                <a:lnTo>
                  <a:pt x="658" y="804"/>
                </a:lnTo>
                <a:lnTo>
                  <a:pt x="656" y="804"/>
                </a:lnTo>
                <a:lnTo>
                  <a:pt x="654" y="806"/>
                </a:lnTo>
                <a:lnTo>
                  <a:pt x="650" y="808"/>
                </a:lnTo>
                <a:lnTo>
                  <a:pt x="646" y="812"/>
                </a:lnTo>
                <a:lnTo>
                  <a:pt x="642" y="818"/>
                </a:lnTo>
                <a:lnTo>
                  <a:pt x="638" y="826"/>
                </a:lnTo>
                <a:lnTo>
                  <a:pt x="632" y="840"/>
                </a:lnTo>
                <a:lnTo>
                  <a:pt x="626" y="858"/>
                </a:lnTo>
                <a:lnTo>
                  <a:pt x="620" y="876"/>
                </a:lnTo>
                <a:lnTo>
                  <a:pt x="614" y="892"/>
                </a:lnTo>
                <a:lnTo>
                  <a:pt x="612" y="898"/>
                </a:lnTo>
                <a:lnTo>
                  <a:pt x="610" y="902"/>
                </a:lnTo>
                <a:lnTo>
                  <a:pt x="610" y="906"/>
                </a:lnTo>
                <a:lnTo>
                  <a:pt x="610" y="908"/>
                </a:lnTo>
                <a:lnTo>
                  <a:pt x="604" y="908"/>
                </a:lnTo>
                <a:lnTo>
                  <a:pt x="592" y="910"/>
                </a:lnTo>
                <a:lnTo>
                  <a:pt x="576" y="914"/>
                </a:lnTo>
                <a:lnTo>
                  <a:pt x="562" y="920"/>
                </a:lnTo>
                <a:lnTo>
                  <a:pt x="552" y="930"/>
                </a:lnTo>
                <a:lnTo>
                  <a:pt x="548" y="932"/>
                </a:lnTo>
                <a:lnTo>
                  <a:pt x="538" y="934"/>
                </a:lnTo>
                <a:lnTo>
                  <a:pt x="528" y="940"/>
                </a:lnTo>
                <a:lnTo>
                  <a:pt x="516" y="950"/>
                </a:lnTo>
                <a:lnTo>
                  <a:pt x="508" y="964"/>
                </a:lnTo>
                <a:lnTo>
                  <a:pt x="508" y="984"/>
                </a:lnTo>
                <a:lnTo>
                  <a:pt x="504" y="986"/>
                </a:lnTo>
                <a:lnTo>
                  <a:pt x="492" y="990"/>
                </a:lnTo>
                <a:lnTo>
                  <a:pt x="476" y="998"/>
                </a:lnTo>
                <a:lnTo>
                  <a:pt x="460" y="1006"/>
                </a:lnTo>
                <a:lnTo>
                  <a:pt x="446" y="1018"/>
                </a:lnTo>
                <a:lnTo>
                  <a:pt x="440" y="1024"/>
                </a:lnTo>
                <a:lnTo>
                  <a:pt x="436" y="1028"/>
                </a:lnTo>
                <a:lnTo>
                  <a:pt x="432" y="1032"/>
                </a:lnTo>
                <a:lnTo>
                  <a:pt x="430" y="1034"/>
                </a:lnTo>
                <a:lnTo>
                  <a:pt x="428" y="1036"/>
                </a:lnTo>
                <a:lnTo>
                  <a:pt x="424" y="1036"/>
                </a:lnTo>
                <a:lnTo>
                  <a:pt x="416" y="1040"/>
                </a:lnTo>
                <a:lnTo>
                  <a:pt x="404" y="1046"/>
                </a:lnTo>
                <a:lnTo>
                  <a:pt x="388" y="1060"/>
                </a:lnTo>
                <a:lnTo>
                  <a:pt x="370" y="1082"/>
                </a:lnTo>
                <a:lnTo>
                  <a:pt x="360" y="1094"/>
                </a:lnTo>
                <a:lnTo>
                  <a:pt x="350" y="1106"/>
                </a:lnTo>
                <a:lnTo>
                  <a:pt x="312" y="1108"/>
                </a:lnTo>
                <a:lnTo>
                  <a:pt x="272" y="1118"/>
                </a:lnTo>
                <a:lnTo>
                  <a:pt x="230" y="1136"/>
                </a:lnTo>
                <a:lnTo>
                  <a:pt x="192" y="1160"/>
                </a:lnTo>
                <a:lnTo>
                  <a:pt x="160" y="1188"/>
                </a:lnTo>
                <a:lnTo>
                  <a:pt x="138" y="1220"/>
                </a:lnTo>
                <a:lnTo>
                  <a:pt x="116" y="1272"/>
                </a:lnTo>
                <a:lnTo>
                  <a:pt x="98" y="1326"/>
                </a:lnTo>
                <a:lnTo>
                  <a:pt x="84" y="1384"/>
                </a:lnTo>
                <a:lnTo>
                  <a:pt x="70" y="1440"/>
                </a:lnTo>
                <a:lnTo>
                  <a:pt x="54" y="1496"/>
                </a:lnTo>
                <a:lnTo>
                  <a:pt x="38" y="1538"/>
                </a:lnTo>
                <a:lnTo>
                  <a:pt x="22" y="1584"/>
                </a:lnTo>
                <a:lnTo>
                  <a:pt x="8" y="1630"/>
                </a:lnTo>
                <a:lnTo>
                  <a:pt x="0" y="1672"/>
                </a:lnTo>
                <a:lnTo>
                  <a:pt x="2" y="1698"/>
                </a:lnTo>
                <a:lnTo>
                  <a:pt x="12" y="1728"/>
                </a:lnTo>
                <a:lnTo>
                  <a:pt x="30" y="1758"/>
                </a:lnTo>
                <a:lnTo>
                  <a:pt x="52" y="1788"/>
                </a:lnTo>
                <a:lnTo>
                  <a:pt x="74" y="1818"/>
                </a:lnTo>
                <a:lnTo>
                  <a:pt x="68" y="1934"/>
                </a:lnTo>
                <a:lnTo>
                  <a:pt x="68" y="2050"/>
                </a:lnTo>
                <a:lnTo>
                  <a:pt x="66" y="2106"/>
                </a:lnTo>
                <a:lnTo>
                  <a:pt x="66" y="2158"/>
                </a:lnTo>
                <a:lnTo>
                  <a:pt x="64" y="2204"/>
                </a:lnTo>
                <a:lnTo>
                  <a:pt x="68" y="2246"/>
                </a:lnTo>
                <a:lnTo>
                  <a:pt x="68" y="2254"/>
                </a:lnTo>
                <a:lnTo>
                  <a:pt x="68" y="2260"/>
                </a:lnTo>
                <a:lnTo>
                  <a:pt x="68" y="2268"/>
                </a:lnTo>
                <a:lnTo>
                  <a:pt x="76" y="2288"/>
                </a:lnTo>
                <a:lnTo>
                  <a:pt x="90" y="2304"/>
                </a:lnTo>
                <a:lnTo>
                  <a:pt x="3292" y="2308"/>
                </a:lnTo>
                <a:lnTo>
                  <a:pt x="3268" y="1756"/>
                </a:lnTo>
                <a:lnTo>
                  <a:pt x="3278" y="1750"/>
                </a:lnTo>
                <a:close/>
                <a:moveTo>
                  <a:pt x="1044" y="984"/>
                </a:moveTo>
                <a:lnTo>
                  <a:pt x="1048" y="978"/>
                </a:lnTo>
                <a:lnTo>
                  <a:pt x="1054" y="974"/>
                </a:lnTo>
                <a:lnTo>
                  <a:pt x="1062" y="972"/>
                </a:lnTo>
                <a:lnTo>
                  <a:pt x="1070" y="970"/>
                </a:lnTo>
                <a:lnTo>
                  <a:pt x="1092" y="974"/>
                </a:lnTo>
                <a:lnTo>
                  <a:pt x="1116" y="982"/>
                </a:lnTo>
                <a:lnTo>
                  <a:pt x="1140" y="988"/>
                </a:lnTo>
                <a:lnTo>
                  <a:pt x="1162" y="990"/>
                </a:lnTo>
                <a:lnTo>
                  <a:pt x="1162" y="1006"/>
                </a:lnTo>
                <a:lnTo>
                  <a:pt x="1162" y="1022"/>
                </a:lnTo>
                <a:lnTo>
                  <a:pt x="1128" y="1012"/>
                </a:lnTo>
                <a:lnTo>
                  <a:pt x="1096" y="1004"/>
                </a:lnTo>
                <a:lnTo>
                  <a:pt x="1064" y="1000"/>
                </a:lnTo>
                <a:lnTo>
                  <a:pt x="1058" y="1000"/>
                </a:lnTo>
                <a:lnTo>
                  <a:pt x="1050" y="998"/>
                </a:lnTo>
                <a:lnTo>
                  <a:pt x="1040" y="998"/>
                </a:lnTo>
                <a:lnTo>
                  <a:pt x="1042" y="990"/>
                </a:lnTo>
                <a:lnTo>
                  <a:pt x="1044" y="984"/>
                </a:lnTo>
                <a:close/>
                <a:moveTo>
                  <a:pt x="974" y="1130"/>
                </a:moveTo>
                <a:lnTo>
                  <a:pt x="974" y="1114"/>
                </a:lnTo>
                <a:lnTo>
                  <a:pt x="980" y="1098"/>
                </a:lnTo>
                <a:lnTo>
                  <a:pt x="988" y="1086"/>
                </a:lnTo>
                <a:lnTo>
                  <a:pt x="994" y="1074"/>
                </a:lnTo>
                <a:lnTo>
                  <a:pt x="990" y="1064"/>
                </a:lnTo>
                <a:lnTo>
                  <a:pt x="994" y="1066"/>
                </a:lnTo>
                <a:lnTo>
                  <a:pt x="1006" y="1072"/>
                </a:lnTo>
                <a:lnTo>
                  <a:pt x="1018" y="1080"/>
                </a:lnTo>
                <a:lnTo>
                  <a:pt x="1030" y="1092"/>
                </a:lnTo>
                <a:lnTo>
                  <a:pt x="1038" y="1106"/>
                </a:lnTo>
                <a:lnTo>
                  <a:pt x="1040" y="1122"/>
                </a:lnTo>
                <a:lnTo>
                  <a:pt x="1042" y="1144"/>
                </a:lnTo>
                <a:lnTo>
                  <a:pt x="1046" y="1166"/>
                </a:lnTo>
                <a:lnTo>
                  <a:pt x="1050" y="1186"/>
                </a:lnTo>
                <a:lnTo>
                  <a:pt x="1052" y="1202"/>
                </a:lnTo>
                <a:lnTo>
                  <a:pt x="1052" y="1208"/>
                </a:lnTo>
                <a:lnTo>
                  <a:pt x="1048" y="1204"/>
                </a:lnTo>
                <a:lnTo>
                  <a:pt x="1038" y="1196"/>
                </a:lnTo>
                <a:lnTo>
                  <a:pt x="1024" y="1186"/>
                </a:lnTo>
                <a:lnTo>
                  <a:pt x="1010" y="1172"/>
                </a:lnTo>
                <a:lnTo>
                  <a:pt x="994" y="1158"/>
                </a:lnTo>
                <a:lnTo>
                  <a:pt x="982" y="1144"/>
                </a:lnTo>
                <a:lnTo>
                  <a:pt x="974" y="1130"/>
                </a:lnTo>
                <a:close/>
                <a:moveTo>
                  <a:pt x="1374" y="2006"/>
                </a:moveTo>
                <a:lnTo>
                  <a:pt x="1374" y="2012"/>
                </a:lnTo>
                <a:lnTo>
                  <a:pt x="1374" y="2018"/>
                </a:lnTo>
                <a:lnTo>
                  <a:pt x="1372" y="2036"/>
                </a:lnTo>
                <a:lnTo>
                  <a:pt x="1370" y="2058"/>
                </a:lnTo>
                <a:lnTo>
                  <a:pt x="1366" y="2078"/>
                </a:lnTo>
                <a:lnTo>
                  <a:pt x="1362" y="2090"/>
                </a:lnTo>
                <a:lnTo>
                  <a:pt x="1340" y="2048"/>
                </a:lnTo>
                <a:lnTo>
                  <a:pt x="1312" y="2006"/>
                </a:lnTo>
                <a:lnTo>
                  <a:pt x="1282" y="1964"/>
                </a:lnTo>
                <a:lnTo>
                  <a:pt x="1256" y="1922"/>
                </a:lnTo>
                <a:lnTo>
                  <a:pt x="1220" y="1854"/>
                </a:lnTo>
                <a:lnTo>
                  <a:pt x="1190" y="1784"/>
                </a:lnTo>
                <a:lnTo>
                  <a:pt x="1160" y="1712"/>
                </a:lnTo>
                <a:lnTo>
                  <a:pt x="1128" y="1622"/>
                </a:lnTo>
                <a:lnTo>
                  <a:pt x="1102" y="1530"/>
                </a:lnTo>
                <a:lnTo>
                  <a:pt x="1078" y="1436"/>
                </a:lnTo>
                <a:lnTo>
                  <a:pt x="1064" y="1392"/>
                </a:lnTo>
                <a:lnTo>
                  <a:pt x="1048" y="1346"/>
                </a:lnTo>
                <a:lnTo>
                  <a:pt x="1034" y="1302"/>
                </a:lnTo>
                <a:lnTo>
                  <a:pt x="1026" y="1256"/>
                </a:lnTo>
                <a:lnTo>
                  <a:pt x="1030" y="1210"/>
                </a:lnTo>
                <a:lnTo>
                  <a:pt x="1032" y="1214"/>
                </a:lnTo>
                <a:lnTo>
                  <a:pt x="1038" y="1216"/>
                </a:lnTo>
                <a:lnTo>
                  <a:pt x="1048" y="1216"/>
                </a:lnTo>
                <a:lnTo>
                  <a:pt x="1060" y="1212"/>
                </a:lnTo>
                <a:lnTo>
                  <a:pt x="1070" y="1210"/>
                </a:lnTo>
                <a:lnTo>
                  <a:pt x="1078" y="1206"/>
                </a:lnTo>
                <a:lnTo>
                  <a:pt x="1080" y="1206"/>
                </a:lnTo>
                <a:lnTo>
                  <a:pt x="1096" y="1212"/>
                </a:lnTo>
                <a:lnTo>
                  <a:pt x="1112" y="1228"/>
                </a:lnTo>
                <a:lnTo>
                  <a:pt x="1126" y="1246"/>
                </a:lnTo>
                <a:lnTo>
                  <a:pt x="1138" y="1266"/>
                </a:lnTo>
                <a:lnTo>
                  <a:pt x="1148" y="1280"/>
                </a:lnTo>
                <a:lnTo>
                  <a:pt x="1190" y="1348"/>
                </a:lnTo>
                <a:lnTo>
                  <a:pt x="1226" y="1420"/>
                </a:lnTo>
                <a:lnTo>
                  <a:pt x="1258" y="1492"/>
                </a:lnTo>
                <a:lnTo>
                  <a:pt x="1290" y="1566"/>
                </a:lnTo>
                <a:lnTo>
                  <a:pt x="1320" y="1640"/>
                </a:lnTo>
                <a:lnTo>
                  <a:pt x="1346" y="1716"/>
                </a:lnTo>
                <a:lnTo>
                  <a:pt x="1364" y="1796"/>
                </a:lnTo>
                <a:lnTo>
                  <a:pt x="1374" y="1900"/>
                </a:lnTo>
                <a:lnTo>
                  <a:pt x="1374" y="2006"/>
                </a:lnTo>
                <a:close/>
                <a:moveTo>
                  <a:pt x="1884" y="900"/>
                </a:moveTo>
                <a:lnTo>
                  <a:pt x="1886" y="904"/>
                </a:lnTo>
                <a:lnTo>
                  <a:pt x="1886" y="916"/>
                </a:lnTo>
                <a:lnTo>
                  <a:pt x="1886" y="932"/>
                </a:lnTo>
                <a:lnTo>
                  <a:pt x="1882" y="950"/>
                </a:lnTo>
                <a:lnTo>
                  <a:pt x="1872" y="964"/>
                </a:lnTo>
                <a:lnTo>
                  <a:pt x="1864" y="974"/>
                </a:lnTo>
                <a:lnTo>
                  <a:pt x="1854" y="992"/>
                </a:lnTo>
                <a:lnTo>
                  <a:pt x="1840" y="1014"/>
                </a:lnTo>
                <a:lnTo>
                  <a:pt x="1824" y="1042"/>
                </a:lnTo>
                <a:lnTo>
                  <a:pt x="1808" y="1070"/>
                </a:lnTo>
                <a:lnTo>
                  <a:pt x="1790" y="1098"/>
                </a:lnTo>
                <a:lnTo>
                  <a:pt x="1790" y="1100"/>
                </a:lnTo>
                <a:lnTo>
                  <a:pt x="1790" y="1104"/>
                </a:lnTo>
                <a:lnTo>
                  <a:pt x="1780" y="1142"/>
                </a:lnTo>
                <a:lnTo>
                  <a:pt x="1772" y="1180"/>
                </a:lnTo>
                <a:lnTo>
                  <a:pt x="1768" y="1218"/>
                </a:lnTo>
                <a:lnTo>
                  <a:pt x="1768" y="1222"/>
                </a:lnTo>
                <a:lnTo>
                  <a:pt x="1768" y="1224"/>
                </a:lnTo>
                <a:lnTo>
                  <a:pt x="1770" y="1240"/>
                </a:lnTo>
                <a:lnTo>
                  <a:pt x="1772" y="1256"/>
                </a:lnTo>
                <a:lnTo>
                  <a:pt x="1774" y="1274"/>
                </a:lnTo>
                <a:lnTo>
                  <a:pt x="1774" y="1290"/>
                </a:lnTo>
                <a:lnTo>
                  <a:pt x="1770" y="1304"/>
                </a:lnTo>
                <a:lnTo>
                  <a:pt x="1762" y="1316"/>
                </a:lnTo>
                <a:lnTo>
                  <a:pt x="1748" y="1322"/>
                </a:lnTo>
                <a:lnTo>
                  <a:pt x="1740" y="1322"/>
                </a:lnTo>
                <a:lnTo>
                  <a:pt x="1724" y="1320"/>
                </a:lnTo>
                <a:lnTo>
                  <a:pt x="1704" y="1318"/>
                </a:lnTo>
                <a:lnTo>
                  <a:pt x="1682" y="1316"/>
                </a:lnTo>
                <a:lnTo>
                  <a:pt x="1664" y="1312"/>
                </a:lnTo>
                <a:lnTo>
                  <a:pt x="1650" y="1310"/>
                </a:lnTo>
                <a:lnTo>
                  <a:pt x="1644" y="1306"/>
                </a:lnTo>
                <a:lnTo>
                  <a:pt x="1646" y="1276"/>
                </a:lnTo>
                <a:lnTo>
                  <a:pt x="1646" y="1240"/>
                </a:lnTo>
                <a:lnTo>
                  <a:pt x="1646" y="1204"/>
                </a:lnTo>
                <a:lnTo>
                  <a:pt x="1630" y="1178"/>
                </a:lnTo>
                <a:lnTo>
                  <a:pt x="1620" y="1152"/>
                </a:lnTo>
                <a:lnTo>
                  <a:pt x="1612" y="1132"/>
                </a:lnTo>
                <a:lnTo>
                  <a:pt x="1610" y="1116"/>
                </a:lnTo>
                <a:lnTo>
                  <a:pt x="1608" y="1112"/>
                </a:lnTo>
                <a:lnTo>
                  <a:pt x="1588" y="1100"/>
                </a:lnTo>
                <a:lnTo>
                  <a:pt x="1574" y="1084"/>
                </a:lnTo>
                <a:lnTo>
                  <a:pt x="1564" y="1068"/>
                </a:lnTo>
                <a:lnTo>
                  <a:pt x="1558" y="1052"/>
                </a:lnTo>
                <a:lnTo>
                  <a:pt x="1554" y="1040"/>
                </a:lnTo>
                <a:lnTo>
                  <a:pt x="1552" y="1036"/>
                </a:lnTo>
                <a:lnTo>
                  <a:pt x="1532" y="1056"/>
                </a:lnTo>
                <a:lnTo>
                  <a:pt x="1508" y="1070"/>
                </a:lnTo>
                <a:lnTo>
                  <a:pt x="1482" y="1080"/>
                </a:lnTo>
                <a:lnTo>
                  <a:pt x="1454" y="1084"/>
                </a:lnTo>
                <a:lnTo>
                  <a:pt x="1428" y="1084"/>
                </a:lnTo>
                <a:lnTo>
                  <a:pt x="1406" y="1084"/>
                </a:lnTo>
                <a:lnTo>
                  <a:pt x="1388" y="1082"/>
                </a:lnTo>
                <a:lnTo>
                  <a:pt x="1386" y="1082"/>
                </a:lnTo>
                <a:lnTo>
                  <a:pt x="1384" y="1082"/>
                </a:lnTo>
                <a:lnTo>
                  <a:pt x="1384" y="1080"/>
                </a:lnTo>
                <a:lnTo>
                  <a:pt x="1380" y="1080"/>
                </a:lnTo>
                <a:lnTo>
                  <a:pt x="1378" y="1080"/>
                </a:lnTo>
                <a:lnTo>
                  <a:pt x="1376" y="1080"/>
                </a:lnTo>
                <a:lnTo>
                  <a:pt x="1388" y="1060"/>
                </a:lnTo>
                <a:lnTo>
                  <a:pt x="1396" y="1030"/>
                </a:lnTo>
                <a:lnTo>
                  <a:pt x="1402" y="994"/>
                </a:lnTo>
                <a:lnTo>
                  <a:pt x="1408" y="954"/>
                </a:lnTo>
                <a:lnTo>
                  <a:pt x="1412" y="912"/>
                </a:lnTo>
                <a:lnTo>
                  <a:pt x="1416" y="870"/>
                </a:lnTo>
                <a:lnTo>
                  <a:pt x="1420" y="830"/>
                </a:lnTo>
                <a:lnTo>
                  <a:pt x="1422" y="794"/>
                </a:lnTo>
                <a:lnTo>
                  <a:pt x="1426" y="766"/>
                </a:lnTo>
                <a:lnTo>
                  <a:pt x="1428" y="748"/>
                </a:lnTo>
                <a:lnTo>
                  <a:pt x="1434" y="730"/>
                </a:lnTo>
                <a:lnTo>
                  <a:pt x="1444" y="710"/>
                </a:lnTo>
                <a:lnTo>
                  <a:pt x="1456" y="690"/>
                </a:lnTo>
                <a:lnTo>
                  <a:pt x="1468" y="670"/>
                </a:lnTo>
                <a:lnTo>
                  <a:pt x="1480" y="654"/>
                </a:lnTo>
                <a:lnTo>
                  <a:pt x="1490" y="640"/>
                </a:lnTo>
                <a:lnTo>
                  <a:pt x="1498" y="630"/>
                </a:lnTo>
                <a:lnTo>
                  <a:pt x="1500" y="628"/>
                </a:lnTo>
                <a:lnTo>
                  <a:pt x="1504" y="630"/>
                </a:lnTo>
                <a:lnTo>
                  <a:pt x="1508" y="626"/>
                </a:lnTo>
                <a:lnTo>
                  <a:pt x="1512" y="620"/>
                </a:lnTo>
                <a:lnTo>
                  <a:pt x="1512" y="628"/>
                </a:lnTo>
                <a:lnTo>
                  <a:pt x="1512" y="636"/>
                </a:lnTo>
                <a:lnTo>
                  <a:pt x="1556" y="672"/>
                </a:lnTo>
                <a:lnTo>
                  <a:pt x="1556" y="704"/>
                </a:lnTo>
                <a:lnTo>
                  <a:pt x="1562" y="742"/>
                </a:lnTo>
                <a:lnTo>
                  <a:pt x="1570" y="784"/>
                </a:lnTo>
                <a:lnTo>
                  <a:pt x="1580" y="826"/>
                </a:lnTo>
                <a:lnTo>
                  <a:pt x="1592" y="870"/>
                </a:lnTo>
                <a:lnTo>
                  <a:pt x="1606" y="914"/>
                </a:lnTo>
                <a:lnTo>
                  <a:pt x="1620" y="956"/>
                </a:lnTo>
                <a:lnTo>
                  <a:pt x="1634" y="994"/>
                </a:lnTo>
                <a:lnTo>
                  <a:pt x="1648" y="1028"/>
                </a:lnTo>
                <a:lnTo>
                  <a:pt x="1660" y="1058"/>
                </a:lnTo>
                <a:lnTo>
                  <a:pt x="1668" y="1080"/>
                </a:lnTo>
                <a:lnTo>
                  <a:pt x="1674" y="1094"/>
                </a:lnTo>
                <a:lnTo>
                  <a:pt x="1676" y="1100"/>
                </a:lnTo>
                <a:lnTo>
                  <a:pt x="1742" y="1170"/>
                </a:lnTo>
                <a:lnTo>
                  <a:pt x="1742" y="1168"/>
                </a:lnTo>
                <a:lnTo>
                  <a:pt x="1742" y="1166"/>
                </a:lnTo>
                <a:lnTo>
                  <a:pt x="1742" y="1160"/>
                </a:lnTo>
                <a:lnTo>
                  <a:pt x="1746" y="1146"/>
                </a:lnTo>
                <a:lnTo>
                  <a:pt x="1750" y="1124"/>
                </a:lnTo>
                <a:lnTo>
                  <a:pt x="1746" y="1132"/>
                </a:lnTo>
                <a:lnTo>
                  <a:pt x="1742" y="1140"/>
                </a:lnTo>
                <a:lnTo>
                  <a:pt x="1748" y="1114"/>
                </a:lnTo>
                <a:lnTo>
                  <a:pt x="1752" y="1084"/>
                </a:lnTo>
                <a:lnTo>
                  <a:pt x="1754" y="1052"/>
                </a:lnTo>
                <a:lnTo>
                  <a:pt x="1758" y="1022"/>
                </a:lnTo>
                <a:lnTo>
                  <a:pt x="1764" y="992"/>
                </a:lnTo>
                <a:lnTo>
                  <a:pt x="1772" y="968"/>
                </a:lnTo>
                <a:lnTo>
                  <a:pt x="1780" y="950"/>
                </a:lnTo>
                <a:lnTo>
                  <a:pt x="1790" y="930"/>
                </a:lnTo>
                <a:lnTo>
                  <a:pt x="1802" y="904"/>
                </a:lnTo>
                <a:lnTo>
                  <a:pt x="1812" y="878"/>
                </a:lnTo>
                <a:lnTo>
                  <a:pt x="1824" y="852"/>
                </a:lnTo>
                <a:lnTo>
                  <a:pt x="1834" y="830"/>
                </a:lnTo>
                <a:lnTo>
                  <a:pt x="1842" y="812"/>
                </a:lnTo>
                <a:lnTo>
                  <a:pt x="1848" y="802"/>
                </a:lnTo>
                <a:lnTo>
                  <a:pt x="1862" y="776"/>
                </a:lnTo>
                <a:lnTo>
                  <a:pt x="1876" y="754"/>
                </a:lnTo>
                <a:lnTo>
                  <a:pt x="1884" y="736"/>
                </a:lnTo>
                <a:lnTo>
                  <a:pt x="1892" y="720"/>
                </a:lnTo>
                <a:lnTo>
                  <a:pt x="1900" y="706"/>
                </a:lnTo>
                <a:lnTo>
                  <a:pt x="1908" y="694"/>
                </a:lnTo>
                <a:lnTo>
                  <a:pt x="1912" y="682"/>
                </a:lnTo>
                <a:lnTo>
                  <a:pt x="1920" y="636"/>
                </a:lnTo>
                <a:lnTo>
                  <a:pt x="1930" y="592"/>
                </a:lnTo>
                <a:lnTo>
                  <a:pt x="1932" y="588"/>
                </a:lnTo>
                <a:lnTo>
                  <a:pt x="1938" y="576"/>
                </a:lnTo>
                <a:lnTo>
                  <a:pt x="1944" y="564"/>
                </a:lnTo>
                <a:lnTo>
                  <a:pt x="1950" y="552"/>
                </a:lnTo>
                <a:lnTo>
                  <a:pt x="1958" y="546"/>
                </a:lnTo>
                <a:lnTo>
                  <a:pt x="1960" y="546"/>
                </a:lnTo>
                <a:lnTo>
                  <a:pt x="2002" y="656"/>
                </a:lnTo>
                <a:lnTo>
                  <a:pt x="2048" y="766"/>
                </a:lnTo>
                <a:lnTo>
                  <a:pt x="2100" y="872"/>
                </a:lnTo>
                <a:lnTo>
                  <a:pt x="2062" y="894"/>
                </a:lnTo>
                <a:lnTo>
                  <a:pt x="2022" y="906"/>
                </a:lnTo>
                <a:lnTo>
                  <a:pt x="1986" y="912"/>
                </a:lnTo>
                <a:lnTo>
                  <a:pt x="1954" y="912"/>
                </a:lnTo>
                <a:lnTo>
                  <a:pt x="1926" y="910"/>
                </a:lnTo>
                <a:lnTo>
                  <a:pt x="1904" y="906"/>
                </a:lnTo>
                <a:lnTo>
                  <a:pt x="1890" y="902"/>
                </a:lnTo>
                <a:lnTo>
                  <a:pt x="1884" y="900"/>
                </a:lnTo>
                <a:close/>
                <a:moveTo>
                  <a:pt x="2362" y="1360"/>
                </a:moveTo>
                <a:lnTo>
                  <a:pt x="2366" y="1372"/>
                </a:lnTo>
                <a:lnTo>
                  <a:pt x="2372" y="1382"/>
                </a:lnTo>
                <a:lnTo>
                  <a:pt x="2382" y="1386"/>
                </a:lnTo>
                <a:lnTo>
                  <a:pt x="2394" y="1388"/>
                </a:lnTo>
                <a:lnTo>
                  <a:pt x="2374" y="1460"/>
                </a:lnTo>
                <a:lnTo>
                  <a:pt x="2356" y="1420"/>
                </a:lnTo>
                <a:lnTo>
                  <a:pt x="2338" y="1370"/>
                </a:lnTo>
                <a:lnTo>
                  <a:pt x="2322" y="1316"/>
                </a:lnTo>
                <a:lnTo>
                  <a:pt x="2320" y="1314"/>
                </a:lnTo>
                <a:lnTo>
                  <a:pt x="2316" y="1288"/>
                </a:lnTo>
                <a:lnTo>
                  <a:pt x="2308" y="1262"/>
                </a:lnTo>
                <a:lnTo>
                  <a:pt x="2296" y="1214"/>
                </a:lnTo>
                <a:lnTo>
                  <a:pt x="2288" y="1168"/>
                </a:lnTo>
                <a:lnTo>
                  <a:pt x="2280" y="1128"/>
                </a:lnTo>
                <a:lnTo>
                  <a:pt x="2274" y="1096"/>
                </a:lnTo>
                <a:lnTo>
                  <a:pt x="2274" y="1086"/>
                </a:lnTo>
                <a:lnTo>
                  <a:pt x="2274" y="1078"/>
                </a:lnTo>
                <a:lnTo>
                  <a:pt x="2272" y="1070"/>
                </a:lnTo>
                <a:lnTo>
                  <a:pt x="2270" y="1066"/>
                </a:lnTo>
                <a:lnTo>
                  <a:pt x="2270" y="1062"/>
                </a:lnTo>
                <a:lnTo>
                  <a:pt x="2270" y="1060"/>
                </a:lnTo>
                <a:lnTo>
                  <a:pt x="2332" y="1154"/>
                </a:lnTo>
                <a:lnTo>
                  <a:pt x="2324" y="1162"/>
                </a:lnTo>
                <a:lnTo>
                  <a:pt x="2318" y="1176"/>
                </a:lnTo>
                <a:lnTo>
                  <a:pt x="2316" y="1192"/>
                </a:lnTo>
                <a:lnTo>
                  <a:pt x="2320" y="1208"/>
                </a:lnTo>
                <a:lnTo>
                  <a:pt x="2326" y="1222"/>
                </a:lnTo>
                <a:lnTo>
                  <a:pt x="2338" y="1232"/>
                </a:lnTo>
                <a:lnTo>
                  <a:pt x="2352" y="1242"/>
                </a:lnTo>
                <a:lnTo>
                  <a:pt x="2364" y="1256"/>
                </a:lnTo>
                <a:lnTo>
                  <a:pt x="2370" y="1272"/>
                </a:lnTo>
                <a:lnTo>
                  <a:pt x="2374" y="1284"/>
                </a:lnTo>
                <a:lnTo>
                  <a:pt x="2374" y="1288"/>
                </a:lnTo>
                <a:lnTo>
                  <a:pt x="2376" y="1290"/>
                </a:lnTo>
                <a:lnTo>
                  <a:pt x="2376" y="1294"/>
                </a:lnTo>
                <a:lnTo>
                  <a:pt x="2378" y="1296"/>
                </a:lnTo>
                <a:lnTo>
                  <a:pt x="2378" y="1298"/>
                </a:lnTo>
                <a:lnTo>
                  <a:pt x="2378" y="1300"/>
                </a:lnTo>
                <a:lnTo>
                  <a:pt x="2380" y="1300"/>
                </a:lnTo>
                <a:lnTo>
                  <a:pt x="2380" y="1302"/>
                </a:lnTo>
                <a:lnTo>
                  <a:pt x="2380" y="1304"/>
                </a:lnTo>
                <a:lnTo>
                  <a:pt x="2382" y="1304"/>
                </a:lnTo>
                <a:lnTo>
                  <a:pt x="2382" y="1306"/>
                </a:lnTo>
                <a:lnTo>
                  <a:pt x="2382" y="1308"/>
                </a:lnTo>
                <a:lnTo>
                  <a:pt x="2384" y="1308"/>
                </a:lnTo>
                <a:lnTo>
                  <a:pt x="2384" y="1310"/>
                </a:lnTo>
                <a:lnTo>
                  <a:pt x="2386" y="1310"/>
                </a:lnTo>
                <a:lnTo>
                  <a:pt x="2386" y="1312"/>
                </a:lnTo>
                <a:lnTo>
                  <a:pt x="2388" y="1312"/>
                </a:lnTo>
                <a:lnTo>
                  <a:pt x="2388" y="1314"/>
                </a:lnTo>
                <a:lnTo>
                  <a:pt x="2390" y="1314"/>
                </a:lnTo>
                <a:lnTo>
                  <a:pt x="2392" y="1316"/>
                </a:lnTo>
                <a:lnTo>
                  <a:pt x="2394" y="1316"/>
                </a:lnTo>
                <a:lnTo>
                  <a:pt x="2396" y="1316"/>
                </a:lnTo>
                <a:lnTo>
                  <a:pt x="2396" y="1320"/>
                </a:lnTo>
                <a:lnTo>
                  <a:pt x="2398" y="1324"/>
                </a:lnTo>
                <a:lnTo>
                  <a:pt x="2380" y="1328"/>
                </a:lnTo>
                <a:lnTo>
                  <a:pt x="2370" y="1334"/>
                </a:lnTo>
                <a:lnTo>
                  <a:pt x="2362" y="1344"/>
                </a:lnTo>
                <a:lnTo>
                  <a:pt x="2362" y="1360"/>
                </a:lnTo>
                <a:close/>
              </a:path>
            </a:pathLst>
          </a:custGeom>
          <a:gradFill rotWithShape="1">
            <a:gsLst>
              <a:gs pos="0">
                <a:srgbClr val="B5B5B5"/>
              </a:gs>
              <a:gs pos="100000">
                <a:srgbClr val="F6F6F6"/>
              </a:gs>
            </a:gsLst>
            <a:lin ang="5400000" scaled="1"/>
          </a:gradFill>
          <a:ln w="38100" cmpd="sng">
            <a:solidFill>
              <a:schemeClr val="bg1"/>
            </a:solidFill>
            <a:prstDash val="solid"/>
            <a:round/>
            <a:headEnd/>
            <a:tailEnd/>
          </a:ln>
        </p:spPr>
        <p:txBody>
          <a:bodyPr/>
          <a:lstStyle/>
          <a:p>
            <a:endParaRPr lang="en-US"/>
          </a:p>
        </p:txBody>
      </p:sp>
      <p:sp>
        <p:nvSpPr>
          <p:cNvPr id="187" name="AutoShape 384">
            <a:extLst/>
          </p:cNvPr>
          <p:cNvSpPr>
            <a:spLocks noChangeArrowheads="1"/>
          </p:cNvSpPr>
          <p:nvPr/>
        </p:nvSpPr>
        <p:spPr bwMode="auto">
          <a:xfrm>
            <a:off x="1524000" y="4752975"/>
            <a:ext cx="6477000" cy="457200"/>
          </a:xfrm>
          <a:prstGeom prst="roundRect">
            <a:avLst>
              <a:gd name="adj" fmla="val 16667"/>
            </a:avLst>
          </a:prstGeom>
          <a:solidFill>
            <a:schemeClr val="accent2"/>
          </a:solidFill>
          <a:ln w="5715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ea typeface="+mn-ea"/>
              <a:cs typeface="+mn-cs"/>
            </a:endParaRPr>
          </a:p>
        </p:txBody>
      </p:sp>
      <p:sp>
        <p:nvSpPr>
          <p:cNvPr id="3074" name="Rectangle 2"/>
          <p:cNvSpPr>
            <a:spLocks noGrp="1" noChangeArrowheads="1"/>
          </p:cNvSpPr>
          <p:nvPr>
            <p:ph type="ctrTitle"/>
          </p:nvPr>
        </p:nvSpPr>
        <p:spPr>
          <a:xfrm>
            <a:off x="990600" y="2895600"/>
            <a:ext cx="7239000" cy="1676400"/>
          </a:xfrm>
        </p:spPr>
        <p:txBody>
          <a:bodyPr/>
          <a:lstStyle>
            <a:lvl1pPr algn="ctr">
              <a:defRPr sz="3600">
                <a:solidFill>
                  <a:schemeClr val="tx1"/>
                </a:solidFill>
              </a:defRPr>
            </a:lvl1pPr>
          </a:lstStyle>
          <a:p>
            <a:pPr lvl="0"/>
            <a:r>
              <a:rPr lang="en-US" noProof="0"/>
              <a:t>Click to edit Master title style</a:t>
            </a:r>
          </a:p>
        </p:txBody>
      </p:sp>
      <p:sp>
        <p:nvSpPr>
          <p:cNvPr id="3075" name="Rectangle 3"/>
          <p:cNvSpPr>
            <a:spLocks noGrp="1" noChangeArrowheads="1"/>
          </p:cNvSpPr>
          <p:nvPr>
            <p:ph type="subTitle" idx="1"/>
          </p:nvPr>
        </p:nvSpPr>
        <p:spPr bwMode="black">
          <a:xfrm>
            <a:off x="1676400" y="4800600"/>
            <a:ext cx="6172200" cy="381000"/>
          </a:xfrm>
        </p:spPr>
        <p:txBody>
          <a:bodyPr/>
          <a:lstStyle>
            <a:lvl1pPr marL="0" indent="0" algn="ctr">
              <a:buFont typeface="Wingdings" panose="05000000000000000000" pitchFamily="2" charset="2"/>
              <a:buNone/>
              <a:defRPr sz="1800" b="1">
                <a:solidFill>
                  <a:schemeClr val="bg1"/>
                </a:solidFill>
                <a:latin typeface="Verdana" panose="020B0604030504040204" pitchFamily="34" charset="0"/>
              </a:defRPr>
            </a:lvl1pPr>
          </a:lstStyle>
          <a:p>
            <a:pPr lvl="0"/>
            <a:r>
              <a:rPr lang="en-US" noProof="0"/>
              <a:t>Click to edit Master subtitle style</a:t>
            </a:r>
          </a:p>
        </p:txBody>
      </p:sp>
    </p:spTree>
    <p:extLst>
      <p:ext uri="{BB962C8B-B14F-4D97-AF65-F5344CB8AC3E}">
        <p14:creationId xmlns:p14="http://schemas.microsoft.com/office/powerpoint/2010/main" val="18554344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ADA6BCF5-363B-C547-826C-FF86B4441D87}" type="slidenum">
              <a:rPr lang="en-US"/>
              <a:pPr>
                <a:defRPr/>
              </a:pPr>
              <a:t>‹#›</a:t>
            </a:fld>
            <a:endParaRPr lang="en-US"/>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3855391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CEF32AD9-99B5-AA42-838C-1FC65A81C929}" type="slidenum">
              <a:rPr lang="en-US"/>
              <a:pPr>
                <a:defRPr/>
              </a:pPr>
              <a:t>‹#›</a:t>
            </a:fld>
            <a:endParaRPr lang="en-US"/>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3259405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176338"/>
            <a:ext cx="4038600" cy="5105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176338"/>
            <a:ext cx="4038600" cy="5105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6" name="Rectangle 6">
            <a:extLst/>
          </p:cNvPr>
          <p:cNvSpPr>
            <a:spLocks noGrp="1" noChangeArrowheads="1"/>
          </p:cNvSpPr>
          <p:nvPr>
            <p:ph type="sldNum" sz="quarter" idx="11"/>
          </p:nvPr>
        </p:nvSpPr>
        <p:spPr>
          <a:ln/>
        </p:spPr>
        <p:txBody>
          <a:bodyPr/>
          <a:lstStyle>
            <a:lvl1pPr>
              <a:defRPr/>
            </a:lvl1pPr>
          </a:lstStyle>
          <a:p>
            <a:pPr>
              <a:defRPr/>
            </a:pPr>
            <a:fld id="{8198F253-8193-9844-B529-CB08C88E466A}" type="slidenum">
              <a:rPr lang="en-US"/>
              <a:pPr>
                <a:defRPr/>
              </a:pPr>
              <a:t>‹#›</a:t>
            </a:fld>
            <a:endParaRPr lang="en-US"/>
          </a:p>
        </p:txBody>
      </p:sp>
      <p:sp>
        <p:nvSpPr>
          <p:cNvPr id="7"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1691904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8" name="Rectangle 6">
            <a:extLst/>
          </p:cNvPr>
          <p:cNvSpPr>
            <a:spLocks noGrp="1" noChangeArrowheads="1"/>
          </p:cNvSpPr>
          <p:nvPr>
            <p:ph type="sldNum" sz="quarter" idx="11"/>
          </p:nvPr>
        </p:nvSpPr>
        <p:spPr>
          <a:ln/>
        </p:spPr>
        <p:txBody>
          <a:bodyPr/>
          <a:lstStyle>
            <a:lvl1pPr>
              <a:defRPr/>
            </a:lvl1pPr>
          </a:lstStyle>
          <a:p>
            <a:pPr>
              <a:defRPr/>
            </a:pPr>
            <a:fld id="{09C47C29-68A4-4C4D-886E-888F56F31A57}" type="slidenum">
              <a:rPr lang="en-US"/>
              <a:pPr>
                <a:defRPr/>
              </a:pPr>
              <a:t>‹#›</a:t>
            </a:fld>
            <a:endParaRPr lang="en-US"/>
          </a:p>
        </p:txBody>
      </p:sp>
      <p:sp>
        <p:nvSpPr>
          <p:cNvPr id="9"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1948152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4" name="Rectangle 6">
            <a:extLst/>
          </p:cNvPr>
          <p:cNvSpPr>
            <a:spLocks noGrp="1" noChangeArrowheads="1"/>
          </p:cNvSpPr>
          <p:nvPr>
            <p:ph type="sldNum" sz="quarter" idx="11"/>
          </p:nvPr>
        </p:nvSpPr>
        <p:spPr>
          <a:ln/>
        </p:spPr>
        <p:txBody>
          <a:bodyPr/>
          <a:lstStyle>
            <a:lvl1pPr>
              <a:defRPr/>
            </a:lvl1pPr>
          </a:lstStyle>
          <a:p>
            <a:pPr>
              <a:defRPr/>
            </a:pPr>
            <a:fld id="{617C39BE-B3C2-A148-883B-01C7221C5332}" type="slidenum">
              <a:rPr lang="en-US"/>
              <a:pPr>
                <a:defRPr/>
              </a:pPr>
              <a:t>‹#›</a:t>
            </a:fld>
            <a:endParaRPr lang="en-US"/>
          </a:p>
        </p:txBody>
      </p:sp>
      <p:sp>
        <p:nvSpPr>
          <p:cNvPr id="5"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33341018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3" name="Rectangle 6">
            <a:extLst/>
          </p:cNvPr>
          <p:cNvSpPr>
            <a:spLocks noGrp="1" noChangeArrowheads="1"/>
          </p:cNvSpPr>
          <p:nvPr>
            <p:ph type="sldNum" sz="quarter" idx="11"/>
          </p:nvPr>
        </p:nvSpPr>
        <p:spPr>
          <a:ln/>
        </p:spPr>
        <p:txBody>
          <a:bodyPr/>
          <a:lstStyle>
            <a:lvl1pPr>
              <a:defRPr/>
            </a:lvl1pPr>
          </a:lstStyle>
          <a:p>
            <a:pPr>
              <a:defRPr/>
            </a:pPr>
            <a:fld id="{3B712B8D-5EA7-B043-95F5-7F2425433F0E}" type="slidenum">
              <a:rPr lang="en-US"/>
              <a:pPr>
                <a:defRPr/>
              </a:pPr>
              <a:t>‹#›</a:t>
            </a:fld>
            <a:endParaRPr lang="en-US"/>
          </a:p>
        </p:txBody>
      </p:sp>
      <p:sp>
        <p:nvSpPr>
          <p:cNvPr id="4"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2682570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6" name="Rectangle 6">
            <a:extLst/>
          </p:cNvPr>
          <p:cNvSpPr>
            <a:spLocks noGrp="1" noChangeArrowheads="1"/>
          </p:cNvSpPr>
          <p:nvPr>
            <p:ph type="sldNum" sz="quarter" idx="11"/>
          </p:nvPr>
        </p:nvSpPr>
        <p:spPr>
          <a:ln/>
        </p:spPr>
        <p:txBody>
          <a:bodyPr/>
          <a:lstStyle>
            <a:lvl1pPr>
              <a:defRPr/>
            </a:lvl1pPr>
          </a:lstStyle>
          <a:p>
            <a:pPr>
              <a:defRPr/>
            </a:pPr>
            <a:fld id="{94B6DB92-EF7B-534C-B9EE-A85FBA5A933C}" type="slidenum">
              <a:rPr lang="en-US"/>
              <a:pPr>
                <a:defRPr/>
              </a:pPr>
              <a:t>‹#›</a:t>
            </a:fld>
            <a:endParaRPr lang="en-US"/>
          </a:p>
        </p:txBody>
      </p:sp>
      <p:sp>
        <p:nvSpPr>
          <p:cNvPr id="7"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42602591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6" name="Rectangle 6">
            <a:extLst/>
          </p:cNvPr>
          <p:cNvSpPr>
            <a:spLocks noGrp="1" noChangeArrowheads="1"/>
          </p:cNvSpPr>
          <p:nvPr>
            <p:ph type="sldNum" sz="quarter" idx="11"/>
          </p:nvPr>
        </p:nvSpPr>
        <p:spPr>
          <a:ln/>
        </p:spPr>
        <p:txBody>
          <a:bodyPr/>
          <a:lstStyle>
            <a:lvl1pPr>
              <a:defRPr/>
            </a:lvl1pPr>
          </a:lstStyle>
          <a:p>
            <a:pPr>
              <a:defRPr/>
            </a:pPr>
            <a:fld id="{56DD5800-FBCA-BD46-A6A5-A46539330F7B}" type="slidenum">
              <a:rPr lang="en-US"/>
              <a:pPr>
                <a:defRPr/>
              </a:pPr>
              <a:t>‹#›</a:t>
            </a:fld>
            <a:endParaRPr lang="en-US"/>
          </a:p>
        </p:txBody>
      </p:sp>
      <p:sp>
        <p:nvSpPr>
          <p:cNvPr id="7"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857483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829DEC48-86B1-FC4F-92F5-FF7DEE55F31C}" type="slidenum">
              <a:rPr lang="en-US"/>
              <a:pPr>
                <a:defRPr/>
              </a:pPr>
              <a:t>‹#›</a:t>
            </a:fld>
            <a:endParaRPr lang="en-US"/>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3617473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60071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60071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D2435A17-F150-2A42-8497-AA566D2ABF43}" type="slidenum">
              <a:rPr lang="en-US"/>
              <a:pPr>
                <a:defRPr/>
              </a:pPr>
              <a:t>‹#›</a:t>
            </a:fld>
            <a:endParaRPr lang="en-US"/>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13525943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lstStyle/>
          <a:p>
            <a:r>
              <a:rPr lang="en-US"/>
              <a:t>Click to edit Master title style</a:t>
            </a:r>
          </a:p>
        </p:txBody>
      </p:sp>
      <p:sp>
        <p:nvSpPr>
          <p:cNvPr id="3" name="Table Placeholder 2"/>
          <p:cNvSpPr>
            <a:spLocks noGrp="1"/>
          </p:cNvSpPr>
          <p:nvPr>
            <p:ph type="tbl" idx="1"/>
          </p:nvPr>
        </p:nvSpPr>
        <p:spPr>
          <a:xfrm>
            <a:off x="457200" y="1176338"/>
            <a:ext cx="8229600" cy="5105400"/>
          </a:xfrm>
        </p:spPr>
        <p:txBody>
          <a:bodyPr/>
          <a:lstStyle/>
          <a:p>
            <a:pPr lvl="0"/>
            <a:r>
              <a:rPr lang="en-US" noProof="0"/>
              <a:t>Click icon to add table</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9E5E2072-5997-7F44-AB5E-9F3F3E0970D9}" type="slidenum">
              <a:rPr lang="en-US"/>
              <a:pPr>
                <a:defRPr/>
              </a:pPr>
              <a:t>‹#›</a:t>
            </a:fld>
            <a:endParaRPr lang="en-US"/>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9665668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AutoShape 200">
            <a:extLst/>
          </p:cNvPr>
          <p:cNvSpPr>
            <a:spLocks noChangeArrowheads="1"/>
          </p:cNvSpPr>
          <p:nvPr/>
        </p:nvSpPr>
        <p:spPr bwMode="gray">
          <a:xfrm>
            <a:off x="88901" y="69852"/>
            <a:ext cx="8994775" cy="6729413"/>
          </a:xfrm>
          <a:prstGeom prst="roundRect">
            <a:avLst>
              <a:gd name="adj" fmla="val 4245"/>
            </a:avLst>
          </a:prstGeom>
          <a:solidFill>
            <a:schemeClr val="accent1"/>
          </a:solidFill>
          <a:ln>
            <a:noFill/>
          </a:ln>
          <a:effectLst/>
          <a:extLst>
            <a:ext uri="{91240B29-F687-4F45-9708-019B960494DF}">
              <a14:hiddenLine xmlns:a14="http://schemas.microsoft.com/office/drawing/2010/main" w="9525">
                <a:solidFill>
                  <a:srgbClr val="CCCC9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solidFill>
                <a:srgbClr val="1F5281"/>
              </a:solidFill>
            </a:endParaRPr>
          </a:p>
        </p:txBody>
      </p:sp>
      <p:grpSp>
        <p:nvGrpSpPr>
          <p:cNvPr id="5" name="Group 201"/>
          <p:cNvGrpSpPr>
            <a:grpSpLocks/>
          </p:cNvGrpSpPr>
          <p:nvPr/>
        </p:nvGrpSpPr>
        <p:grpSpPr bwMode="auto">
          <a:xfrm>
            <a:off x="250826" y="260352"/>
            <a:ext cx="8642350" cy="4824413"/>
            <a:chOff x="158" y="164"/>
            <a:chExt cx="5444" cy="3039"/>
          </a:xfrm>
        </p:grpSpPr>
        <p:sp>
          <p:nvSpPr>
            <p:cNvPr id="6" name="AutoShape 202">
              <a:extLst/>
            </p:cNvPr>
            <p:cNvSpPr>
              <a:spLocks noChangeArrowheads="1"/>
            </p:cNvSpPr>
            <p:nvPr userDrawn="1"/>
          </p:nvSpPr>
          <p:spPr bwMode="gray">
            <a:xfrm>
              <a:off x="158" y="164"/>
              <a:ext cx="5444" cy="2991"/>
            </a:xfrm>
            <a:prstGeom prst="roundRect">
              <a:avLst>
                <a:gd name="adj" fmla="val 3912"/>
              </a:avLst>
            </a:prstGeom>
            <a:solidFill>
              <a:schemeClr val="bg1"/>
            </a:solidFill>
            <a:ln>
              <a:noFill/>
            </a:ln>
            <a:effectLst/>
            <a:extLst>
              <a:ext uri="{91240B29-F687-4F45-9708-019B960494DF}">
                <a14:hiddenLine xmlns:a14="http://schemas.microsoft.com/office/drawing/2010/main" w="9525">
                  <a:solidFill>
                    <a:srgbClr val="CCCC9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solidFill>
                  <a:srgbClr val="1F5281"/>
                </a:solidFill>
              </a:endParaRPr>
            </a:p>
          </p:txBody>
        </p:sp>
        <p:sp>
          <p:nvSpPr>
            <p:cNvPr id="7" name="Freeform 203">
              <a:extLst/>
            </p:cNvPr>
            <p:cNvSpPr>
              <a:spLocks/>
            </p:cNvSpPr>
            <p:nvPr userDrawn="1"/>
          </p:nvSpPr>
          <p:spPr bwMode="gray">
            <a:xfrm>
              <a:off x="2567" y="1337"/>
              <a:ext cx="36" cy="185"/>
            </a:xfrm>
            <a:custGeom>
              <a:avLst/>
              <a:gdLst>
                <a:gd name="T0" fmla="*/ 0 w 35"/>
                <a:gd name="T1" fmla="*/ 165 h 172"/>
                <a:gd name="T2" fmla="*/ 7 w 35"/>
                <a:gd name="T3" fmla="*/ 172 h 172"/>
                <a:gd name="T4" fmla="*/ 14 w 35"/>
                <a:gd name="T5" fmla="*/ 158 h 172"/>
                <a:gd name="T6" fmla="*/ 25 w 35"/>
                <a:gd name="T7" fmla="*/ 169 h 172"/>
                <a:gd name="T8" fmla="*/ 25 w 35"/>
                <a:gd name="T9" fmla="*/ 165 h 172"/>
                <a:gd name="T10" fmla="*/ 25 w 35"/>
                <a:gd name="T11" fmla="*/ 162 h 172"/>
                <a:gd name="T12" fmla="*/ 25 w 35"/>
                <a:gd name="T13" fmla="*/ 155 h 172"/>
                <a:gd name="T14" fmla="*/ 21 w 35"/>
                <a:gd name="T15" fmla="*/ 144 h 172"/>
                <a:gd name="T16" fmla="*/ 21 w 35"/>
                <a:gd name="T17" fmla="*/ 141 h 172"/>
                <a:gd name="T18" fmla="*/ 17 w 35"/>
                <a:gd name="T19" fmla="*/ 134 h 172"/>
                <a:gd name="T20" fmla="*/ 17 w 35"/>
                <a:gd name="T21" fmla="*/ 123 h 172"/>
                <a:gd name="T22" fmla="*/ 21 w 35"/>
                <a:gd name="T23" fmla="*/ 116 h 172"/>
                <a:gd name="T24" fmla="*/ 25 w 35"/>
                <a:gd name="T25" fmla="*/ 109 h 172"/>
                <a:gd name="T26" fmla="*/ 32 w 35"/>
                <a:gd name="T27" fmla="*/ 106 h 172"/>
                <a:gd name="T28" fmla="*/ 35 w 35"/>
                <a:gd name="T29" fmla="*/ 98 h 172"/>
                <a:gd name="T30" fmla="*/ 35 w 35"/>
                <a:gd name="T31" fmla="*/ 91 h 172"/>
                <a:gd name="T32" fmla="*/ 35 w 35"/>
                <a:gd name="T33" fmla="*/ 88 h 172"/>
                <a:gd name="T34" fmla="*/ 32 w 35"/>
                <a:gd name="T35" fmla="*/ 84 h 172"/>
                <a:gd name="T36" fmla="*/ 32 w 35"/>
                <a:gd name="T37" fmla="*/ 77 h 172"/>
                <a:gd name="T38" fmla="*/ 32 w 35"/>
                <a:gd name="T39" fmla="*/ 70 h 172"/>
                <a:gd name="T40" fmla="*/ 32 w 35"/>
                <a:gd name="T41" fmla="*/ 63 h 172"/>
                <a:gd name="T42" fmla="*/ 28 w 35"/>
                <a:gd name="T43" fmla="*/ 53 h 172"/>
                <a:gd name="T44" fmla="*/ 28 w 35"/>
                <a:gd name="T45" fmla="*/ 46 h 172"/>
                <a:gd name="T46" fmla="*/ 28 w 35"/>
                <a:gd name="T47" fmla="*/ 39 h 172"/>
                <a:gd name="T48" fmla="*/ 25 w 35"/>
                <a:gd name="T49" fmla="*/ 35 h 172"/>
                <a:gd name="T50" fmla="*/ 25 w 35"/>
                <a:gd name="T51" fmla="*/ 35 h 172"/>
                <a:gd name="T52" fmla="*/ 25 w 35"/>
                <a:gd name="T53" fmla="*/ 28 h 172"/>
                <a:gd name="T54" fmla="*/ 25 w 35"/>
                <a:gd name="T55" fmla="*/ 21 h 172"/>
                <a:gd name="T56" fmla="*/ 25 w 35"/>
                <a:gd name="T57" fmla="*/ 10 h 172"/>
                <a:gd name="T58" fmla="*/ 28 w 35"/>
                <a:gd name="T59" fmla="*/ 7 h 172"/>
                <a:gd name="T60" fmla="*/ 28 w 35"/>
                <a:gd name="T61" fmla="*/ 3 h 172"/>
                <a:gd name="T62" fmla="*/ 25 w 35"/>
                <a:gd name="T63" fmla="*/ 3 h 172"/>
                <a:gd name="T64" fmla="*/ 25 w 35"/>
                <a:gd name="T65" fmla="*/ 0 h 172"/>
                <a:gd name="T66" fmla="*/ 21 w 35"/>
                <a:gd name="T67" fmla="*/ 0 h 172"/>
                <a:gd name="T68" fmla="*/ 17 w 35"/>
                <a:gd name="T69" fmla="*/ 0 h 172"/>
                <a:gd name="T70" fmla="*/ 14 w 35"/>
                <a:gd name="T71" fmla="*/ 3 h 172"/>
                <a:gd name="T72" fmla="*/ 14 w 35"/>
                <a:gd name="T73" fmla="*/ 10 h 172"/>
                <a:gd name="T74" fmla="*/ 10 w 35"/>
                <a:gd name="T75" fmla="*/ 14 h 172"/>
                <a:gd name="T76" fmla="*/ 10 w 35"/>
                <a:gd name="T77" fmla="*/ 21 h 172"/>
                <a:gd name="T78" fmla="*/ 7 w 35"/>
                <a:gd name="T79" fmla="*/ 21 h 172"/>
                <a:gd name="T80" fmla="*/ 3 w 35"/>
                <a:gd name="T81" fmla="*/ 42 h 172"/>
                <a:gd name="T82" fmla="*/ 3 w 35"/>
                <a:gd name="T83" fmla="*/ 42 h 172"/>
                <a:gd name="T84" fmla="*/ 3 w 35"/>
                <a:gd name="T85" fmla="*/ 49 h 172"/>
                <a:gd name="T86" fmla="*/ 7 w 35"/>
                <a:gd name="T87" fmla="*/ 56 h 172"/>
                <a:gd name="T88" fmla="*/ 7 w 35"/>
                <a:gd name="T89" fmla="*/ 60 h 172"/>
                <a:gd name="T90" fmla="*/ 7 w 35"/>
                <a:gd name="T91" fmla="*/ 70 h 172"/>
                <a:gd name="T92" fmla="*/ 7 w 35"/>
                <a:gd name="T93" fmla="*/ 91 h 172"/>
                <a:gd name="T94" fmla="*/ 7 w 35"/>
                <a:gd name="T95" fmla="*/ 113 h 172"/>
                <a:gd name="T96" fmla="*/ 7 w 35"/>
                <a:gd name="T97" fmla="*/ 134 h 172"/>
                <a:gd name="T98" fmla="*/ 7 w 35"/>
                <a:gd name="T99" fmla="*/ 144 h 172"/>
                <a:gd name="T100" fmla="*/ 7 w 35"/>
                <a:gd name="T101" fmla="*/ 148 h 172"/>
                <a:gd name="T102" fmla="*/ 3 w 35"/>
                <a:gd name="T103" fmla="*/ 155 h 172"/>
                <a:gd name="T104" fmla="*/ 3 w 35"/>
                <a:gd name="T105" fmla="*/ 158 h 172"/>
                <a:gd name="T106" fmla="*/ 0 w 35"/>
                <a:gd name="T107" fmla="*/ 165 h 172"/>
                <a:gd name="T108" fmla="*/ 0 w 35"/>
                <a:gd name="T109" fmla="*/ 165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 h="172">
                  <a:moveTo>
                    <a:pt x="0" y="165"/>
                  </a:moveTo>
                  <a:lnTo>
                    <a:pt x="7" y="172"/>
                  </a:lnTo>
                  <a:lnTo>
                    <a:pt x="14" y="158"/>
                  </a:lnTo>
                  <a:lnTo>
                    <a:pt x="25" y="169"/>
                  </a:lnTo>
                  <a:lnTo>
                    <a:pt x="25" y="165"/>
                  </a:lnTo>
                  <a:lnTo>
                    <a:pt x="25" y="162"/>
                  </a:lnTo>
                  <a:lnTo>
                    <a:pt x="25" y="155"/>
                  </a:lnTo>
                  <a:lnTo>
                    <a:pt x="21" y="144"/>
                  </a:lnTo>
                  <a:lnTo>
                    <a:pt x="21" y="141"/>
                  </a:lnTo>
                  <a:lnTo>
                    <a:pt x="17" y="134"/>
                  </a:lnTo>
                  <a:lnTo>
                    <a:pt x="17" y="123"/>
                  </a:lnTo>
                  <a:lnTo>
                    <a:pt x="21" y="116"/>
                  </a:lnTo>
                  <a:lnTo>
                    <a:pt x="25" y="109"/>
                  </a:lnTo>
                  <a:lnTo>
                    <a:pt x="32" y="106"/>
                  </a:lnTo>
                  <a:lnTo>
                    <a:pt x="35" y="98"/>
                  </a:lnTo>
                  <a:lnTo>
                    <a:pt x="35" y="91"/>
                  </a:lnTo>
                  <a:lnTo>
                    <a:pt x="35" y="88"/>
                  </a:lnTo>
                  <a:lnTo>
                    <a:pt x="32" y="84"/>
                  </a:lnTo>
                  <a:lnTo>
                    <a:pt x="32" y="77"/>
                  </a:lnTo>
                  <a:lnTo>
                    <a:pt x="32" y="70"/>
                  </a:lnTo>
                  <a:lnTo>
                    <a:pt x="32" y="63"/>
                  </a:lnTo>
                  <a:lnTo>
                    <a:pt x="28" y="53"/>
                  </a:lnTo>
                  <a:lnTo>
                    <a:pt x="28" y="46"/>
                  </a:lnTo>
                  <a:lnTo>
                    <a:pt x="28" y="39"/>
                  </a:lnTo>
                  <a:lnTo>
                    <a:pt x="25" y="35"/>
                  </a:lnTo>
                  <a:lnTo>
                    <a:pt x="25" y="35"/>
                  </a:lnTo>
                  <a:lnTo>
                    <a:pt x="25" y="28"/>
                  </a:lnTo>
                  <a:lnTo>
                    <a:pt x="25" y="21"/>
                  </a:lnTo>
                  <a:lnTo>
                    <a:pt x="25" y="10"/>
                  </a:lnTo>
                  <a:lnTo>
                    <a:pt x="28" y="7"/>
                  </a:lnTo>
                  <a:lnTo>
                    <a:pt x="28" y="3"/>
                  </a:lnTo>
                  <a:lnTo>
                    <a:pt x="25" y="3"/>
                  </a:lnTo>
                  <a:lnTo>
                    <a:pt x="25" y="0"/>
                  </a:lnTo>
                  <a:lnTo>
                    <a:pt x="21" y="0"/>
                  </a:lnTo>
                  <a:lnTo>
                    <a:pt x="17" y="0"/>
                  </a:lnTo>
                  <a:lnTo>
                    <a:pt x="14" y="3"/>
                  </a:lnTo>
                  <a:lnTo>
                    <a:pt x="14" y="10"/>
                  </a:lnTo>
                  <a:lnTo>
                    <a:pt x="10" y="14"/>
                  </a:lnTo>
                  <a:lnTo>
                    <a:pt x="10" y="21"/>
                  </a:lnTo>
                  <a:lnTo>
                    <a:pt x="7" y="21"/>
                  </a:lnTo>
                  <a:lnTo>
                    <a:pt x="3" y="42"/>
                  </a:lnTo>
                  <a:lnTo>
                    <a:pt x="3" y="42"/>
                  </a:lnTo>
                  <a:lnTo>
                    <a:pt x="3" y="49"/>
                  </a:lnTo>
                  <a:lnTo>
                    <a:pt x="7" y="56"/>
                  </a:lnTo>
                  <a:lnTo>
                    <a:pt x="7" y="60"/>
                  </a:lnTo>
                  <a:lnTo>
                    <a:pt x="7" y="70"/>
                  </a:lnTo>
                  <a:lnTo>
                    <a:pt x="7" y="91"/>
                  </a:lnTo>
                  <a:lnTo>
                    <a:pt x="7" y="113"/>
                  </a:lnTo>
                  <a:lnTo>
                    <a:pt x="7" y="134"/>
                  </a:lnTo>
                  <a:lnTo>
                    <a:pt x="7" y="144"/>
                  </a:lnTo>
                  <a:lnTo>
                    <a:pt x="7" y="148"/>
                  </a:lnTo>
                  <a:lnTo>
                    <a:pt x="3" y="155"/>
                  </a:lnTo>
                  <a:lnTo>
                    <a:pt x="3" y="158"/>
                  </a:lnTo>
                  <a:lnTo>
                    <a:pt x="0" y="165"/>
                  </a:lnTo>
                  <a:lnTo>
                    <a:pt x="0" y="16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 name="Freeform 204">
              <a:extLst/>
            </p:cNvPr>
            <p:cNvSpPr>
              <a:spLocks/>
            </p:cNvSpPr>
            <p:nvPr userDrawn="1"/>
          </p:nvSpPr>
          <p:spPr bwMode="gray">
            <a:xfrm>
              <a:off x="535" y="1595"/>
              <a:ext cx="7" cy="4"/>
            </a:xfrm>
            <a:custGeom>
              <a:avLst/>
              <a:gdLst>
                <a:gd name="T0" fmla="*/ 7 w 7"/>
                <a:gd name="T1" fmla="*/ 4 h 4"/>
                <a:gd name="T2" fmla="*/ 7 w 7"/>
                <a:gd name="T3" fmla="*/ 4 h 4"/>
                <a:gd name="T4" fmla="*/ 7 w 7"/>
                <a:gd name="T5" fmla="*/ 4 h 4"/>
                <a:gd name="T6" fmla="*/ 3 w 7"/>
                <a:gd name="T7" fmla="*/ 4 h 4"/>
                <a:gd name="T8" fmla="*/ 0 w 7"/>
                <a:gd name="T9" fmla="*/ 0 h 4"/>
                <a:gd name="T10" fmla="*/ 3 w 7"/>
                <a:gd name="T11" fmla="*/ 4 h 4"/>
                <a:gd name="T12" fmla="*/ 7 w 7"/>
                <a:gd name="T13" fmla="*/ 4 h 4"/>
                <a:gd name="T14" fmla="*/ 7 w 7"/>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7" y="4"/>
                  </a:moveTo>
                  <a:lnTo>
                    <a:pt x="7" y="4"/>
                  </a:lnTo>
                  <a:lnTo>
                    <a:pt x="7" y="4"/>
                  </a:lnTo>
                  <a:lnTo>
                    <a:pt x="3" y="4"/>
                  </a:lnTo>
                  <a:lnTo>
                    <a:pt x="0" y="0"/>
                  </a:lnTo>
                  <a:lnTo>
                    <a:pt x="3" y="4"/>
                  </a:lnTo>
                  <a:lnTo>
                    <a:pt x="7" y="4"/>
                  </a:lnTo>
                  <a:lnTo>
                    <a:pt x="7"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 name="Freeform 205">
              <a:extLst/>
            </p:cNvPr>
            <p:cNvSpPr>
              <a:spLocks/>
            </p:cNvSpPr>
            <p:nvPr userDrawn="1"/>
          </p:nvSpPr>
          <p:spPr bwMode="gray">
            <a:xfrm>
              <a:off x="526" y="1591"/>
              <a:ext cx="5" cy="4"/>
            </a:xfrm>
            <a:custGeom>
              <a:avLst/>
              <a:gdLst>
                <a:gd name="T0" fmla="*/ 4 w 4"/>
                <a:gd name="T1" fmla="*/ 0 h 3"/>
                <a:gd name="T2" fmla="*/ 4 w 4"/>
                <a:gd name="T3" fmla="*/ 0 h 3"/>
                <a:gd name="T4" fmla="*/ 0 w 4"/>
                <a:gd name="T5" fmla="*/ 3 h 3"/>
                <a:gd name="T6" fmla="*/ 4 w 4"/>
                <a:gd name="T7" fmla="*/ 0 h 3"/>
                <a:gd name="T8" fmla="*/ 4 w 4"/>
                <a:gd name="T9" fmla="*/ 0 h 3"/>
              </a:gdLst>
              <a:ahLst/>
              <a:cxnLst>
                <a:cxn ang="0">
                  <a:pos x="T0" y="T1"/>
                </a:cxn>
                <a:cxn ang="0">
                  <a:pos x="T2" y="T3"/>
                </a:cxn>
                <a:cxn ang="0">
                  <a:pos x="T4" y="T5"/>
                </a:cxn>
                <a:cxn ang="0">
                  <a:pos x="T6" y="T7"/>
                </a:cxn>
                <a:cxn ang="0">
                  <a:pos x="T8" y="T9"/>
                </a:cxn>
              </a:cxnLst>
              <a:rect l="0" t="0" r="r" b="b"/>
              <a:pathLst>
                <a:path w="4" h="3">
                  <a:moveTo>
                    <a:pt x="4" y="0"/>
                  </a:moveTo>
                  <a:lnTo>
                    <a:pt x="4" y="0"/>
                  </a:lnTo>
                  <a:lnTo>
                    <a:pt x="0" y="3"/>
                  </a:lnTo>
                  <a:lnTo>
                    <a:pt x="4" y="0"/>
                  </a:lnTo>
                  <a:lnTo>
                    <a:pt x="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 name="Freeform 206">
              <a:extLst/>
            </p:cNvPr>
            <p:cNvSpPr>
              <a:spLocks/>
            </p:cNvSpPr>
            <p:nvPr userDrawn="1"/>
          </p:nvSpPr>
          <p:spPr bwMode="gray">
            <a:xfrm>
              <a:off x="535" y="1607"/>
              <a:ext cx="7" cy="4"/>
            </a:xfrm>
            <a:custGeom>
              <a:avLst/>
              <a:gdLst>
                <a:gd name="T0" fmla="*/ 0 w 7"/>
                <a:gd name="T1" fmla="*/ 4 h 4"/>
                <a:gd name="T2" fmla="*/ 3 w 7"/>
                <a:gd name="T3" fmla="*/ 4 h 4"/>
                <a:gd name="T4" fmla="*/ 7 w 7"/>
                <a:gd name="T5" fmla="*/ 0 h 4"/>
                <a:gd name="T6" fmla="*/ 3 w 7"/>
                <a:gd name="T7" fmla="*/ 4 h 4"/>
                <a:gd name="T8" fmla="*/ 0 w 7"/>
                <a:gd name="T9" fmla="*/ 4 h 4"/>
              </a:gdLst>
              <a:ahLst/>
              <a:cxnLst>
                <a:cxn ang="0">
                  <a:pos x="T0" y="T1"/>
                </a:cxn>
                <a:cxn ang="0">
                  <a:pos x="T2" y="T3"/>
                </a:cxn>
                <a:cxn ang="0">
                  <a:pos x="T4" y="T5"/>
                </a:cxn>
                <a:cxn ang="0">
                  <a:pos x="T6" y="T7"/>
                </a:cxn>
                <a:cxn ang="0">
                  <a:pos x="T8" y="T9"/>
                </a:cxn>
              </a:cxnLst>
              <a:rect l="0" t="0" r="r" b="b"/>
              <a:pathLst>
                <a:path w="7" h="4">
                  <a:moveTo>
                    <a:pt x="0" y="4"/>
                  </a:moveTo>
                  <a:lnTo>
                    <a:pt x="3" y="4"/>
                  </a:lnTo>
                  <a:lnTo>
                    <a:pt x="7" y="0"/>
                  </a:lnTo>
                  <a:lnTo>
                    <a:pt x="3" y="4"/>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 name="Freeform 207">
              <a:extLst/>
            </p:cNvPr>
            <p:cNvSpPr>
              <a:spLocks/>
            </p:cNvSpPr>
            <p:nvPr userDrawn="1"/>
          </p:nvSpPr>
          <p:spPr bwMode="gray">
            <a:xfrm>
              <a:off x="610" y="1572"/>
              <a:ext cx="4" cy="4"/>
            </a:xfrm>
            <a:custGeom>
              <a:avLst/>
              <a:gdLst>
                <a:gd name="T0" fmla="*/ 0 w 4"/>
                <a:gd name="T1" fmla="*/ 4 h 4"/>
                <a:gd name="T2" fmla="*/ 0 w 4"/>
                <a:gd name="T3" fmla="*/ 4 h 4"/>
                <a:gd name="T4" fmla="*/ 4 w 4"/>
                <a:gd name="T5" fmla="*/ 0 h 4"/>
                <a:gd name="T6" fmla="*/ 4 w 4"/>
                <a:gd name="T7" fmla="*/ 4 h 4"/>
                <a:gd name="T8" fmla="*/ 0 w 4"/>
                <a:gd name="T9" fmla="*/ 4 h 4"/>
                <a:gd name="T10" fmla="*/ 0 w 4"/>
                <a:gd name="T11" fmla="*/ 4 h 4"/>
                <a:gd name="T12" fmla="*/ 0 w 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4" h="4">
                  <a:moveTo>
                    <a:pt x="0" y="4"/>
                  </a:moveTo>
                  <a:lnTo>
                    <a:pt x="0" y="4"/>
                  </a:lnTo>
                  <a:lnTo>
                    <a:pt x="4" y="0"/>
                  </a:lnTo>
                  <a:lnTo>
                    <a:pt x="4" y="4"/>
                  </a:lnTo>
                  <a:lnTo>
                    <a:pt x="0" y="4"/>
                  </a:lnTo>
                  <a:lnTo>
                    <a:pt x="0" y="4"/>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 name="Freeform 208">
              <a:extLst/>
            </p:cNvPr>
            <p:cNvSpPr>
              <a:spLocks/>
            </p:cNvSpPr>
            <p:nvPr userDrawn="1"/>
          </p:nvSpPr>
          <p:spPr bwMode="gray">
            <a:xfrm>
              <a:off x="1023" y="1470"/>
              <a:ext cx="7" cy="30"/>
            </a:xfrm>
            <a:custGeom>
              <a:avLst/>
              <a:gdLst>
                <a:gd name="T0" fmla="*/ 7 w 7"/>
                <a:gd name="T1" fmla="*/ 28 h 28"/>
                <a:gd name="T2" fmla="*/ 7 w 7"/>
                <a:gd name="T3" fmla="*/ 21 h 28"/>
                <a:gd name="T4" fmla="*/ 7 w 7"/>
                <a:gd name="T5" fmla="*/ 14 h 28"/>
                <a:gd name="T6" fmla="*/ 4 w 7"/>
                <a:gd name="T7" fmla="*/ 7 h 28"/>
                <a:gd name="T8" fmla="*/ 4 w 7"/>
                <a:gd name="T9" fmla="*/ 4 h 28"/>
                <a:gd name="T10" fmla="*/ 0 w 7"/>
                <a:gd name="T11" fmla="*/ 0 h 28"/>
                <a:gd name="T12" fmla="*/ 4 w 7"/>
                <a:gd name="T13" fmla="*/ 4 h 28"/>
                <a:gd name="T14" fmla="*/ 4 w 7"/>
                <a:gd name="T15" fmla="*/ 7 h 28"/>
                <a:gd name="T16" fmla="*/ 7 w 7"/>
                <a:gd name="T17" fmla="*/ 14 h 28"/>
                <a:gd name="T18" fmla="*/ 7 w 7"/>
                <a:gd name="T19" fmla="*/ 21 h 28"/>
                <a:gd name="T20" fmla="*/ 7 w 7"/>
                <a:gd name="T21"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28">
                  <a:moveTo>
                    <a:pt x="7" y="28"/>
                  </a:moveTo>
                  <a:lnTo>
                    <a:pt x="7" y="21"/>
                  </a:lnTo>
                  <a:lnTo>
                    <a:pt x="7" y="14"/>
                  </a:lnTo>
                  <a:lnTo>
                    <a:pt x="4" y="7"/>
                  </a:lnTo>
                  <a:lnTo>
                    <a:pt x="4" y="4"/>
                  </a:lnTo>
                  <a:lnTo>
                    <a:pt x="0" y="0"/>
                  </a:lnTo>
                  <a:lnTo>
                    <a:pt x="4" y="4"/>
                  </a:lnTo>
                  <a:lnTo>
                    <a:pt x="4" y="7"/>
                  </a:lnTo>
                  <a:lnTo>
                    <a:pt x="7" y="14"/>
                  </a:lnTo>
                  <a:lnTo>
                    <a:pt x="7" y="21"/>
                  </a:lnTo>
                  <a:lnTo>
                    <a:pt x="7" y="2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 name="Freeform 209">
              <a:extLst/>
            </p:cNvPr>
            <p:cNvSpPr>
              <a:spLocks/>
            </p:cNvSpPr>
            <p:nvPr userDrawn="1"/>
          </p:nvSpPr>
          <p:spPr bwMode="gray">
            <a:xfrm>
              <a:off x="802" y="1462"/>
              <a:ext cx="7" cy="4"/>
            </a:xfrm>
            <a:custGeom>
              <a:avLst/>
              <a:gdLst>
                <a:gd name="T0" fmla="*/ 7 w 7"/>
                <a:gd name="T1" fmla="*/ 0 h 4"/>
                <a:gd name="T2" fmla="*/ 4 w 7"/>
                <a:gd name="T3" fmla="*/ 4 h 4"/>
                <a:gd name="T4" fmla="*/ 0 w 7"/>
                <a:gd name="T5" fmla="*/ 4 h 4"/>
                <a:gd name="T6" fmla="*/ 7 w 7"/>
                <a:gd name="T7" fmla="*/ 0 h 4"/>
                <a:gd name="T8" fmla="*/ 7 w 7"/>
                <a:gd name="T9" fmla="*/ 0 h 4"/>
                <a:gd name="T10" fmla="*/ 7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7" y="0"/>
                  </a:moveTo>
                  <a:lnTo>
                    <a:pt x="4" y="4"/>
                  </a:lnTo>
                  <a:lnTo>
                    <a:pt x="0" y="4"/>
                  </a:lnTo>
                  <a:lnTo>
                    <a:pt x="7" y="0"/>
                  </a:lnTo>
                  <a:lnTo>
                    <a:pt x="7" y="0"/>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4" name="Freeform 210">
              <a:extLst/>
            </p:cNvPr>
            <p:cNvSpPr>
              <a:spLocks/>
            </p:cNvSpPr>
            <p:nvPr userDrawn="1"/>
          </p:nvSpPr>
          <p:spPr bwMode="gray">
            <a:xfrm>
              <a:off x="781" y="1489"/>
              <a:ext cx="11" cy="3"/>
            </a:xfrm>
            <a:custGeom>
              <a:avLst/>
              <a:gdLst>
                <a:gd name="T0" fmla="*/ 11 w 11"/>
                <a:gd name="T1" fmla="*/ 3 h 3"/>
                <a:gd name="T2" fmla="*/ 7 w 11"/>
                <a:gd name="T3" fmla="*/ 3 h 3"/>
                <a:gd name="T4" fmla="*/ 0 w 11"/>
                <a:gd name="T5" fmla="*/ 0 h 3"/>
                <a:gd name="T6" fmla="*/ 7 w 11"/>
                <a:gd name="T7" fmla="*/ 3 h 3"/>
                <a:gd name="T8" fmla="*/ 11 w 11"/>
                <a:gd name="T9" fmla="*/ 3 h 3"/>
              </a:gdLst>
              <a:ahLst/>
              <a:cxnLst>
                <a:cxn ang="0">
                  <a:pos x="T0" y="T1"/>
                </a:cxn>
                <a:cxn ang="0">
                  <a:pos x="T2" y="T3"/>
                </a:cxn>
                <a:cxn ang="0">
                  <a:pos x="T4" y="T5"/>
                </a:cxn>
                <a:cxn ang="0">
                  <a:pos x="T6" y="T7"/>
                </a:cxn>
                <a:cxn ang="0">
                  <a:pos x="T8" y="T9"/>
                </a:cxn>
              </a:cxnLst>
              <a:rect l="0" t="0" r="r" b="b"/>
              <a:pathLst>
                <a:path w="11" h="3">
                  <a:moveTo>
                    <a:pt x="11" y="3"/>
                  </a:moveTo>
                  <a:lnTo>
                    <a:pt x="7" y="3"/>
                  </a:lnTo>
                  <a:lnTo>
                    <a:pt x="0" y="0"/>
                  </a:lnTo>
                  <a:lnTo>
                    <a:pt x="7" y="3"/>
                  </a:lnTo>
                  <a:lnTo>
                    <a:pt x="11"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 name="Freeform 211">
              <a:extLst/>
            </p:cNvPr>
            <p:cNvSpPr>
              <a:spLocks/>
            </p:cNvSpPr>
            <p:nvPr userDrawn="1"/>
          </p:nvSpPr>
          <p:spPr bwMode="gray">
            <a:xfrm>
              <a:off x="868" y="1474"/>
              <a:ext cx="7" cy="3"/>
            </a:xfrm>
            <a:custGeom>
              <a:avLst/>
              <a:gdLst>
                <a:gd name="T0" fmla="*/ 0 w 7"/>
                <a:gd name="T1" fmla="*/ 0 h 3"/>
                <a:gd name="T2" fmla="*/ 3 w 7"/>
                <a:gd name="T3" fmla="*/ 0 h 3"/>
                <a:gd name="T4" fmla="*/ 7 w 7"/>
                <a:gd name="T5" fmla="*/ 3 h 3"/>
                <a:gd name="T6" fmla="*/ 3 w 7"/>
                <a:gd name="T7" fmla="*/ 3 h 3"/>
                <a:gd name="T8" fmla="*/ 3 w 7"/>
                <a:gd name="T9" fmla="*/ 0 h 3"/>
                <a:gd name="T10" fmla="*/ 0 w 7"/>
                <a:gd name="T11" fmla="*/ 0 h 3"/>
              </a:gdLst>
              <a:ahLst/>
              <a:cxnLst>
                <a:cxn ang="0">
                  <a:pos x="T0" y="T1"/>
                </a:cxn>
                <a:cxn ang="0">
                  <a:pos x="T2" y="T3"/>
                </a:cxn>
                <a:cxn ang="0">
                  <a:pos x="T4" y="T5"/>
                </a:cxn>
                <a:cxn ang="0">
                  <a:pos x="T6" y="T7"/>
                </a:cxn>
                <a:cxn ang="0">
                  <a:pos x="T8" y="T9"/>
                </a:cxn>
                <a:cxn ang="0">
                  <a:pos x="T10" y="T11"/>
                </a:cxn>
              </a:cxnLst>
              <a:rect l="0" t="0" r="r" b="b"/>
              <a:pathLst>
                <a:path w="7" h="3">
                  <a:moveTo>
                    <a:pt x="0" y="0"/>
                  </a:moveTo>
                  <a:lnTo>
                    <a:pt x="3" y="0"/>
                  </a:lnTo>
                  <a:lnTo>
                    <a:pt x="7" y="3"/>
                  </a:lnTo>
                  <a:lnTo>
                    <a:pt x="3" y="3"/>
                  </a:lnTo>
                  <a:lnTo>
                    <a:pt x="3" y="0"/>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 name="Freeform 212">
              <a:extLst/>
            </p:cNvPr>
            <p:cNvSpPr>
              <a:spLocks/>
            </p:cNvSpPr>
            <p:nvPr userDrawn="1"/>
          </p:nvSpPr>
          <p:spPr bwMode="gray">
            <a:xfrm>
              <a:off x="937" y="1455"/>
              <a:ext cx="10" cy="49"/>
            </a:xfrm>
            <a:custGeom>
              <a:avLst/>
              <a:gdLst>
                <a:gd name="T0" fmla="*/ 10 w 10"/>
                <a:gd name="T1" fmla="*/ 11 h 46"/>
                <a:gd name="T2" fmla="*/ 7 w 10"/>
                <a:gd name="T3" fmla="*/ 14 h 46"/>
                <a:gd name="T4" fmla="*/ 7 w 10"/>
                <a:gd name="T5" fmla="*/ 18 h 46"/>
                <a:gd name="T6" fmla="*/ 7 w 10"/>
                <a:gd name="T7" fmla="*/ 25 h 46"/>
                <a:gd name="T8" fmla="*/ 7 w 10"/>
                <a:gd name="T9" fmla="*/ 32 h 46"/>
                <a:gd name="T10" fmla="*/ 3 w 10"/>
                <a:gd name="T11" fmla="*/ 35 h 46"/>
                <a:gd name="T12" fmla="*/ 3 w 10"/>
                <a:gd name="T13" fmla="*/ 39 h 46"/>
                <a:gd name="T14" fmla="*/ 3 w 10"/>
                <a:gd name="T15" fmla="*/ 42 h 46"/>
                <a:gd name="T16" fmla="*/ 0 w 10"/>
                <a:gd name="T17" fmla="*/ 46 h 46"/>
                <a:gd name="T18" fmla="*/ 3 w 10"/>
                <a:gd name="T19" fmla="*/ 39 h 46"/>
                <a:gd name="T20" fmla="*/ 3 w 10"/>
                <a:gd name="T21" fmla="*/ 32 h 46"/>
                <a:gd name="T22" fmla="*/ 7 w 10"/>
                <a:gd name="T23" fmla="*/ 28 h 46"/>
                <a:gd name="T24" fmla="*/ 7 w 10"/>
                <a:gd name="T25" fmla="*/ 25 h 46"/>
                <a:gd name="T26" fmla="*/ 7 w 10"/>
                <a:gd name="T27" fmla="*/ 18 h 46"/>
                <a:gd name="T28" fmla="*/ 7 w 10"/>
                <a:gd name="T29" fmla="*/ 14 h 46"/>
                <a:gd name="T30" fmla="*/ 10 w 10"/>
                <a:gd name="T31" fmla="*/ 11 h 46"/>
                <a:gd name="T32" fmla="*/ 3 w 10"/>
                <a:gd name="T33" fmla="*/ 0 h 46"/>
                <a:gd name="T34" fmla="*/ 10 w 10"/>
                <a:gd name="T35" fmla="*/ 7 h 46"/>
                <a:gd name="T36" fmla="*/ 10 w 10"/>
                <a:gd name="T37" fmla="*/ 11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46">
                  <a:moveTo>
                    <a:pt x="10" y="11"/>
                  </a:moveTo>
                  <a:lnTo>
                    <a:pt x="7" y="14"/>
                  </a:lnTo>
                  <a:lnTo>
                    <a:pt x="7" y="18"/>
                  </a:lnTo>
                  <a:lnTo>
                    <a:pt x="7" y="25"/>
                  </a:lnTo>
                  <a:lnTo>
                    <a:pt x="7" y="32"/>
                  </a:lnTo>
                  <a:lnTo>
                    <a:pt x="3" y="35"/>
                  </a:lnTo>
                  <a:lnTo>
                    <a:pt x="3" y="39"/>
                  </a:lnTo>
                  <a:lnTo>
                    <a:pt x="3" y="42"/>
                  </a:lnTo>
                  <a:lnTo>
                    <a:pt x="0" y="46"/>
                  </a:lnTo>
                  <a:lnTo>
                    <a:pt x="3" y="39"/>
                  </a:lnTo>
                  <a:lnTo>
                    <a:pt x="3" y="32"/>
                  </a:lnTo>
                  <a:lnTo>
                    <a:pt x="7" y="28"/>
                  </a:lnTo>
                  <a:lnTo>
                    <a:pt x="7" y="25"/>
                  </a:lnTo>
                  <a:lnTo>
                    <a:pt x="7" y="18"/>
                  </a:lnTo>
                  <a:lnTo>
                    <a:pt x="7" y="14"/>
                  </a:lnTo>
                  <a:lnTo>
                    <a:pt x="10" y="11"/>
                  </a:lnTo>
                  <a:lnTo>
                    <a:pt x="3" y="0"/>
                  </a:lnTo>
                  <a:lnTo>
                    <a:pt x="10" y="7"/>
                  </a:lnTo>
                  <a:lnTo>
                    <a:pt x="10" y="1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 name="Freeform 213">
              <a:extLst/>
            </p:cNvPr>
            <p:cNvSpPr>
              <a:spLocks/>
            </p:cNvSpPr>
            <p:nvPr userDrawn="1"/>
          </p:nvSpPr>
          <p:spPr bwMode="gray">
            <a:xfrm>
              <a:off x="926" y="1512"/>
              <a:ext cx="7" cy="7"/>
            </a:xfrm>
            <a:custGeom>
              <a:avLst/>
              <a:gdLst>
                <a:gd name="T0" fmla="*/ 7 w 7"/>
                <a:gd name="T1" fmla="*/ 0 h 7"/>
                <a:gd name="T2" fmla="*/ 4 w 7"/>
                <a:gd name="T3" fmla="*/ 0 h 7"/>
                <a:gd name="T4" fmla="*/ 0 w 7"/>
                <a:gd name="T5" fmla="*/ 3 h 7"/>
                <a:gd name="T6" fmla="*/ 0 w 7"/>
                <a:gd name="T7" fmla="*/ 3 h 7"/>
                <a:gd name="T8" fmla="*/ 4 w 7"/>
                <a:gd name="T9" fmla="*/ 3 h 7"/>
                <a:gd name="T10" fmla="*/ 4 w 7"/>
                <a:gd name="T11" fmla="*/ 7 h 7"/>
                <a:gd name="T12" fmla="*/ 0 w 7"/>
                <a:gd name="T13" fmla="*/ 3 h 7"/>
                <a:gd name="T14" fmla="*/ 0 w 7"/>
                <a:gd name="T15" fmla="*/ 3 h 7"/>
                <a:gd name="T16" fmla="*/ 0 w 7"/>
                <a:gd name="T17" fmla="*/ 3 h 7"/>
                <a:gd name="T18" fmla="*/ 0 w 7"/>
                <a:gd name="T19" fmla="*/ 3 h 7"/>
                <a:gd name="T20" fmla="*/ 0 w 7"/>
                <a:gd name="T21" fmla="*/ 3 h 7"/>
                <a:gd name="T22" fmla="*/ 0 w 7"/>
                <a:gd name="T23" fmla="*/ 3 h 7"/>
                <a:gd name="T24" fmla="*/ 7 w 7"/>
                <a:gd name="T2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7">
                  <a:moveTo>
                    <a:pt x="7" y="0"/>
                  </a:moveTo>
                  <a:lnTo>
                    <a:pt x="4" y="0"/>
                  </a:lnTo>
                  <a:lnTo>
                    <a:pt x="0" y="3"/>
                  </a:lnTo>
                  <a:lnTo>
                    <a:pt x="0" y="3"/>
                  </a:lnTo>
                  <a:lnTo>
                    <a:pt x="4" y="3"/>
                  </a:lnTo>
                  <a:lnTo>
                    <a:pt x="4" y="7"/>
                  </a:lnTo>
                  <a:lnTo>
                    <a:pt x="0" y="3"/>
                  </a:lnTo>
                  <a:lnTo>
                    <a:pt x="0" y="3"/>
                  </a:lnTo>
                  <a:lnTo>
                    <a:pt x="0" y="3"/>
                  </a:lnTo>
                  <a:lnTo>
                    <a:pt x="0" y="3"/>
                  </a:lnTo>
                  <a:lnTo>
                    <a:pt x="0" y="3"/>
                  </a:lnTo>
                  <a:lnTo>
                    <a:pt x="0" y="3"/>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8" name="Freeform 214">
              <a:extLst/>
            </p:cNvPr>
            <p:cNvSpPr>
              <a:spLocks/>
            </p:cNvSpPr>
            <p:nvPr userDrawn="1"/>
          </p:nvSpPr>
          <p:spPr bwMode="gray">
            <a:xfrm>
              <a:off x="914" y="1459"/>
              <a:ext cx="12" cy="7"/>
            </a:xfrm>
            <a:custGeom>
              <a:avLst/>
              <a:gdLst>
                <a:gd name="T0" fmla="*/ 11 w 11"/>
                <a:gd name="T1" fmla="*/ 0 h 7"/>
                <a:gd name="T2" fmla="*/ 11 w 11"/>
                <a:gd name="T3" fmla="*/ 0 h 7"/>
                <a:gd name="T4" fmla="*/ 7 w 11"/>
                <a:gd name="T5" fmla="*/ 0 h 7"/>
                <a:gd name="T6" fmla="*/ 0 w 11"/>
                <a:gd name="T7" fmla="*/ 7 h 7"/>
                <a:gd name="T8" fmla="*/ 0 w 11"/>
                <a:gd name="T9" fmla="*/ 3 h 7"/>
                <a:gd name="T10" fmla="*/ 4 w 11"/>
                <a:gd name="T11" fmla="*/ 3 h 7"/>
                <a:gd name="T12" fmla="*/ 7 w 11"/>
                <a:gd name="T13" fmla="*/ 0 h 7"/>
                <a:gd name="T14" fmla="*/ 11 w 11"/>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7">
                  <a:moveTo>
                    <a:pt x="11" y="0"/>
                  </a:moveTo>
                  <a:lnTo>
                    <a:pt x="11" y="0"/>
                  </a:lnTo>
                  <a:lnTo>
                    <a:pt x="7" y="0"/>
                  </a:lnTo>
                  <a:lnTo>
                    <a:pt x="0" y="7"/>
                  </a:lnTo>
                  <a:lnTo>
                    <a:pt x="0" y="3"/>
                  </a:lnTo>
                  <a:lnTo>
                    <a:pt x="4" y="3"/>
                  </a:lnTo>
                  <a:lnTo>
                    <a:pt x="7" y="0"/>
                  </a:lnTo>
                  <a:lnTo>
                    <a:pt x="11"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9" name="Freeform 215">
              <a:extLst/>
            </p:cNvPr>
            <p:cNvSpPr>
              <a:spLocks/>
            </p:cNvSpPr>
            <p:nvPr userDrawn="1"/>
          </p:nvSpPr>
          <p:spPr bwMode="gray">
            <a:xfrm>
              <a:off x="893" y="1477"/>
              <a:ext cx="7" cy="5"/>
            </a:xfrm>
            <a:custGeom>
              <a:avLst/>
              <a:gdLst>
                <a:gd name="T0" fmla="*/ 4 w 7"/>
                <a:gd name="T1" fmla="*/ 4 h 4"/>
                <a:gd name="T2" fmla="*/ 4 w 7"/>
                <a:gd name="T3" fmla="*/ 4 h 4"/>
                <a:gd name="T4" fmla="*/ 0 w 7"/>
                <a:gd name="T5" fmla="*/ 4 h 4"/>
                <a:gd name="T6" fmla="*/ 0 w 7"/>
                <a:gd name="T7" fmla="*/ 4 h 4"/>
                <a:gd name="T8" fmla="*/ 0 w 7"/>
                <a:gd name="T9" fmla="*/ 4 h 4"/>
                <a:gd name="T10" fmla="*/ 4 w 7"/>
                <a:gd name="T11" fmla="*/ 0 h 4"/>
                <a:gd name="T12" fmla="*/ 7 w 7"/>
                <a:gd name="T13" fmla="*/ 0 h 4"/>
                <a:gd name="T14" fmla="*/ 4 w 7"/>
                <a:gd name="T15" fmla="*/ 0 h 4"/>
                <a:gd name="T16" fmla="*/ 4 w 7"/>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4">
                  <a:moveTo>
                    <a:pt x="4" y="4"/>
                  </a:moveTo>
                  <a:lnTo>
                    <a:pt x="4" y="4"/>
                  </a:lnTo>
                  <a:lnTo>
                    <a:pt x="0" y="4"/>
                  </a:lnTo>
                  <a:lnTo>
                    <a:pt x="0" y="4"/>
                  </a:lnTo>
                  <a:lnTo>
                    <a:pt x="0" y="4"/>
                  </a:lnTo>
                  <a:lnTo>
                    <a:pt x="4" y="0"/>
                  </a:lnTo>
                  <a:lnTo>
                    <a:pt x="7" y="0"/>
                  </a:lnTo>
                  <a:lnTo>
                    <a:pt x="4" y="0"/>
                  </a:lnTo>
                  <a:lnTo>
                    <a:pt x="4"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0" name="Freeform 216">
              <a:extLst/>
            </p:cNvPr>
            <p:cNvSpPr>
              <a:spLocks/>
            </p:cNvSpPr>
            <p:nvPr userDrawn="1"/>
          </p:nvSpPr>
          <p:spPr bwMode="gray">
            <a:xfrm>
              <a:off x="918" y="1599"/>
              <a:ext cx="3" cy="12"/>
            </a:xfrm>
            <a:custGeom>
              <a:avLst/>
              <a:gdLst>
                <a:gd name="T0" fmla="*/ 0 w 3"/>
                <a:gd name="T1" fmla="*/ 0 h 11"/>
                <a:gd name="T2" fmla="*/ 3 w 3"/>
                <a:gd name="T3" fmla="*/ 7 h 11"/>
                <a:gd name="T4" fmla="*/ 3 w 3"/>
                <a:gd name="T5" fmla="*/ 11 h 11"/>
                <a:gd name="T6" fmla="*/ 3 w 3"/>
                <a:gd name="T7" fmla="*/ 7 h 11"/>
                <a:gd name="T8" fmla="*/ 0 w 3"/>
                <a:gd name="T9" fmla="*/ 0 h 11"/>
              </a:gdLst>
              <a:ahLst/>
              <a:cxnLst>
                <a:cxn ang="0">
                  <a:pos x="T0" y="T1"/>
                </a:cxn>
                <a:cxn ang="0">
                  <a:pos x="T2" y="T3"/>
                </a:cxn>
                <a:cxn ang="0">
                  <a:pos x="T4" y="T5"/>
                </a:cxn>
                <a:cxn ang="0">
                  <a:pos x="T6" y="T7"/>
                </a:cxn>
                <a:cxn ang="0">
                  <a:pos x="T8" y="T9"/>
                </a:cxn>
              </a:cxnLst>
              <a:rect l="0" t="0" r="r" b="b"/>
              <a:pathLst>
                <a:path w="3" h="11">
                  <a:moveTo>
                    <a:pt x="0" y="0"/>
                  </a:moveTo>
                  <a:lnTo>
                    <a:pt x="3" y="7"/>
                  </a:lnTo>
                  <a:lnTo>
                    <a:pt x="3" y="11"/>
                  </a:lnTo>
                  <a:lnTo>
                    <a:pt x="3" y="7"/>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1" name="Freeform 217">
              <a:extLst/>
            </p:cNvPr>
            <p:cNvSpPr>
              <a:spLocks/>
            </p:cNvSpPr>
            <p:nvPr userDrawn="1"/>
          </p:nvSpPr>
          <p:spPr bwMode="gray">
            <a:xfrm>
              <a:off x="937" y="1522"/>
              <a:ext cx="21" cy="17"/>
            </a:xfrm>
            <a:custGeom>
              <a:avLst/>
              <a:gdLst>
                <a:gd name="T0" fmla="*/ 0 w 21"/>
                <a:gd name="T1" fmla="*/ 0 h 15"/>
                <a:gd name="T2" fmla="*/ 7 w 21"/>
                <a:gd name="T3" fmla="*/ 8 h 15"/>
                <a:gd name="T4" fmla="*/ 14 w 21"/>
                <a:gd name="T5" fmla="*/ 11 h 15"/>
                <a:gd name="T6" fmla="*/ 21 w 21"/>
                <a:gd name="T7" fmla="*/ 15 h 15"/>
                <a:gd name="T8" fmla="*/ 10 w 21"/>
                <a:gd name="T9" fmla="*/ 11 h 15"/>
                <a:gd name="T10" fmla="*/ 3 w 21"/>
                <a:gd name="T11" fmla="*/ 4 h 15"/>
                <a:gd name="T12" fmla="*/ 0 w 21"/>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21" h="15">
                  <a:moveTo>
                    <a:pt x="0" y="0"/>
                  </a:moveTo>
                  <a:lnTo>
                    <a:pt x="7" y="8"/>
                  </a:lnTo>
                  <a:lnTo>
                    <a:pt x="14" y="11"/>
                  </a:lnTo>
                  <a:lnTo>
                    <a:pt x="21" y="15"/>
                  </a:lnTo>
                  <a:lnTo>
                    <a:pt x="10" y="11"/>
                  </a:lnTo>
                  <a:lnTo>
                    <a:pt x="3" y="4"/>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2" name="Freeform 218">
              <a:extLst/>
            </p:cNvPr>
            <p:cNvSpPr>
              <a:spLocks/>
            </p:cNvSpPr>
            <p:nvPr userDrawn="1"/>
          </p:nvSpPr>
          <p:spPr bwMode="gray">
            <a:xfrm>
              <a:off x="966" y="1531"/>
              <a:ext cx="7" cy="3"/>
            </a:xfrm>
            <a:custGeom>
              <a:avLst/>
              <a:gdLst>
                <a:gd name="T0" fmla="*/ 7 w 7"/>
                <a:gd name="T1" fmla="*/ 0 h 3"/>
                <a:gd name="T2" fmla="*/ 3 w 7"/>
                <a:gd name="T3" fmla="*/ 3 h 3"/>
                <a:gd name="T4" fmla="*/ 0 w 7"/>
                <a:gd name="T5" fmla="*/ 3 h 3"/>
                <a:gd name="T6" fmla="*/ 3 w 7"/>
                <a:gd name="T7" fmla="*/ 3 h 3"/>
                <a:gd name="T8" fmla="*/ 7 w 7"/>
                <a:gd name="T9" fmla="*/ 0 h 3"/>
              </a:gdLst>
              <a:ahLst/>
              <a:cxnLst>
                <a:cxn ang="0">
                  <a:pos x="T0" y="T1"/>
                </a:cxn>
                <a:cxn ang="0">
                  <a:pos x="T2" y="T3"/>
                </a:cxn>
                <a:cxn ang="0">
                  <a:pos x="T4" y="T5"/>
                </a:cxn>
                <a:cxn ang="0">
                  <a:pos x="T6" y="T7"/>
                </a:cxn>
                <a:cxn ang="0">
                  <a:pos x="T8" y="T9"/>
                </a:cxn>
              </a:cxnLst>
              <a:rect l="0" t="0" r="r" b="b"/>
              <a:pathLst>
                <a:path w="7" h="3">
                  <a:moveTo>
                    <a:pt x="7" y="0"/>
                  </a:moveTo>
                  <a:lnTo>
                    <a:pt x="3" y="3"/>
                  </a:lnTo>
                  <a:lnTo>
                    <a:pt x="0" y="3"/>
                  </a:lnTo>
                  <a:lnTo>
                    <a:pt x="3" y="3"/>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3" name="Freeform 219">
              <a:extLst/>
            </p:cNvPr>
            <p:cNvSpPr>
              <a:spLocks/>
            </p:cNvSpPr>
            <p:nvPr userDrawn="1"/>
          </p:nvSpPr>
          <p:spPr bwMode="gray">
            <a:xfrm>
              <a:off x="733" y="1500"/>
              <a:ext cx="26" cy="7"/>
            </a:xfrm>
            <a:custGeom>
              <a:avLst/>
              <a:gdLst>
                <a:gd name="T0" fmla="*/ 11 w 25"/>
                <a:gd name="T1" fmla="*/ 4 h 7"/>
                <a:gd name="T2" fmla="*/ 21 w 25"/>
                <a:gd name="T3" fmla="*/ 0 h 7"/>
                <a:gd name="T4" fmla="*/ 25 w 25"/>
                <a:gd name="T5" fmla="*/ 0 h 7"/>
                <a:gd name="T6" fmla="*/ 18 w 25"/>
                <a:gd name="T7" fmla="*/ 4 h 7"/>
                <a:gd name="T8" fmla="*/ 11 w 25"/>
                <a:gd name="T9" fmla="*/ 4 h 7"/>
                <a:gd name="T10" fmla="*/ 0 w 25"/>
                <a:gd name="T11" fmla="*/ 7 h 7"/>
                <a:gd name="T12" fmla="*/ 0 w 25"/>
                <a:gd name="T13" fmla="*/ 7 h 7"/>
                <a:gd name="T14" fmla="*/ 0 w 25"/>
                <a:gd name="T15" fmla="*/ 7 h 7"/>
                <a:gd name="T16" fmla="*/ 11 w 25"/>
                <a:gd name="T17"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7">
                  <a:moveTo>
                    <a:pt x="11" y="4"/>
                  </a:moveTo>
                  <a:lnTo>
                    <a:pt x="21" y="0"/>
                  </a:lnTo>
                  <a:lnTo>
                    <a:pt x="25" y="0"/>
                  </a:lnTo>
                  <a:lnTo>
                    <a:pt x="18" y="4"/>
                  </a:lnTo>
                  <a:lnTo>
                    <a:pt x="11" y="4"/>
                  </a:lnTo>
                  <a:lnTo>
                    <a:pt x="0" y="7"/>
                  </a:lnTo>
                  <a:lnTo>
                    <a:pt x="0" y="7"/>
                  </a:lnTo>
                  <a:lnTo>
                    <a:pt x="0" y="7"/>
                  </a:lnTo>
                  <a:lnTo>
                    <a:pt x="11"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4" name="Freeform 220">
              <a:extLst/>
            </p:cNvPr>
            <p:cNvSpPr>
              <a:spLocks/>
            </p:cNvSpPr>
            <p:nvPr userDrawn="1"/>
          </p:nvSpPr>
          <p:spPr bwMode="gray">
            <a:xfrm>
              <a:off x="723" y="1355"/>
              <a:ext cx="7" cy="17"/>
            </a:xfrm>
            <a:custGeom>
              <a:avLst/>
              <a:gdLst>
                <a:gd name="T0" fmla="*/ 3 w 7"/>
                <a:gd name="T1" fmla="*/ 15 h 15"/>
                <a:gd name="T2" fmla="*/ 7 w 7"/>
                <a:gd name="T3" fmla="*/ 8 h 15"/>
                <a:gd name="T4" fmla="*/ 3 w 7"/>
                <a:gd name="T5" fmla="*/ 0 h 15"/>
                <a:gd name="T6" fmla="*/ 7 w 7"/>
                <a:gd name="T7" fmla="*/ 8 h 15"/>
                <a:gd name="T8" fmla="*/ 3 w 7"/>
                <a:gd name="T9" fmla="*/ 11 h 15"/>
                <a:gd name="T10" fmla="*/ 3 w 7"/>
                <a:gd name="T11" fmla="*/ 11 h 15"/>
                <a:gd name="T12" fmla="*/ 3 w 7"/>
                <a:gd name="T13" fmla="*/ 15 h 15"/>
                <a:gd name="T14" fmla="*/ 0 w 7"/>
                <a:gd name="T15" fmla="*/ 15 h 15"/>
                <a:gd name="T16" fmla="*/ 0 w 7"/>
                <a:gd name="T17" fmla="*/ 15 h 15"/>
                <a:gd name="T18" fmla="*/ 0 w 7"/>
                <a:gd name="T19" fmla="*/ 15 h 15"/>
                <a:gd name="T20" fmla="*/ 3 w 7"/>
                <a:gd name="T21"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15">
                  <a:moveTo>
                    <a:pt x="3" y="15"/>
                  </a:moveTo>
                  <a:lnTo>
                    <a:pt x="7" y="8"/>
                  </a:lnTo>
                  <a:lnTo>
                    <a:pt x="3" y="0"/>
                  </a:lnTo>
                  <a:lnTo>
                    <a:pt x="7" y="8"/>
                  </a:lnTo>
                  <a:lnTo>
                    <a:pt x="3" y="11"/>
                  </a:lnTo>
                  <a:lnTo>
                    <a:pt x="3" y="11"/>
                  </a:lnTo>
                  <a:lnTo>
                    <a:pt x="3" y="15"/>
                  </a:lnTo>
                  <a:lnTo>
                    <a:pt x="0" y="15"/>
                  </a:lnTo>
                  <a:lnTo>
                    <a:pt x="0" y="15"/>
                  </a:lnTo>
                  <a:lnTo>
                    <a:pt x="0" y="15"/>
                  </a:lnTo>
                  <a:lnTo>
                    <a:pt x="3" y="1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5" name="Freeform 221">
              <a:extLst/>
            </p:cNvPr>
            <p:cNvSpPr>
              <a:spLocks/>
            </p:cNvSpPr>
            <p:nvPr userDrawn="1"/>
          </p:nvSpPr>
          <p:spPr bwMode="gray">
            <a:xfrm>
              <a:off x="723" y="1372"/>
              <a:ext cx="3" cy="10"/>
            </a:xfrm>
            <a:custGeom>
              <a:avLst/>
              <a:gdLst>
                <a:gd name="T0" fmla="*/ 0 w 3"/>
                <a:gd name="T1" fmla="*/ 0 h 10"/>
                <a:gd name="T2" fmla="*/ 0 w 3"/>
                <a:gd name="T3" fmla="*/ 3 h 10"/>
                <a:gd name="T4" fmla="*/ 0 w 3"/>
                <a:gd name="T5" fmla="*/ 3 h 10"/>
                <a:gd name="T6" fmla="*/ 3 w 3"/>
                <a:gd name="T7" fmla="*/ 7 h 10"/>
                <a:gd name="T8" fmla="*/ 3 w 3"/>
                <a:gd name="T9" fmla="*/ 10 h 10"/>
                <a:gd name="T10" fmla="*/ 0 w 3"/>
                <a:gd name="T11" fmla="*/ 7 h 10"/>
                <a:gd name="T12" fmla="*/ 0 w 3"/>
                <a:gd name="T13" fmla="*/ 3 h 10"/>
                <a:gd name="T14" fmla="*/ 0 w 3"/>
                <a:gd name="T15" fmla="*/ 3 h 10"/>
                <a:gd name="T16" fmla="*/ 0 w 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0">
                  <a:moveTo>
                    <a:pt x="0" y="0"/>
                  </a:moveTo>
                  <a:lnTo>
                    <a:pt x="0" y="3"/>
                  </a:lnTo>
                  <a:lnTo>
                    <a:pt x="0" y="3"/>
                  </a:lnTo>
                  <a:lnTo>
                    <a:pt x="3" y="7"/>
                  </a:lnTo>
                  <a:lnTo>
                    <a:pt x="3" y="10"/>
                  </a:lnTo>
                  <a:lnTo>
                    <a:pt x="0" y="7"/>
                  </a:lnTo>
                  <a:lnTo>
                    <a:pt x="0" y="3"/>
                  </a:lnTo>
                  <a:lnTo>
                    <a:pt x="0" y="3"/>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6" name="Freeform 222">
              <a:extLst/>
            </p:cNvPr>
            <p:cNvSpPr>
              <a:spLocks/>
            </p:cNvSpPr>
            <p:nvPr userDrawn="1"/>
          </p:nvSpPr>
          <p:spPr bwMode="gray">
            <a:xfrm>
              <a:off x="704" y="1417"/>
              <a:ext cx="5" cy="11"/>
            </a:xfrm>
            <a:custGeom>
              <a:avLst/>
              <a:gdLst>
                <a:gd name="T0" fmla="*/ 4 w 4"/>
                <a:gd name="T1" fmla="*/ 10 h 10"/>
                <a:gd name="T2" fmla="*/ 0 w 4"/>
                <a:gd name="T3" fmla="*/ 3 h 10"/>
                <a:gd name="T4" fmla="*/ 0 w 4"/>
                <a:gd name="T5" fmla="*/ 0 h 10"/>
                <a:gd name="T6" fmla="*/ 0 w 4"/>
                <a:gd name="T7" fmla="*/ 3 h 10"/>
                <a:gd name="T8" fmla="*/ 4 w 4"/>
                <a:gd name="T9" fmla="*/ 10 h 10"/>
              </a:gdLst>
              <a:ahLst/>
              <a:cxnLst>
                <a:cxn ang="0">
                  <a:pos x="T0" y="T1"/>
                </a:cxn>
                <a:cxn ang="0">
                  <a:pos x="T2" y="T3"/>
                </a:cxn>
                <a:cxn ang="0">
                  <a:pos x="T4" y="T5"/>
                </a:cxn>
                <a:cxn ang="0">
                  <a:pos x="T6" y="T7"/>
                </a:cxn>
                <a:cxn ang="0">
                  <a:pos x="T8" y="T9"/>
                </a:cxn>
              </a:cxnLst>
              <a:rect l="0" t="0" r="r" b="b"/>
              <a:pathLst>
                <a:path w="4" h="10">
                  <a:moveTo>
                    <a:pt x="4" y="10"/>
                  </a:moveTo>
                  <a:lnTo>
                    <a:pt x="0" y="3"/>
                  </a:lnTo>
                  <a:lnTo>
                    <a:pt x="0" y="0"/>
                  </a:lnTo>
                  <a:lnTo>
                    <a:pt x="0" y="3"/>
                  </a:lnTo>
                  <a:lnTo>
                    <a:pt x="4" y="1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7" name="Freeform 223">
              <a:extLst/>
            </p:cNvPr>
            <p:cNvSpPr>
              <a:spLocks/>
            </p:cNvSpPr>
            <p:nvPr userDrawn="1"/>
          </p:nvSpPr>
          <p:spPr bwMode="gray">
            <a:xfrm>
              <a:off x="712" y="1390"/>
              <a:ext cx="11" cy="12"/>
            </a:xfrm>
            <a:custGeom>
              <a:avLst/>
              <a:gdLst>
                <a:gd name="T0" fmla="*/ 0 w 11"/>
                <a:gd name="T1" fmla="*/ 7 h 11"/>
                <a:gd name="T2" fmla="*/ 0 w 11"/>
                <a:gd name="T3" fmla="*/ 11 h 11"/>
                <a:gd name="T4" fmla="*/ 0 w 11"/>
                <a:gd name="T5" fmla="*/ 11 h 11"/>
                <a:gd name="T6" fmla="*/ 0 w 11"/>
                <a:gd name="T7" fmla="*/ 7 h 11"/>
                <a:gd name="T8" fmla="*/ 4 w 11"/>
                <a:gd name="T9" fmla="*/ 7 h 11"/>
                <a:gd name="T10" fmla="*/ 7 w 11"/>
                <a:gd name="T11" fmla="*/ 4 h 11"/>
                <a:gd name="T12" fmla="*/ 11 w 11"/>
                <a:gd name="T13" fmla="*/ 0 h 11"/>
                <a:gd name="T14" fmla="*/ 7 w 11"/>
                <a:gd name="T15" fmla="*/ 0 h 11"/>
                <a:gd name="T16" fmla="*/ 7 w 11"/>
                <a:gd name="T17" fmla="*/ 4 h 11"/>
                <a:gd name="T18" fmla="*/ 0 w 11"/>
                <a:gd name="T19"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11">
                  <a:moveTo>
                    <a:pt x="0" y="7"/>
                  </a:moveTo>
                  <a:lnTo>
                    <a:pt x="0" y="11"/>
                  </a:lnTo>
                  <a:lnTo>
                    <a:pt x="0" y="11"/>
                  </a:lnTo>
                  <a:lnTo>
                    <a:pt x="0" y="7"/>
                  </a:lnTo>
                  <a:lnTo>
                    <a:pt x="4" y="7"/>
                  </a:lnTo>
                  <a:lnTo>
                    <a:pt x="7" y="4"/>
                  </a:lnTo>
                  <a:lnTo>
                    <a:pt x="11" y="0"/>
                  </a:lnTo>
                  <a:lnTo>
                    <a:pt x="7" y="0"/>
                  </a:lnTo>
                  <a:lnTo>
                    <a:pt x="7" y="4"/>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8" name="Freeform 224">
              <a:extLst/>
            </p:cNvPr>
            <p:cNvSpPr>
              <a:spLocks/>
            </p:cNvSpPr>
            <p:nvPr userDrawn="1"/>
          </p:nvSpPr>
          <p:spPr bwMode="gray">
            <a:xfrm>
              <a:off x="726" y="1470"/>
              <a:ext cx="14" cy="4"/>
            </a:xfrm>
            <a:custGeom>
              <a:avLst/>
              <a:gdLst>
                <a:gd name="T0" fmla="*/ 14 w 14"/>
                <a:gd name="T1" fmla="*/ 4 h 4"/>
                <a:gd name="T2" fmla="*/ 14 w 14"/>
                <a:gd name="T3" fmla="*/ 4 h 4"/>
                <a:gd name="T4" fmla="*/ 14 w 14"/>
                <a:gd name="T5" fmla="*/ 4 h 4"/>
                <a:gd name="T6" fmla="*/ 7 w 14"/>
                <a:gd name="T7" fmla="*/ 4 h 4"/>
                <a:gd name="T8" fmla="*/ 0 w 14"/>
                <a:gd name="T9" fmla="*/ 0 h 4"/>
                <a:gd name="T10" fmla="*/ 7 w 14"/>
                <a:gd name="T11" fmla="*/ 4 h 4"/>
                <a:gd name="T12" fmla="*/ 11 w 14"/>
                <a:gd name="T13" fmla="*/ 4 h 4"/>
                <a:gd name="T14" fmla="*/ 14 w 14"/>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4">
                  <a:moveTo>
                    <a:pt x="14" y="4"/>
                  </a:moveTo>
                  <a:lnTo>
                    <a:pt x="14" y="4"/>
                  </a:lnTo>
                  <a:lnTo>
                    <a:pt x="14" y="4"/>
                  </a:lnTo>
                  <a:lnTo>
                    <a:pt x="7" y="4"/>
                  </a:lnTo>
                  <a:lnTo>
                    <a:pt x="0" y="0"/>
                  </a:lnTo>
                  <a:lnTo>
                    <a:pt x="7" y="4"/>
                  </a:lnTo>
                  <a:lnTo>
                    <a:pt x="11" y="4"/>
                  </a:lnTo>
                  <a:lnTo>
                    <a:pt x="14"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9" name="Freeform 225">
              <a:extLst/>
            </p:cNvPr>
            <p:cNvSpPr>
              <a:spLocks/>
            </p:cNvSpPr>
            <p:nvPr userDrawn="1"/>
          </p:nvSpPr>
          <p:spPr bwMode="gray">
            <a:xfrm>
              <a:off x="712" y="1531"/>
              <a:ext cx="7" cy="3"/>
            </a:xfrm>
            <a:custGeom>
              <a:avLst/>
              <a:gdLst>
                <a:gd name="T0" fmla="*/ 0 w 7"/>
                <a:gd name="T1" fmla="*/ 3 h 3"/>
                <a:gd name="T2" fmla="*/ 0 w 7"/>
                <a:gd name="T3" fmla="*/ 0 h 3"/>
                <a:gd name="T4" fmla="*/ 4 w 7"/>
                <a:gd name="T5" fmla="*/ 0 h 3"/>
                <a:gd name="T6" fmla="*/ 7 w 7"/>
                <a:gd name="T7" fmla="*/ 0 h 3"/>
                <a:gd name="T8" fmla="*/ 7 w 7"/>
                <a:gd name="T9" fmla="*/ 0 h 3"/>
                <a:gd name="T10" fmla="*/ 4 w 7"/>
                <a:gd name="T11" fmla="*/ 0 h 3"/>
                <a:gd name="T12" fmla="*/ 4 w 7"/>
                <a:gd name="T13" fmla="*/ 0 h 3"/>
                <a:gd name="T14" fmla="*/ 0 w 7"/>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3">
                  <a:moveTo>
                    <a:pt x="0" y="3"/>
                  </a:moveTo>
                  <a:lnTo>
                    <a:pt x="0" y="0"/>
                  </a:lnTo>
                  <a:lnTo>
                    <a:pt x="4" y="0"/>
                  </a:lnTo>
                  <a:lnTo>
                    <a:pt x="7" y="0"/>
                  </a:lnTo>
                  <a:lnTo>
                    <a:pt x="7" y="0"/>
                  </a:lnTo>
                  <a:lnTo>
                    <a:pt x="4" y="0"/>
                  </a:lnTo>
                  <a:lnTo>
                    <a:pt x="4" y="0"/>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0" name="Freeform 226">
              <a:extLst/>
            </p:cNvPr>
            <p:cNvSpPr>
              <a:spLocks/>
            </p:cNvSpPr>
            <p:nvPr userDrawn="1"/>
          </p:nvSpPr>
          <p:spPr bwMode="gray">
            <a:xfrm>
              <a:off x="719" y="1539"/>
              <a:ext cx="14" cy="30"/>
            </a:xfrm>
            <a:custGeom>
              <a:avLst/>
              <a:gdLst>
                <a:gd name="T0" fmla="*/ 14 w 14"/>
                <a:gd name="T1" fmla="*/ 28 h 28"/>
                <a:gd name="T2" fmla="*/ 4 w 14"/>
                <a:gd name="T3" fmla="*/ 17 h 28"/>
                <a:gd name="T4" fmla="*/ 0 w 14"/>
                <a:gd name="T5" fmla="*/ 17 h 28"/>
                <a:gd name="T6" fmla="*/ 0 w 14"/>
                <a:gd name="T7" fmla="*/ 14 h 28"/>
                <a:gd name="T8" fmla="*/ 0 w 14"/>
                <a:gd name="T9" fmla="*/ 14 h 28"/>
                <a:gd name="T10" fmla="*/ 0 w 14"/>
                <a:gd name="T11" fmla="*/ 7 h 28"/>
                <a:gd name="T12" fmla="*/ 0 w 14"/>
                <a:gd name="T13" fmla="*/ 3 h 28"/>
                <a:gd name="T14" fmla="*/ 0 w 14"/>
                <a:gd name="T15" fmla="*/ 0 h 28"/>
                <a:gd name="T16" fmla="*/ 0 w 14"/>
                <a:gd name="T17" fmla="*/ 7 h 28"/>
                <a:gd name="T18" fmla="*/ 0 w 14"/>
                <a:gd name="T19" fmla="*/ 14 h 28"/>
                <a:gd name="T20" fmla="*/ 4 w 14"/>
                <a:gd name="T21" fmla="*/ 17 h 28"/>
                <a:gd name="T22" fmla="*/ 4 w 14"/>
                <a:gd name="T23" fmla="*/ 17 h 28"/>
                <a:gd name="T24" fmla="*/ 14 w 14"/>
                <a:gd name="T25" fmla="*/ 28 h 28"/>
                <a:gd name="T26" fmla="*/ 14 w 14"/>
                <a:gd name="T2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 h="28">
                  <a:moveTo>
                    <a:pt x="14" y="28"/>
                  </a:moveTo>
                  <a:lnTo>
                    <a:pt x="4" y="17"/>
                  </a:lnTo>
                  <a:lnTo>
                    <a:pt x="0" y="17"/>
                  </a:lnTo>
                  <a:lnTo>
                    <a:pt x="0" y="14"/>
                  </a:lnTo>
                  <a:lnTo>
                    <a:pt x="0" y="14"/>
                  </a:lnTo>
                  <a:lnTo>
                    <a:pt x="0" y="7"/>
                  </a:lnTo>
                  <a:lnTo>
                    <a:pt x="0" y="3"/>
                  </a:lnTo>
                  <a:lnTo>
                    <a:pt x="0" y="0"/>
                  </a:lnTo>
                  <a:lnTo>
                    <a:pt x="0" y="7"/>
                  </a:lnTo>
                  <a:lnTo>
                    <a:pt x="0" y="14"/>
                  </a:lnTo>
                  <a:lnTo>
                    <a:pt x="4" y="17"/>
                  </a:lnTo>
                  <a:lnTo>
                    <a:pt x="4" y="17"/>
                  </a:lnTo>
                  <a:lnTo>
                    <a:pt x="14" y="28"/>
                  </a:lnTo>
                  <a:lnTo>
                    <a:pt x="14" y="2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1" name="Freeform 227">
              <a:extLst/>
            </p:cNvPr>
            <p:cNvSpPr>
              <a:spLocks/>
            </p:cNvSpPr>
            <p:nvPr userDrawn="1"/>
          </p:nvSpPr>
          <p:spPr bwMode="gray">
            <a:xfrm>
              <a:off x="759" y="1531"/>
              <a:ext cx="3" cy="3"/>
            </a:xfrm>
            <a:custGeom>
              <a:avLst/>
              <a:gdLst>
                <a:gd name="T0" fmla="*/ 0 w 3"/>
                <a:gd name="T1" fmla="*/ 3 h 3"/>
                <a:gd name="T2" fmla="*/ 0 w 3"/>
                <a:gd name="T3" fmla="*/ 3 h 3"/>
                <a:gd name="T4" fmla="*/ 3 w 3"/>
                <a:gd name="T5" fmla="*/ 0 h 3"/>
                <a:gd name="T6" fmla="*/ 3 w 3"/>
                <a:gd name="T7" fmla="*/ 3 h 3"/>
                <a:gd name="T8" fmla="*/ 3 w 3"/>
                <a:gd name="T9" fmla="*/ 3 h 3"/>
                <a:gd name="T10" fmla="*/ 0 w 3"/>
                <a:gd name="T11" fmla="*/ 3 h 3"/>
                <a:gd name="T12" fmla="*/ 0 w 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3" h="3">
                  <a:moveTo>
                    <a:pt x="0" y="3"/>
                  </a:moveTo>
                  <a:lnTo>
                    <a:pt x="0" y="3"/>
                  </a:lnTo>
                  <a:lnTo>
                    <a:pt x="3" y="0"/>
                  </a:lnTo>
                  <a:lnTo>
                    <a:pt x="3" y="3"/>
                  </a:lnTo>
                  <a:lnTo>
                    <a:pt x="3" y="3"/>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2" name="Freeform 228">
              <a:extLst/>
            </p:cNvPr>
            <p:cNvSpPr>
              <a:spLocks/>
            </p:cNvSpPr>
            <p:nvPr userDrawn="1"/>
          </p:nvSpPr>
          <p:spPr bwMode="gray">
            <a:xfrm>
              <a:off x="817" y="1534"/>
              <a:ext cx="4" cy="5"/>
            </a:xfrm>
            <a:custGeom>
              <a:avLst/>
              <a:gdLst>
                <a:gd name="T0" fmla="*/ 0 w 4"/>
                <a:gd name="T1" fmla="*/ 4 h 4"/>
                <a:gd name="T2" fmla="*/ 4 w 4"/>
                <a:gd name="T3" fmla="*/ 0 h 4"/>
                <a:gd name="T4" fmla="*/ 4 w 4"/>
                <a:gd name="T5" fmla="*/ 0 h 4"/>
                <a:gd name="T6" fmla="*/ 0 w 4"/>
                <a:gd name="T7" fmla="*/ 4 h 4"/>
              </a:gdLst>
              <a:ahLst/>
              <a:cxnLst>
                <a:cxn ang="0">
                  <a:pos x="T0" y="T1"/>
                </a:cxn>
                <a:cxn ang="0">
                  <a:pos x="T2" y="T3"/>
                </a:cxn>
                <a:cxn ang="0">
                  <a:pos x="T4" y="T5"/>
                </a:cxn>
                <a:cxn ang="0">
                  <a:pos x="T6" y="T7"/>
                </a:cxn>
              </a:cxnLst>
              <a:rect l="0" t="0" r="r" b="b"/>
              <a:pathLst>
                <a:path w="4" h="4">
                  <a:moveTo>
                    <a:pt x="0" y="4"/>
                  </a:moveTo>
                  <a:lnTo>
                    <a:pt x="4" y="0"/>
                  </a:lnTo>
                  <a:lnTo>
                    <a:pt x="4" y="0"/>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3" name="Freeform 229">
              <a:extLst/>
            </p:cNvPr>
            <p:cNvSpPr>
              <a:spLocks/>
            </p:cNvSpPr>
            <p:nvPr userDrawn="1"/>
          </p:nvSpPr>
          <p:spPr bwMode="gray">
            <a:xfrm>
              <a:off x="864" y="1477"/>
              <a:ext cx="4" cy="30"/>
            </a:xfrm>
            <a:custGeom>
              <a:avLst/>
              <a:gdLst>
                <a:gd name="T0" fmla="*/ 4 w 4"/>
                <a:gd name="T1" fmla="*/ 25 h 28"/>
                <a:gd name="T2" fmla="*/ 0 w 4"/>
                <a:gd name="T3" fmla="*/ 14 h 28"/>
                <a:gd name="T4" fmla="*/ 0 w 4"/>
                <a:gd name="T5" fmla="*/ 14 h 28"/>
                <a:gd name="T6" fmla="*/ 0 w 4"/>
                <a:gd name="T7" fmla="*/ 14 h 28"/>
                <a:gd name="T8" fmla="*/ 0 w 4"/>
                <a:gd name="T9" fmla="*/ 14 h 28"/>
                <a:gd name="T10" fmla="*/ 0 w 4"/>
                <a:gd name="T11" fmla="*/ 14 h 28"/>
                <a:gd name="T12" fmla="*/ 0 w 4"/>
                <a:gd name="T13" fmla="*/ 7 h 28"/>
                <a:gd name="T14" fmla="*/ 0 w 4"/>
                <a:gd name="T15" fmla="*/ 4 h 28"/>
                <a:gd name="T16" fmla="*/ 4 w 4"/>
                <a:gd name="T17" fmla="*/ 0 h 28"/>
                <a:gd name="T18" fmla="*/ 0 w 4"/>
                <a:gd name="T19" fmla="*/ 4 h 28"/>
                <a:gd name="T20" fmla="*/ 0 w 4"/>
                <a:gd name="T21" fmla="*/ 7 h 28"/>
                <a:gd name="T22" fmla="*/ 0 w 4"/>
                <a:gd name="T23" fmla="*/ 14 h 28"/>
                <a:gd name="T24" fmla="*/ 0 w 4"/>
                <a:gd name="T25" fmla="*/ 14 h 28"/>
                <a:gd name="T26" fmla="*/ 0 w 4"/>
                <a:gd name="T27" fmla="*/ 18 h 28"/>
                <a:gd name="T28" fmla="*/ 0 w 4"/>
                <a:gd name="T29" fmla="*/ 21 h 28"/>
                <a:gd name="T30" fmla="*/ 4 w 4"/>
                <a:gd name="T31" fmla="*/ 28 h 28"/>
                <a:gd name="T32" fmla="*/ 4 w 4"/>
                <a:gd name="T33" fmla="*/ 2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28">
                  <a:moveTo>
                    <a:pt x="4" y="25"/>
                  </a:moveTo>
                  <a:lnTo>
                    <a:pt x="0" y="14"/>
                  </a:lnTo>
                  <a:lnTo>
                    <a:pt x="0" y="14"/>
                  </a:lnTo>
                  <a:lnTo>
                    <a:pt x="0" y="14"/>
                  </a:lnTo>
                  <a:lnTo>
                    <a:pt x="0" y="14"/>
                  </a:lnTo>
                  <a:lnTo>
                    <a:pt x="0" y="14"/>
                  </a:lnTo>
                  <a:lnTo>
                    <a:pt x="0" y="7"/>
                  </a:lnTo>
                  <a:lnTo>
                    <a:pt x="0" y="4"/>
                  </a:lnTo>
                  <a:lnTo>
                    <a:pt x="4" y="0"/>
                  </a:lnTo>
                  <a:lnTo>
                    <a:pt x="0" y="4"/>
                  </a:lnTo>
                  <a:lnTo>
                    <a:pt x="0" y="7"/>
                  </a:lnTo>
                  <a:lnTo>
                    <a:pt x="0" y="14"/>
                  </a:lnTo>
                  <a:lnTo>
                    <a:pt x="0" y="14"/>
                  </a:lnTo>
                  <a:lnTo>
                    <a:pt x="0" y="18"/>
                  </a:lnTo>
                  <a:lnTo>
                    <a:pt x="0" y="21"/>
                  </a:lnTo>
                  <a:lnTo>
                    <a:pt x="4" y="28"/>
                  </a:lnTo>
                  <a:lnTo>
                    <a:pt x="4" y="2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4" name="Freeform 230">
              <a:extLst/>
            </p:cNvPr>
            <p:cNvSpPr>
              <a:spLocks/>
            </p:cNvSpPr>
            <p:nvPr userDrawn="1"/>
          </p:nvSpPr>
          <p:spPr bwMode="gray">
            <a:xfrm>
              <a:off x="918" y="1618"/>
              <a:ext cx="3" cy="11"/>
            </a:xfrm>
            <a:custGeom>
              <a:avLst/>
              <a:gdLst>
                <a:gd name="T0" fmla="*/ 3 w 3"/>
                <a:gd name="T1" fmla="*/ 10 h 10"/>
                <a:gd name="T2" fmla="*/ 3 w 3"/>
                <a:gd name="T3" fmla="*/ 7 h 10"/>
                <a:gd name="T4" fmla="*/ 3 w 3"/>
                <a:gd name="T5" fmla="*/ 7 h 10"/>
                <a:gd name="T6" fmla="*/ 3 w 3"/>
                <a:gd name="T7" fmla="*/ 3 h 10"/>
                <a:gd name="T8" fmla="*/ 0 w 3"/>
                <a:gd name="T9" fmla="*/ 0 h 10"/>
                <a:gd name="T10" fmla="*/ 3 w 3"/>
                <a:gd name="T11" fmla="*/ 3 h 10"/>
                <a:gd name="T12" fmla="*/ 3 w 3"/>
                <a:gd name="T13" fmla="*/ 7 h 10"/>
                <a:gd name="T14" fmla="*/ 3 w 3"/>
                <a:gd name="T15" fmla="*/ 7 h 10"/>
                <a:gd name="T16" fmla="*/ 3 w 3"/>
                <a:gd name="T17"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0">
                  <a:moveTo>
                    <a:pt x="3" y="10"/>
                  </a:moveTo>
                  <a:lnTo>
                    <a:pt x="3" y="7"/>
                  </a:lnTo>
                  <a:lnTo>
                    <a:pt x="3" y="7"/>
                  </a:lnTo>
                  <a:lnTo>
                    <a:pt x="3" y="3"/>
                  </a:lnTo>
                  <a:lnTo>
                    <a:pt x="0" y="0"/>
                  </a:lnTo>
                  <a:lnTo>
                    <a:pt x="3" y="3"/>
                  </a:lnTo>
                  <a:lnTo>
                    <a:pt x="3" y="7"/>
                  </a:lnTo>
                  <a:lnTo>
                    <a:pt x="3" y="7"/>
                  </a:lnTo>
                  <a:lnTo>
                    <a:pt x="3" y="1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5" name="Freeform 231">
              <a:extLst/>
            </p:cNvPr>
            <p:cNvSpPr>
              <a:spLocks/>
            </p:cNvSpPr>
            <p:nvPr userDrawn="1"/>
          </p:nvSpPr>
          <p:spPr bwMode="gray">
            <a:xfrm>
              <a:off x="1005" y="1534"/>
              <a:ext cx="22" cy="12"/>
            </a:xfrm>
            <a:custGeom>
              <a:avLst/>
              <a:gdLst>
                <a:gd name="T0" fmla="*/ 15 w 22"/>
                <a:gd name="T1" fmla="*/ 7 h 11"/>
                <a:gd name="T2" fmla="*/ 0 w 22"/>
                <a:gd name="T3" fmla="*/ 0 h 11"/>
                <a:gd name="T4" fmla="*/ 0 w 22"/>
                <a:gd name="T5" fmla="*/ 0 h 11"/>
                <a:gd name="T6" fmla="*/ 0 w 22"/>
                <a:gd name="T7" fmla="*/ 0 h 11"/>
                <a:gd name="T8" fmla="*/ 0 w 22"/>
                <a:gd name="T9" fmla="*/ 0 h 11"/>
                <a:gd name="T10" fmla="*/ 0 w 22"/>
                <a:gd name="T11" fmla="*/ 0 h 11"/>
                <a:gd name="T12" fmla="*/ 11 w 22"/>
                <a:gd name="T13" fmla="*/ 7 h 11"/>
                <a:gd name="T14" fmla="*/ 18 w 22"/>
                <a:gd name="T15" fmla="*/ 7 h 11"/>
                <a:gd name="T16" fmla="*/ 22 w 22"/>
                <a:gd name="T17" fmla="*/ 11 h 11"/>
                <a:gd name="T18" fmla="*/ 18 w 22"/>
                <a:gd name="T19" fmla="*/ 7 h 11"/>
                <a:gd name="T20" fmla="*/ 15 w 22"/>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1">
                  <a:moveTo>
                    <a:pt x="15" y="7"/>
                  </a:moveTo>
                  <a:lnTo>
                    <a:pt x="0" y="0"/>
                  </a:lnTo>
                  <a:lnTo>
                    <a:pt x="0" y="0"/>
                  </a:lnTo>
                  <a:lnTo>
                    <a:pt x="0" y="0"/>
                  </a:lnTo>
                  <a:lnTo>
                    <a:pt x="0" y="0"/>
                  </a:lnTo>
                  <a:lnTo>
                    <a:pt x="0" y="0"/>
                  </a:lnTo>
                  <a:lnTo>
                    <a:pt x="11" y="7"/>
                  </a:lnTo>
                  <a:lnTo>
                    <a:pt x="18" y="7"/>
                  </a:lnTo>
                  <a:lnTo>
                    <a:pt x="22" y="11"/>
                  </a:lnTo>
                  <a:lnTo>
                    <a:pt x="18" y="7"/>
                  </a:lnTo>
                  <a:lnTo>
                    <a:pt x="15"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6" name="Freeform 232">
              <a:extLst/>
            </p:cNvPr>
            <p:cNvSpPr>
              <a:spLocks/>
            </p:cNvSpPr>
            <p:nvPr userDrawn="1"/>
          </p:nvSpPr>
          <p:spPr bwMode="gray">
            <a:xfrm>
              <a:off x="1049" y="999"/>
              <a:ext cx="3" cy="49"/>
            </a:xfrm>
            <a:custGeom>
              <a:avLst/>
              <a:gdLst>
                <a:gd name="T0" fmla="*/ 3 w 3"/>
                <a:gd name="T1" fmla="*/ 0 h 46"/>
                <a:gd name="T2" fmla="*/ 0 w 3"/>
                <a:gd name="T3" fmla="*/ 46 h 46"/>
                <a:gd name="T4" fmla="*/ 0 w 3"/>
                <a:gd name="T5" fmla="*/ 28 h 46"/>
                <a:gd name="T6" fmla="*/ 0 w 3"/>
                <a:gd name="T7" fmla="*/ 14 h 46"/>
                <a:gd name="T8" fmla="*/ 3 w 3"/>
                <a:gd name="T9" fmla="*/ 0 h 46"/>
              </a:gdLst>
              <a:ahLst/>
              <a:cxnLst>
                <a:cxn ang="0">
                  <a:pos x="T0" y="T1"/>
                </a:cxn>
                <a:cxn ang="0">
                  <a:pos x="T2" y="T3"/>
                </a:cxn>
                <a:cxn ang="0">
                  <a:pos x="T4" y="T5"/>
                </a:cxn>
                <a:cxn ang="0">
                  <a:pos x="T6" y="T7"/>
                </a:cxn>
                <a:cxn ang="0">
                  <a:pos x="T8" y="T9"/>
                </a:cxn>
              </a:cxnLst>
              <a:rect l="0" t="0" r="r" b="b"/>
              <a:pathLst>
                <a:path w="3" h="46">
                  <a:moveTo>
                    <a:pt x="3" y="0"/>
                  </a:moveTo>
                  <a:lnTo>
                    <a:pt x="0" y="46"/>
                  </a:lnTo>
                  <a:lnTo>
                    <a:pt x="0" y="28"/>
                  </a:lnTo>
                  <a:lnTo>
                    <a:pt x="0" y="14"/>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7" name="Freeform 233">
              <a:extLst/>
            </p:cNvPr>
            <p:cNvSpPr>
              <a:spLocks/>
            </p:cNvSpPr>
            <p:nvPr userDrawn="1"/>
          </p:nvSpPr>
          <p:spPr bwMode="gray">
            <a:xfrm>
              <a:off x="1045" y="949"/>
              <a:ext cx="14" cy="16"/>
            </a:xfrm>
            <a:custGeom>
              <a:avLst/>
              <a:gdLst>
                <a:gd name="T0" fmla="*/ 0 w 14"/>
                <a:gd name="T1" fmla="*/ 15 h 15"/>
                <a:gd name="T2" fmla="*/ 0 w 14"/>
                <a:gd name="T3" fmla="*/ 15 h 15"/>
                <a:gd name="T4" fmla="*/ 0 w 14"/>
                <a:gd name="T5" fmla="*/ 15 h 15"/>
                <a:gd name="T6" fmla="*/ 14 w 14"/>
                <a:gd name="T7" fmla="*/ 0 h 15"/>
                <a:gd name="T8" fmla="*/ 14 w 14"/>
                <a:gd name="T9" fmla="*/ 0 h 15"/>
                <a:gd name="T10" fmla="*/ 0 w 14"/>
                <a:gd name="T11" fmla="*/ 15 h 15"/>
              </a:gdLst>
              <a:ahLst/>
              <a:cxnLst>
                <a:cxn ang="0">
                  <a:pos x="T0" y="T1"/>
                </a:cxn>
                <a:cxn ang="0">
                  <a:pos x="T2" y="T3"/>
                </a:cxn>
                <a:cxn ang="0">
                  <a:pos x="T4" y="T5"/>
                </a:cxn>
                <a:cxn ang="0">
                  <a:pos x="T6" y="T7"/>
                </a:cxn>
                <a:cxn ang="0">
                  <a:pos x="T8" y="T9"/>
                </a:cxn>
                <a:cxn ang="0">
                  <a:pos x="T10" y="T11"/>
                </a:cxn>
              </a:cxnLst>
              <a:rect l="0" t="0" r="r" b="b"/>
              <a:pathLst>
                <a:path w="14" h="15">
                  <a:moveTo>
                    <a:pt x="0" y="15"/>
                  </a:moveTo>
                  <a:lnTo>
                    <a:pt x="0" y="15"/>
                  </a:lnTo>
                  <a:lnTo>
                    <a:pt x="0" y="15"/>
                  </a:lnTo>
                  <a:lnTo>
                    <a:pt x="14" y="0"/>
                  </a:lnTo>
                  <a:lnTo>
                    <a:pt x="14" y="0"/>
                  </a:lnTo>
                  <a:lnTo>
                    <a:pt x="0" y="1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8" name="Freeform 234">
              <a:extLst/>
            </p:cNvPr>
            <p:cNvSpPr>
              <a:spLocks/>
            </p:cNvSpPr>
            <p:nvPr userDrawn="1"/>
          </p:nvSpPr>
          <p:spPr bwMode="gray">
            <a:xfrm>
              <a:off x="1052" y="843"/>
              <a:ext cx="4" cy="8"/>
            </a:xfrm>
            <a:custGeom>
              <a:avLst/>
              <a:gdLst>
                <a:gd name="T0" fmla="*/ 4 w 4"/>
                <a:gd name="T1" fmla="*/ 0 h 7"/>
                <a:gd name="T2" fmla="*/ 4 w 4"/>
                <a:gd name="T3" fmla="*/ 3 h 7"/>
                <a:gd name="T4" fmla="*/ 0 w 4"/>
                <a:gd name="T5" fmla="*/ 7 h 7"/>
                <a:gd name="T6" fmla="*/ 4 w 4"/>
                <a:gd name="T7" fmla="*/ 0 h 7"/>
                <a:gd name="T8" fmla="*/ 4 w 4"/>
                <a:gd name="T9" fmla="*/ 0 h 7"/>
                <a:gd name="T10" fmla="*/ 4 w 4"/>
                <a:gd name="T11" fmla="*/ 0 h 7"/>
                <a:gd name="T12" fmla="*/ 4 w 4"/>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4" h="7">
                  <a:moveTo>
                    <a:pt x="4" y="0"/>
                  </a:moveTo>
                  <a:lnTo>
                    <a:pt x="4" y="3"/>
                  </a:lnTo>
                  <a:lnTo>
                    <a:pt x="0" y="7"/>
                  </a:lnTo>
                  <a:lnTo>
                    <a:pt x="4" y="0"/>
                  </a:lnTo>
                  <a:lnTo>
                    <a:pt x="4" y="0"/>
                  </a:lnTo>
                  <a:lnTo>
                    <a:pt x="4" y="0"/>
                  </a:lnTo>
                  <a:lnTo>
                    <a:pt x="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9" name="Freeform 235">
              <a:extLst/>
            </p:cNvPr>
            <p:cNvSpPr>
              <a:spLocks/>
            </p:cNvSpPr>
            <p:nvPr userDrawn="1"/>
          </p:nvSpPr>
          <p:spPr bwMode="gray">
            <a:xfrm>
              <a:off x="1045" y="851"/>
              <a:ext cx="4" cy="3"/>
            </a:xfrm>
            <a:custGeom>
              <a:avLst/>
              <a:gdLst>
                <a:gd name="T0" fmla="*/ 0 w 4"/>
                <a:gd name="T1" fmla="*/ 3 h 3"/>
                <a:gd name="T2" fmla="*/ 0 w 4"/>
                <a:gd name="T3" fmla="*/ 0 h 3"/>
                <a:gd name="T4" fmla="*/ 4 w 4"/>
                <a:gd name="T5" fmla="*/ 0 h 3"/>
                <a:gd name="T6" fmla="*/ 0 w 4"/>
                <a:gd name="T7" fmla="*/ 3 h 3"/>
                <a:gd name="T8" fmla="*/ 0 w 4"/>
                <a:gd name="T9" fmla="*/ 3 h 3"/>
              </a:gdLst>
              <a:ahLst/>
              <a:cxnLst>
                <a:cxn ang="0">
                  <a:pos x="T0" y="T1"/>
                </a:cxn>
                <a:cxn ang="0">
                  <a:pos x="T2" y="T3"/>
                </a:cxn>
                <a:cxn ang="0">
                  <a:pos x="T4" y="T5"/>
                </a:cxn>
                <a:cxn ang="0">
                  <a:pos x="T6" y="T7"/>
                </a:cxn>
                <a:cxn ang="0">
                  <a:pos x="T8" y="T9"/>
                </a:cxn>
              </a:cxnLst>
              <a:rect l="0" t="0" r="r" b="b"/>
              <a:pathLst>
                <a:path w="4" h="3">
                  <a:moveTo>
                    <a:pt x="0" y="3"/>
                  </a:moveTo>
                  <a:lnTo>
                    <a:pt x="0" y="0"/>
                  </a:lnTo>
                  <a:lnTo>
                    <a:pt x="4" y="0"/>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0" name="Freeform 236">
              <a:extLst/>
            </p:cNvPr>
            <p:cNvSpPr>
              <a:spLocks/>
            </p:cNvSpPr>
            <p:nvPr userDrawn="1"/>
          </p:nvSpPr>
          <p:spPr bwMode="gray">
            <a:xfrm>
              <a:off x="966" y="916"/>
              <a:ext cx="3" cy="7"/>
            </a:xfrm>
            <a:custGeom>
              <a:avLst/>
              <a:gdLst>
                <a:gd name="T0" fmla="*/ 0 w 3"/>
                <a:gd name="T1" fmla="*/ 0 h 7"/>
                <a:gd name="T2" fmla="*/ 0 w 3"/>
                <a:gd name="T3" fmla="*/ 3 h 7"/>
                <a:gd name="T4" fmla="*/ 3 w 3"/>
                <a:gd name="T5" fmla="*/ 7 h 7"/>
                <a:gd name="T6" fmla="*/ 0 w 3"/>
                <a:gd name="T7" fmla="*/ 3 h 7"/>
                <a:gd name="T8" fmla="*/ 0 w 3"/>
                <a:gd name="T9" fmla="*/ 0 h 7"/>
              </a:gdLst>
              <a:ahLst/>
              <a:cxnLst>
                <a:cxn ang="0">
                  <a:pos x="T0" y="T1"/>
                </a:cxn>
                <a:cxn ang="0">
                  <a:pos x="T2" y="T3"/>
                </a:cxn>
                <a:cxn ang="0">
                  <a:pos x="T4" y="T5"/>
                </a:cxn>
                <a:cxn ang="0">
                  <a:pos x="T6" y="T7"/>
                </a:cxn>
                <a:cxn ang="0">
                  <a:pos x="T8" y="T9"/>
                </a:cxn>
              </a:cxnLst>
              <a:rect l="0" t="0" r="r" b="b"/>
              <a:pathLst>
                <a:path w="3" h="7">
                  <a:moveTo>
                    <a:pt x="0" y="0"/>
                  </a:moveTo>
                  <a:lnTo>
                    <a:pt x="0" y="3"/>
                  </a:lnTo>
                  <a:lnTo>
                    <a:pt x="3" y="7"/>
                  </a:lnTo>
                  <a:lnTo>
                    <a:pt x="0" y="3"/>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1" name="Freeform 237">
              <a:extLst/>
            </p:cNvPr>
            <p:cNvSpPr>
              <a:spLocks/>
            </p:cNvSpPr>
            <p:nvPr userDrawn="1"/>
          </p:nvSpPr>
          <p:spPr bwMode="gray">
            <a:xfrm>
              <a:off x="802" y="1151"/>
              <a:ext cx="11" cy="22"/>
            </a:xfrm>
            <a:custGeom>
              <a:avLst/>
              <a:gdLst>
                <a:gd name="T0" fmla="*/ 0 w 11"/>
                <a:gd name="T1" fmla="*/ 21 h 21"/>
                <a:gd name="T2" fmla="*/ 4 w 11"/>
                <a:gd name="T3" fmla="*/ 18 h 21"/>
                <a:gd name="T4" fmla="*/ 4 w 11"/>
                <a:gd name="T5" fmla="*/ 14 h 21"/>
                <a:gd name="T6" fmla="*/ 7 w 11"/>
                <a:gd name="T7" fmla="*/ 7 h 21"/>
                <a:gd name="T8" fmla="*/ 11 w 11"/>
                <a:gd name="T9" fmla="*/ 0 h 21"/>
                <a:gd name="T10" fmla="*/ 11 w 11"/>
                <a:gd name="T11" fmla="*/ 0 h 21"/>
                <a:gd name="T12" fmla="*/ 11 w 11"/>
                <a:gd name="T13" fmla="*/ 0 h 21"/>
                <a:gd name="T14" fmla="*/ 11 w 11"/>
                <a:gd name="T15" fmla="*/ 7 h 21"/>
                <a:gd name="T16" fmla="*/ 7 w 11"/>
                <a:gd name="T17" fmla="*/ 11 h 21"/>
                <a:gd name="T18" fmla="*/ 4 w 11"/>
                <a:gd name="T19" fmla="*/ 18 h 21"/>
                <a:gd name="T20" fmla="*/ 0 w 11"/>
                <a:gd name="T21"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21">
                  <a:moveTo>
                    <a:pt x="0" y="21"/>
                  </a:moveTo>
                  <a:lnTo>
                    <a:pt x="4" y="18"/>
                  </a:lnTo>
                  <a:lnTo>
                    <a:pt x="4" y="14"/>
                  </a:lnTo>
                  <a:lnTo>
                    <a:pt x="7" y="7"/>
                  </a:lnTo>
                  <a:lnTo>
                    <a:pt x="11" y="0"/>
                  </a:lnTo>
                  <a:lnTo>
                    <a:pt x="11" y="0"/>
                  </a:lnTo>
                  <a:lnTo>
                    <a:pt x="11" y="0"/>
                  </a:lnTo>
                  <a:lnTo>
                    <a:pt x="11" y="7"/>
                  </a:lnTo>
                  <a:lnTo>
                    <a:pt x="7" y="11"/>
                  </a:lnTo>
                  <a:lnTo>
                    <a:pt x="4" y="18"/>
                  </a:lnTo>
                  <a:lnTo>
                    <a:pt x="0"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2" name="Freeform 238">
              <a:extLst/>
            </p:cNvPr>
            <p:cNvSpPr>
              <a:spLocks/>
            </p:cNvSpPr>
            <p:nvPr userDrawn="1"/>
          </p:nvSpPr>
          <p:spPr bwMode="gray">
            <a:xfrm>
              <a:off x="854" y="949"/>
              <a:ext cx="17" cy="24"/>
            </a:xfrm>
            <a:custGeom>
              <a:avLst/>
              <a:gdLst>
                <a:gd name="T0" fmla="*/ 0 w 17"/>
                <a:gd name="T1" fmla="*/ 22 h 22"/>
                <a:gd name="T2" fmla="*/ 3 w 17"/>
                <a:gd name="T3" fmla="*/ 18 h 22"/>
                <a:gd name="T4" fmla="*/ 7 w 17"/>
                <a:gd name="T5" fmla="*/ 15 h 22"/>
                <a:gd name="T6" fmla="*/ 14 w 17"/>
                <a:gd name="T7" fmla="*/ 8 h 22"/>
                <a:gd name="T8" fmla="*/ 17 w 17"/>
                <a:gd name="T9" fmla="*/ 0 h 22"/>
                <a:gd name="T10" fmla="*/ 14 w 17"/>
                <a:gd name="T11" fmla="*/ 8 h 22"/>
                <a:gd name="T12" fmla="*/ 7 w 17"/>
                <a:gd name="T13" fmla="*/ 15 h 22"/>
                <a:gd name="T14" fmla="*/ 3 w 17"/>
                <a:gd name="T15" fmla="*/ 18 h 22"/>
                <a:gd name="T16" fmla="*/ 0 w 17"/>
                <a:gd name="T17"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22">
                  <a:moveTo>
                    <a:pt x="0" y="22"/>
                  </a:moveTo>
                  <a:lnTo>
                    <a:pt x="3" y="18"/>
                  </a:lnTo>
                  <a:lnTo>
                    <a:pt x="7" y="15"/>
                  </a:lnTo>
                  <a:lnTo>
                    <a:pt x="14" y="8"/>
                  </a:lnTo>
                  <a:lnTo>
                    <a:pt x="17" y="0"/>
                  </a:lnTo>
                  <a:lnTo>
                    <a:pt x="14" y="8"/>
                  </a:lnTo>
                  <a:lnTo>
                    <a:pt x="7" y="15"/>
                  </a:lnTo>
                  <a:lnTo>
                    <a:pt x="3" y="18"/>
                  </a:lnTo>
                  <a:lnTo>
                    <a:pt x="0" y="2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3" name="Freeform 239">
              <a:extLst/>
            </p:cNvPr>
            <p:cNvSpPr>
              <a:spLocks/>
            </p:cNvSpPr>
            <p:nvPr userDrawn="1"/>
          </p:nvSpPr>
          <p:spPr bwMode="gray">
            <a:xfrm>
              <a:off x="885" y="881"/>
              <a:ext cx="12" cy="15"/>
            </a:xfrm>
            <a:custGeom>
              <a:avLst/>
              <a:gdLst>
                <a:gd name="T0" fmla="*/ 0 w 11"/>
                <a:gd name="T1" fmla="*/ 14 h 14"/>
                <a:gd name="T2" fmla="*/ 4 w 11"/>
                <a:gd name="T3" fmla="*/ 7 h 14"/>
                <a:gd name="T4" fmla="*/ 11 w 11"/>
                <a:gd name="T5" fmla="*/ 0 h 14"/>
                <a:gd name="T6" fmla="*/ 11 w 11"/>
                <a:gd name="T7" fmla="*/ 0 h 14"/>
                <a:gd name="T8" fmla="*/ 11 w 11"/>
                <a:gd name="T9" fmla="*/ 0 h 14"/>
                <a:gd name="T10" fmla="*/ 7 w 11"/>
                <a:gd name="T11" fmla="*/ 0 h 14"/>
                <a:gd name="T12" fmla="*/ 7 w 11"/>
                <a:gd name="T13" fmla="*/ 4 h 14"/>
                <a:gd name="T14" fmla="*/ 4 w 11"/>
                <a:gd name="T15" fmla="*/ 7 h 14"/>
                <a:gd name="T16" fmla="*/ 0 w 11"/>
                <a:gd name="T1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4">
                  <a:moveTo>
                    <a:pt x="0" y="14"/>
                  </a:moveTo>
                  <a:lnTo>
                    <a:pt x="4" y="7"/>
                  </a:lnTo>
                  <a:lnTo>
                    <a:pt x="11" y="0"/>
                  </a:lnTo>
                  <a:lnTo>
                    <a:pt x="11" y="0"/>
                  </a:lnTo>
                  <a:lnTo>
                    <a:pt x="11" y="0"/>
                  </a:lnTo>
                  <a:lnTo>
                    <a:pt x="7" y="0"/>
                  </a:lnTo>
                  <a:lnTo>
                    <a:pt x="7" y="4"/>
                  </a:lnTo>
                  <a:lnTo>
                    <a:pt x="4" y="7"/>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4" name="Freeform 240">
              <a:extLst/>
            </p:cNvPr>
            <p:cNvSpPr>
              <a:spLocks/>
            </p:cNvSpPr>
            <p:nvPr userDrawn="1"/>
          </p:nvSpPr>
          <p:spPr bwMode="gray">
            <a:xfrm>
              <a:off x="904" y="851"/>
              <a:ext cx="22" cy="19"/>
            </a:xfrm>
            <a:custGeom>
              <a:avLst/>
              <a:gdLst>
                <a:gd name="T0" fmla="*/ 0 w 21"/>
                <a:gd name="T1" fmla="*/ 18 h 18"/>
                <a:gd name="T2" fmla="*/ 10 w 21"/>
                <a:gd name="T3" fmla="*/ 10 h 18"/>
                <a:gd name="T4" fmla="*/ 21 w 21"/>
                <a:gd name="T5" fmla="*/ 0 h 18"/>
                <a:gd name="T6" fmla="*/ 21 w 21"/>
                <a:gd name="T7" fmla="*/ 3 h 18"/>
                <a:gd name="T8" fmla="*/ 21 w 21"/>
                <a:gd name="T9" fmla="*/ 3 h 18"/>
                <a:gd name="T10" fmla="*/ 17 w 21"/>
                <a:gd name="T11" fmla="*/ 3 h 18"/>
                <a:gd name="T12" fmla="*/ 14 w 21"/>
                <a:gd name="T13" fmla="*/ 7 h 18"/>
                <a:gd name="T14" fmla="*/ 7 w 21"/>
                <a:gd name="T15" fmla="*/ 10 h 18"/>
                <a:gd name="T16" fmla="*/ 0 w 21"/>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8">
                  <a:moveTo>
                    <a:pt x="0" y="18"/>
                  </a:moveTo>
                  <a:lnTo>
                    <a:pt x="10" y="10"/>
                  </a:lnTo>
                  <a:lnTo>
                    <a:pt x="21" y="0"/>
                  </a:lnTo>
                  <a:lnTo>
                    <a:pt x="21" y="3"/>
                  </a:lnTo>
                  <a:lnTo>
                    <a:pt x="21" y="3"/>
                  </a:lnTo>
                  <a:lnTo>
                    <a:pt x="17" y="3"/>
                  </a:lnTo>
                  <a:lnTo>
                    <a:pt x="14" y="7"/>
                  </a:lnTo>
                  <a:lnTo>
                    <a:pt x="7" y="10"/>
                  </a:lnTo>
                  <a:lnTo>
                    <a:pt x="0"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5" name="Freeform 241">
              <a:extLst/>
            </p:cNvPr>
            <p:cNvSpPr>
              <a:spLocks/>
            </p:cNvSpPr>
            <p:nvPr userDrawn="1"/>
          </p:nvSpPr>
          <p:spPr bwMode="gray">
            <a:xfrm>
              <a:off x="930" y="874"/>
              <a:ext cx="14" cy="15"/>
            </a:xfrm>
            <a:custGeom>
              <a:avLst/>
              <a:gdLst>
                <a:gd name="T0" fmla="*/ 0 w 14"/>
                <a:gd name="T1" fmla="*/ 0 h 14"/>
                <a:gd name="T2" fmla="*/ 7 w 14"/>
                <a:gd name="T3" fmla="*/ 7 h 14"/>
                <a:gd name="T4" fmla="*/ 14 w 14"/>
                <a:gd name="T5" fmla="*/ 14 h 14"/>
                <a:gd name="T6" fmla="*/ 10 w 14"/>
                <a:gd name="T7" fmla="*/ 11 h 14"/>
                <a:gd name="T8" fmla="*/ 3 w 14"/>
                <a:gd name="T9" fmla="*/ 4 h 14"/>
                <a:gd name="T10" fmla="*/ 0 w 14"/>
                <a:gd name="T11" fmla="*/ 4 h 14"/>
                <a:gd name="T12" fmla="*/ 0 w 14"/>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0" y="0"/>
                  </a:moveTo>
                  <a:lnTo>
                    <a:pt x="7" y="7"/>
                  </a:lnTo>
                  <a:lnTo>
                    <a:pt x="14" y="14"/>
                  </a:lnTo>
                  <a:lnTo>
                    <a:pt x="10" y="11"/>
                  </a:lnTo>
                  <a:lnTo>
                    <a:pt x="3" y="4"/>
                  </a:lnTo>
                  <a:lnTo>
                    <a:pt x="0" y="4"/>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6" name="Freeform 242">
              <a:extLst/>
            </p:cNvPr>
            <p:cNvSpPr>
              <a:spLocks/>
            </p:cNvSpPr>
            <p:nvPr userDrawn="1"/>
          </p:nvSpPr>
          <p:spPr bwMode="gray">
            <a:xfrm>
              <a:off x="951" y="900"/>
              <a:ext cx="11" cy="8"/>
            </a:xfrm>
            <a:custGeom>
              <a:avLst/>
              <a:gdLst>
                <a:gd name="T0" fmla="*/ 10 w 10"/>
                <a:gd name="T1" fmla="*/ 7 h 7"/>
                <a:gd name="T2" fmla="*/ 0 w 10"/>
                <a:gd name="T3" fmla="*/ 0 h 7"/>
                <a:gd name="T4" fmla="*/ 3 w 10"/>
                <a:gd name="T5" fmla="*/ 3 h 7"/>
                <a:gd name="T6" fmla="*/ 10 w 10"/>
                <a:gd name="T7" fmla="*/ 7 h 7"/>
              </a:gdLst>
              <a:ahLst/>
              <a:cxnLst>
                <a:cxn ang="0">
                  <a:pos x="T0" y="T1"/>
                </a:cxn>
                <a:cxn ang="0">
                  <a:pos x="T2" y="T3"/>
                </a:cxn>
                <a:cxn ang="0">
                  <a:pos x="T4" y="T5"/>
                </a:cxn>
                <a:cxn ang="0">
                  <a:pos x="T6" y="T7"/>
                </a:cxn>
              </a:cxnLst>
              <a:rect l="0" t="0" r="r" b="b"/>
              <a:pathLst>
                <a:path w="10" h="7">
                  <a:moveTo>
                    <a:pt x="10" y="7"/>
                  </a:moveTo>
                  <a:lnTo>
                    <a:pt x="0" y="0"/>
                  </a:lnTo>
                  <a:lnTo>
                    <a:pt x="3" y="3"/>
                  </a:lnTo>
                  <a:lnTo>
                    <a:pt x="1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7" name="Freeform 243">
              <a:extLst/>
            </p:cNvPr>
            <p:cNvSpPr>
              <a:spLocks/>
            </p:cNvSpPr>
            <p:nvPr userDrawn="1"/>
          </p:nvSpPr>
          <p:spPr bwMode="gray">
            <a:xfrm>
              <a:off x="994" y="843"/>
              <a:ext cx="8" cy="4"/>
            </a:xfrm>
            <a:custGeom>
              <a:avLst/>
              <a:gdLst>
                <a:gd name="T0" fmla="*/ 0 w 7"/>
                <a:gd name="T1" fmla="*/ 3 h 3"/>
                <a:gd name="T2" fmla="*/ 3 w 7"/>
                <a:gd name="T3" fmla="*/ 0 h 3"/>
                <a:gd name="T4" fmla="*/ 7 w 7"/>
                <a:gd name="T5" fmla="*/ 0 h 3"/>
                <a:gd name="T6" fmla="*/ 3 w 7"/>
                <a:gd name="T7" fmla="*/ 0 h 3"/>
                <a:gd name="T8" fmla="*/ 0 w 7"/>
                <a:gd name="T9" fmla="*/ 3 h 3"/>
              </a:gdLst>
              <a:ahLst/>
              <a:cxnLst>
                <a:cxn ang="0">
                  <a:pos x="T0" y="T1"/>
                </a:cxn>
                <a:cxn ang="0">
                  <a:pos x="T2" y="T3"/>
                </a:cxn>
                <a:cxn ang="0">
                  <a:pos x="T4" y="T5"/>
                </a:cxn>
                <a:cxn ang="0">
                  <a:pos x="T6" y="T7"/>
                </a:cxn>
                <a:cxn ang="0">
                  <a:pos x="T8" y="T9"/>
                </a:cxn>
              </a:cxnLst>
              <a:rect l="0" t="0" r="r" b="b"/>
              <a:pathLst>
                <a:path w="7" h="3">
                  <a:moveTo>
                    <a:pt x="0" y="3"/>
                  </a:moveTo>
                  <a:lnTo>
                    <a:pt x="3" y="0"/>
                  </a:lnTo>
                  <a:lnTo>
                    <a:pt x="7" y="0"/>
                  </a:lnTo>
                  <a:lnTo>
                    <a:pt x="3" y="0"/>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8" name="Freeform 244">
              <a:extLst/>
            </p:cNvPr>
            <p:cNvSpPr>
              <a:spLocks/>
            </p:cNvSpPr>
            <p:nvPr userDrawn="1"/>
          </p:nvSpPr>
          <p:spPr bwMode="gray">
            <a:xfrm>
              <a:off x="1005" y="824"/>
              <a:ext cx="4" cy="7"/>
            </a:xfrm>
            <a:custGeom>
              <a:avLst/>
              <a:gdLst>
                <a:gd name="T0" fmla="*/ 0 w 4"/>
                <a:gd name="T1" fmla="*/ 7 h 7"/>
                <a:gd name="T2" fmla="*/ 0 w 4"/>
                <a:gd name="T3" fmla="*/ 4 h 7"/>
                <a:gd name="T4" fmla="*/ 4 w 4"/>
                <a:gd name="T5" fmla="*/ 0 h 7"/>
                <a:gd name="T6" fmla="*/ 0 w 4"/>
                <a:gd name="T7" fmla="*/ 4 h 7"/>
                <a:gd name="T8" fmla="*/ 0 w 4"/>
                <a:gd name="T9" fmla="*/ 7 h 7"/>
              </a:gdLst>
              <a:ahLst/>
              <a:cxnLst>
                <a:cxn ang="0">
                  <a:pos x="T0" y="T1"/>
                </a:cxn>
                <a:cxn ang="0">
                  <a:pos x="T2" y="T3"/>
                </a:cxn>
                <a:cxn ang="0">
                  <a:pos x="T4" y="T5"/>
                </a:cxn>
                <a:cxn ang="0">
                  <a:pos x="T6" y="T7"/>
                </a:cxn>
                <a:cxn ang="0">
                  <a:pos x="T8" y="T9"/>
                </a:cxn>
              </a:cxnLst>
              <a:rect l="0" t="0" r="r" b="b"/>
              <a:pathLst>
                <a:path w="4" h="7">
                  <a:moveTo>
                    <a:pt x="0" y="7"/>
                  </a:moveTo>
                  <a:lnTo>
                    <a:pt x="0" y="4"/>
                  </a:lnTo>
                  <a:lnTo>
                    <a:pt x="4" y="0"/>
                  </a:lnTo>
                  <a:lnTo>
                    <a:pt x="0" y="4"/>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9" name="Freeform 245">
              <a:extLst/>
            </p:cNvPr>
            <p:cNvSpPr>
              <a:spLocks/>
            </p:cNvSpPr>
            <p:nvPr userDrawn="1"/>
          </p:nvSpPr>
          <p:spPr bwMode="gray">
            <a:xfrm>
              <a:off x="2244" y="1432"/>
              <a:ext cx="15" cy="15"/>
            </a:xfrm>
            <a:custGeom>
              <a:avLst/>
              <a:gdLst>
                <a:gd name="T0" fmla="*/ 14 w 14"/>
                <a:gd name="T1" fmla="*/ 0 h 14"/>
                <a:gd name="T2" fmla="*/ 0 w 14"/>
                <a:gd name="T3" fmla="*/ 7 h 14"/>
                <a:gd name="T4" fmla="*/ 0 w 14"/>
                <a:gd name="T5" fmla="*/ 14 h 14"/>
                <a:gd name="T6" fmla="*/ 0 w 14"/>
                <a:gd name="T7" fmla="*/ 7 h 14"/>
                <a:gd name="T8" fmla="*/ 14 w 14"/>
                <a:gd name="T9" fmla="*/ 0 h 14"/>
              </a:gdLst>
              <a:ahLst/>
              <a:cxnLst>
                <a:cxn ang="0">
                  <a:pos x="T0" y="T1"/>
                </a:cxn>
                <a:cxn ang="0">
                  <a:pos x="T2" y="T3"/>
                </a:cxn>
                <a:cxn ang="0">
                  <a:pos x="T4" y="T5"/>
                </a:cxn>
                <a:cxn ang="0">
                  <a:pos x="T6" y="T7"/>
                </a:cxn>
                <a:cxn ang="0">
                  <a:pos x="T8" y="T9"/>
                </a:cxn>
              </a:cxnLst>
              <a:rect l="0" t="0" r="r" b="b"/>
              <a:pathLst>
                <a:path w="14" h="14">
                  <a:moveTo>
                    <a:pt x="14" y="0"/>
                  </a:moveTo>
                  <a:lnTo>
                    <a:pt x="0" y="7"/>
                  </a:lnTo>
                  <a:lnTo>
                    <a:pt x="0" y="14"/>
                  </a:lnTo>
                  <a:lnTo>
                    <a:pt x="0" y="7"/>
                  </a:lnTo>
                  <a:lnTo>
                    <a:pt x="1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0" name="Freeform 246">
              <a:extLst/>
            </p:cNvPr>
            <p:cNvSpPr>
              <a:spLocks/>
            </p:cNvSpPr>
            <p:nvPr userDrawn="1"/>
          </p:nvSpPr>
          <p:spPr bwMode="gray">
            <a:xfrm>
              <a:off x="2020" y="1945"/>
              <a:ext cx="7" cy="11"/>
            </a:xfrm>
            <a:custGeom>
              <a:avLst/>
              <a:gdLst>
                <a:gd name="T0" fmla="*/ 3 w 7"/>
                <a:gd name="T1" fmla="*/ 0 h 10"/>
                <a:gd name="T2" fmla="*/ 0 w 7"/>
                <a:gd name="T3" fmla="*/ 0 h 10"/>
                <a:gd name="T4" fmla="*/ 0 w 7"/>
                <a:gd name="T5" fmla="*/ 3 h 10"/>
                <a:gd name="T6" fmla="*/ 3 w 7"/>
                <a:gd name="T7" fmla="*/ 3 h 10"/>
                <a:gd name="T8" fmla="*/ 7 w 7"/>
                <a:gd name="T9" fmla="*/ 7 h 10"/>
                <a:gd name="T10" fmla="*/ 7 w 7"/>
                <a:gd name="T11" fmla="*/ 10 h 10"/>
                <a:gd name="T12" fmla="*/ 7 w 7"/>
                <a:gd name="T13" fmla="*/ 7 h 10"/>
                <a:gd name="T14" fmla="*/ 3 w 7"/>
                <a:gd name="T15" fmla="*/ 3 h 10"/>
                <a:gd name="T16" fmla="*/ 0 w 7"/>
                <a:gd name="T17" fmla="*/ 3 h 10"/>
                <a:gd name="T18" fmla="*/ 0 w 7"/>
                <a:gd name="T19" fmla="*/ 3 h 10"/>
                <a:gd name="T20" fmla="*/ 0 w 7"/>
                <a:gd name="T21" fmla="*/ 3 h 10"/>
                <a:gd name="T22" fmla="*/ 0 w 7"/>
                <a:gd name="T23" fmla="*/ 3 h 10"/>
                <a:gd name="T24" fmla="*/ 3 w 7"/>
                <a:gd name="T25"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10">
                  <a:moveTo>
                    <a:pt x="3" y="0"/>
                  </a:moveTo>
                  <a:lnTo>
                    <a:pt x="0" y="0"/>
                  </a:lnTo>
                  <a:lnTo>
                    <a:pt x="0" y="3"/>
                  </a:lnTo>
                  <a:lnTo>
                    <a:pt x="3" y="3"/>
                  </a:lnTo>
                  <a:lnTo>
                    <a:pt x="7" y="7"/>
                  </a:lnTo>
                  <a:lnTo>
                    <a:pt x="7" y="10"/>
                  </a:lnTo>
                  <a:lnTo>
                    <a:pt x="7" y="7"/>
                  </a:lnTo>
                  <a:lnTo>
                    <a:pt x="3" y="3"/>
                  </a:lnTo>
                  <a:lnTo>
                    <a:pt x="0" y="3"/>
                  </a:lnTo>
                  <a:lnTo>
                    <a:pt x="0" y="3"/>
                  </a:lnTo>
                  <a:lnTo>
                    <a:pt x="0" y="3"/>
                  </a:lnTo>
                  <a:lnTo>
                    <a:pt x="0" y="3"/>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1" name="Freeform 247">
              <a:extLst/>
            </p:cNvPr>
            <p:cNvSpPr>
              <a:spLocks/>
            </p:cNvSpPr>
            <p:nvPr userDrawn="1"/>
          </p:nvSpPr>
          <p:spPr bwMode="gray">
            <a:xfrm>
              <a:off x="1937" y="1599"/>
              <a:ext cx="72" cy="3"/>
            </a:xfrm>
            <a:custGeom>
              <a:avLst/>
              <a:gdLst>
                <a:gd name="T0" fmla="*/ 56 w 70"/>
                <a:gd name="T1" fmla="*/ 0 h 3"/>
                <a:gd name="T2" fmla="*/ 28 w 70"/>
                <a:gd name="T3" fmla="*/ 3 h 3"/>
                <a:gd name="T4" fmla="*/ 0 w 70"/>
                <a:gd name="T5" fmla="*/ 0 h 3"/>
                <a:gd name="T6" fmla="*/ 28 w 70"/>
                <a:gd name="T7" fmla="*/ 3 h 3"/>
                <a:gd name="T8" fmla="*/ 56 w 70"/>
                <a:gd name="T9" fmla="*/ 0 h 3"/>
                <a:gd name="T10" fmla="*/ 63 w 70"/>
                <a:gd name="T11" fmla="*/ 0 h 3"/>
                <a:gd name="T12" fmla="*/ 67 w 70"/>
                <a:gd name="T13" fmla="*/ 0 h 3"/>
                <a:gd name="T14" fmla="*/ 70 w 70"/>
                <a:gd name="T15" fmla="*/ 0 h 3"/>
                <a:gd name="T16" fmla="*/ 63 w 70"/>
                <a:gd name="T17" fmla="*/ 0 h 3"/>
                <a:gd name="T18" fmla="*/ 56 w 70"/>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3">
                  <a:moveTo>
                    <a:pt x="56" y="0"/>
                  </a:moveTo>
                  <a:lnTo>
                    <a:pt x="28" y="3"/>
                  </a:lnTo>
                  <a:lnTo>
                    <a:pt x="0" y="0"/>
                  </a:lnTo>
                  <a:lnTo>
                    <a:pt x="28" y="3"/>
                  </a:lnTo>
                  <a:lnTo>
                    <a:pt x="56" y="0"/>
                  </a:lnTo>
                  <a:lnTo>
                    <a:pt x="63" y="0"/>
                  </a:lnTo>
                  <a:lnTo>
                    <a:pt x="67" y="0"/>
                  </a:lnTo>
                  <a:lnTo>
                    <a:pt x="70" y="0"/>
                  </a:lnTo>
                  <a:lnTo>
                    <a:pt x="63" y="0"/>
                  </a:lnTo>
                  <a:lnTo>
                    <a:pt x="56"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2" name="Freeform 248">
              <a:extLst/>
            </p:cNvPr>
            <p:cNvSpPr>
              <a:spLocks/>
            </p:cNvSpPr>
            <p:nvPr userDrawn="1"/>
          </p:nvSpPr>
          <p:spPr bwMode="gray">
            <a:xfrm>
              <a:off x="1962" y="1876"/>
              <a:ext cx="15" cy="35"/>
            </a:xfrm>
            <a:custGeom>
              <a:avLst/>
              <a:gdLst>
                <a:gd name="T0" fmla="*/ 0 w 14"/>
                <a:gd name="T1" fmla="*/ 0 h 32"/>
                <a:gd name="T2" fmla="*/ 7 w 14"/>
                <a:gd name="T3" fmla="*/ 7 h 32"/>
                <a:gd name="T4" fmla="*/ 10 w 14"/>
                <a:gd name="T5" fmla="*/ 18 h 32"/>
                <a:gd name="T6" fmla="*/ 14 w 14"/>
                <a:gd name="T7" fmla="*/ 28 h 32"/>
                <a:gd name="T8" fmla="*/ 10 w 14"/>
                <a:gd name="T9" fmla="*/ 28 h 32"/>
                <a:gd name="T10" fmla="*/ 7 w 14"/>
                <a:gd name="T11" fmla="*/ 32 h 32"/>
                <a:gd name="T12" fmla="*/ 10 w 14"/>
                <a:gd name="T13" fmla="*/ 28 h 32"/>
                <a:gd name="T14" fmla="*/ 14 w 14"/>
                <a:gd name="T15" fmla="*/ 28 h 32"/>
                <a:gd name="T16" fmla="*/ 14 w 14"/>
                <a:gd name="T17" fmla="*/ 28 h 32"/>
                <a:gd name="T18" fmla="*/ 10 w 14"/>
                <a:gd name="T19" fmla="*/ 18 h 32"/>
                <a:gd name="T20" fmla="*/ 7 w 14"/>
                <a:gd name="T21" fmla="*/ 7 h 32"/>
                <a:gd name="T22" fmla="*/ 0 w 14"/>
                <a:gd name="T2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32">
                  <a:moveTo>
                    <a:pt x="0" y="0"/>
                  </a:moveTo>
                  <a:lnTo>
                    <a:pt x="7" y="7"/>
                  </a:lnTo>
                  <a:lnTo>
                    <a:pt x="10" y="18"/>
                  </a:lnTo>
                  <a:lnTo>
                    <a:pt x="14" y="28"/>
                  </a:lnTo>
                  <a:lnTo>
                    <a:pt x="10" y="28"/>
                  </a:lnTo>
                  <a:lnTo>
                    <a:pt x="7" y="32"/>
                  </a:lnTo>
                  <a:lnTo>
                    <a:pt x="10" y="28"/>
                  </a:lnTo>
                  <a:lnTo>
                    <a:pt x="14" y="28"/>
                  </a:lnTo>
                  <a:lnTo>
                    <a:pt x="14" y="28"/>
                  </a:lnTo>
                  <a:lnTo>
                    <a:pt x="10" y="18"/>
                  </a:lnTo>
                  <a:lnTo>
                    <a:pt x="7" y="7"/>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3" name="Freeform 249">
              <a:extLst/>
            </p:cNvPr>
            <p:cNvSpPr>
              <a:spLocks/>
            </p:cNvSpPr>
            <p:nvPr userDrawn="1"/>
          </p:nvSpPr>
          <p:spPr bwMode="gray">
            <a:xfrm>
              <a:off x="1886" y="1869"/>
              <a:ext cx="15" cy="26"/>
            </a:xfrm>
            <a:custGeom>
              <a:avLst/>
              <a:gdLst>
                <a:gd name="T0" fmla="*/ 3 w 14"/>
                <a:gd name="T1" fmla="*/ 25 h 25"/>
                <a:gd name="T2" fmla="*/ 3 w 14"/>
                <a:gd name="T3" fmla="*/ 25 h 25"/>
                <a:gd name="T4" fmla="*/ 0 w 14"/>
                <a:gd name="T5" fmla="*/ 25 h 25"/>
                <a:gd name="T6" fmla="*/ 14 w 14"/>
                <a:gd name="T7" fmla="*/ 0 h 25"/>
                <a:gd name="T8" fmla="*/ 14 w 14"/>
                <a:gd name="T9" fmla="*/ 0 h 25"/>
                <a:gd name="T10" fmla="*/ 14 w 14"/>
                <a:gd name="T11" fmla="*/ 4 h 25"/>
                <a:gd name="T12" fmla="*/ 10 w 14"/>
                <a:gd name="T13" fmla="*/ 7 h 25"/>
                <a:gd name="T14" fmla="*/ 7 w 14"/>
                <a:gd name="T15" fmla="*/ 14 h 25"/>
                <a:gd name="T16" fmla="*/ 3 w 14"/>
                <a:gd name="T17" fmla="*/ 21 h 25"/>
                <a:gd name="T18" fmla="*/ 3 w 14"/>
                <a:gd name="T19"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25">
                  <a:moveTo>
                    <a:pt x="3" y="25"/>
                  </a:moveTo>
                  <a:lnTo>
                    <a:pt x="3" y="25"/>
                  </a:lnTo>
                  <a:lnTo>
                    <a:pt x="0" y="25"/>
                  </a:lnTo>
                  <a:lnTo>
                    <a:pt x="14" y="0"/>
                  </a:lnTo>
                  <a:lnTo>
                    <a:pt x="14" y="0"/>
                  </a:lnTo>
                  <a:lnTo>
                    <a:pt x="14" y="4"/>
                  </a:lnTo>
                  <a:lnTo>
                    <a:pt x="10" y="7"/>
                  </a:lnTo>
                  <a:lnTo>
                    <a:pt x="7" y="14"/>
                  </a:lnTo>
                  <a:lnTo>
                    <a:pt x="3" y="21"/>
                  </a:lnTo>
                  <a:lnTo>
                    <a:pt x="3" y="2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4" name="Freeform 250">
              <a:extLst/>
            </p:cNvPr>
            <p:cNvSpPr>
              <a:spLocks/>
            </p:cNvSpPr>
            <p:nvPr userDrawn="1"/>
          </p:nvSpPr>
          <p:spPr bwMode="gray">
            <a:xfrm>
              <a:off x="1861" y="1853"/>
              <a:ext cx="18" cy="5"/>
            </a:xfrm>
            <a:custGeom>
              <a:avLst/>
              <a:gdLst>
                <a:gd name="T0" fmla="*/ 0 w 18"/>
                <a:gd name="T1" fmla="*/ 0 h 4"/>
                <a:gd name="T2" fmla="*/ 0 w 18"/>
                <a:gd name="T3" fmla="*/ 0 h 4"/>
                <a:gd name="T4" fmla="*/ 0 w 18"/>
                <a:gd name="T5" fmla="*/ 0 h 4"/>
                <a:gd name="T6" fmla="*/ 3 w 18"/>
                <a:gd name="T7" fmla="*/ 0 h 4"/>
                <a:gd name="T8" fmla="*/ 10 w 18"/>
                <a:gd name="T9" fmla="*/ 0 h 4"/>
                <a:gd name="T10" fmla="*/ 18 w 18"/>
                <a:gd name="T11" fmla="*/ 4 h 4"/>
                <a:gd name="T12" fmla="*/ 10 w 18"/>
                <a:gd name="T13" fmla="*/ 4 h 4"/>
                <a:gd name="T14" fmla="*/ 0 w 1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4">
                  <a:moveTo>
                    <a:pt x="0" y="0"/>
                  </a:moveTo>
                  <a:lnTo>
                    <a:pt x="0" y="0"/>
                  </a:lnTo>
                  <a:lnTo>
                    <a:pt x="0" y="0"/>
                  </a:lnTo>
                  <a:lnTo>
                    <a:pt x="3" y="0"/>
                  </a:lnTo>
                  <a:lnTo>
                    <a:pt x="10" y="0"/>
                  </a:lnTo>
                  <a:lnTo>
                    <a:pt x="18" y="4"/>
                  </a:lnTo>
                  <a:lnTo>
                    <a:pt x="10" y="4"/>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5" name="Freeform 251">
              <a:extLst/>
            </p:cNvPr>
            <p:cNvSpPr>
              <a:spLocks/>
            </p:cNvSpPr>
            <p:nvPr userDrawn="1"/>
          </p:nvSpPr>
          <p:spPr bwMode="gray">
            <a:xfrm>
              <a:off x="1828" y="1869"/>
              <a:ext cx="4" cy="11"/>
            </a:xfrm>
            <a:custGeom>
              <a:avLst/>
              <a:gdLst>
                <a:gd name="T0" fmla="*/ 0 w 4"/>
                <a:gd name="T1" fmla="*/ 4 h 11"/>
                <a:gd name="T2" fmla="*/ 0 w 4"/>
                <a:gd name="T3" fmla="*/ 11 h 11"/>
                <a:gd name="T4" fmla="*/ 0 w 4"/>
                <a:gd name="T5" fmla="*/ 7 h 11"/>
                <a:gd name="T6" fmla="*/ 0 w 4"/>
                <a:gd name="T7" fmla="*/ 4 h 11"/>
                <a:gd name="T8" fmla="*/ 0 w 4"/>
                <a:gd name="T9" fmla="*/ 4 h 11"/>
                <a:gd name="T10" fmla="*/ 4 w 4"/>
                <a:gd name="T11" fmla="*/ 4 h 11"/>
                <a:gd name="T12" fmla="*/ 4 w 4"/>
                <a:gd name="T13" fmla="*/ 4 h 11"/>
                <a:gd name="T14" fmla="*/ 4 w 4"/>
                <a:gd name="T15" fmla="*/ 0 h 11"/>
                <a:gd name="T16" fmla="*/ 0 w 4"/>
                <a:gd name="T17" fmla="*/ 4 h 11"/>
                <a:gd name="T18" fmla="*/ 0 w 4"/>
                <a:gd name="T19"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1">
                  <a:moveTo>
                    <a:pt x="0" y="4"/>
                  </a:moveTo>
                  <a:lnTo>
                    <a:pt x="0" y="11"/>
                  </a:lnTo>
                  <a:lnTo>
                    <a:pt x="0" y="7"/>
                  </a:lnTo>
                  <a:lnTo>
                    <a:pt x="0" y="4"/>
                  </a:lnTo>
                  <a:lnTo>
                    <a:pt x="0" y="4"/>
                  </a:lnTo>
                  <a:lnTo>
                    <a:pt x="4" y="4"/>
                  </a:lnTo>
                  <a:lnTo>
                    <a:pt x="4" y="4"/>
                  </a:lnTo>
                  <a:lnTo>
                    <a:pt x="4" y="0"/>
                  </a:lnTo>
                  <a:lnTo>
                    <a:pt x="0" y="4"/>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6" name="Freeform 252">
              <a:extLst/>
            </p:cNvPr>
            <p:cNvSpPr>
              <a:spLocks/>
            </p:cNvSpPr>
            <p:nvPr userDrawn="1"/>
          </p:nvSpPr>
          <p:spPr bwMode="gray">
            <a:xfrm>
              <a:off x="1825" y="1884"/>
              <a:ext cx="3" cy="7"/>
            </a:xfrm>
            <a:custGeom>
              <a:avLst/>
              <a:gdLst>
                <a:gd name="T0" fmla="*/ 3 w 3"/>
                <a:gd name="T1" fmla="*/ 0 h 7"/>
                <a:gd name="T2" fmla="*/ 0 w 3"/>
                <a:gd name="T3" fmla="*/ 7 h 7"/>
                <a:gd name="T4" fmla="*/ 0 w 3"/>
                <a:gd name="T5" fmla="*/ 7 h 7"/>
                <a:gd name="T6" fmla="*/ 0 w 3"/>
                <a:gd name="T7" fmla="*/ 7 h 7"/>
                <a:gd name="T8" fmla="*/ 0 w 3"/>
                <a:gd name="T9" fmla="*/ 4 h 7"/>
                <a:gd name="T10" fmla="*/ 3 w 3"/>
                <a:gd name="T11" fmla="*/ 0 h 7"/>
              </a:gdLst>
              <a:ahLst/>
              <a:cxnLst>
                <a:cxn ang="0">
                  <a:pos x="T0" y="T1"/>
                </a:cxn>
                <a:cxn ang="0">
                  <a:pos x="T2" y="T3"/>
                </a:cxn>
                <a:cxn ang="0">
                  <a:pos x="T4" y="T5"/>
                </a:cxn>
                <a:cxn ang="0">
                  <a:pos x="T6" y="T7"/>
                </a:cxn>
                <a:cxn ang="0">
                  <a:pos x="T8" y="T9"/>
                </a:cxn>
                <a:cxn ang="0">
                  <a:pos x="T10" y="T11"/>
                </a:cxn>
              </a:cxnLst>
              <a:rect l="0" t="0" r="r" b="b"/>
              <a:pathLst>
                <a:path w="3" h="7">
                  <a:moveTo>
                    <a:pt x="3" y="0"/>
                  </a:moveTo>
                  <a:lnTo>
                    <a:pt x="0" y="7"/>
                  </a:lnTo>
                  <a:lnTo>
                    <a:pt x="0" y="7"/>
                  </a:lnTo>
                  <a:lnTo>
                    <a:pt x="0" y="7"/>
                  </a:lnTo>
                  <a:lnTo>
                    <a:pt x="0" y="4"/>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7" name="Freeform 253">
              <a:extLst/>
            </p:cNvPr>
            <p:cNvSpPr>
              <a:spLocks/>
            </p:cNvSpPr>
            <p:nvPr userDrawn="1"/>
          </p:nvSpPr>
          <p:spPr bwMode="gray">
            <a:xfrm>
              <a:off x="1944" y="1876"/>
              <a:ext cx="7" cy="15"/>
            </a:xfrm>
            <a:custGeom>
              <a:avLst/>
              <a:gdLst>
                <a:gd name="T0" fmla="*/ 7 w 7"/>
                <a:gd name="T1" fmla="*/ 0 h 14"/>
                <a:gd name="T2" fmla="*/ 0 w 7"/>
                <a:gd name="T3" fmla="*/ 14 h 14"/>
                <a:gd name="T4" fmla="*/ 0 w 7"/>
                <a:gd name="T5" fmla="*/ 11 h 14"/>
                <a:gd name="T6" fmla="*/ 0 w 7"/>
                <a:gd name="T7" fmla="*/ 7 h 14"/>
                <a:gd name="T8" fmla="*/ 3 w 7"/>
                <a:gd name="T9" fmla="*/ 4 h 14"/>
                <a:gd name="T10" fmla="*/ 7 w 7"/>
                <a:gd name="T11" fmla="*/ 0 h 14"/>
              </a:gdLst>
              <a:ahLst/>
              <a:cxnLst>
                <a:cxn ang="0">
                  <a:pos x="T0" y="T1"/>
                </a:cxn>
                <a:cxn ang="0">
                  <a:pos x="T2" y="T3"/>
                </a:cxn>
                <a:cxn ang="0">
                  <a:pos x="T4" y="T5"/>
                </a:cxn>
                <a:cxn ang="0">
                  <a:pos x="T6" y="T7"/>
                </a:cxn>
                <a:cxn ang="0">
                  <a:pos x="T8" y="T9"/>
                </a:cxn>
                <a:cxn ang="0">
                  <a:pos x="T10" y="T11"/>
                </a:cxn>
              </a:cxnLst>
              <a:rect l="0" t="0" r="r" b="b"/>
              <a:pathLst>
                <a:path w="7" h="14">
                  <a:moveTo>
                    <a:pt x="7" y="0"/>
                  </a:moveTo>
                  <a:lnTo>
                    <a:pt x="0" y="14"/>
                  </a:lnTo>
                  <a:lnTo>
                    <a:pt x="0" y="11"/>
                  </a:lnTo>
                  <a:lnTo>
                    <a:pt x="0" y="7"/>
                  </a:lnTo>
                  <a:lnTo>
                    <a:pt x="3" y="4"/>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8" name="Freeform 254">
              <a:extLst/>
            </p:cNvPr>
            <p:cNvSpPr>
              <a:spLocks/>
            </p:cNvSpPr>
            <p:nvPr userDrawn="1"/>
          </p:nvSpPr>
          <p:spPr bwMode="gray">
            <a:xfrm>
              <a:off x="1951" y="1869"/>
              <a:ext cx="4" cy="4"/>
            </a:xfrm>
            <a:custGeom>
              <a:avLst/>
              <a:gdLst>
                <a:gd name="T0" fmla="*/ 4 w 4"/>
                <a:gd name="T1" fmla="*/ 0 h 4"/>
                <a:gd name="T2" fmla="*/ 4 w 4"/>
                <a:gd name="T3" fmla="*/ 0 h 4"/>
                <a:gd name="T4" fmla="*/ 4 w 4"/>
                <a:gd name="T5" fmla="*/ 0 h 4"/>
                <a:gd name="T6" fmla="*/ 0 w 4"/>
                <a:gd name="T7" fmla="*/ 4 h 4"/>
                <a:gd name="T8" fmla="*/ 4 w 4"/>
                <a:gd name="T9" fmla="*/ 0 h 4"/>
                <a:gd name="T10" fmla="*/ 4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4" y="0"/>
                  </a:moveTo>
                  <a:lnTo>
                    <a:pt x="4" y="0"/>
                  </a:lnTo>
                  <a:lnTo>
                    <a:pt x="4" y="0"/>
                  </a:lnTo>
                  <a:lnTo>
                    <a:pt x="0" y="4"/>
                  </a:lnTo>
                  <a:lnTo>
                    <a:pt x="4" y="0"/>
                  </a:lnTo>
                  <a:lnTo>
                    <a:pt x="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9" name="Freeform 255">
              <a:extLst/>
            </p:cNvPr>
            <p:cNvSpPr>
              <a:spLocks/>
            </p:cNvSpPr>
            <p:nvPr userDrawn="1"/>
          </p:nvSpPr>
          <p:spPr bwMode="gray">
            <a:xfrm>
              <a:off x="1970" y="1956"/>
              <a:ext cx="10" cy="4"/>
            </a:xfrm>
            <a:custGeom>
              <a:avLst/>
              <a:gdLst>
                <a:gd name="T0" fmla="*/ 10 w 10"/>
                <a:gd name="T1" fmla="*/ 0 h 4"/>
                <a:gd name="T2" fmla="*/ 7 w 10"/>
                <a:gd name="T3" fmla="*/ 4 h 4"/>
                <a:gd name="T4" fmla="*/ 0 w 10"/>
                <a:gd name="T5" fmla="*/ 4 h 4"/>
                <a:gd name="T6" fmla="*/ 7 w 10"/>
                <a:gd name="T7" fmla="*/ 4 h 4"/>
                <a:gd name="T8" fmla="*/ 10 w 10"/>
                <a:gd name="T9" fmla="*/ 0 h 4"/>
              </a:gdLst>
              <a:ahLst/>
              <a:cxnLst>
                <a:cxn ang="0">
                  <a:pos x="T0" y="T1"/>
                </a:cxn>
                <a:cxn ang="0">
                  <a:pos x="T2" y="T3"/>
                </a:cxn>
                <a:cxn ang="0">
                  <a:pos x="T4" y="T5"/>
                </a:cxn>
                <a:cxn ang="0">
                  <a:pos x="T6" y="T7"/>
                </a:cxn>
                <a:cxn ang="0">
                  <a:pos x="T8" y="T9"/>
                </a:cxn>
              </a:cxnLst>
              <a:rect l="0" t="0" r="r" b="b"/>
              <a:pathLst>
                <a:path w="10" h="4">
                  <a:moveTo>
                    <a:pt x="10" y="0"/>
                  </a:moveTo>
                  <a:lnTo>
                    <a:pt x="7" y="4"/>
                  </a:lnTo>
                  <a:lnTo>
                    <a:pt x="0" y="4"/>
                  </a:lnTo>
                  <a:lnTo>
                    <a:pt x="7" y="4"/>
                  </a:lnTo>
                  <a:lnTo>
                    <a:pt x="1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0" name="Freeform 256">
              <a:extLst/>
            </p:cNvPr>
            <p:cNvSpPr>
              <a:spLocks/>
            </p:cNvSpPr>
            <p:nvPr userDrawn="1"/>
          </p:nvSpPr>
          <p:spPr bwMode="gray">
            <a:xfrm>
              <a:off x="1835" y="1439"/>
              <a:ext cx="29" cy="53"/>
            </a:xfrm>
            <a:custGeom>
              <a:avLst/>
              <a:gdLst>
                <a:gd name="T0" fmla="*/ 4 w 28"/>
                <a:gd name="T1" fmla="*/ 11 h 49"/>
                <a:gd name="T2" fmla="*/ 0 w 28"/>
                <a:gd name="T3" fmla="*/ 25 h 49"/>
                <a:gd name="T4" fmla="*/ 0 w 28"/>
                <a:gd name="T5" fmla="*/ 32 h 49"/>
                <a:gd name="T6" fmla="*/ 4 w 28"/>
                <a:gd name="T7" fmla="*/ 42 h 49"/>
                <a:gd name="T8" fmla="*/ 7 w 28"/>
                <a:gd name="T9" fmla="*/ 49 h 49"/>
                <a:gd name="T10" fmla="*/ 4 w 28"/>
                <a:gd name="T11" fmla="*/ 42 h 49"/>
                <a:gd name="T12" fmla="*/ 0 w 28"/>
                <a:gd name="T13" fmla="*/ 32 h 49"/>
                <a:gd name="T14" fmla="*/ 0 w 28"/>
                <a:gd name="T15" fmla="*/ 25 h 49"/>
                <a:gd name="T16" fmla="*/ 4 w 28"/>
                <a:gd name="T17" fmla="*/ 11 h 49"/>
                <a:gd name="T18" fmla="*/ 25 w 28"/>
                <a:gd name="T19" fmla="*/ 0 h 49"/>
                <a:gd name="T20" fmla="*/ 28 w 28"/>
                <a:gd name="T21" fmla="*/ 0 h 49"/>
                <a:gd name="T22" fmla="*/ 4 w 28"/>
                <a:gd name="T23" fmla="*/ 1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49">
                  <a:moveTo>
                    <a:pt x="4" y="11"/>
                  </a:moveTo>
                  <a:lnTo>
                    <a:pt x="0" y="25"/>
                  </a:lnTo>
                  <a:lnTo>
                    <a:pt x="0" y="32"/>
                  </a:lnTo>
                  <a:lnTo>
                    <a:pt x="4" y="42"/>
                  </a:lnTo>
                  <a:lnTo>
                    <a:pt x="7" y="49"/>
                  </a:lnTo>
                  <a:lnTo>
                    <a:pt x="4" y="42"/>
                  </a:lnTo>
                  <a:lnTo>
                    <a:pt x="0" y="32"/>
                  </a:lnTo>
                  <a:lnTo>
                    <a:pt x="0" y="25"/>
                  </a:lnTo>
                  <a:lnTo>
                    <a:pt x="4" y="11"/>
                  </a:lnTo>
                  <a:lnTo>
                    <a:pt x="25" y="0"/>
                  </a:lnTo>
                  <a:lnTo>
                    <a:pt x="28" y="0"/>
                  </a:lnTo>
                  <a:lnTo>
                    <a:pt x="4" y="1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1" name="Freeform 257">
              <a:extLst/>
            </p:cNvPr>
            <p:cNvSpPr>
              <a:spLocks/>
            </p:cNvSpPr>
            <p:nvPr userDrawn="1"/>
          </p:nvSpPr>
          <p:spPr bwMode="gray">
            <a:xfrm>
              <a:off x="1799" y="1466"/>
              <a:ext cx="21" cy="8"/>
            </a:xfrm>
            <a:custGeom>
              <a:avLst/>
              <a:gdLst>
                <a:gd name="T0" fmla="*/ 14 w 21"/>
                <a:gd name="T1" fmla="*/ 3 h 7"/>
                <a:gd name="T2" fmla="*/ 18 w 21"/>
                <a:gd name="T3" fmla="*/ 3 h 7"/>
                <a:gd name="T4" fmla="*/ 21 w 21"/>
                <a:gd name="T5" fmla="*/ 0 h 7"/>
                <a:gd name="T6" fmla="*/ 18 w 21"/>
                <a:gd name="T7" fmla="*/ 3 h 7"/>
                <a:gd name="T8" fmla="*/ 14 w 21"/>
                <a:gd name="T9" fmla="*/ 3 h 7"/>
                <a:gd name="T10" fmla="*/ 7 w 21"/>
                <a:gd name="T11" fmla="*/ 3 h 7"/>
                <a:gd name="T12" fmla="*/ 0 w 21"/>
                <a:gd name="T13" fmla="*/ 7 h 7"/>
                <a:gd name="T14" fmla="*/ 7 w 21"/>
                <a:gd name="T15" fmla="*/ 3 h 7"/>
                <a:gd name="T16" fmla="*/ 14 w 21"/>
                <a:gd name="T17"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7">
                  <a:moveTo>
                    <a:pt x="14" y="3"/>
                  </a:moveTo>
                  <a:lnTo>
                    <a:pt x="18" y="3"/>
                  </a:lnTo>
                  <a:lnTo>
                    <a:pt x="21" y="0"/>
                  </a:lnTo>
                  <a:lnTo>
                    <a:pt x="18" y="3"/>
                  </a:lnTo>
                  <a:lnTo>
                    <a:pt x="14" y="3"/>
                  </a:lnTo>
                  <a:lnTo>
                    <a:pt x="7" y="3"/>
                  </a:lnTo>
                  <a:lnTo>
                    <a:pt x="0" y="7"/>
                  </a:lnTo>
                  <a:lnTo>
                    <a:pt x="7" y="3"/>
                  </a:lnTo>
                  <a:lnTo>
                    <a:pt x="14"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2" name="Freeform 258">
              <a:extLst/>
            </p:cNvPr>
            <p:cNvSpPr>
              <a:spLocks/>
            </p:cNvSpPr>
            <p:nvPr userDrawn="1"/>
          </p:nvSpPr>
          <p:spPr bwMode="gray">
            <a:xfrm>
              <a:off x="1628" y="1754"/>
              <a:ext cx="26" cy="12"/>
            </a:xfrm>
            <a:custGeom>
              <a:avLst/>
              <a:gdLst>
                <a:gd name="T0" fmla="*/ 7 w 25"/>
                <a:gd name="T1" fmla="*/ 7 h 11"/>
                <a:gd name="T2" fmla="*/ 4 w 25"/>
                <a:gd name="T3" fmla="*/ 7 h 11"/>
                <a:gd name="T4" fmla="*/ 4 w 25"/>
                <a:gd name="T5" fmla="*/ 4 h 11"/>
                <a:gd name="T6" fmla="*/ 0 w 25"/>
                <a:gd name="T7" fmla="*/ 0 h 11"/>
                <a:gd name="T8" fmla="*/ 4 w 25"/>
                <a:gd name="T9" fmla="*/ 4 h 11"/>
                <a:gd name="T10" fmla="*/ 7 w 25"/>
                <a:gd name="T11" fmla="*/ 7 h 11"/>
                <a:gd name="T12" fmla="*/ 7 w 25"/>
                <a:gd name="T13" fmla="*/ 7 h 11"/>
                <a:gd name="T14" fmla="*/ 11 w 25"/>
                <a:gd name="T15" fmla="*/ 7 h 11"/>
                <a:gd name="T16" fmla="*/ 18 w 25"/>
                <a:gd name="T17" fmla="*/ 7 h 11"/>
                <a:gd name="T18" fmla="*/ 25 w 25"/>
                <a:gd name="T19" fmla="*/ 11 h 11"/>
                <a:gd name="T20" fmla="*/ 22 w 25"/>
                <a:gd name="T21" fmla="*/ 7 h 11"/>
                <a:gd name="T22" fmla="*/ 18 w 25"/>
                <a:gd name="T23" fmla="*/ 7 h 11"/>
                <a:gd name="T24" fmla="*/ 11 w 25"/>
                <a:gd name="T25" fmla="*/ 7 h 11"/>
                <a:gd name="T26" fmla="*/ 7 w 25"/>
                <a:gd name="T27"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11">
                  <a:moveTo>
                    <a:pt x="7" y="7"/>
                  </a:moveTo>
                  <a:lnTo>
                    <a:pt x="4" y="7"/>
                  </a:lnTo>
                  <a:lnTo>
                    <a:pt x="4" y="4"/>
                  </a:lnTo>
                  <a:lnTo>
                    <a:pt x="0" y="0"/>
                  </a:lnTo>
                  <a:lnTo>
                    <a:pt x="4" y="4"/>
                  </a:lnTo>
                  <a:lnTo>
                    <a:pt x="7" y="7"/>
                  </a:lnTo>
                  <a:lnTo>
                    <a:pt x="7" y="7"/>
                  </a:lnTo>
                  <a:lnTo>
                    <a:pt x="11" y="7"/>
                  </a:lnTo>
                  <a:lnTo>
                    <a:pt x="18" y="7"/>
                  </a:lnTo>
                  <a:lnTo>
                    <a:pt x="25" y="11"/>
                  </a:lnTo>
                  <a:lnTo>
                    <a:pt x="22" y="7"/>
                  </a:lnTo>
                  <a:lnTo>
                    <a:pt x="18" y="7"/>
                  </a:lnTo>
                  <a:lnTo>
                    <a:pt x="11" y="7"/>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3" name="Freeform 259">
              <a:extLst/>
            </p:cNvPr>
            <p:cNvSpPr>
              <a:spLocks/>
            </p:cNvSpPr>
            <p:nvPr userDrawn="1"/>
          </p:nvSpPr>
          <p:spPr bwMode="gray">
            <a:xfrm>
              <a:off x="1723" y="1766"/>
              <a:ext cx="7" cy="3"/>
            </a:xfrm>
            <a:custGeom>
              <a:avLst/>
              <a:gdLst>
                <a:gd name="T0" fmla="*/ 0 w 7"/>
                <a:gd name="T1" fmla="*/ 3 h 3"/>
                <a:gd name="T2" fmla="*/ 7 w 7"/>
                <a:gd name="T3" fmla="*/ 0 h 3"/>
                <a:gd name="T4" fmla="*/ 7 w 7"/>
                <a:gd name="T5" fmla="*/ 0 h 3"/>
                <a:gd name="T6" fmla="*/ 7 w 7"/>
                <a:gd name="T7" fmla="*/ 0 h 3"/>
                <a:gd name="T8" fmla="*/ 0 w 7"/>
                <a:gd name="T9" fmla="*/ 3 h 3"/>
                <a:gd name="T10" fmla="*/ 0 w 7"/>
                <a:gd name="T11" fmla="*/ 3 h 3"/>
              </a:gdLst>
              <a:ahLst/>
              <a:cxnLst>
                <a:cxn ang="0">
                  <a:pos x="T0" y="T1"/>
                </a:cxn>
                <a:cxn ang="0">
                  <a:pos x="T2" y="T3"/>
                </a:cxn>
                <a:cxn ang="0">
                  <a:pos x="T4" y="T5"/>
                </a:cxn>
                <a:cxn ang="0">
                  <a:pos x="T6" y="T7"/>
                </a:cxn>
                <a:cxn ang="0">
                  <a:pos x="T8" y="T9"/>
                </a:cxn>
                <a:cxn ang="0">
                  <a:pos x="T10" y="T11"/>
                </a:cxn>
              </a:cxnLst>
              <a:rect l="0" t="0" r="r" b="b"/>
              <a:pathLst>
                <a:path w="7" h="3">
                  <a:moveTo>
                    <a:pt x="0" y="3"/>
                  </a:moveTo>
                  <a:lnTo>
                    <a:pt x="7" y="0"/>
                  </a:lnTo>
                  <a:lnTo>
                    <a:pt x="7" y="0"/>
                  </a:lnTo>
                  <a:lnTo>
                    <a:pt x="7" y="0"/>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4" name="Freeform 260">
              <a:extLst/>
            </p:cNvPr>
            <p:cNvSpPr>
              <a:spLocks/>
            </p:cNvSpPr>
            <p:nvPr userDrawn="1"/>
          </p:nvSpPr>
          <p:spPr bwMode="gray">
            <a:xfrm>
              <a:off x="1720" y="1786"/>
              <a:ext cx="10" cy="10"/>
            </a:xfrm>
            <a:custGeom>
              <a:avLst/>
              <a:gdLst>
                <a:gd name="T0" fmla="*/ 10 w 10"/>
                <a:gd name="T1" fmla="*/ 0 h 10"/>
                <a:gd name="T2" fmla="*/ 10 w 10"/>
                <a:gd name="T3" fmla="*/ 0 h 10"/>
                <a:gd name="T4" fmla="*/ 7 w 10"/>
                <a:gd name="T5" fmla="*/ 3 h 10"/>
                <a:gd name="T6" fmla="*/ 3 w 10"/>
                <a:gd name="T7" fmla="*/ 3 h 10"/>
                <a:gd name="T8" fmla="*/ 0 w 10"/>
                <a:gd name="T9" fmla="*/ 10 h 10"/>
                <a:gd name="T10" fmla="*/ 3 w 10"/>
                <a:gd name="T11" fmla="*/ 7 h 10"/>
                <a:gd name="T12" fmla="*/ 7 w 10"/>
                <a:gd name="T13" fmla="*/ 3 h 10"/>
                <a:gd name="T14" fmla="*/ 10 w 10"/>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10">
                  <a:moveTo>
                    <a:pt x="10" y="0"/>
                  </a:moveTo>
                  <a:lnTo>
                    <a:pt x="10" y="0"/>
                  </a:lnTo>
                  <a:lnTo>
                    <a:pt x="7" y="3"/>
                  </a:lnTo>
                  <a:lnTo>
                    <a:pt x="3" y="3"/>
                  </a:lnTo>
                  <a:lnTo>
                    <a:pt x="0" y="10"/>
                  </a:lnTo>
                  <a:lnTo>
                    <a:pt x="3" y="7"/>
                  </a:lnTo>
                  <a:lnTo>
                    <a:pt x="7" y="3"/>
                  </a:lnTo>
                  <a:lnTo>
                    <a:pt x="1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5" name="Freeform 261">
              <a:extLst/>
            </p:cNvPr>
            <p:cNvSpPr>
              <a:spLocks/>
            </p:cNvSpPr>
            <p:nvPr userDrawn="1"/>
          </p:nvSpPr>
          <p:spPr bwMode="gray">
            <a:xfrm>
              <a:off x="1654" y="1706"/>
              <a:ext cx="4" cy="7"/>
            </a:xfrm>
            <a:custGeom>
              <a:avLst/>
              <a:gdLst>
                <a:gd name="T0" fmla="*/ 4 w 4"/>
                <a:gd name="T1" fmla="*/ 7 h 7"/>
                <a:gd name="T2" fmla="*/ 0 w 4"/>
                <a:gd name="T3" fmla="*/ 3 h 7"/>
                <a:gd name="T4" fmla="*/ 0 w 4"/>
                <a:gd name="T5" fmla="*/ 0 h 7"/>
                <a:gd name="T6" fmla="*/ 0 w 4"/>
                <a:gd name="T7" fmla="*/ 3 h 7"/>
                <a:gd name="T8" fmla="*/ 0 w 4"/>
                <a:gd name="T9" fmla="*/ 7 h 7"/>
                <a:gd name="T10" fmla="*/ 4 w 4"/>
                <a:gd name="T11" fmla="*/ 7 h 7"/>
              </a:gdLst>
              <a:ahLst/>
              <a:cxnLst>
                <a:cxn ang="0">
                  <a:pos x="T0" y="T1"/>
                </a:cxn>
                <a:cxn ang="0">
                  <a:pos x="T2" y="T3"/>
                </a:cxn>
                <a:cxn ang="0">
                  <a:pos x="T4" y="T5"/>
                </a:cxn>
                <a:cxn ang="0">
                  <a:pos x="T6" y="T7"/>
                </a:cxn>
                <a:cxn ang="0">
                  <a:pos x="T8" y="T9"/>
                </a:cxn>
                <a:cxn ang="0">
                  <a:pos x="T10" y="T11"/>
                </a:cxn>
              </a:cxnLst>
              <a:rect l="0" t="0" r="r" b="b"/>
              <a:pathLst>
                <a:path w="4" h="7">
                  <a:moveTo>
                    <a:pt x="4" y="7"/>
                  </a:moveTo>
                  <a:lnTo>
                    <a:pt x="0" y="3"/>
                  </a:lnTo>
                  <a:lnTo>
                    <a:pt x="0" y="0"/>
                  </a:lnTo>
                  <a:lnTo>
                    <a:pt x="0" y="3"/>
                  </a:lnTo>
                  <a:lnTo>
                    <a:pt x="0" y="7"/>
                  </a:lnTo>
                  <a:lnTo>
                    <a:pt x="4"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6" name="Freeform 262">
              <a:extLst/>
            </p:cNvPr>
            <p:cNvSpPr>
              <a:spLocks/>
            </p:cNvSpPr>
            <p:nvPr userDrawn="1"/>
          </p:nvSpPr>
          <p:spPr bwMode="gray">
            <a:xfrm>
              <a:off x="1759" y="1500"/>
              <a:ext cx="21" cy="7"/>
            </a:xfrm>
            <a:custGeom>
              <a:avLst/>
              <a:gdLst>
                <a:gd name="T0" fmla="*/ 14 w 21"/>
                <a:gd name="T1" fmla="*/ 4 h 7"/>
                <a:gd name="T2" fmla="*/ 18 w 21"/>
                <a:gd name="T3" fmla="*/ 4 h 7"/>
                <a:gd name="T4" fmla="*/ 21 w 21"/>
                <a:gd name="T5" fmla="*/ 0 h 7"/>
                <a:gd name="T6" fmla="*/ 18 w 21"/>
                <a:gd name="T7" fmla="*/ 4 h 7"/>
                <a:gd name="T8" fmla="*/ 14 w 21"/>
                <a:gd name="T9" fmla="*/ 4 h 7"/>
                <a:gd name="T10" fmla="*/ 7 w 21"/>
                <a:gd name="T11" fmla="*/ 4 h 7"/>
                <a:gd name="T12" fmla="*/ 0 w 21"/>
                <a:gd name="T13" fmla="*/ 7 h 7"/>
                <a:gd name="T14" fmla="*/ 7 w 21"/>
                <a:gd name="T15" fmla="*/ 4 h 7"/>
                <a:gd name="T16" fmla="*/ 14 w 21"/>
                <a:gd name="T17"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7">
                  <a:moveTo>
                    <a:pt x="14" y="4"/>
                  </a:moveTo>
                  <a:lnTo>
                    <a:pt x="18" y="4"/>
                  </a:lnTo>
                  <a:lnTo>
                    <a:pt x="21" y="0"/>
                  </a:lnTo>
                  <a:lnTo>
                    <a:pt x="18" y="4"/>
                  </a:lnTo>
                  <a:lnTo>
                    <a:pt x="14" y="4"/>
                  </a:lnTo>
                  <a:lnTo>
                    <a:pt x="7" y="4"/>
                  </a:lnTo>
                  <a:lnTo>
                    <a:pt x="0" y="7"/>
                  </a:lnTo>
                  <a:lnTo>
                    <a:pt x="7" y="4"/>
                  </a:lnTo>
                  <a:lnTo>
                    <a:pt x="14"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7" name="Freeform 263">
              <a:extLst/>
            </p:cNvPr>
            <p:cNvSpPr>
              <a:spLocks/>
            </p:cNvSpPr>
            <p:nvPr userDrawn="1"/>
          </p:nvSpPr>
          <p:spPr bwMode="gray">
            <a:xfrm>
              <a:off x="1723" y="1539"/>
              <a:ext cx="25" cy="10"/>
            </a:xfrm>
            <a:custGeom>
              <a:avLst/>
              <a:gdLst>
                <a:gd name="T0" fmla="*/ 14 w 25"/>
                <a:gd name="T1" fmla="*/ 7 h 10"/>
                <a:gd name="T2" fmla="*/ 18 w 25"/>
                <a:gd name="T3" fmla="*/ 7 h 10"/>
                <a:gd name="T4" fmla="*/ 25 w 25"/>
                <a:gd name="T5" fmla="*/ 0 h 10"/>
                <a:gd name="T6" fmla="*/ 18 w 25"/>
                <a:gd name="T7" fmla="*/ 7 h 10"/>
                <a:gd name="T8" fmla="*/ 14 w 25"/>
                <a:gd name="T9" fmla="*/ 7 h 10"/>
                <a:gd name="T10" fmla="*/ 7 w 25"/>
                <a:gd name="T11" fmla="*/ 10 h 10"/>
                <a:gd name="T12" fmla="*/ 0 w 25"/>
                <a:gd name="T13" fmla="*/ 10 h 10"/>
                <a:gd name="T14" fmla="*/ 4 w 25"/>
                <a:gd name="T15" fmla="*/ 10 h 10"/>
                <a:gd name="T16" fmla="*/ 7 w 25"/>
                <a:gd name="T17" fmla="*/ 10 h 10"/>
                <a:gd name="T18" fmla="*/ 14 w 25"/>
                <a:gd name="T19" fmla="*/ 7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10">
                  <a:moveTo>
                    <a:pt x="14" y="7"/>
                  </a:moveTo>
                  <a:lnTo>
                    <a:pt x="18" y="7"/>
                  </a:lnTo>
                  <a:lnTo>
                    <a:pt x="25" y="0"/>
                  </a:lnTo>
                  <a:lnTo>
                    <a:pt x="18" y="7"/>
                  </a:lnTo>
                  <a:lnTo>
                    <a:pt x="14" y="7"/>
                  </a:lnTo>
                  <a:lnTo>
                    <a:pt x="7" y="10"/>
                  </a:lnTo>
                  <a:lnTo>
                    <a:pt x="0" y="10"/>
                  </a:lnTo>
                  <a:lnTo>
                    <a:pt x="4" y="10"/>
                  </a:lnTo>
                  <a:lnTo>
                    <a:pt x="7" y="10"/>
                  </a:lnTo>
                  <a:lnTo>
                    <a:pt x="14"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8" name="Freeform 264">
              <a:extLst/>
            </p:cNvPr>
            <p:cNvSpPr>
              <a:spLocks/>
            </p:cNvSpPr>
            <p:nvPr userDrawn="1"/>
          </p:nvSpPr>
          <p:spPr bwMode="gray">
            <a:xfrm>
              <a:off x="1708" y="1561"/>
              <a:ext cx="15" cy="8"/>
            </a:xfrm>
            <a:custGeom>
              <a:avLst/>
              <a:gdLst>
                <a:gd name="T0" fmla="*/ 14 w 14"/>
                <a:gd name="T1" fmla="*/ 0 h 7"/>
                <a:gd name="T2" fmla="*/ 11 w 14"/>
                <a:gd name="T3" fmla="*/ 0 h 7"/>
                <a:gd name="T4" fmla="*/ 7 w 14"/>
                <a:gd name="T5" fmla="*/ 0 h 7"/>
                <a:gd name="T6" fmla="*/ 0 w 14"/>
                <a:gd name="T7" fmla="*/ 3 h 7"/>
                <a:gd name="T8" fmla="*/ 0 w 14"/>
                <a:gd name="T9" fmla="*/ 7 h 7"/>
                <a:gd name="T10" fmla="*/ 0 w 14"/>
                <a:gd name="T11" fmla="*/ 7 h 7"/>
                <a:gd name="T12" fmla="*/ 0 w 14"/>
                <a:gd name="T13" fmla="*/ 7 h 7"/>
                <a:gd name="T14" fmla="*/ 0 w 14"/>
                <a:gd name="T15" fmla="*/ 3 h 7"/>
                <a:gd name="T16" fmla="*/ 7 w 14"/>
                <a:gd name="T17" fmla="*/ 0 h 7"/>
                <a:gd name="T18" fmla="*/ 11 w 14"/>
                <a:gd name="T19" fmla="*/ 0 h 7"/>
                <a:gd name="T20" fmla="*/ 14 w 14"/>
                <a:gd name="T21"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7">
                  <a:moveTo>
                    <a:pt x="14" y="0"/>
                  </a:moveTo>
                  <a:lnTo>
                    <a:pt x="11" y="0"/>
                  </a:lnTo>
                  <a:lnTo>
                    <a:pt x="7" y="0"/>
                  </a:lnTo>
                  <a:lnTo>
                    <a:pt x="0" y="3"/>
                  </a:lnTo>
                  <a:lnTo>
                    <a:pt x="0" y="7"/>
                  </a:lnTo>
                  <a:lnTo>
                    <a:pt x="0" y="7"/>
                  </a:lnTo>
                  <a:lnTo>
                    <a:pt x="0" y="7"/>
                  </a:lnTo>
                  <a:lnTo>
                    <a:pt x="0" y="3"/>
                  </a:lnTo>
                  <a:lnTo>
                    <a:pt x="7" y="0"/>
                  </a:lnTo>
                  <a:lnTo>
                    <a:pt x="11" y="0"/>
                  </a:lnTo>
                  <a:lnTo>
                    <a:pt x="1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9" name="Freeform 265">
              <a:extLst/>
            </p:cNvPr>
            <p:cNvSpPr>
              <a:spLocks/>
            </p:cNvSpPr>
            <p:nvPr userDrawn="1"/>
          </p:nvSpPr>
          <p:spPr bwMode="gray">
            <a:xfrm>
              <a:off x="1672" y="1629"/>
              <a:ext cx="15" cy="5"/>
            </a:xfrm>
            <a:custGeom>
              <a:avLst/>
              <a:gdLst>
                <a:gd name="T0" fmla="*/ 14 w 14"/>
                <a:gd name="T1" fmla="*/ 0 h 4"/>
                <a:gd name="T2" fmla="*/ 14 w 14"/>
                <a:gd name="T3" fmla="*/ 0 h 4"/>
                <a:gd name="T4" fmla="*/ 14 w 14"/>
                <a:gd name="T5" fmla="*/ 0 h 4"/>
                <a:gd name="T6" fmla="*/ 14 w 14"/>
                <a:gd name="T7" fmla="*/ 0 h 4"/>
                <a:gd name="T8" fmla="*/ 14 w 14"/>
                <a:gd name="T9" fmla="*/ 0 h 4"/>
                <a:gd name="T10" fmla="*/ 7 w 14"/>
                <a:gd name="T11" fmla="*/ 0 h 4"/>
                <a:gd name="T12" fmla="*/ 0 w 14"/>
                <a:gd name="T13" fmla="*/ 4 h 4"/>
                <a:gd name="T14" fmla="*/ 7 w 14"/>
                <a:gd name="T15" fmla="*/ 0 h 4"/>
                <a:gd name="T16" fmla="*/ 14 w 1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4">
                  <a:moveTo>
                    <a:pt x="14" y="0"/>
                  </a:moveTo>
                  <a:lnTo>
                    <a:pt x="14" y="0"/>
                  </a:lnTo>
                  <a:lnTo>
                    <a:pt x="14" y="0"/>
                  </a:lnTo>
                  <a:lnTo>
                    <a:pt x="14" y="0"/>
                  </a:lnTo>
                  <a:lnTo>
                    <a:pt x="14" y="0"/>
                  </a:lnTo>
                  <a:lnTo>
                    <a:pt x="7" y="0"/>
                  </a:lnTo>
                  <a:lnTo>
                    <a:pt x="0" y="4"/>
                  </a:lnTo>
                  <a:lnTo>
                    <a:pt x="7" y="0"/>
                  </a:lnTo>
                  <a:lnTo>
                    <a:pt x="1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0" name="Freeform 266">
              <a:extLst/>
            </p:cNvPr>
            <p:cNvSpPr>
              <a:spLocks/>
            </p:cNvSpPr>
            <p:nvPr userDrawn="1"/>
          </p:nvSpPr>
          <p:spPr bwMode="gray">
            <a:xfrm>
              <a:off x="1611" y="1709"/>
              <a:ext cx="10" cy="4"/>
            </a:xfrm>
            <a:custGeom>
              <a:avLst/>
              <a:gdLst>
                <a:gd name="T0" fmla="*/ 10 w 10"/>
                <a:gd name="T1" fmla="*/ 4 h 4"/>
                <a:gd name="T2" fmla="*/ 3 w 10"/>
                <a:gd name="T3" fmla="*/ 4 h 4"/>
                <a:gd name="T4" fmla="*/ 0 w 10"/>
                <a:gd name="T5" fmla="*/ 0 h 4"/>
                <a:gd name="T6" fmla="*/ 3 w 10"/>
                <a:gd name="T7" fmla="*/ 4 h 4"/>
                <a:gd name="T8" fmla="*/ 10 w 10"/>
                <a:gd name="T9" fmla="*/ 4 h 4"/>
              </a:gdLst>
              <a:ahLst/>
              <a:cxnLst>
                <a:cxn ang="0">
                  <a:pos x="T0" y="T1"/>
                </a:cxn>
                <a:cxn ang="0">
                  <a:pos x="T2" y="T3"/>
                </a:cxn>
                <a:cxn ang="0">
                  <a:pos x="T4" y="T5"/>
                </a:cxn>
                <a:cxn ang="0">
                  <a:pos x="T6" y="T7"/>
                </a:cxn>
                <a:cxn ang="0">
                  <a:pos x="T8" y="T9"/>
                </a:cxn>
              </a:cxnLst>
              <a:rect l="0" t="0" r="r" b="b"/>
              <a:pathLst>
                <a:path w="10" h="4">
                  <a:moveTo>
                    <a:pt x="10" y="4"/>
                  </a:moveTo>
                  <a:lnTo>
                    <a:pt x="3" y="4"/>
                  </a:lnTo>
                  <a:lnTo>
                    <a:pt x="0" y="0"/>
                  </a:lnTo>
                  <a:lnTo>
                    <a:pt x="3" y="4"/>
                  </a:lnTo>
                  <a:lnTo>
                    <a:pt x="1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1" name="Freeform 267">
              <a:extLst/>
            </p:cNvPr>
            <p:cNvSpPr>
              <a:spLocks/>
            </p:cNvSpPr>
            <p:nvPr userDrawn="1"/>
          </p:nvSpPr>
          <p:spPr bwMode="gray">
            <a:xfrm>
              <a:off x="1447" y="1690"/>
              <a:ext cx="142" cy="91"/>
            </a:xfrm>
            <a:custGeom>
              <a:avLst/>
              <a:gdLst>
                <a:gd name="T0" fmla="*/ 28 w 138"/>
                <a:gd name="T1" fmla="*/ 43 h 85"/>
                <a:gd name="T2" fmla="*/ 32 w 138"/>
                <a:gd name="T3" fmla="*/ 32 h 85"/>
                <a:gd name="T4" fmla="*/ 36 w 138"/>
                <a:gd name="T5" fmla="*/ 32 h 85"/>
                <a:gd name="T6" fmla="*/ 39 w 138"/>
                <a:gd name="T7" fmla="*/ 29 h 85"/>
                <a:gd name="T8" fmla="*/ 46 w 138"/>
                <a:gd name="T9" fmla="*/ 25 h 85"/>
                <a:gd name="T10" fmla="*/ 53 w 138"/>
                <a:gd name="T11" fmla="*/ 22 h 85"/>
                <a:gd name="T12" fmla="*/ 57 w 138"/>
                <a:gd name="T13" fmla="*/ 15 h 85"/>
                <a:gd name="T14" fmla="*/ 60 w 138"/>
                <a:gd name="T15" fmla="*/ 8 h 85"/>
                <a:gd name="T16" fmla="*/ 60 w 138"/>
                <a:gd name="T17" fmla="*/ 8 h 85"/>
                <a:gd name="T18" fmla="*/ 67 w 138"/>
                <a:gd name="T19" fmla="*/ 11 h 85"/>
                <a:gd name="T20" fmla="*/ 71 w 138"/>
                <a:gd name="T21" fmla="*/ 11 h 85"/>
                <a:gd name="T22" fmla="*/ 74 w 138"/>
                <a:gd name="T23" fmla="*/ 11 h 85"/>
                <a:gd name="T24" fmla="*/ 78 w 138"/>
                <a:gd name="T25" fmla="*/ 11 h 85"/>
                <a:gd name="T26" fmla="*/ 88 w 138"/>
                <a:gd name="T27" fmla="*/ 11 h 85"/>
                <a:gd name="T28" fmla="*/ 95 w 138"/>
                <a:gd name="T29" fmla="*/ 11 h 85"/>
                <a:gd name="T30" fmla="*/ 106 w 138"/>
                <a:gd name="T31" fmla="*/ 11 h 85"/>
                <a:gd name="T32" fmla="*/ 117 w 138"/>
                <a:gd name="T33" fmla="*/ 8 h 85"/>
                <a:gd name="T34" fmla="*/ 127 w 138"/>
                <a:gd name="T35" fmla="*/ 0 h 85"/>
                <a:gd name="T36" fmla="*/ 138 w 138"/>
                <a:gd name="T37" fmla="*/ 0 h 85"/>
                <a:gd name="T38" fmla="*/ 138 w 138"/>
                <a:gd name="T39" fmla="*/ 0 h 85"/>
                <a:gd name="T40" fmla="*/ 127 w 138"/>
                <a:gd name="T41" fmla="*/ 0 h 85"/>
                <a:gd name="T42" fmla="*/ 120 w 138"/>
                <a:gd name="T43" fmla="*/ 8 h 85"/>
                <a:gd name="T44" fmla="*/ 106 w 138"/>
                <a:gd name="T45" fmla="*/ 11 h 85"/>
                <a:gd name="T46" fmla="*/ 95 w 138"/>
                <a:gd name="T47" fmla="*/ 15 h 85"/>
                <a:gd name="T48" fmla="*/ 88 w 138"/>
                <a:gd name="T49" fmla="*/ 11 h 85"/>
                <a:gd name="T50" fmla="*/ 81 w 138"/>
                <a:gd name="T51" fmla="*/ 11 h 85"/>
                <a:gd name="T52" fmla="*/ 78 w 138"/>
                <a:gd name="T53" fmla="*/ 11 h 85"/>
                <a:gd name="T54" fmla="*/ 71 w 138"/>
                <a:gd name="T55" fmla="*/ 11 h 85"/>
                <a:gd name="T56" fmla="*/ 67 w 138"/>
                <a:gd name="T57" fmla="*/ 11 h 85"/>
                <a:gd name="T58" fmla="*/ 64 w 138"/>
                <a:gd name="T59" fmla="*/ 11 h 85"/>
                <a:gd name="T60" fmla="*/ 60 w 138"/>
                <a:gd name="T61" fmla="*/ 8 h 85"/>
                <a:gd name="T62" fmla="*/ 57 w 138"/>
                <a:gd name="T63" fmla="*/ 15 h 85"/>
                <a:gd name="T64" fmla="*/ 53 w 138"/>
                <a:gd name="T65" fmla="*/ 22 h 85"/>
                <a:gd name="T66" fmla="*/ 46 w 138"/>
                <a:gd name="T67" fmla="*/ 29 h 85"/>
                <a:gd name="T68" fmla="*/ 39 w 138"/>
                <a:gd name="T69" fmla="*/ 32 h 85"/>
                <a:gd name="T70" fmla="*/ 36 w 138"/>
                <a:gd name="T71" fmla="*/ 32 h 85"/>
                <a:gd name="T72" fmla="*/ 36 w 138"/>
                <a:gd name="T73" fmla="*/ 32 h 85"/>
                <a:gd name="T74" fmla="*/ 28 w 138"/>
                <a:gd name="T75" fmla="*/ 43 h 85"/>
                <a:gd name="T76" fmla="*/ 11 w 138"/>
                <a:gd name="T77" fmla="*/ 46 h 85"/>
                <a:gd name="T78" fmla="*/ 11 w 138"/>
                <a:gd name="T79" fmla="*/ 67 h 85"/>
                <a:gd name="T80" fmla="*/ 0 w 138"/>
                <a:gd name="T81" fmla="*/ 85 h 85"/>
                <a:gd name="T82" fmla="*/ 0 w 138"/>
                <a:gd name="T83" fmla="*/ 82 h 85"/>
                <a:gd name="T84" fmla="*/ 11 w 138"/>
                <a:gd name="T85" fmla="*/ 64 h 85"/>
                <a:gd name="T86" fmla="*/ 11 w 138"/>
                <a:gd name="T87" fmla="*/ 43 h 85"/>
                <a:gd name="T88" fmla="*/ 21 w 138"/>
                <a:gd name="T89" fmla="*/ 43 h 85"/>
                <a:gd name="T90" fmla="*/ 28 w 138"/>
                <a:gd name="T91" fmla="*/ 4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8" h="85">
                  <a:moveTo>
                    <a:pt x="28" y="43"/>
                  </a:moveTo>
                  <a:lnTo>
                    <a:pt x="32" y="32"/>
                  </a:lnTo>
                  <a:lnTo>
                    <a:pt x="36" y="32"/>
                  </a:lnTo>
                  <a:lnTo>
                    <a:pt x="39" y="29"/>
                  </a:lnTo>
                  <a:lnTo>
                    <a:pt x="46" y="25"/>
                  </a:lnTo>
                  <a:lnTo>
                    <a:pt x="53" y="22"/>
                  </a:lnTo>
                  <a:lnTo>
                    <a:pt x="57" y="15"/>
                  </a:lnTo>
                  <a:lnTo>
                    <a:pt x="60" y="8"/>
                  </a:lnTo>
                  <a:lnTo>
                    <a:pt x="60" y="8"/>
                  </a:lnTo>
                  <a:lnTo>
                    <a:pt x="67" y="11"/>
                  </a:lnTo>
                  <a:lnTo>
                    <a:pt x="71" y="11"/>
                  </a:lnTo>
                  <a:lnTo>
                    <a:pt x="74" y="11"/>
                  </a:lnTo>
                  <a:lnTo>
                    <a:pt x="78" y="11"/>
                  </a:lnTo>
                  <a:lnTo>
                    <a:pt x="88" y="11"/>
                  </a:lnTo>
                  <a:lnTo>
                    <a:pt x="95" y="11"/>
                  </a:lnTo>
                  <a:lnTo>
                    <a:pt x="106" y="11"/>
                  </a:lnTo>
                  <a:lnTo>
                    <a:pt x="117" y="8"/>
                  </a:lnTo>
                  <a:lnTo>
                    <a:pt x="127" y="0"/>
                  </a:lnTo>
                  <a:lnTo>
                    <a:pt x="138" y="0"/>
                  </a:lnTo>
                  <a:lnTo>
                    <a:pt x="138" y="0"/>
                  </a:lnTo>
                  <a:lnTo>
                    <a:pt x="127" y="0"/>
                  </a:lnTo>
                  <a:lnTo>
                    <a:pt x="120" y="8"/>
                  </a:lnTo>
                  <a:lnTo>
                    <a:pt x="106" y="11"/>
                  </a:lnTo>
                  <a:lnTo>
                    <a:pt x="95" y="15"/>
                  </a:lnTo>
                  <a:lnTo>
                    <a:pt x="88" y="11"/>
                  </a:lnTo>
                  <a:lnTo>
                    <a:pt x="81" y="11"/>
                  </a:lnTo>
                  <a:lnTo>
                    <a:pt x="78" y="11"/>
                  </a:lnTo>
                  <a:lnTo>
                    <a:pt x="71" y="11"/>
                  </a:lnTo>
                  <a:lnTo>
                    <a:pt x="67" y="11"/>
                  </a:lnTo>
                  <a:lnTo>
                    <a:pt x="64" y="11"/>
                  </a:lnTo>
                  <a:lnTo>
                    <a:pt x="60" y="8"/>
                  </a:lnTo>
                  <a:lnTo>
                    <a:pt x="57" y="15"/>
                  </a:lnTo>
                  <a:lnTo>
                    <a:pt x="53" y="22"/>
                  </a:lnTo>
                  <a:lnTo>
                    <a:pt x="46" y="29"/>
                  </a:lnTo>
                  <a:lnTo>
                    <a:pt x="39" y="32"/>
                  </a:lnTo>
                  <a:lnTo>
                    <a:pt x="36" y="32"/>
                  </a:lnTo>
                  <a:lnTo>
                    <a:pt x="36" y="32"/>
                  </a:lnTo>
                  <a:lnTo>
                    <a:pt x="28" y="43"/>
                  </a:lnTo>
                  <a:lnTo>
                    <a:pt x="11" y="46"/>
                  </a:lnTo>
                  <a:lnTo>
                    <a:pt x="11" y="67"/>
                  </a:lnTo>
                  <a:lnTo>
                    <a:pt x="0" y="85"/>
                  </a:lnTo>
                  <a:lnTo>
                    <a:pt x="0" y="82"/>
                  </a:lnTo>
                  <a:lnTo>
                    <a:pt x="11" y="64"/>
                  </a:lnTo>
                  <a:lnTo>
                    <a:pt x="11" y="43"/>
                  </a:lnTo>
                  <a:lnTo>
                    <a:pt x="21" y="43"/>
                  </a:lnTo>
                  <a:lnTo>
                    <a:pt x="28" y="4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2" name="Freeform 268">
              <a:extLst/>
            </p:cNvPr>
            <p:cNvSpPr>
              <a:spLocks/>
            </p:cNvSpPr>
            <p:nvPr userDrawn="1"/>
          </p:nvSpPr>
          <p:spPr bwMode="gray">
            <a:xfrm>
              <a:off x="1256" y="1641"/>
              <a:ext cx="24" cy="23"/>
            </a:xfrm>
            <a:custGeom>
              <a:avLst/>
              <a:gdLst>
                <a:gd name="T0" fmla="*/ 24 w 24"/>
                <a:gd name="T1" fmla="*/ 0 h 21"/>
                <a:gd name="T2" fmla="*/ 24 w 24"/>
                <a:gd name="T3" fmla="*/ 0 h 21"/>
                <a:gd name="T4" fmla="*/ 24 w 24"/>
                <a:gd name="T5" fmla="*/ 0 h 21"/>
                <a:gd name="T6" fmla="*/ 7 w 24"/>
                <a:gd name="T7" fmla="*/ 17 h 21"/>
                <a:gd name="T8" fmla="*/ 7 w 24"/>
                <a:gd name="T9" fmla="*/ 17 h 21"/>
                <a:gd name="T10" fmla="*/ 3 w 24"/>
                <a:gd name="T11" fmla="*/ 17 h 21"/>
                <a:gd name="T12" fmla="*/ 0 w 24"/>
                <a:gd name="T13" fmla="*/ 21 h 21"/>
                <a:gd name="T14" fmla="*/ 3 w 24"/>
                <a:gd name="T15" fmla="*/ 17 h 21"/>
                <a:gd name="T16" fmla="*/ 7 w 24"/>
                <a:gd name="T17" fmla="*/ 17 h 21"/>
                <a:gd name="T18" fmla="*/ 7 w 24"/>
                <a:gd name="T19" fmla="*/ 17 h 21"/>
                <a:gd name="T20" fmla="*/ 24 w 24"/>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1">
                  <a:moveTo>
                    <a:pt x="24" y="0"/>
                  </a:moveTo>
                  <a:lnTo>
                    <a:pt x="24" y="0"/>
                  </a:lnTo>
                  <a:lnTo>
                    <a:pt x="24" y="0"/>
                  </a:lnTo>
                  <a:lnTo>
                    <a:pt x="7" y="17"/>
                  </a:lnTo>
                  <a:lnTo>
                    <a:pt x="7" y="17"/>
                  </a:lnTo>
                  <a:lnTo>
                    <a:pt x="3" y="17"/>
                  </a:lnTo>
                  <a:lnTo>
                    <a:pt x="0" y="21"/>
                  </a:lnTo>
                  <a:lnTo>
                    <a:pt x="3" y="17"/>
                  </a:lnTo>
                  <a:lnTo>
                    <a:pt x="7" y="17"/>
                  </a:lnTo>
                  <a:lnTo>
                    <a:pt x="7" y="17"/>
                  </a:lnTo>
                  <a:lnTo>
                    <a:pt x="2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3" name="Freeform 269">
              <a:extLst/>
            </p:cNvPr>
            <p:cNvSpPr>
              <a:spLocks/>
            </p:cNvSpPr>
            <p:nvPr userDrawn="1"/>
          </p:nvSpPr>
          <p:spPr bwMode="gray">
            <a:xfrm>
              <a:off x="1154" y="1762"/>
              <a:ext cx="18" cy="31"/>
            </a:xfrm>
            <a:custGeom>
              <a:avLst/>
              <a:gdLst>
                <a:gd name="T0" fmla="*/ 3 w 18"/>
                <a:gd name="T1" fmla="*/ 7 h 29"/>
                <a:gd name="T2" fmla="*/ 18 w 18"/>
                <a:gd name="T3" fmla="*/ 25 h 29"/>
                <a:gd name="T4" fmla="*/ 18 w 18"/>
                <a:gd name="T5" fmla="*/ 29 h 29"/>
                <a:gd name="T6" fmla="*/ 14 w 18"/>
                <a:gd name="T7" fmla="*/ 25 h 29"/>
                <a:gd name="T8" fmla="*/ 11 w 18"/>
                <a:gd name="T9" fmla="*/ 18 h 29"/>
                <a:gd name="T10" fmla="*/ 7 w 18"/>
                <a:gd name="T11" fmla="*/ 15 h 29"/>
                <a:gd name="T12" fmla="*/ 3 w 18"/>
                <a:gd name="T13" fmla="*/ 11 h 29"/>
                <a:gd name="T14" fmla="*/ 3 w 18"/>
                <a:gd name="T15" fmla="*/ 7 h 29"/>
                <a:gd name="T16" fmla="*/ 0 w 18"/>
                <a:gd name="T17" fmla="*/ 4 h 29"/>
                <a:gd name="T18" fmla="*/ 0 w 18"/>
                <a:gd name="T19" fmla="*/ 0 h 29"/>
                <a:gd name="T20" fmla="*/ 0 w 18"/>
                <a:gd name="T21" fmla="*/ 0 h 29"/>
                <a:gd name="T22" fmla="*/ 0 w 18"/>
                <a:gd name="T23" fmla="*/ 0 h 29"/>
                <a:gd name="T24" fmla="*/ 3 w 18"/>
                <a:gd name="T25" fmla="*/ 7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29">
                  <a:moveTo>
                    <a:pt x="3" y="7"/>
                  </a:moveTo>
                  <a:lnTo>
                    <a:pt x="18" y="25"/>
                  </a:lnTo>
                  <a:lnTo>
                    <a:pt x="18" y="29"/>
                  </a:lnTo>
                  <a:lnTo>
                    <a:pt x="14" y="25"/>
                  </a:lnTo>
                  <a:lnTo>
                    <a:pt x="11" y="18"/>
                  </a:lnTo>
                  <a:lnTo>
                    <a:pt x="7" y="15"/>
                  </a:lnTo>
                  <a:lnTo>
                    <a:pt x="3" y="11"/>
                  </a:lnTo>
                  <a:lnTo>
                    <a:pt x="3" y="7"/>
                  </a:lnTo>
                  <a:lnTo>
                    <a:pt x="0" y="4"/>
                  </a:lnTo>
                  <a:lnTo>
                    <a:pt x="0" y="0"/>
                  </a:lnTo>
                  <a:lnTo>
                    <a:pt x="0" y="0"/>
                  </a:lnTo>
                  <a:lnTo>
                    <a:pt x="0" y="0"/>
                  </a:lnTo>
                  <a:lnTo>
                    <a:pt x="3"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4" name="Freeform 270">
              <a:extLst/>
            </p:cNvPr>
            <p:cNvSpPr>
              <a:spLocks/>
            </p:cNvSpPr>
            <p:nvPr userDrawn="1"/>
          </p:nvSpPr>
          <p:spPr bwMode="gray">
            <a:xfrm>
              <a:off x="1180" y="1717"/>
              <a:ext cx="3" cy="7"/>
            </a:xfrm>
            <a:custGeom>
              <a:avLst/>
              <a:gdLst>
                <a:gd name="T0" fmla="*/ 0 w 3"/>
                <a:gd name="T1" fmla="*/ 7 h 7"/>
                <a:gd name="T2" fmla="*/ 3 w 3"/>
                <a:gd name="T3" fmla="*/ 7 h 7"/>
                <a:gd name="T4" fmla="*/ 3 w 3"/>
                <a:gd name="T5" fmla="*/ 4 h 7"/>
                <a:gd name="T6" fmla="*/ 3 w 3"/>
                <a:gd name="T7" fmla="*/ 4 h 7"/>
                <a:gd name="T8" fmla="*/ 3 w 3"/>
                <a:gd name="T9" fmla="*/ 4 h 7"/>
                <a:gd name="T10" fmla="*/ 3 w 3"/>
                <a:gd name="T11" fmla="*/ 0 h 7"/>
                <a:gd name="T12" fmla="*/ 3 w 3"/>
                <a:gd name="T13" fmla="*/ 4 h 7"/>
                <a:gd name="T14" fmla="*/ 3 w 3"/>
                <a:gd name="T15" fmla="*/ 4 h 7"/>
                <a:gd name="T16" fmla="*/ 3 w 3"/>
                <a:gd name="T17" fmla="*/ 4 h 7"/>
                <a:gd name="T18" fmla="*/ 0 w 3"/>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7">
                  <a:moveTo>
                    <a:pt x="0" y="7"/>
                  </a:moveTo>
                  <a:lnTo>
                    <a:pt x="3" y="7"/>
                  </a:lnTo>
                  <a:lnTo>
                    <a:pt x="3" y="4"/>
                  </a:lnTo>
                  <a:lnTo>
                    <a:pt x="3" y="4"/>
                  </a:lnTo>
                  <a:lnTo>
                    <a:pt x="3" y="4"/>
                  </a:lnTo>
                  <a:lnTo>
                    <a:pt x="3" y="0"/>
                  </a:lnTo>
                  <a:lnTo>
                    <a:pt x="3" y="4"/>
                  </a:lnTo>
                  <a:lnTo>
                    <a:pt x="3" y="4"/>
                  </a:lnTo>
                  <a:lnTo>
                    <a:pt x="3" y="4"/>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5" name="Freeform 271">
              <a:extLst/>
            </p:cNvPr>
            <p:cNvSpPr>
              <a:spLocks/>
            </p:cNvSpPr>
            <p:nvPr userDrawn="1"/>
          </p:nvSpPr>
          <p:spPr bwMode="gray">
            <a:xfrm>
              <a:off x="1180" y="1732"/>
              <a:ext cx="3" cy="4"/>
            </a:xfrm>
            <a:custGeom>
              <a:avLst/>
              <a:gdLst>
                <a:gd name="T0" fmla="*/ 3 w 3"/>
                <a:gd name="T1" fmla="*/ 0 h 4"/>
                <a:gd name="T2" fmla="*/ 3 w 3"/>
                <a:gd name="T3" fmla="*/ 0 h 4"/>
                <a:gd name="T4" fmla="*/ 0 w 3"/>
                <a:gd name="T5" fmla="*/ 4 h 4"/>
                <a:gd name="T6" fmla="*/ 0 w 3"/>
                <a:gd name="T7" fmla="*/ 4 h 4"/>
                <a:gd name="T8" fmla="*/ 0 w 3"/>
                <a:gd name="T9" fmla="*/ 4 h 4"/>
                <a:gd name="T10" fmla="*/ 3 w 3"/>
                <a:gd name="T11" fmla="*/ 0 h 4"/>
                <a:gd name="T12" fmla="*/ 3 w 3"/>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 h="4">
                  <a:moveTo>
                    <a:pt x="3" y="0"/>
                  </a:moveTo>
                  <a:lnTo>
                    <a:pt x="3" y="0"/>
                  </a:lnTo>
                  <a:lnTo>
                    <a:pt x="0" y="4"/>
                  </a:lnTo>
                  <a:lnTo>
                    <a:pt x="0" y="4"/>
                  </a:lnTo>
                  <a:lnTo>
                    <a:pt x="0" y="4"/>
                  </a:lnTo>
                  <a:lnTo>
                    <a:pt x="3" y="0"/>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6" name="Freeform 272">
              <a:extLst/>
            </p:cNvPr>
            <p:cNvSpPr>
              <a:spLocks/>
            </p:cNvSpPr>
            <p:nvPr userDrawn="1"/>
          </p:nvSpPr>
          <p:spPr bwMode="gray">
            <a:xfrm>
              <a:off x="1190" y="1690"/>
              <a:ext cx="11" cy="23"/>
            </a:xfrm>
            <a:custGeom>
              <a:avLst/>
              <a:gdLst>
                <a:gd name="T0" fmla="*/ 0 w 11"/>
                <a:gd name="T1" fmla="*/ 22 h 22"/>
                <a:gd name="T2" fmla="*/ 0 w 11"/>
                <a:gd name="T3" fmla="*/ 18 h 22"/>
                <a:gd name="T4" fmla="*/ 0 w 11"/>
                <a:gd name="T5" fmla="*/ 15 h 22"/>
                <a:gd name="T6" fmla="*/ 4 w 11"/>
                <a:gd name="T7" fmla="*/ 11 h 22"/>
                <a:gd name="T8" fmla="*/ 4 w 11"/>
                <a:gd name="T9" fmla="*/ 8 h 22"/>
                <a:gd name="T10" fmla="*/ 4 w 11"/>
                <a:gd name="T11" fmla="*/ 4 h 22"/>
                <a:gd name="T12" fmla="*/ 0 w 11"/>
                <a:gd name="T13" fmla="*/ 8 h 22"/>
                <a:gd name="T14" fmla="*/ 0 w 11"/>
                <a:gd name="T15" fmla="*/ 4 h 22"/>
                <a:gd name="T16" fmla="*/ 4 w 11"/>
                <a:gd name="T17" fmla="*/ 4 h 22"/>
                <a:gd name="T18" fmla="*/ 11 w 11"/>
                <a:gd name="T19" fmla="*/ 0 h 22"/>
                <a:gd name="T20" fmla="*/ 7 w 11"/>
                <a:gd name="T21" fmla="*/ 4 h 22"/>
                <a:gd name="T22" fmla="*/ 4 w 11"/>
                <a:gd name="T23" fmla="*/ 4 h 22"/>
                <a:gd name="T24" fmla="*/ 4 w 11"/>
                <a:gd name="T25" fmla="*/ 8 h 22"/>
                <a:gd name="T26" fmla="*/ 4 w 11"/>
                <a:gd name="T27" fmla="*/ 11 h 22"/>
                <a:gd name="T28" fmla="*/ 0 w 11"/>
                <a:gd name="T29" fmla="*/ 15 h 22"/>
                <a:gd name="T30" fmla="*/ 0 w 11"/>
                <a:gd name="T31" fmla="*/ 18 h 22"/>
                <a:gd name="T32" fmla="*/ 0 w 11"/>
                <a:gd name="T33"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 h="22">
                  <a:moveTo>
                    <a:pt x="0" y="22"/>
                  </a:moveTo>
                  <a:lnTo>
                    <a:pt x="0" y="18"/>
                  </a:lnTo>
                  <a:lnTo>
                    <a:pt x="0" y="15"/>
                  </a:lnTo>
                  <a:lnTo>
                    <a:pt x="4" y="11"/>
                  </a:lnTo>
                  <a:lnTo>
                    <a:pt x="4" y="8"/>
                  </a:lnTo>
                  <a:lnTo>
                    <a:pt x="4" y="4"/>
                  </a:lnTo>
                  <a:lnTo>
                    <a:pt x="0" y="8"/>
                  </a:lnTo>
                  <a:lnTo>
                    <a:pt x="0" y="4"/>
                  </a:lnTo>
                  <a:lnTo>
                    <a:pt x="4" y="4"/>
                  </a:lnTo>
                  <a:lnTo>
                    <a:pt x="11" y="0"/>
                  </a:lnTo>
                  <a:lnTo>
                    <a:pt x="7" y="4"/>
                  </a:lnTo>
                  <a:lnTo>
                    <a:pt x="4" y="4"/>
                  </a:lnTo>
                  <a:lnTo>
                    <a:pt x="4" y="8"/>
                  </a:lnTo>
                  <a:lnTo>
                    <a:pt x="4" y="11"/>
                  </a:lnTo>
                  <a:lnTo>
                    <a:pt x="0" y="15"/>
                  </a:lnTo>
                  <a:lnTo>
                    <a:pt x="0" y="18"/>
                  </a:lnTo>
                  <a:lnTo>
                    <a:pt x="0" y="2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7" name="Freeform 273">
              <a:extLst/>
            </p:cNvPr>
            <p:cNvSpPr>
              <a:spLocks/>
            </p:cNvSpPr>
            <p:nvPr userDrawn="1"/>
          </p:nvSpPr>
          <p:spPr bwMode="gray">
            <a:xfrm>
              <a:off x="1223" y="1656"/>
              <a:ext cx="7" cy="15"/>
            </a:xfrm>
            <a:custGeom>
              <a:avLst/>
              <a:gdLst>
                <a:gd name="T0" fmla="*/ 7 w 7"/>
                <a:gd name="T1" fmla="*/ 14 h 14"/>
                <a:gd name="T2" fmla="*/ 3 w 7"/>
                <a:gd name="T3" fmla="*/ 7 h 14"/>
                <a:gd name="T4" fmla="*/ 0 w 7"/>
                <a:gd name="T5" fmla="*/ 0 h 14"/>
                <a:gd name="T6" fmla="*/ 3 w 7"/>
                <a:gd name="T7" fmla="*/ 7 h 14"/>
                <a:gd name="T8" fmla="*/ 7 w 7"/>
                <a:gd name="T9" fmla="*/ 10 h 14"/>
                <a:gd name="T10" fmla="*/ 7 w 7"/>
                <a:gd name="T11" fmla="*/ 14 h 14"/>
              </a:gdLst>
              <a:ahLst/>
              <a:cxnLst>
                <a:cxn ang="0">
                  <a:pos x="T0" y="T1"/>
                </a:cxn>
                <a:cxn ang="0">
                  <a:pos x="T2" y="T3"/>
                </a:cxn>
                <a:cxn ang="0">
                  <a:pos x="T4" y="T5"/>
                </a:cxn>
                <a:cxn ang="0">
                  <a:pos x="T6" y="T7"/>
                </a:cxn>
                <a:cxn ang="0">
                  <a:pos x="T8" y="T9"/>
                </a:cxn>
                <a:cxn ang="0">
                  <a:pos x="T10" y="T11"/>
                </a:cxn>
              </a:cxnLst>
              <a:rect l="0" t="0" r="r" b="b"/>
              <a:pathLst>
                <a:path w="7" h="14">
                  <a:moveTo>
                    <a:pt x="7" y="14"/>
                  </a:moveTo>
                  <a:lnTo>
                    <a:pt x="3" y="7"/>
                  </a:lnTo>
                  <a:lnTo>
                    <a:pt x="0" y="0"/>
                  </a:lnTo>
                  <a:lnTo>
                    <a:pt x="3" y="7"/>
                  </a:lnTo>
                  <a:lnTo>
                    <a:pt x="7" y="10"/>
                  </a:lnTo>
                  <a:lnTo>
                    <a:pt x="7"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8" name="Freeform 274">
              <a:extLst/>
            </p:cNvPr>
            <p:cNvSpPr>
              <a:spLocks/>
            </p:cNvSpPr>
            <p:nvPr userDrawn="1"/>
          </p:nvSpPr>
          <p:spPr bwMode="gray">
            <a:xfrm>
              <a:off x="1216" y="1644"/>
              <a:ext cx="7" cy="8"/>
            </a:xfrm>
            <a:custGeom>
              <a:avLst/>
              <a:gdLst>
                <a:gd name="T0" fmla="*/ 7 w 7"/>
                <a:gd name="T1" fmla="*/ 7 h 7"/>
                <a:gd name="T2" fmla="*/ 3 w 7"/>
                <a:gd name="T3" fmla="*/ 4 h 7"/>
                <a:gd name="T4" fmla="*/ 0 w 7"/>
                <a:gd name="T5" fmla="*/ 0 h 7"/>
                <a:gd name="T6" fmla="*/ 3 w 7"/>
                <a:gd name="T7" fmla="*/ 4 h 7"/>
                <a:gd name="T8" fmla="*/ 7 w 7"/>
                <a:gd name="T9" fmla="*/ 7 h 7"/>
              </a:gdLst>
              <a:ahLst/>
              <a:cxnLst>
                <a:cxn ang="0">
                  <a:pos x="T0" y="T1"/>
                </a:cxn>
                <a:cxn ang="0">
                  <a:pos x="T2" y="T3"/>
                </a:cxn>
                <a:cxn ang="0">
                  <a:pos x="T4" y="T5"/>
                </a:cxn>
                <a:cxn ang="0">
                  <a:pos x="T6" y="T7"/>
                </a:cxn>
                <a:cxn ang="0">
                  <a:pos x="T8" y="T9"/>
                </a:cxn>
              </a:cxnLst>
              <a:rect l="0" t="0" r="r" b="b"/>
              <a:pathLst>
                <a:path w="7" h="7">
                  <a:moveTo>
                    <a:pt x="7" y="7"/>
                  </a:moveTo>
                  <a:lnTo>
                    <a:pt x="3" y="4"/>
                  </a:lnTo>
                  <a:lnTo>
                    <a:pt x="0" y="0"/>
                  </a:lnTo>
                  <a:lnTo>
                    <a:pt x="3" y="4"/>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9" name="Freeform 275">
              <a:extLst/>
            </p:cNvPr>
            <p:cNvSpPr>
              <a:spLocks/>
            </p:cNvSpPr>
            <p:nvPr userDrawn="1"/>
          </p:nvSpPr>
          <p:spPr bwMode="gray">
            <a:xfrm>
              <a:off x="1208" y="1637"/>
              <a:ext cx="8" cy="7"/>
            </a:xfrm>
            <a:custGeom>
              <a:avLst/>
              <a:gdLst>
                <a:gd name="T0" fmla="*/ 7 w 7"/>
                <a:gd name="T1" fmla="*/ 7 h 7"/>
                <a:gd name="T2" fmla="*/ 7 w 7"/>
                <a:gd name="T3" fmla="*/ 4 h 7"/>
                <a:gd name="T4" fmla="*/ 7 w 7"/>
                <a:gd name="T5" fmla="*/ 4 h 7"/>
                <a:gd name="T6" fmla="*/ 3 w 7"/>
                <a:gd name="T7" fmla="*/ 4 h 7"/>
                <a:gd name="T8" fmla="*/ 3 w 7"/>
                <a:gd name="T9" fmla="*/ 4 h 7"/>
                <a:gd name="T10" fmla="*/ 0 w 7"/>
                <a:gd name="T11" fmla="*/ 0 h 7"/>
                <a:gd name="T12" fmla="*/ 3 w 7"/>
                <a:gd name="T13" fmla="*/ 4 h 7"/>
                <a:gd name="T14" fmla="*/ 7 w 7"/>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7">
                  <a:moveTo>
                    <a:pt x="7" y="7"/>
                  </a:moveTo>
                  <a:lnTo>
                    <a:pt x="7" y="4"/>
                  </a:lnTo>
                  <a:lnTo>
                    <a:pt x="7" y="4"/>
                  </a:lnTo>
                  <a:lnTo>
                    <a:pt x="3" y="4"/>
                  </a:lnTo>
                  <a:lnTo>
                    <a:pt x="3" y="4"/>
                  </a:lnTo>
                  <a:lnTo>
                    <a:pt x="0" y="0"/>
                  </a:lnTo>
                  <a:lnTo>
                    <a:pt x="3" y="4"/>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0" name="Freeform 276">
              <a:extLst/>
            </p:cNvPr>
            <p:cNvSpPr>
              <a:spLocks/>
            </p:cNvSpPr>
            <p:nvPr userDrawn="1"/>
          </p:nvSpPr>
          <p:spPr bwMode="gray">
            <a:xfrm>
              <a:off x="1197" y="1629"/>
              <a:ext cx="7" cy="8"/>
            </a:xfrm>
            <a:custGeom>
              <a:avLst/>
              <a:gdLst>
                <a:gd name="T0" fmla="*/ 7 w 7"/>
                <a:gd name="T1" fmla="*/ 7 h 7"/>
                <a:gd name="T2" fmla="*/ 4 w 7"/>
                <a:gd name="T3" fmla="*/ 4 h 7"/>
                <a:gd name="T4" fmla="*/ 0 w 7"/>
                <a:gd name="T5" fmla="*/ 0 h 7"/>
                <a:gd name="T6" fmla="*/ 0 w 7"/>
                <a:gd name="T7" fmla="*/ 0 h 7"/>
                <a:gd name="T8" fmla="*/ 0 w 7"/>
                <a:gd name="T9" fmla="*/ 0 h 7"/>
                <a:gd name="T10" fmla="*/ 4 w 7"/>
                <a:gd name="T11" fmla="*/ 4 h 7"/>
                <a:gd name="T12" fmla="*/ 7 w 7"/>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7" y="7"/>
                  </a:moveTo>
                  <a:lnTo>
                    <a:pt x="4" y="4"/>
                  </a:lnTo>
                  <a:lnTo>
                    <a:pt x="0" y="0"/>
                  </a:lnTo>
                  <a:lnTo>
                    <a:pt x="0" y="0"/>
                  </a:lnTo>
                  <a:lnTo>
                    <a:pt x="0" y="0"/>
                  </a:lnTo>
                  <a:lnTo>
                    <a:pt x="4" y="4"/>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1" name="Freeform 277">
              <a:extLst/>
            </p:cNvPr>
            <p:cNvSpPr>
              <a:spLocks/>
            </p:cNvSpPr>
            <p:nvPr userDrawn="1"/>
          </p:nvSpPr>
          <p:spPr bwMode="gray">
            <a:xfrm>
              <a:off x="1121" y="1713"/>
              <a:ext cx="4" cy="8"/>
            </a:xfrm>
            <a:custGeom>
              <a:avLst/>
              <a:gdLst>
                <a:gd name="T0" fmla="*/ 0 w 4"/>
                <a:gd name="T1" fmla="*/ 7 h 7"/>
                <a:gd name="T2" fmla="*/ 0 w 4"/>
                <a:gd name="T3" fmla="*/ 3 h 7"/>
                <a:gd name="T4" fmla="*/ 4 w 4"/>
                <a:gd name="T5" fmla="*/ 0 h 7"/>
                <a:gd name="T6" fmla="*/ 0 w 4"/>
                <a:gd name="T7" fmla="*/ 3 h 7"/>
                <a:gd name="T8" fmla="*/ 0 w 4"/>
                <a:gd name="T9" fmla="*/ 7 h 7"/>
              </a:gdLst>
              <a:ahLst/>
              <a:cxnLst>
                <a:cxn ang="0">
                  <a:pos x="T0" y="T1"/>
                </a:cxn>
                <a:cxn ang="0">
                  <a:pos x="T2" y="T3"/>
                </a:cxn>
                <a:cxn ang="0">
                  <a:pos x="T4" y="T5"/>
                </a:cxn>
                <a:cxn ang="0">
                  <a:pos x="T6" y="T7"/>
                </a:cxn>
                <a:cxn ang="0">
                  <a:pos x="T8" y="T9"/>
                </a:cxn>
              </a:cxnLst>
              <a:rect l="0" t="0" r="r" b="b"/>
              <a:pathLst>
                <a:path w="4" h="7">
                  <a:moveTo>
                    <a:pt x="0" y="7"/>
                  </a:moveTo>
                  <a:lnTo>
                    <a:pt x="0" y="3"/>
                  </a:lnTo>
                  <a:lnTo>
                    <a:pt x="4" y="0"/>
                  </a:lnTo>
                  <a:lnTo>
                    <a:pt x="0" y="3"/>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2" name="Freeform 278">
              <a:extLst/>
            </p:cNvPr>
            <p:cNvSpPr>
              <a:spLocks/>
            </p:cNvSpPr>
            <p:nvPr userDrawn="1"/>
          </p:nvSpPr>
          <p:spPr bwMode="gray">
            <a:xfrm>
              <a:off x="1114" y="1774"/>
              <a:ext cx="11" cy="7"/>
            </a:xfrm>
            <a:custGeom>
              <a:avLst/>
              <a:gdLst>
                <a:gd name="T0" fmla="*/ 0 w 11"/>
                <a:gd name="T1" fmla="*/ 0 h 7"/>
                <a:gd name="T2" fmla="*/ 0 w 11"/>
                <a:gd name="T3" fmla="*/ 0 h 7"/>
                <a:gd name="T4" fmla="*/ 0 w 11"/>
                <a:gd name="T5" fmla="*/ 4 h 7"/>
                <a:gd name="T6" fmla="*/ 4 w 11"/>
                <a:gd name="T7" fmla="*/ 7 h 7"/>
                <a:gd name="T8" fmla="*/ 11 w 11"/>
                <a:gd name="T9" fmla="*/ 7 h 7"/>
                <a:gd name="T10" fmla="*/ 4 w 11"/>
                <a:gd name="T11" fmla="*/ 7 h 7"/>
                <a:gd name="T12" fmla="*/ 0 w 11"/>
                <a:gd name="T13" fmla="*/ 4 h 7"/>
                <a:gd name="T14" fmla="*/ 0 w 11"/>
                <a:gd name="T15" fmla="*/ 0 h 7"/>
                <a:gd name="T16" fmla="*/ 0 w 11"/>
                <a:gd name="T1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7">
                  <a:moveTo>
                    <a:pt x="0" y="0"/>
                  </a:moveTo>
                  <a:lnTo>
                    <a:pt x="0" y="0"/>
                  </a:lnTo>
                  <a:lnTo>
                    <a:pt x="0" y="4"/>
                  </a:lnTo>
                  <a:lnTo>
                    <a:pt x="4" y="7"/>
                  </a:lnTo>
                  <a:lnTo>
                    <a:pt x="11" y="7"/>
                  </a:lnTo>
                  <a:lnTo>
                    <a:pt x="4" y="7"/>
                  </a:lnTo>
                  <a:lnTo>
                    <a:pt x="0" y="4"/>
                  </a:lnTo>
                  <a:lnTo>
                    <a:pt x="0" y="0"/>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3" name="Freeform 279">
              <a:extLst/>
            </p:cNvPr>
            <p:cNvSpPr>
              <a:spLocks/>
            </p:cNvSpPr>
            <p:nvPr userDrawn="1"/>
          </p:nvSpPr>
          <p:spPr bwMode="gray">
            <a:xfrm>
              <a:off x="1240" y="2078"/>
              <a:ext cx="12" cy="10"/>
            </a:xfrm>
            <a:custGeom>
              <a:avLst/>
              <a:gdLst>
                <a:gd name="T0" fmla="*/ 8 w 11"/>
                <a:gd name="T1" fmla="*/ 3 h 10"/>
                <a:gd name="T2" fmla="*/ 4 w 11"/>
                <a:gd name="T3" fmla="*/ 3 h 10"/>
                <a:gd name="T4" fmla="*/ 4 w 11"/>
                <a:gd name="T5" fmla="*/ 7 h 10"/>
                <a:gd name="T6" fmla="*/ 4 w 11"/>
                <a:gd name="T7" fmla="*/ 7 h 10"/>
                <a:gd name="T8" fmla="*/ 0 w 11"/>
                <a:gd name="T9" fmla="*/ 10 h 10"/>
                <a:gd name="T10" fmla="*/ 4 w 11"/>
                <a:gd name="T11" fmla="*/ 7 h 10"/>
                <a:gd name="T12" fmla="*/ 4 w 11"/>
                <a:gd name="T13" fmla="*/ 3 h 10"/>
                <a:gd name="T14" fmla="*/ 4 w 11"/>
                <a:gd name="T15" fmla="*/ 3 h 10"/>
                <a:gd name="T16" fmla="*/ 8 w 11"/>
                <a:gd name="T17" fmla="*/ 3 h 10"/>
                <a:gd name="T18" fmla="*/ 8 w 11"/>
                <a:gd name="T19" fmla="*/ 3 h 10"/>
                <a:gd name="T20" fmla="*/ 11 w 11"/>
                <a:gd name="T21" fmla="*/ 0 h 10"/>
                <a:gd name="T22" fmla="*/ 11 w 11"/>
                <a:gd name="T23" fmla="*/ 0 h 10"/>
                <a:gd name="T24" fmla="*/ 11 w 11"/>
                <a:gd name="T25" fmla="*/ 3 h 10"/>
                <a:gd name="T26" fmla="*/ 11 w 11"/>
                <a:gd name="T27" fmla="*/ 3 h 10"/>
                <a:gd name="T28" fmla="*/ 8 w 11"/>
                <a:gd name="T29"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 h="10">
                  <a:moveTo>
                    <a:pt x="8" y="3"/>
                  </a:moveTo>
                  <a:lnTo>
                    <a:pt x="4" y="3"/>
                  </a:lnTo>
                  <a:lnTo>
                    <a:pt x="4" y="7"/>
                  </a:lnTo>
                  <a:lnTo>
                    <a:pt x="4" y="7"/>
                  </a:lnTo>
                  <a:lnTo>
                    <a:pt x="0" y="10"/>
                  </a:lnTo>
                  <a:lnTo>
                    <a:pt x="4" y="7"/>
                  </a:lnTo>
                  <a:lnTo>
                    <a:pt x="4" y="3"/>
                  </a:lnTo>
                  <a:lnTo>
                    <a:pt x="4" y="3"/>
                  </a:lnTo>
                  <a:lnTo>
                    <a:pt x="8" y="3"/>
                  </a:lnTo>
                  <a:lnTo>
                    <a:pt x="8" y="3"/>
                  </a:lnTo>
                  <a:lnTo>
                    <a:pt x="11" y="0"/>
                  </a:lnTo>
                  <a:lnTo>
                    <a:pt x="11" y="0"/>
                  </a:lnTo>
                  <a:lnTo>
                    <a:pt x="11" y="3"/>
                  </a:lnTo>
                  <a:lnTo>
                    <a:pt x="11" y="3"/>
                  </a:lnTo>
                  <a:lnTo>
                    <a:pt x="8"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4" name="Freeform 280">
              <a:extLst/>
            </p:cNvPr>
            <p:cNvSpPr>
              <a:spLocks/>
            </p:cNvSpPr>
            <p:nvPr userDrawn="1"/>
          </p:nvSpPr>
          <p:spPr bwMode="gray">
            <a:xfrm>
              <a:off x="1397" y="1936"/>
              <a:ext cx="1" cy="12"/>
            </a:xfrm>
            <a:custGeom>
              <a:avLst/>
              <a:gdLst>
                <a:gd name="T0" fmla="*/ 0 h 11"/>
                <a:gd name="T1" fmla="*/ 4 h 11"/>
                <a:gd name="T2" fmla="*/ 4 h 11"/>
                <a:gd name="T3" fmla="*/ 8 h 11"/>
                <a:gd name="T4" fmla="*/ 11 h 11"/>
                <a:gd name="T5" fmla="*/ 11 h 11"/>
                <a:gd name="T6" fmla="*/ 11 h 11"/>
                <a:gd name="T7" fmla="*/ 8 h 11"/>
                <a:gd name="T8" fmla="*/ 4 h 11"/>
                <a:gd name="T9" fmla="*/ 0 h 11"/>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Lst>
              <a:rect l="0" t="0" r="r" b="b"/>
              <a:pathLst>
                <a:path h="11">
                  <a:moveTo>
                    <a:pt x="0" y="0"/>
                  </a:moveTo>
                  <a:lnTo>
                    <a:pt x="0" y="4"/>
                  </a:lnTo>
                  <a:lnTo>
                    <a:pt x="0" y="4"/>
                  </a:lnTo>
                  <a:lnTo>
                    <a:pt x="0" y="8"/>
                  </a:lnTo>
                  <a:lnTo>
                    <a:pt x="0" y="11"/>
                  </a:lnTo>
                  <a:lnTo>
                    <a:pt x="0" y="11"/>
                  </a:lnTo>
                  <a:lnTo>
                    <a:pt x="0" y="11"/>
                  </a:lnTo>
                  <a:lnTo>
                    <a:pt x="0" y="8"/>
                  </a:lnTo>
                  <a:lnTo>
                    <a:pt x="0" y="4"/>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5" name="Freeform 281">
              <a:extLst/>
            </p:cNvPr>
            <p:cNvSpPr>
              <a:spLocks/>
            </p:cNvSpPr>
            <p:nvPr userDrawn="1"/>
          </p:nvSpPr>
          <p:spPr bwMode="gray">
            <a:xfrm>
              <a:off x="1342" y="1960"/>
              <a:ext cx="55" cy="45"/>
            </a:xfrm>
            <a:custGeom>
              <a:avLst/>
              <a:gdLst>
                <a:gd name="T0" fmla="*/ 4 w 53"/>
                <a:gd name="T1" fmla="*/ 42 h 42"/>
                <a:gd name="T2" fmla="*/ 4 w 53"/>
                <a:gd name="T3" fmla="*/ 42 h 42"/>
                <a:gd name="T4" fmla="*/ 11 w 53"/>
                <a:gd name="T5" fmla="*/ 38 h 42"/>
                <a:gd name="T6" fmla="*/ 18 w 53"/>
                <a:gd name="T7" fmla="*/ 35 h 42"/>
                <a:gd name="T8" fmla="*/ 25 w 53"/>
                <a:gd name="T9" fmla="*/ 31 h 42"/>
                <a:gd name="T10" fmla="*/ 35 w 53"/>
                <a:gd name="T11" fmla="*/ 28 h 42"/>
                <a:gd name="T12" fmla="*/ 42 w 53"/>
                <a:gd name="T13" fmla="*/ 21 h 42"/>
                <a:gd name="T14" fmla="*/ 49 w 53"/>
                <a:gd name="T15" fmla="*/ 10 h 42"/>
                <a:gd name="T16" fmla="*/ 53 w 53"/>
                <a:gd name="T17" fmla="*/ 0 h 42"/>
                <a:gd name="T18" fmla="*/ 49 w 53"/>
                <a:gd name="T19" fmla="*/ 10 h 42"/>
                <a:gd name="T20" fmla="*/ 42 w 53"/>
                <a:gd name="T21" fmla="*/ 21 h 42"/>
                <a:gd name="T22" fmla="*/ 35 w 53"/>
                <a:gd name="T23" fmla="*/ 28 h 42"/>
                <a:gd name="T24" fmla="*/ 25 w 53"/>
                <a:gd name="T25" fmla="*/ 31 h 42"/>
                <a:gd name="T26" fmla="*/ 18 w 53"/>
                <a:gd name="T27" fmla="*/ 35 h 42"/>
                <a:gd name="T28" fmla="*/ 7 w 53"/>
                <a:gd name="T29" fmla="*/ 38 h 42"/>
                <a:gd name="T30" fmla="*/ 4 w 53"/>
                <a:gd name="T31" fmla="*/ 42 h 42"/>
                <a:gd name="T32" fmla="*/ 0 w 53"/>
                <a:gd name="T33" fmla="*/ 42 h 42"/>
                <a:gd name="T34" fmla="*/ 0 w 53"/>
                <a:gd name="T35" fmla="*/ 42 h 42"/>
                <a:gd name="T36" fmla="*/ 4 w 53"/>
                <a:gd name="T37"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 h="42">
                  <a:moveTo>
                    <a:pt x="4" y="42"/>
                  </a:moveTo>
                  <a:lnTo>
                    <a:pt x="4" y="42"/>
                  </a:lnTo>
                  <a:lnTo>
                    <a:pt x="11" y="38"/>
                  </a:lnTo>
                  <a:lnTo>
                    <a:pt x="18" y="35"/>
                  </a:lnTo>
                  <a:lnTo>
                    <a:pt x="25" y="31"/>
                  </a:lnTo>
                  <a:lnTo>
                    <a:pt x="35" y="28"/>
                  </a:lnTo>
                  <a:lnTo>
                    <a:pt x="42" y="21"/>
                  </a:lnTo>
                  <a:lnTo>
                    <a:pt x="49" y="10"/>
                  </a:lnTo>
                  <a:lnTo>
                    <a:pt x="53" y="0"/>
                  </a:lnTo>
                  <a:lnTo>
                    <a:pt x="49" y="10"/>
                  </a:lnTo>
                  <a:lnTo>
                    <a:pt x="42" y="21"/>
                  </a:lnTo>
                  <a:lnTo>
                    <a:pt x="35" y="28"/>
                  </a:lnTo>
                  <a:lnTo>
                    <a:pt x="25" y="31"/>
                  </a:lnTo>
                  <a:lnTo>
                    <a:pt x="18" y="35"/>
                  </a:lnTo>
                  <a:lnTo>
                    <a:pt x="7" y="38"/>
                  </a:lnTo>
                  <a:lnTo>
                    <a:pt x="4" y="42"/>
                  </a:lnTo>
                  <a:lnTo>
                    <a:pt x="0" y="42"/>
                  </a:lnTo>
                  <a:lnTo>
                    <a:pt x="0" y="42"/>
                  </a:lnTo>
                  <a:lnTo>
                    <a:pt x="4" y="4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6" name="Freeform 282">
              <a:extLst/>
            </p:cNvPr>
            <p:cNvSpPr>
              <a:spLocks/>
            </p:cNvSpPr>
            <p:nvPr userDrawn="1"/>
          </p:nvSpPr>
          <p:spPr bwMode="gray">
            <a:xfrm>
              <a:off x="1249" y="2005"/>
              <a:ext cx="93" cy="61"/>
            </a:xfrm>
            <a:custGeom>
              <a:avLst/>
              <a:gdLst>
                <a:gd name="T0" fmla="*/ 7 w 91"/>
                <a:gd name="T1" fmla="*/ 49 h 56"/>
                <a:gd name="T2" fmla="*/ 10 w 91"/>
                <a:gd name="T3" fmla="*/ 46 h 56"/>
                <a:gd name="T4" fmla="*/ 10 w 91"/>
                <a:gd name="T5" fmla="*/ 42 h 56"/>
                <a:gd name="T6" fmla="*/ 14 w 91"/>
                <a:gd name="T7" fmla="*/ 39 h 56"/>
                <a:gd name="T8" fmla="*/ 21 w 91"/>
                <a:gd name="T9" fmla="*/ 32 h 56"/>
                <a:gd name="T10" fmla="*/ 24 w 91"/>
                <a:gd name="T11" fmla="*/ 25 h 56"/>
                <a:gd name="T12" fmla="*/ 28 w 91"/>
                <a:gd name="T13" fmla="*/ 21 h 56"/>
                <a:gd name="T14" fmla="*/ 31 w 91"/>
                <a:gd name="T15" fmla="*/ 18 h 56"/>
                <a:gd name="T16" fmla="*/ 38 w 91"/>
                <a:gd name="T17" fmla="*/ 18 h 56"/>
                <a:gd name="T18" fmla="*/ 56 w 91"/>
                <a:gd name="T19" fmla="*/ 10 h 56"/>
                <a:gd name="T20" fmla="*/ 77 w 91"/>
                <a:gd name="T21" fmla="*/ 3 h 56"/>
                <a:gd name="T22" fmla="*/ 91 w 91"/>
                <a:gd name="T23" fmla="*/ 0 h 56"/>
                <a:gd name="T24" fmla="*/ 91 w 91"/>
                <a:gd name="T25" fmla="*/ 0 h 56"/>
                <a:gd name="T26" fmla="*/ 91 w 91"/>
                <a:gd name="T27" fmla="*/ 0 h 56"/>
                <a:gd name="T28" fmla="*/ 77 w 91"/>
                <a:gd name="T29" fmla="*/ 3 h 56"/>
                <a:gd name="T30" fmla="*/ 59 w 91"/>
                <a:gd name="T31" fmla="*/ 10 h 56"/>
                <a:gd name="T32" fmla="*/ 42 w 91"/>
                <a:gd name="T33" fmla="*/ 14 h 56"/>
                <a:gd name="T34" fmla="*/ 35 w 91"/>
                <a:gd name="T35" fmla="*/ 18 h 56"/>
                <a:gd name="T36" fmla="*/ 31 w 91"/>
                <a:gd name="T37" fmla="*/ 21 h 56"/>
                <a:gd name="T38" fmla="*/ 24 w 91"/>
                <a:gd name="T39" fmla="*/ 25 h 56"/>
                <a:gd name="T40" fmla="*/ 21 w 91"/>
                <a:gd name="T41" fmla="*/ 32 h 56"/>
                <a:gd name="T42" fmla="*/ 17 w 91"/>
                <a:gd name="T43" fmla="*/ 39 h 56"/>
                <a:gd name="T44" fmla="*/ 14 w 91"/>
                <a:gd name="T45" fmla="*/ 42 h 56"/>
                <a:gd name="T46" fmla="*/ 10 w 91"/>
                <a:gd name="T47" fmla="*/ 46 h 56"/>
                <a:gd name="T48" fmla="*/ 7 w 91"/>
                <a:gd name="T49" fmla="*/ 49 h 56"/>
                <a:gd name="T50" fmla="*/ 7 w 91"/>
                <a:gd name="T51" fmla="*/ 49 h 56"/>
                <a:gd name="T52" fmla="*/ 7 w 91"/>
                <a:gd name="T53" fmla="*/ 53 h 56"/>
                <a:gd name="T54" fmla="*/ 3 w 91"/>
                <a:gd name="T55" fmla="*/ 53 h 56"/>
                <a:gd name="T56" fmla="*/ 0 w 91"/>
                <a:gd name="T57" fmla="*/ 56 h 56"/>
                <a:gd name="T58" fmla="*/ 0 w 91"/>
                <a:gd name="T59" fmla="*/ 56 h 56"/>
                <a:gd name="T60" fmla="*/ 0 w 91"/>
                <a:gd name="T61" fmla="*/ 53 h 56"/>
                <a:gd name="T62" fmla="*/ 3 w 91"/>
                <a:gd name="T63" fmla="*/ 53 h 56"/>
                <a:gd name="T64" fmla="*/ 3 w 91"/>
                <a:gd name="T65" fmla="*/ 53 h 56"/>
                <a:gd name="T66" fmla="*/ 7 w 91"/>
                <a:gd name="T67" fmla="*/ 49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1" h="56">
                  <a:moveTo>
                    <a:pt x="7" y="49"/>
                  </a:moveTo>
                  <a:lnTo>
                    <a:pt x="10" y="46"/>
                  </a:lnTo>
                  <a:lnTo>
                    <a:pt x="10" y="42"/>
                  </a:lnTo>
                  <a:lnTo>
                    <a:pt x="14" y="39"/>
                  </a:lnTo>
                  <a:lnTo>
                    <a:pt x="21" y="32"/>
                  </a:lnTo>
                  <a:lnTo>
                    <a:pt x="24" y="25"/>
                  </a:lnTo>
                  <a:lnTo>
                    <a:pt x="28" y="21"/>
                  </a:lnTo>
                  <a:lnTo>
                    <a:pt x="31" y="18"/>
                  </a:lnTo>
                  <a:lnTo>
                    <a:pt x="38" y="18"/>
                  </a:lnTo>
                  <a:lnTo>
                    <a:pt x="56" y="10"/>
                  </a:lnTo>
                  <a:lnTo>
                    <a:pt x="77" y="3"/>
                  </a:lnTo>
                  <a:lnTo>
                    <a:pt x="91" y="0"/>
                  </a:lnTo>
                  <a:lnTo>
                    <a:pt x="91" y="0"/>
                  </a:lnTo>
                  <a:lnTo>
                    <a:pt x="91" y="0"/>
                  </a:lnTo>
                  <a:lnTo>
                    <a:pt x="77" y="3"/>
                  </a:lnTo>
                  <a:lnTo>
                    <a:pt x="59" y="10"/>
                  </a:lnTo>
                  <a:lnTo>
                    <a:pt x="42" y="14"/>
                  </a:lnTo>
                  <a:lnTo>
                    <a:pt x="35" y="18"/>
                  </a:lnTo>
                  <a:lnTo>
                    <a:pt x="31" y="21"/>
                  </a:lnTo>
                  <a:lnTo>
                    <a:pt x="24" y="25"/>
                  </a:lnTo>
                  <a:lnTo>
                    <a:pt x="21" y="32"/>
                  </a:lnTo>
                  <a:lnTo>
                    <a:pt x="17" y="39"/>
                  </a:lnTo>
                  <a:lnTo>
                    <a:pt x="14" y="42"/>
                  </a:lnTo>
                  <a:lnTo>
                    <a:pt x="10" y="46"/>
                  </a:lnTo>
                  <a:lnTo>
                    <a:pt x="7" y="49"/>
                  </a:lnTo>
                  <a:lnTo>
                    <a:pt x="7" y="49"/>
                  </a:lnTo>
                  <a:lnTo>
                    <a:pt x="7" y="53"/>
                  </a:lnTo>
                  <a:lnTo>
                    <a:pt x="3" y="53"/>
                  </a:lnTo>
                  <a:lnTo>
                    <a:pt x="0" y="56"/>
                  </a:lnTo>
                  <a:lnTo>
                    <a:pt x="0" y="56"/>
                  </a:lnTo>
                  <a:lnTo>
                    <a:pt x="0" y="53"/>
                  </a:lnTo>
                  <a:lnTo>
                    <a:pt x="3" y="53"/>
                  </a:lnTo>
                  <a:lnTo>
                    <a:pt x="3" y="53"/>
                  </a:lnTo>
                  <a:lnTo>
                    <a:pt x="7" y="4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7" name="Freeform 283">
              <a:extLst/>
            </p:cNvPr>
            <p:cNvSpPr>
              <a:spLocks/>
            </p:cNvSpPr>
            <p:nvPr userDrawn="1"/>
          </p:nvSpPr>
          <p:spPr bwMode="gray">
            <a:xfrm>
              <a:off x="1252" y="1759"/>
              <a:ext cx="18" cy="27"/>
            </a:xfrm>
            <a:custGeom>
              <a:avLst/>
              <a:gdLst>
                <a:gd name="T0" fmla="*/ 0 w 18"/>
                <a:gd name="T1" fmla="*/ 0 h 25"/>
                <a:gd name="T2" fmla="*/ 0 w 18"/>
                <a:gd name="T3" fmla="*/ 0 h 25"/>
                <a:gd name="T4" fmla="*/ 4 w 18"/>
                <a:gd name="T5" fmla="*/ 3 h 25"/>
                <a:gd name="T6" fmla="*/ 7 w 18"/>
                <a:gd name="T7" fmla="*/ 10 h 25"/>
                <a:gd name="T8" fmla="*/ 11 w 18"/>
                <a:gd name="T9" fmla="*/ 18 h 25"/>
                <a:gd name="T10" fmla="*/ 14 w 18"/>
                <a:gd name="T11" fmla="*/ 21 h 25"/>
                <a:gd name="T12" fmla="*/ 18 w 18"/>
                <a:gd name="T13" fmla="*/ 25 h 25"/>
                <a:gd name="T14" fmla="*/ 14 w 18"/>
                <a:gd name="T15" fmla="*/ 21 h 25"/>
                <a:gd name="T16" fmla="*/ 11 w 18"/>
                <a:gd name="T17" fmla="*/ 18 h 25"/>
                <a:gd name="T18" fmla="*/ 7 w 18"/>
                <a:gd name="T19" fmla="*/ 10 h 25"/>
                <a:gd name="T20" fmla="*/ 4 w 18"/>
                <a:gd name="T21" fmla="*/ 3 h 25"/>
                <a:gd name="T22" fmla="*/ 0 w 18"/>
                <a:gd name="T23" fmla="*/ 0 h 25"/>
                <a:gd name="T24" fmla="*/ 0 w 18"/>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25">
                  <a:moveTo>
                    <a:pt x="0" y="0"/>
                  </a:moveTo>
                  <a:lnTo>
                    <a:pt x="0" y="0"/>
                  </a:lnTo>
                  <a:lnTo>
                    <a:pt x="4" y="3"/>
                  </a:lnTo>
                  <a:lnTo>
                    <a:pt x="7" y="10"/>
                  </a:lnTo>
                  <a:lnTo>
                    <a:pt x="11" y="18"/>
                  </a:lnTo>
                  <a:lnTo>
                    <a:pt x="14" y="21"/>
                  </a:lnTo>
                  <a:lnTo>
                    <a:pt x="18" y="25"/>
                  </a:lnTo>
                  <a:lnTo>
                    <a:pt x="14" y="21"/>
                  </a:lnTo>
                  <a:lnTo>
                    <a:pt x="11" y="18"/>
                  </a:lnTo>
                  <a:lnTo>
                    <a:pt x="7" y="10"/>
                  </a:lnTo>
                  <a:lnTo>
                    <a:pt x="4" y="3"/>
                  </a:lnTo>
                  <a:lnTo>
                    <a:pt x="0" y="0"/>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8" name="Freeform 284">
              <a:extLst/>
            </p:cNvPr>
            <p:cNvSpPr>
              <a:spLocks/>
            </p:cNvSpPr>
            <p:nvPr userDrawn="1"/>
          </p:nvSpPr>
          <p:spPr bwMode="gray">
            <a:xfrm>
              <a:off x="1270" y="1500"/>
              <a:ext cx="119" cy="209"/>
            </a:xfrm>
            <a:custGeom>
              <a:avLst/>
              <a:gdLst>
                <a:gd name="T0" fmla="*/ 88 w 116"/>
                <a:gd name="T1" fmla="*/ 191 h 194"/>
                <a:gd name="T2" fmla="*/ 81 w 116"/>
                <a:gd name="T3" fmla="*/ 191 h 194"/>
                <a:gd name="T4" fmla="*/ 63 w 116"/>
                <a:gd name="T5" fmla="*/ 194 h 194"/>
                <a:gd name="T6" fmla="*/ 60 w 116"/>
                <a:gd name="T7" fmla="*/ 194 h 194"/>
                <a:gd name="T8" fmla="*/ 53 w 116"/>
                <a:gd name="T9" fmla="*/ 194 h 194"/>
                <a:gd name="T10" fmla="*/ 42 w 116"/>
                <a:gd name="T11" fmla="*/ 187 h 194"/>
                <a:gd name="T12" fmla="*/ 31 w 116"/>
                <a:gd name="T13" fmla="*/ 169 h 194"/>
                <a:gd name="T14" fmla="*/ 24 w 116"/>
                <a:gd name="T15" fmla="*/ 155 h 194"/>
                <a:gd name="T16" fmla="*/ 24 w 116"/>
                <a:gd name="T17" fmla="*/ 145 h 194"/>
                <a:gd name="T18" fmla="*/ 21 w 116"/>
                <a:gd name="T19" fmla="*/ 131 h 194"/>
                <a:gd name="T20" fmla="*/ 21 w 116"/>
                <a:gd name="T21" fmla="*/ 120 h 194"/>
                <a:gd name="T22" fmla="*/ 28 w 116"/>
                <a:gd name="T23" fmla="*/ 117 h 194"/>
                <a:gd name="T24" fmla="*/ 24 w 116"/>
                <a:gd name="T25" fmla="*/ 113 h 194"/>
                <a:gd name="T26" fmla="*/ 21 w 116"/>
                <a:gd name="T27" fmla="*/ 103 h 194"/>
                <a:gd name="T28" fmla="*/ 21 w 116"/>
                <a:gd name="T29" fmla="*/ 92 h 194"/>
                <a:gd name="T30" fmla="*/ 24 w 116"/>
                <a:gd name="T31" fmla="*/ 88 h 194"/>
                <a:gd name="T32" fmla="*/ 17 w 116"/>
                <a:gd name="T33" fmla="*/ 85 h 194"/>
                <a:gd name="T34" fmla="*/ 7 w 116"/>
                <a:gd name="T35" fmla="*/ 71 h 194"/>
                <a:gd name="T36" fmla="*/ 0 w 116"/>
                <a:gd name="T37" fmla="*/ 43 h 194"/>
                <a:gd name="T38" fmla="*/ 7 w 116"/>
                <a:gd name="T39" fmla="*/ 25 h 194"/>
                <a:gd name="T40" fmla="*/ 14 w 116"/>
                <a:gd name="T41" fmla="*/ 14 h 194"/>
                <a:gd name="T42" fmla="*/ 31 w 116"/>
                <a:gd name="T43" fmla="*/ 7 h 194"/>
                <a:gd name="T44" fmla="*/ 56 w 116"/>
                <a:gd name="T45" fmla="*/ 0 h 194"/>
                <a:gd name="T46" fmla="*/ 63 w 116"/>
                <a:gd name="T47" fmla="*/ 4 h 194"/>
                <a:gd name="T48" fmla="*/ 77 w 116"/>
                <a:gd name="T49" fmla="*/ 7 h 194"/>
                <a:gd name="T50" fmla="*/ 88 w 116"/>
                <a:gd name="T51" fmla="*/ 18 h 194"/>
                <a:gd name="T52" fmla="*/ 88 w 116"/>
                <a:gd name="T53" fmla="*/ 29 h 194"/>
                <a:gd name="T54" fmla="*/ 84 w 116"/>
                <a:gd name="T55" fmla="*/ 36 h 194"/>
                <a:gd name="T56" fmla="*/ 74 w 116"/>
                <a:gd name="T57" fmla="*/ 43 h 194"/>
                <a:gd name="T58" fmla="*/ 67 w 116"/>
                <a:gd name="T59" fmla="*/ 43 h 194"/>
                <a:gd name="T60" fmla="*/ 53 w 116"/>
                <a:gd name="T61" fmla="*/ 43 h 194"/>
                <a:gd name="T62" fmla="*/ 45 w 116"/>
                <a:gd name="T63" fmla="*/ 50 h 194"/>
                <a:gd name="T64" fmla="*/ 45 w 116"/>
                <a:gd name="T65" fmla="*/ 60 h 194"/>
                <a:gd name="T66" fmla="*/ 63 w 116"/>
                <a:gd name="T67" fmla="*/ 81 h 194"/>
                <a:gd name="T68" fmla="*/ 67 w 116"/>
                <a:gd name="T69" fmla="*/ 85 h 194"/>
                <a:gd name="T70" fmla="*/ 67 w 116"/>
                <a:gd name="T71" fmla="*/ 103 h 194"/>
                <a:gd name="T72" fmla="*/ 70 w 116"/>
                <a:gd name="T73" fmla="*/ 110 h 194"/>
                <a:gd name="T74" fmla="*/ 77 w 116"/>
                <a:gd name="T75" fmla="*/ 106 h 194"/>
                <a:gd name="T76" fmla="*/ 81 w 116"/>
                <a:gd name="T77" fmla="*/ 103 h 194"/>
                <a:gd name="T78" fmla="*/ 88 w 116"/>
                <a:gd name="T79" fmla="*/ 110 h 194"/>
                <a:gd name="T80" fmla="*/ 91 w 116"/>
                <a:gd name="T81" fmla="*/ 117 h 194"/>
                <a:gd name="T82" fmla="*/ 88 w 116"/>
                <a:gd name="T83" fmla="*/ 124 h 194"/>
                <a:gd name="T84" fmla="*/ 84 w 116"/>
                <a:gd name="T85" fmla="*/ 127 h 194"/>
                <a:gd name="T86" fmla="*/ 81 w 116"/>
                <a:gd name="T87" fmla="*/ 127 h 194"/>
                <a:gd name="T88" fmla="*/ 74 w 116"/>
                <a:gd name="T89" fmla="*/ 127 h 194"/>
                <a:gd name="T90" fmla="*/ 74 w 116"/>
                <a:gd name="T91" fmla="*/ 134 h 194"/>
                <a:gd name="T92" fmla="*/ 77 w 116"/>
                <a:gd name="T93" fmla="*/ 141 h 194"/>
                <a:gd name="T94" fmla="*/ 77 w 116"/>
                <a:gd name="T95" fmla="*/ 145 h 194"/>
                <a:gd name="T96" fmla="*/ 81 w 116"/>
                <a:gd name="T97" fmla="*/ 162 h 194"/>
                <a:gd name="T98" fmla="*/ 88 w 116"/>
                <a:gd name="T99" fmla="*/ 166 h 194"/>
                <a:gd name="T100" fmla="*/ 88 w 116"/>
                <a:gd name="T101" fmla="*/ 187 h 194"/>
                <a:gd name="T102" fmla="*/ 105 w 116"/>
                <a:gd name="T103" fmla="*/ 180 h 194"/>
                <a:gd name="T104" fmla="*/ 105 w 116"/>
                <a:gd name="T105" fmla="*/ 180 h 194"/>
                <a:gd name="T106" fmla="*/ 88 w 116"/>
                <a:gd name="T107" fmla="*/ 18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4">
                  <a:moveTo>
                    <a:pt x="88" y="187"/>
                  </a:moveTo>
                  <a:lnTo>
                    <a:pt x="88" y="191"/>
                  </a:lnTo>
                  <a:lnTo>
                    <a:pt x="84" y="191"/>
                  </a:lnTo>
                  <a:lnTo>
                    <a:pt x="81" y="191"/>
                  </a:lnTo>
                  <a:lnTo>
                    <a:pt x="74" y="194"/>
                  </a:lnTo>
                  <a:lnTo>
                    <a:pt x="63" y="194"/>
                  </a:lnTo>
                  <a:lnTo>
                    <a:pt x="60" y="194"/>
                  </a:lnTo>
                  <a:lnTo>
                    <a:pt x="60" y="194"/>
                  </a:lnTo>
                  <a:lnTo>
                    <a:pt x="56" y="194"/>
                  </a:lnTo>
                  <a:lnTo>
                    <a:pt x="53" y="194"/>
                  </a:lnTo>
                  <a:lnTo>
                    <a:pt x="49" y="191"/>
                  </a:lnTo>
                  <a:lnTo>
                    <a:pt x="42" y="187"/>
                  </a:lnTo>
                  <a:lnTo>
                    <a:pt x="35" y="180"/>
                  </a:lnTo>
                  <a:lnTo>
                    <a:pt x="31" y="169"/>
                  </a:lnTo>
                  <a:lnTo>
                    <a:pt x="28" y="159"/>
                  </a:lnTo>
                  <a:lnTo>
                    <a:pt x="24" y="155"/>
                  </a:lnTo>
                  <a:lnTo>
                    <a:pt x="24" y="152"/>
                  </a:lnTo>
                  <a:lnTo>
                    <a:pt x="24" y="145"/>
                  </a:lnTo>
                  <a:lnTo>
                    <a:pt x="21" y="138"/>
                  </a:lnTo>
                  <a:lnTo>
                    <a:pt x="21" y="131"/>
                  </a:lnTo>
                  <a:lnTo>
                    <a:pt x="21" y="124"/>
                  </a:lnTo>
                  <a:lnTo>
                    <a:pt x="21" y="120"/>
                  </a:lnTo>
                  <a:lnTo>
                    <a:pt x="24" y="117"/>
                  </a:lnTo>
                  <a:lnTo>
                    <a:pt x="28" y="117"/>
                  </a:lnTo>
                  <a:lnTo>
                    <a:pt x="28" y="117"/>
                  </a:lnTo>
                  <a:lnTo>
                    <a:pt x="24" y="113"/>
                  </a:lnTo>
                  <a:lnTo>
                    <a:pt x="21" y="106"/>
                  </a:lnTo>
                  <a:lnTo>
                    <a:pt x="21" y="103"/>
                  </a:lnTo>
                  <a:lnTo>
                    <a:pt x="21" y="95"/>
                  </a:lnTo>
                  <a:lnTo>
                    <a:pt x="21" y="92"/>
                  </a:lnTo>
                  <a:lnTo>
                    <a:pt x="28" y="88"/>
                  </a:lnTo>
                  <a:lnTo>
                    <a:pt x="24" y="88"/>
                  </a:lnTo>
                  <a:lnTo>
                    <a:pt x="21" y="85"/>
                  </a:lnTo>
                  <a:lnTo>
                    <a:pt x="17" y="85"/>
                  </a:lnTo>
                  <a:lnTo>
                    <a:pt x="10" y="78"/>
                  </a:lnTo>
                  <a:lnTo>
                    <a:pt x="7" y="71"/>
                  </a:lnTo>
                  <a:lnTo>
                    <a:pt x="7" y="60"/>
                  </a:lnTo>
                  <a:lnTo>
                    <a:pt x="0" y="43"/>
                  </a:lnTo>
                  <a:lnTo>
                    <a:pt x="7" y="25"/>
                  </a:lnTo>
                  <a:lnTo>
                    <a:pt x="7" y="25"/>
                  </a:lnTo>
                  <a:lnTo>
                    <a:pt x="10" y="21"/>
                  </a:lnTo>
                  <a:lnTo>
                    <a:pt x="14" y="14"/>
                  </a:lnTo>
                  <a:lnTo>
                    <a:pt x="24" y="11"/>
                  </a:lnTo>
                  <a:lnTo>
                    <a:pt x="31" y="7"/>
                  </a:lnTo>
                  <a:lnTo>
                    <a:pt x="42" y="4"/>
                  </a:lnTo>
                  <a:lnTo>
                    <a:pt x="56" y="0"/>
                  </a:lnTo>
                  <a:lnTo>
                    <a:pt x="56" y="0"/>
                  </a:lnTo>
                  <a:lnTo>
                    <a:pt x="63" y="4"/>
                  </a:lnTo>
                  <a:lnTo>
                    <a:pt x="70" y="4"/>
                  </a:lnTo>
                  <a:lnTo>
                    <a:pt x="77" y="7"/>
                  </a:lnTo>
                  <a:lnTo>
                    <a:pt x="84" y="11"/>
                  </a:lnTo>
                  <a:lnTo>
                    <a:pt x="88" y="18"/>
                  </a:lnTo>
                  <a:lnTo>
                    <a:pt x="88" y="25"/>
                  </a:lnTo>
                  <a:lnTo>
                    <a:pt x="88" y="29"/>
                  </a:lnTo>
                  <a:lnTo>
                    <a:pt x="88" y="32"/>
                  </a:lnTo>
                  <a:lnTo>
                    <a:pt x="84" y="36"/>
                  </a:lnTo>
                  <a:lnTo>
                    <a:pt x="81" y="39"/>
                  </a:lnTo>
                  <a:lnTo>
                    <a:pt x="74" y="43"/>
                  </a:lnTo>
                  <a:lnTo>
                    <a:pt x="70" y="43"/>
                  </a:lnTo>
                  <a:lnTo>
                    <a:pt x="67" y="43"/>
                  </a:lnTo>
                  <a:lnTo>
                    <a:pt x="60" y="43"/>
                  </a:lnTo>
                  <a:lnTo>
                    <a:pt x="53" y="43"/>
                  </a:lnTo>
                  <a:lnTo>
                    <a:pt x="49" y="50"/>
                  </a:lnTo>
                  <a:lnTo>
                    <a:pt x="45" y="50"/>
                  </a:lnTo>
                  <a:lnTo>
                    <a:pt x="45" y="53"/>
                  </a:lnTo>
                  <a:lnTo>
                    <a:pt x="45" y="60"/>
                  </a:lnTo>
                  <a:lnTo>
                    <a:pt x="56" y="81"/>
                  </a:lnTo>
                  <a:lnTo>
                    <a:pt x="63" y="81"/>
                  </a:lnTo>
                  <a:lnTo>
                    <a:pt x="63" y="81"/>
                  </a:lnTo>
                  <a:lnTo>
                    <a:pt x="67" y="85"/>
                  </a:lnTo>
                  <a:lnTo>
                    <a:pt x="67" y="88"/>
                  </a:lnTo>
                  <a:lnTo>
                    <a:pt x="67" y="103"/>
                  </a:lnTo>
                  <a:lnTo>
                    <a:pt x="70" y="106"/>
                  </a:lnTo>
                  <a:lnTo>
                    <a:pt x="70" y="110"/>
                  </a:lnTo>
                  <a:lnTo>
                    <a:pt x="74" y="110"/>
                  </a:lnTo>
                  <a:lnTo>
                    <a:pt x="77" y="106"/>
                  </a:lnTo>
                  <a:lnTo>
                    <a:pt x="77" y="103"/>
                  </a:lnTo>
                  <a:lnTo>
                    <a:pt x="81" y="103"/>
                  </a:lnTo>
                  <a:lnTo>
                    <a:pt x="84" y="106"/>
                  </a:lnTo>
                  <a:lnTo>
                    <a:pt x="88" y="110"/>
                  </a:lnTo>
                  <a:lnTo>
                    <a:pt x="88" y="113"/>
                  </a:lnTo>
                  <a:lnTo>
                    <a:pt x="91" y="117"/>
                  </a:lnTo>
                  <a:lnTo>
                    <a:pt x="91" y="117"/>
                  </a:lnTo>
                  <a:lnTo>
                    <a:pt x="88" y="124"/>
                  </a:lnTo>
                  <a:lnTo>
                    <a:pt x="88" y="127"/>
                  </a:lnTo>
                  <a:lnTo>
                    <a:pt x="84" y="127"/>
                  </a:lnTo>
                  <a:lnTo>
                    <a:pt x="81" y="124"/>
                  </a:lnTo>
                  <a:lnTo>
                    <a:pt x="81" y="127"/>
                  </a:lnTo>
                  <a:lnTo>
                    <a:pt x="77" y="127"/>
                  </a:lnTo>
                  <a:lnTo>
                    <a:pt x="74" y="127"/>
                  </a:lnTo>
                  <a:lnTo>
                    <a:pt x="74" y="131"/>
                  </a:lnTo>
                  <a:lnTo>
                    <a:pt x="74" y="134"/>
                  </a:lnTo>
                  <a:lnTo>
                    <a:pt x="74" y="141"/>
                  </a:lnTo>
                  <a:lnTo>
                    <a:pt x="77" y="141"/>
                  </a:lnTo>
                  <a:lnTo>
                    <a:pt x="77" y="145"/>
                  </a:lnTo>
                  <a:lnTo>
                    <a:pt x="77" y="145"/>
                  </a:lnTo>
                  <a:lnTo>
                    <a:pt x="81" y="162"/>
                  </a:lnTo>
                  <a:lnTo>
                    <a:pt x="81" y="162"/>
                  </a:lnTo>
                  <a:lnTo>
                    <a:pt x="84" y="162"/>
                  </a:lnTo>
                  <a:lnTo>
                    <a:pt x="88" y="166"/>
                  </a:lnTo>
                  <a:lnTo>
                    <a:pt x="88" y="173"/>
                  </a:lnTo>
                  <a:lnTo>
                    <a:pt x="88" y="187"/>
                  </a:lnTo>
                  <a:lnTo>
                    <a:pt x="95" y="184"/>
                  </a:lnTo>
                  <a:lnTo>
                    <a:pt x="105" y="180"/>
                  </a:lnTo>
                  <a:lnTo>
                    <a:pt x="116" y="176"/>
                  </a:lnTo>
                  <a:lnTo>
                    <a:pt x="105" y="180"/>
                  </a:lnTo>
                  <a:lnTo>
                    <a:pt x="98" y="184"/>
                  </a:lnTo>
                  <a:lnTo>
                    <a:pt x="88" y="18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9" name="Freeform 285">
              <a:extLst/>
            </p:cNvPr>
            <p:cNvSpPr>
              <a:spLocks/>
            </p:cNvSpPr>
            <p:nvPr userDrawn="1"/>
          </p:nvSpPr>
          <p:spPr bwMode="gray">
            <a:xfrm>
              <a:off x="1466" y="1880"/>
              <a:ext cx="10" cy="8"/>
            </a:xfrm>
            <a:custGeom>
              <a:avLst/>
              <a:gdLst>
                <a:gd name="T0" fmla="*/ 0 w 10"/>
                <a:gd name="T1" fmla="*/ 7 h 7"/>
                <a:gd name="T2" fmla="*/ 3 w 10"/>
                <a:gd name="T3" fmla="*/ 3 h 7"/>
                <a:gd name="T4" fmla="*/ 10 w 10"/>
                <a:gd name="T5" fmla="*/ 0 h 7"/>
                <a:gd name="T6" fmla="*/ 7 w 10"/>
                <a:gd name="T7" fmla="*/ 0 h 7"/>
                <a:gd name="T8" fmla="*/ 0 w 10"/>
                <a:gd name="T9" fmla="*/ 7 h 7"/>
              </a:gdLst>
              <a:ahLst/>
              <a:cxnLst>
                <a:cxn ang="0">
                  <a:pos x="T0" y="T1"/>
                </a:cxn>
                <a:cxn ang="0">
                  <a:pos x="T2" y="T3"/>
                </a:cxn>
                <a:cxn ang="0">
                  <a:pos x="T4" y="T5"/>
                </a:cxn>
                <a:cxn ang="0">
                  <a:pos x="T6" y="T7"/>
                </a:cxn>
                <a:cxn ang="0">
                  <a:pos x="T8" y="T9"/>
                </a:cxn>
              </a:cxnLst>
              <a:rect l="0" t="0" r="r" b="b"/>
              <a:pathLst>
                <a:path w="10" h="7">
                  <a:moveTo>
                    <a:pt x="0" y="7"/>
                  </a:moveTo>
                  <a:lnTo>
                    <a:pt x="3" y="3"/>
                  </a:lnTo>
                  <a:lnTo>
                    <a:pt x="10" y="0"/>
                  </a:lnTo>
                  <a:lnTo>
                    <a:pt x="7" y="0"/>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0" name="Freeform 286">
              <a:extLst/>
            </p:cNvPr>
            <p:cNvSpPr>
              <a:spLocks/>
            </p:cNvSpPr>
            <p:nvPr userDrawn="1"/>
          </p:nvSpPr>
          <p:spPr bwMode="gray">
            <a:xfrm>
              <a:off x="1552" y="1911"/>
              <a:ext cx="8" cy="7"/>
            </a:xfrm>
            <a:custGeom>
              <a:avLst/>
              <a:gdLst>
                <a:gd name="T0" fmla="*/ 0 w 8"/>
                <a:gd name="T1" fmla="*/ 7 h 7"/>
                <a:gd name="T2" fmla="*/ 8 w 8"/>
                <a:gd name="T3" fmla="*/ 0 h 7"/>
                <a:gd name="T4" fmla="*/ 8 w 8"/>
                <a:gd name="T5" fmla="*/ 0 h 7"/>
                <a:gd name="T6" fmla="*/ 0 w 8"/>
                <a:gd name="T7" fmla="*/ 7 h 7"/>
              </a:gdLst>
              <a:ahLst/>
              <a:cxnLst>
                <a:cxn ang="0">
                  <a:pos x="T0" y="T1"/>
                </a:cxn>
                <a:cxn ang="0">
                  <a:pos x="T2" y="T3"/>
                </a:cxn>
                <a:cxn ang="0">
                  <a:pos x="T4" y="T5"/>
                </a:cxn>
                <a:cxn ang="0">
                  <a:pos x="T6" y="T7"/>
                </a:cxn>
              </a:cxnLst>
              <a:rect l="0" t="0" r="r" b="b"/>
              <a:pathLst>
                <a:path w="8" h="7">
                  <a:moveTo>
                    <a:pt x="0" y="7"/>
                  </a:moveTo>
                  <a:lnTo>
                    <a:pt x="8" y="0"/>
                  </a:lnTo>
                  <a:lnTo>
                    <a:pt x="8" y="0"/>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1" name="Freeform 287">
              <a:extLst/>
            </p:cNvPr>
            <p:cNvSpPr>
              <a:spLocks/>
            </p:cNvSpPr>
            <p:nvPr userDrawn="1"/>
          </p:nvSpPr>
          <p:spPr bwMode="gray">
            <a:xfrm>
              <a:off x="1582" y="1838"/>
              <a:ext cx="21" cy="68"/>
            </a:xfrm>
            <a:custGeom>
              <a:avLst/>
              <a:gdLst>
                <a:gd name="T0" fmla="*/ 3 w 21"/>
                <a:gd name="T1" fmla="*/ 35 h 63"/>
                <a:gd name="T2" fmla="*/ 14 w 21"/>
                <a:gd name="T3" fmla="*/ 42 h 63"/>
                <a:gd name="T4" fmla="*/ 7 w 21"/>
                <a:gd name="T5" fmla="*/ 63 h 63"/>
                <a:gd name="T6" fmla="*/ 7 w 21"/>
                <a:gd name="T7" fmla="*/ 63 h 63"/>
                <a:gd name="T8" fmla="*/ 10 w 21"/>
                <a:gd name="T9" fmla="*/ 42 h 63"/>
                <a:gd name="T10" fmla="*/ 3 w 21"/>
                <a:gd name="T11" fmla="*/ 39 h 63"/>
                <a:gd name="T12" fmla="*/ 3 w 21"/>
                <a:gd name="T13" fmla="*/ 35 h 63"/>
                <a:gd name="T14" fmla="*/ 0 w 21"/>
                <a:gd name="T15" fmla="*/ 32 h 63"/>
                <a:gd name="T16" fmla="*/ 3 w 21"/>
                <a:gd name="T17" fmla="*/ 25 h 63"/>
                <a:gd name="T18" fmla="*/ 3 w 21"/>
                <a:gd name="T19" fmla="*/ 18 h 63"/>
                <a:gd name="T20" fmla="*/ 10 w 21"/>
                <a:gd name="T21" fmla="*/ 7 h 63"/>
                <a:gd name="T22" fmla="*/ 21 w 21"/>
                <a:gd name="T23" fmla="*/ 0 h 63"/>
                <a:gd name="T24" fmla="*/ 10 w 21"/>
                <a:gd name="T25" fmla="*/ 7 h 63"/>
                <a:gd name="T26" fmla="*/ 3 w 21"/>
                <a:gd name="T27" fmla="*/ 18 h 63"/>
                <a:gd name="T28" fmla="*/ 3 w 21"/>
                <a:gd name="T29" fmla="*/ 25 h 63"/>
                <a:gd name="T30" fmla="*/ 3 w 21"/>
                <a:gd name="T31" fmla="*/ 32 h 63"/>
                <a:gd name="T32" fmla="*/ 3 w 21"/>
                <a:gd name="T33" fmla="*/ 35 h 63"/>
                <a:gd name="T34" fmla="*/ 3 w 21"/>
                <a:gd name="T35" fmla="*/ 3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 h="63">
                  <a:moveTo>
                    <a:pt x="3" y="35"/>
                  </a:moveTo>
                  <a:lnTo>
                    <a:pt x="14" y="42"/>
                  </a:lnTo>
                  <a:lnTo>
                    <a:pt x="7" y="63"/>
                  </a:lnTo>
                  <a:lnTo>
                    <a:pt x="7" y="63"/>
                  </a:lnTo>
                  <a:lnTo>
                    <a:pt x="10" y="42"/>
                  </a:lnTo>
                  <a:lnTo>
                    <a:pt x="3" y="39"/>
                  </a:lnTo>
                  <a:lnTo>
                    <a:pt x="3" y="35"/>
                  </a:lnTo>
                  <a:lnTo>
                    <a:pt x="0" y="32"/>
                  </a:lnTo>
                  <a:lnTo>
                    <a:pt x="3" y="25"/>
                  </a:lnTo>
                  <a:lnTo>
                    <a:pt x="3" y="18"/>
                  </a:lnTo>
                  <a:lnTo>
                    <a:pt x="10" y="7"/>
                  </a:lnTo>
                  <a:lnTo>
                    <a:pt x="21" y="0"/>
                  </a:lnTo>
                  <a:lnTo>
                    <a:pt x="10" y="7"/>
                  </a:lnTo>
                  <a:lnTo>
                    <a:pt x="3" y="18"/>
                  </a:lnTo>
                  <a:lnTo>
                    <a:pt x="3" y="25"/>
                  </a:lnTo>
                  <a:lnTo>
                    <a:pt x="3" y="32"/>
                  </a:lnTo>
                  <a:lnTo>
                    <a:pt x="3" y="35"/>
                  </a:lnTo>
                  <a:lnTo>
                    <a:pt x="3" y="3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2" name="Freeform 288">
              <a:extLst/>
            </p:cNvPr>
            <p:cNvSpPr>
              <a:spLocks/>
            </p:cNvSpPr>
            <p:nvPr userDrawn="1"/>
          </p:nvSpPr>
          <p:spPr bwMode="gray">
            <a:xfrm>
              <a:off x="1625" y="1801"/>
              <a:ext cx="14" cy="22"/>
            </a:xfrm>
            <a:custGeom>
              <a:avLst/>
              <a:gdLst>
                <a:gd name="T0" fmla="*/ 0 w 14"/>
                <a:gd name="T1" fmla="*/ 21 h 21"/>
                <a:gd name="T2" fmla="*/ 3 w 14"/>
                <a:gd name="T3" fmla="*/ 17 h 21"/>
                <a:gd name="T4" fmla="*/ 7 w 14"/>
                <a:gd name="T5" fmla="*/ 14 h 21"/>
                <a:gd name="T6" fmla="*/ 10 w 14"/>
                <a:gd name="T7" fmla="*/ 7 h 21"/>
                <a:gd name="T8" fmla="*/ 14 w 14"/>
                <a:gd name="T9" fmla="*/ 3 h 21"/>
                <a:gd name="T10" fmla="*/ 14 w 14"/>
                <a:gd name="T11" fmla="*/ 0 h 21"/>
                <a:gd name="T12" fmla="*/ 14 w 14"/>
                <a:gd name="T13" fmla="*/ 7 h 21"/>
                <a:gd name="T14" fmla="*/ 10 w 14"/>
                <a:gd name="T15" fmla="*/ 10 h 21"/>
                <a:gd name="T16" fmla="*/ 3 w 14"/>
                <a:gd name="T17" fmla="*/ 17 h 21"/>
                <a:gd name="T18" fmla="*/ 0 w 14"/>
                <a:gd name="T19" fmla="*/ 21 h 21"/>
                <a:gd name="T20" fmla="*/ 0 w 14"/>
                <a:gd name="T21" fmla="*/ 21 h 21"/>
                <a:gd name="T22" fmla="*/ 0 w 14"/>
                <a:gd name="T23" fmla="*/ 21 h 21"/>
                <a:gd name="T24" fmla="*/ 0 w 14"/>
                <a:gd name="T25"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21">
                  <a:moveTo>
                    <a:pt x="0" y="21"/>
                  </a:moveTo>
                  <a:lnTo>
                    <a:pt x="3" y="17"/>
                  </a:lnTo>
                  <a:lnTo>
                    <a:pt x="7" y="14"/>
                  </a:lnTo>
                  <a:lnTo>
                    <a:pt x="10" y="7"/>
                  </a:lnTo>
                  <a:lnTo>
                    <a:pt x="14" y="3"/>
                  </a:lnTo>
                  <a:lnTo>
                    <a:pt x="14" y="0"/>
                  </a:lnTo>
                  <a:lnTo>
                    <a:pt x="14" y="7"/>
                  </a:lnTo>
                  <a:lnTo>
                    <a:pt x="10" y="10"/>
                  </a:lnTo>
                  <a:lnTo>
                    <a:pt x="3" y="17"/>
                  </a:lnTo>
                  <a:lnTo>
                    <a:pt x="0" y="21"/>
                  </a:lnTo>
                  <a:lnTo>
                    <a:pt x="0" y="21"/>
                  </a:lnTo>
                  <a:lnTo>
                    <a:pt x="0" y="21"/>
                  </a:lnTo>
                  <a:lnTo>
                    <a:pt x="0"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3" name="Freeform 289">
              <a:extLst/>
            </p:cNvPr>
            <p:cNvSpPr>
              <a:spLocks/>
            </p:cNvSpPr>
            <p:nvPr userDrawn="1"/>
          </p:nvSpPr>
          <p:spPr bwMode="gray">
            <a:xfrm>
              <a:off x="1647" y="1786"/>
              <a:ext cx="4" cy="15"/>
            </a:xfrm>
            <a:custGeom>
              <a:avLst/>
              <a:gdLst>
                <a:gd name="T0" fmla="*/ 0 w 4"/>
                <a:gd name="T1" fmla="*/ 14 h 14"/>
                <a:gd name="T2" fmla="*/ 0 w 4"/>
                <a:gd name="T3" fmla="*/ 14 h 14"/>
                <a:gd name="T4" fmla="*/ 0 w 4"/>
                <a:gd name="T5" fmla="*/ 10 h 14"/>
                <a:gd name="T6" fmla="*/ 0 w 4"/>
                <a:gd name="T7" fmla="*/ 7 h 14"/>
                <a:gd name="T8" fmla="*/ 0 w 4"/>
                <a:gd name="T9" fmla="*/ 3 h 14"/>
                <a:gd name="T10" fmla="*/ 4 w 4"/>
                <a:gd name="T11" fmla="*/ 0 h 14"/>
                <a:gd name="T12" fmla="*/ 4 w 4"/>
                <a:gd name="T13" fmla="*/ 0 h 14"/>
                <a:gd name="T14" fmla="*/ 4 w 4"/>
                <a:gd name="T15" fmla="*/ 0 h 14"/>
                <a:gd name="T16" fmla="*/ 0 w 4"/>
                <a:gd name="T17" fmla="*/ 3 h 14"/>
                <a:gd name="T18" fmla="*/ 0 w 4"/>
                <a:gd name="T19" fmla="*/ 7 h 14"/>
                <a:gd name="T20" fmla="*/ 0 w 4"/>
                <a:gd name="T21" fmla="*/ 14 h 14"/>
                <a:gd name="T22" fmla="*/ 0 w 4"/>
                <a:gd name="T2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14">
                  <a:moveTo>
                    <a:pt x="0" y="14"/>
                  </a:moveTo>
                  <a:lnTo>
                    <a:pt x="0" y="14"/>
                  </a:lnTo>
                  <a:lnTo>
                    <a:pt x="0" y="10"/>
                  </a:lnTo>
                  <a:lnTo>
                    <a:pt x="0" y="7"/>
                  </a:lnTo>
                  <a:lnTo>
                    <a:pt x="0" y="3"/>
                  </a:lnTo>
                  <a:lnTo>
                    <a:pt x="4" y="0"/>
                  </a:lnTo>
                  <a:lnTo>
                    <a:pt x="4" y="0"/>
                  </a:lnTo>
                  <a:lnTo>
                    <a:pt x="4" y="0"/>
                  </a:lnTo>
                  <a:lnTo>
                    <a:pt x="0" y="3"/>
                  </a:lnTo>
                  <a:lnTo>
                    <a:pt x="0" y="7"/>
                  </a:lnTo>
                  <a:lnTo>
                    <a:pt x="0" y="14"/>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4" name="Freeform 290">
              <a:extLst/>
            </p:cNvPr>
            <p:cNvSpPr>
              <a:spLocks/>
            </p:cNvSpPr>
            <p:nvPr userDrawn="1"/>
          </p:nvSpPr>
          <p:spPr bwMode="gray">
            <a:xfrm>
              <a:off x="1658" y="1762"/>
              <a:ext cx="22" cy="19"/>
            </a:xfrm>
            <a:custGeom>
              <a:avLst/>
              <a:gdLst>
                <a:gd name="T0" fmla="*/ 17 w 21"/>
                <a:gd name="T1" fmla="*/ 18 h 18"/>
                <a:gd name="T2" fmla="*/ 17 w 21"/>
                <a:gd name="T3" fmla="*/ 15 h 18"/>
                <a:gd name="T4" fmla="*/ 14 w 21"/>
                <a:gd name="T5" fmla="*/ 15 h 18"/>
                <a:gd name="T6" fmla="*/ 10 w 21"/>
                <a:gd name="T7" fmla="*/ 11 h 18"/>
                <a:gd name="T8" fmla="*/ 10 w 21"/>
                <a:gd name="T9" fmla="*/ 11 h 18"/>
                <a:gd name="T10" fmla="*/ 7 w 21"/>
                <a:gd name="T11" fmla="*/ 11 h 18"/>
                <a:gd name="T12" fmla="*/ 3 w 21"/>
                <a:gd name="T13" fmla="*/ 11 h 18"/>
                <a:gd name="T14" fmla="*/ 0 w 21"/>
                <a:gd name="T15" fmla="*/ 7 h 18"/>
                <a:gd name="T16" fmla="*/ 0 w 21"/>
                <a:gd name="T17" fmla="*/ 4 h 18"/>
                <a:gd name="T18" fmla="*/ 0 w 21"/>
                <a:gd name="T19" fmla="*/ 4 h 18"/>
                <a:gd name="T20" fmla="*/ 3 w 21"/>
                <a:gd name="T21" fmla="*/ 0 h 18"/>
                <a:gd name="T22" fmla="*/ 0 w 21"/>
                <a:gd name="T23" fmla="*/ 4 h 18"/>
                <a:gd name="T24" fmla="*/ 0 w 21"/>
                <a:gd name="T25" fmla="*/ 4 h 18"/>
                <a:gd name="T26" fmla="*/ 0 w 21"/>
                <a:gd name="T27" fmla="*/ 7 h 18"/>
                <a:gd name="T28" fmla="*/ 3 w 21"/>
                <a:gd name="T29" fmla="*/ 7 h 18"/>
                <a:gd name="T30" fmla="*/ 7 w 21"/>
                <a:gd name="T31" fmla="*/ 7 h 18"/>
                <a:gd name="T32" fmla="*/ 10 w 21"/>
                <a:gd name="T33" fmla="*/ 11 h 18"/>
                <a:gd name="T34" fmla="*/ 10 w 21"/>
                <a:gd name="T35" fmla="*/ 11 h 18"/>
                <a:gd name="T36" fmla="*/ 17 w 21"/>
                <a:gd name="T37" fmla="*/ 11 h 18"/>
                <a:gd name="T38" fmla="*/ 17 w 21"/>
                <a:gd name="T39" fmla="*/ 15 h 18"/>
                <a:gd name="T40" fmla="*/ 21 w 21"/>
                <a:gd name="T41" fmla="*/ 18 h 18"/>
                <a:gd name="T42" fmla="*/ 17 w 21"/>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 h="18">
                  <a:moveTo>
                    <a:pt x="17" y="18"/>
                  </a:moveTo>
                  <a:lnTo>
                    <a:pt x="17" y="15"/>
                  </a:lnTo>
                  <a:lnTo>
                    <a:pt x="14" y="15"/>
                  </a:lnTo>
                  <a:lnTo>
                    <a:pt x="10" y="11"/>
                  </a:lnTo>
                  <a:lnTo>
                    <a:pt x="10" y="11"/>
                  </a:lnTo>
                  <a:lnTo>
                    <a:pt x="7" y="11"/>
                  </a:lnTo>
                  <a:lnTo>
                    <a:pt x="3" y="11"/>
                  </a:lnTo>
                  <a:lnTo>
                    <a:pt x="0" y="7"/>
                  </a:lnTo>
                  <a:lnTo>
                    <a:pt x="0" y="4"/>
                  </a:lnTo>
                  <a:lnTo>
                    <a:pt x="0" y="4"/>
                  </a:lnTo>
                  <a:lnTo>
                    <a:pt x="3" y="0"/>
                  </a:lnTo>
                  <a:lnTo>
                    <a:pt x="0" y="4"/>
                  </a:lnTo>
                  <a:lnTo>
                    <a:pt x="0" y="4"/>
                  </a:lnTo>
                  <a:lnTo>
                    <a:pt x="0" y="7"/>
                  </a:lnTo>
                  <a:lnTo>
                    <a:pt x="3" y="7"/>
                  </a:lnTo>
                  <a:lnTo>
                    <a:pt x="7" y="7"/>
                  </a:lnTo>
                  <a:lnTo>
                    <a:pt x="10" y="11"/>
                  </a:lnTo>
                  <a:lnTo>
                    <a:pt x="10" y="11"/>
                  </a:lnTo>
                  <a:lnTo>
                    <a:pt x="17" y="11"/>
                  </a:lnTo>
                  <a:lnTo>
                    <a:pt x="17" y="15"/>
                  </a:lnTo>
                  <a:lnTo>
                    <a:pt x="21" y="18"/>
                  </a:lnTo>
                  <a:lnTo>
                    <a:pt x="17"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5" name="Freeform 291">
              <a:extLst/>
            </p:cNvPr>
            <p:cNvSpPr>
              <a:spLocks/>
            </p:cNvSpPr>
            <p:nvPr userDrawn="1"/>
          </p:nvSpPr>
          <p:spPr bwMode="gray">
            <a:xfrm>
              <a:off x="1690" y="1747"/>
              <a:ext cx="4" cy="7"/>
            </a:xfrm>
            <a:custGeom>
              <a:avLst/>
              <a:gdLst>
                <a:gd name="T0" fmla="*/ 0 w 4"/>
                <a:gd name="T1" fmla="*/ 7 h 7"/>
                <a:gd name="T2" fmla="*/ 0 w 4"/>
                <a:gd name="T3" fmla="*/ 7 h 7"/>
                <a:gd name="T4" fmla="*/ 4 w 4"/>
                <a:gd name="T5" fmla="*/ 4 h 7"/>
                <a:gd name="T6" fmla="*/ 4 w 4"/>
                <a:gd name="T7" fmla="*/ 0 h 7"/>
                <a:gd name="T8" fmla="*/ 4 w 4"/>
                <a:gd name="T9" fmla="*/ 4 h 7"/>
                <a:gd name="T10" fmla="*/ 4 w 4"/>
                <a:gd name="T11" fmla="*/ 7 h 7"/>
                <a:gd name="T12" fmla="*/ 0 w 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 h="7">
                  <a:moveTo>
                    <a:pt x="0" y="7"/>
                  </a:moveTo>
                  <a:lnTo>
                    <a:pt x="0" y="7"/>
                  </a:lnTo>
                  <a:lnTo>
                    <a:pt x="4" y="4"/>
                  </a:lnTo>
                  <a:lnTo>
                    <a:pt x="4" y="0"/>
                  </a:lnTo>
                  <a:lnTo>
                    <a:pt x="4" y="4"/>
                  </a:lnTo>
                  <a:lnTo>
                    <a:pt x="4" y="7"/>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6" name="Freeform 292">
              <a:extLst/>
            </p:cNvPr>
            <p:cNvSpPr>
              <a:spLocks/>
            </p:cNvSpPr>
            <p:nvPr userDrawn="1"/>
          </p:nvSpPr>
          <p:spPr bwMode="gray">
            <a:xfrm>
              <a:off x="1817" y="1869"/>
              <a:ext cx="3" cy="19"/>
            </a:xfrm>
            <a:custGeom>
              <a:avLst/>
              <a:gdLst>
                <a:gd name="T0" fmla="*/ 0 w 3"/>
                <a:gd name="T1" fmla="*/ 18 h 18"/>
                <a:gd name="T2" fmla="*/ 0 w 3"/>
                <a:gd name="T3" fmla="*/ 18 h 18"/>
                <a:gd name="T4" fmla="*/ 3 w 3"/>
                <a:gd name="T5" fmla="*/ 0 h 18"/>
                <a:gd name="T6" fmla="*/ 3 w 3"/>
                <a:gd name="T7" fmla="*/ 0 h 18"/>
                <a:gd name="T8" fmla="*/ 3 w 3"/>
                <a:gd name="T9" fmla="*/ 0 h 18"/>
                <a:gd name="T10" fmla="*/ 3 w 3"/>
                <a:gd name="T11" fmla="*/ 0 h 18"/>
                <a:gd name="T12" fmla="*/ 3 w 3"/>
                <a:gd name="T13" fmla="*/ 4 h 18"/>
                <a:gd name="T14" fmla="*/ 3 w 3"/>
                <a:gd name="T15" fmla="*/ 7 h 18"/>
                <a:gd name="T16" fmla="*/ 3 w 3"/>
                <a:gd name="T17" fmla="*/ 14 h 18"/>
                <a:gd name="T18" fmla="*/ 0 w 3"/>
                <a:gd name="T19" fmla="*/ 18 h 18"/>
                <a:gd name="T20" fmla="*/ 0 w 3"/>
                <a:gd name="T21"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18">
                  <a:moveTo>
                    <a:pt x="0" y="18"/>
                  </a:moveTo>
                  <a:lnTo>
                    <a:pt x="0" y="18"/>
                  </a:lnTo>
                  <a:lnTo>
                    <a:pt x="3" y="0"/>
                  </a:lnTo>
                  <a:lnTo>
                    <a:pt x="3" y="0"/>
                  </a:lnTo>
                  <a:lnTo>
                    <a:pt x="3" y="0"/>
                  </a:lnTo>
                  <a:lnTo>
                    <a:pt x="3" y="0"/>
                  </a:lnTo>
                  <a:lnTo>
                    <a:pt x="3" y="4"/>
                  </a:lnTo>
                  <a:lnTo>
                    <a:pt x="3" y="7"/>
                  </a:lnTo>
                  <a:lnTo>
                    <a:pt x="3" y="14"/>
                  </a:lnTo>
                  <a:lnTo>
                    <a:pt x="0" y="18"/>
                  </a:lnTo>
                  <a:lnTo>
                    <a:pt x="0"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7" name="Freeform 293">
              <a:extLst/>
            </p:cNvPr>
            <p:cNvSpPr>
              <a:spLocks/>
            </p:cNvSpPr>
            <p:nvPr userDrawn="1"/>
          </p:nvSpPr>
          <p:spPr bwMode="gray">
            <a:xfrm>
              <a:off x="1886" y="1948"/>
              <a:ext cx="8" cy="5"/>
            </a:xfrm>
            <a:custGeom>
              <a:avLst/>
              <a:gdLst>
                <a:gd name="T0" fmla="*/ 3 w 7"/>
                <a:gd name="T1" fmla="*/ 0 h 4"/>
                <a:gd name="T2" fmla="*/ 0 w 7"/>
                <a:gd name="T3" fmla="*/ 0 h 4"/>
                <a:gd name="T4" fmla="*/ 0 w 7"/>
                <a:gd name="T5" fmla="*/ 0 h 4"/>
                <a:gd name="T6" fmla="*/ 0 w 7"/>
                <a:gd name="T7" fmla="*/ 0 h 4"/>
                <a:gd name="T8" fmla="*/ 3 w 7"/>
                <a:gd name="T9" fmla="*/ 0 h 4"/>
                <a:gd name="T10" fmla="*/ 3 w 7"/>
                <a:gd name="T11" fmla="*/ 0 h 4"/>
                <a:gd name="T12" fmla="*/ 7 w 7"/>
                <a:gd name="T13" fmla="*/ 0 h 4"/>
                <a:gd name="T14" fmla="*/ 7 w 7"/>
                <a:gd name="T15" fmla="*/ 0 h 4"/>
                <a:gd name="T16" fmla="*/ 7 w 7"/>
                <a:gd name="T17" fmla="*/ 4 h 4"/>
                <a:gd name="T18" fmla="*/ 3 w 7"/>
                <a:gd name="T19" fmla="*/ 0 h 4"/>
                <a:gd name="T20" fmla="*/ 3 w 7"/>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4">
                  <a:moveTo>
                    <a:pt x="3" y="0"/>
                  </a:moveTo>
                  <a:lnTo>
                    <a:pt x="0" y="0"/>
                  </a:lnTo>
                  <a:lnTo>
                    <a:pt x="0" y="0"/>
                  </a:lnTo>
                  <a:lnTo>
                    <a:pt x="0" y="0"/>
                  </a:lnTo>
                  <a:lnTo>
                    <a:pt x="3" y="0"/>
                  </a:lnTo>
                  <a:lnTo>
                    <a:pt x="3" y="0"/>
                  </a:lnTo>
                  <a:lnTo>
                    <a:pt x="7" y="0"/>
                  </a:lnTo>
                  <a:lnTo>
                    <a:pt x="7" y="0"/>
                  </a:lnTo>
                  <a:lnTo>
                    <a:pt x="7" y="4"/>
                  </a:lnTo>
                  <a:lnTo>
                    <a:pt x="3" y="0"/>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8" name="Freeform 294">
              <a:extLst/>
            </p:cNvPr>
            <p:cNvSpPr>
              <a:spLocks/>
            </p:cNvSpPr>
            <p:nvPr userDrawn="1"/>
          </p:nvSpPr>
          <p:spPr bwMode="gray">
            <a:xfrm>
              <a:off x="1894" y="1929"/>
              <a:ext cx="14" cy="7"/>
            </a:xfrm>
            <a:custGeom>
              <a:avLst/>
              <a:gdLst>
                <a:gd name="T0" fmla="*/ 7 w 14"/>
                <a:gd name="T1" fmla="*/ 7 h 7"/>
                <a:gd name="T2" fmla="*/ 7 w 14"/>
                <a:gd name="T3" fmla="*/ 7 h 7"/>
                <a:gd name="T4" fmla="*/ 3 w 14"/>
                <a:gd name="T5" fmla="*/ 4 h 7"/>
                <a:gd name="T6" fmla="*/ 0 w 14"/>
                <a:gd name="T7" fmla="*/ 0 h 7"/>
                <a:gd name="T8" fmla="*/ 0 w 14"/>
                <a:gd name="T9" fmla="*/ 0 h 7"/>
                <a:gd name="T10" fmla="*/ 0 w 14"/>
                <a:gd name="T11" fmla="*/ 0 h 7"/>
                <a:gd name="T12" fmla="*/ 0 w 14"/>
                <a:gd name="T13" fmla="*/ 0 h 7"/>
                <a:gd name="T14" fmla="*/ 0 w 14"/>
                <a:gd name="T15" fmla="*/ 0 h 7"/>
                <a:gd name="T16" fmla="*/ 3 w 14"/>
                <a:gd name="T17" fmla="*/ 4 h 7"/>
                <a:gd name="T18" fmla="*/ 7 w 14"/>
                <a:gd name="T19" fmla="*/ 7 h 7"/>
                <a:gd name="T20" fmla="*/ 10 w 14"/>
                <a:gd name="T21" fmla="*/ 4 h 7"/>
                <a:gd name="T22" fmla="*/ 14 w 14"/>
                <a:gd name="T23" fmla="*/ 4 h 7"/>
                <a:gd name="T24" fmla="*/ 14 w 14"/>
                <a:gd name="T25" fmla="*/ 4 h 7"/>
                <a:gd name="T26" fmla="*/ 14 w 14"/>
                <a:gd name="T27" fmla="*/ 4 h 7"/>
                <a:gd name="T28" fmla="*/ 7 w 14"/>
                <a:gd name="T2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 h="7">
                  <a:moveTo>
                    <a:pt x="7" y="7"/>
                  </a:moveTo>
                  <a:lnTo>
                    <a:pt x="7" y="7"/>
                  </a:lnTo>
                  <a:lnTo>
                    <a:pt x="3" y="4"/>
                  </a:lnTo>
                  <a:lnTo>
                    <a:pt x="0" y="0"/>
                  </a:lnTo>
                  <a:lnTo>
                    <a:pt x="0" y="0"/>
                  </a:lnTo>
                  <a:lnTo>
                    <a:pt x="0" y="0"/>
                  </a:lnTo>
                  <a:lnTo>
                    <a:pt x="0" y="0"/>
                  </a:lnTo>
                  <a:lnTo>
                    <a:pt x="0" y="0"/>
                  </a:lnTo>
                  <a:lnTo>
                    <a:pt x="3" y="4"/>
                  </a:lnTo>
                  <a:lnTo>
                    <a:pt x="7" y="7"/>
                  </a:lnTo>
                  <a:lnTo>
                    <a:pt x="10" y="4"/>
                  </a:lnTo>
                  <a:lnTo>
                    <a:pt x="14" y="4"/>
                  </a:lnTo>
                  <a:lnTo>
                    <a:pt x="14" y="4"/>
                  </a:lnTo>
                  <a:lnTo>
                    <a:pt x="14" y="4"/>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9" name="Freeform 295">
              <a:extLst/>
            </p:cNvPr>
            <p:cNvSpPr>
              <a:spLocks/>
            </p:cNvSpPr>
            <p:nvPr userDrawn="1"/>
          </p:nvSpPr>
          <p:spPr bwMode="gray">
            <a:xfrm>
              <a:off x="1918" y="1903"/>
              <a:ext cx="4" cy="8"/>
            </a:xfrm>
            <a:custGeom>
              <a:avLst/>
              <a:gdLst>
                <a:gd name="T0" fmla="*/ 0 w 4"/>
                <a:gd name="T1" fmla="*/ 7 h 7"/>
                <a:gd name="T2" fmla="*/ 4 w 4"/>
                <a:gd name="T3" fmla="*/ 3 h 7"/>
                <a:gd name="T4" fmla="*/ 4 w 4"/>
                <a:gd name="T5" fmla="*/ 0 h 7"/>
                <a:gd name="T6" fmla="*/ 4 w 4"/>
                <a:gd name="T7" fmla="*/ 3 h 7"/>
                <a:gd name="T8" fmla="*/ 4 w 4"/>
                <a:gd name="T9" fmla="*/ 3 h 7"/>
                <a:gd name="T10" fmla="*/ 4 w 4"/>
                <a:gd name="T11" fmla="*/ 3 h 7"/>
                <a:gd name="T12" fmla="*/ 0 w 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 h="7">
                  <a:moveTo>
                    <a:pt x="0" y="7"/>
                  </a:moveTo>
                  <a:lnTo>
                    <a:pt x="4" y="3"/>
                  </a:lnTo>
                  <a:lnTo>
                    <a:pt x="4" y="0"/>
                  </a:lnTo>
                  <a:lnTo>
                    <a:pt x="4" y="3"/>
                  </a:lnTo>
                  <a:lnTo>
                    <a:pt x="4" y="3"/>
                  </a:lnTo>
                  <a:lnTo>
                    <a:pt x="4" y="3"/>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0" name="Freeform 296">
              <a:extLst/>
            </p:cNvPr>
            <p:cNvSpPr>
              <a:spLocks/>
            </p:cNvSpPr>
            <p:nvPr userDrawn="1"/>
          </p:nvSpPr>
          <p:spPr bwMode="gray">
            <a:xfrm>
              <a:off x="1930" y="1895"/>
              <a:ext cx="10" cy="4"/>
            </a:xfrm>
            <a:custGeom>
              <a:avLst/>
              <a:gdLst>
                <a:gd name="T0" fmla="*/ 0 w 10"/>
                <a:gd name="T1" fmla="*/ 3 h 3"/>
                <a:gd name="T2" fmla="*/ 0 w 10"/>
                <a:gd name="T3" fmla="*/ 3 h 3"/>
                <a:gd name="T4" fmla="*/ 3 w 10"/>
                <a:gd name="T5" fmla="*/ 0 h 3"/>
                <a:gd name="T6" fmla="*/ 10 w 10"/>
                <a:gd name="T7" fmla="*/ 0 h 3"/>
                <a:gd name="T8" fmla="*/ 10 w 10"/>
                <a:gd name="T9" fmla="*/ 0 h 3"/>
                <a:gd name="T10" fmla="*/ 0 w 10"/>
                <a:gd name="T11" fmla="*/ 3 h 3"/>
              </a:gdLst>
              <a:ahLst/>
              <a:cxnLst>
                <a:cxn ang="0">
                  <a:pos x="T0" y="T1"/>
                </a:cxn>
                <a:cxn ang="0">
                  <a:pos x="T2" y="T3"/>
                </a:cxn>
                <a:cxn ang="0">
                  <a:pos x="T4" y="T5"/>
                </a:cxn>
                <a:cxn ang="0">
                  <a:pos x="T6" y="T7"/>
                </a:cxn>
                <a:cxn ang="0">
                  <a:pos x="T8" y="T9"/>
                </a:cxn>
                <a:cxn ang="0">
                  <a:pos x="T10" y="T11"/>
                </a:cxn>
              </a:cxnLst>
              <a:rect l="0" t="0" r="r" b="b"/>
              <a:pathLst>
                <a:path w="10" h="3">
                  <a:moveTo>
                    <a:pt x="0" y="3"/>
                  </a:moveTo>
                  <a:lnTo>
                    <a:pt x="0" y="3"/>
                  </a:lnTo>
                  <a:lnTo>
                    <a:pt x="3" y="0"/>
                  </a:lnTo>
                  <a:lnTo>
                    <a:pt x="10" y="0"/>
                  </a:lnTo>
                  <a:lnTo>
                    <a:pt x="10" y="0"/>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1" name="Freeform 297">
              <a:extLst/>
            </p:cNvPr>
            <p:cNvSpPr>
              <a:spLocks/>
            </p:cNvSpPr>
            <p:nvPr userDrawn="1"/>
          </p:nvSpPr>
          <p:spPr bwMode="gray">
            <a:xfrm>
              <a:off x="2042" y="2070"/>
              <a:ext cx="11" cy="3"/>
            </a:xfrm>
            <a:custGeom>
              <a:avLst/>
              <a:gdLst>
                <a:gd name="T0" fmla="*/ 0 w 11"/>
                <a:gd name="T1" fmla="*/ 0 h 3"/>
                <a:gd name="T2" fmla="*/ 0 w 11"/>
                <a:gd name="T3" fmla="*/ 0 h 3"/>
                <a:gd name="T4" fmla="*/ 4 w 11"/>
                <a:gd name="T5" fmla="*/ 0 h 3"/>
                <a:gd name="T6" fmla="*/ 11 w 11"/>
                <a:gd name="T7" fmla="*/ 3 h 3"/>
                <a:gd name="T8" fmla="*/ 4 w 11"/>
                <a:gd name="T9" fmla="*/ 0 h 3"/>
                <a:gd name="T10" fmla="*/ 0 w 11"/>
                <a:gd name="T11" fmla="*/ 0 h 3"/>
              </a:gdLst>
              <a:ahLst/>
              <a:cxnLst>
                <a:cxn ang="0">
                  <a:pos x="T0" y="T1"/>
                </a:cxn>
                <a:cxn ang="0">
                  <a:pos x="T2" y="T3"/>
                </a:cxn>
                <a:cxn ang="0">
                  <a:pos x="T4" y="T5"/>
                </a:cxn>
                <a:cxn ang="0">
                  <a:pos x="T6" y="T7"/>
                </a:cxn>
                <a:cxn ang="0">
                  <a:pos x="T8" y="T9"/>
                </a:cxn>
                <a:cxn ang="0">
                  <a:pos x="T10" y="T11"/>
                </a:cxn>
              </a:cxnLst>
              <a:rect l="0" t="0" r="r" b="b"/>
              <a:pathLst>
                <a:path w="11" h="3">
                  <a:moveTo>
                    <a:pt x="0" y="0"/>
                  </a:moveTo>
                  <a:lnTo>
                    <a:pt x="0" y="0"/>
                  </a:lnTo>
                  <a:lnTo>
                    <a:pt x="4" y="0"/>
                  </a:lnTo>
                  <a:lnTo>
                    <a:pt x="11" y="3"/>
                  </a:lnTo>
                  <a:lnTo>
                    <a:pt x="4" y="0"/>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2" name="Freeform 298">
              <a:extLst/>
            </p:cNvPr>
            <p:cNvSpPr>
              <a:spLocks/>
            </p:cNvSpPr>
            <p:nvPr userDrawn="1"/>
          </p:nvSpPr>
          <p:spPr bwMode="gray">
            <a:xfrm>
              <a:off x="2063" y="2078"/>
              <a:ext cx="12" cy="3"/>
            </a:xfrm>
            <a:custGeom>
              <a:avLst/>
              <a:gdLst>
                <a:gd name="T0" fmla="*/ 0 w 11"/>
                <a:gd name="T1" fmla="*/ 3 h 3"/>
                <a:gd name="T2" fmla="*/ 0 w 11"/>
                <a:gd name="T3" fmla="*/ 3 h 3"/>
                <a:gd name="T4" fmla="*/ 7 w 11"/>
                <a:gd name="T5" fmla="*/ 0 h 3"/>
                <a:gd name="T6" fmla="*/ 11 w 11"/>
                <a:gd name="T7" fmla="*/ 0 h 3"/>
                <a:gd name="T8" fmla="*/ 7 w 11"/>
                <a:gd name="T9" fmla="*/ 0 h 3"/>
                <a:gd name="T10" fmla="*/ 0 w 11"/>
                <a:gd name="T11" fmla="*/ 3 h 3"/>
                <a:gd name="T12" fmla="*/ 0 w 11"/>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1" h="3">
                  <a:moveTo>
                    <a:pt x="0" y="3"/>
                  </a:moveTo>
                  <a:lnTo>
                    <a:pt x="0" y="3"/>
                  </a:lnTo>
                  <a:lnTo>
                    <a:pt x="7" y="0"/>
                  </a:lnTo>
                  <a:lnTo>
                    <a:pt x="11" y="0"/>
                  </a:lnTo>
                  <a:lnTo>
                    <a:pt x="7" y="0"/>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3" name="Freeform 299">
              <a:extLst/>
            </p:cNvPr>
            <p:cNvSpPr>
              <a:spLocks/>
            </p:cNvSpPr>
            <p:nvPr userDrawn="1"/>
          </p:nvSpPr>
          <p:spPr bwMode="gray">
            <a:xfrm>
              <a:off x="2085" y="2093"/>
              <a:ext cx="4" cy="15"/>
            </a:xfrm>
            <a:custGeom>
              <a:avLst/>
              <a:gdLst>
                <a:gd name="T0" fmla="*/ 0 w 4"/>
                <a:gd name="T1" fmla="*/ 14 h 14"/>
                <a:gd name="T2" fmla="*/ 0 w 4"/>
                <a:gd name="T3" fmla="*/ 10 h 14"/>
                <a:gd name="T4" fmla="*/ 0 w 4"/>
                <a:gd name="T5" fmla="*/ 7 h 14"/>
                <a:gd name="T6" fmla="*/ 4 w 4"/>
                <a:gd name="T7" fmla="*/ 0 h 14"/>
                <a:gd name="T8" fmla="*/ 0 w 4"/>
                <a:gd name="T9" fmla="*/ 14 h 14"/>
              </a:gdLst>
              <a:ahLst/>
              <a:cxnLst>
                <a:cxn ang="0">
                  <a:pos x="T0" y="T1"/>
                </a:cxn>
                <a:cxn ang="0">
                  <a:pos x="T2" y="T3"/>
                </a:cxn>
                <a:cxn ang="0">
                  <a:pos x="T4" y="T5"/>
                </a:cxn>
                <a:cxn ang="0">
                  <a:pos x="T6" y="T7"/>
                </a:cxn>
                <a:cxn ang="0">
                  <a:pos x="T8" y="T9"/>
                </a:cxn>
              </a:cxnLst>
              <a:rect l="0" t="0" r="r" b="b"/>
              <a:pathLst>
                <a:path w="4" h="14">
                  <a:moveTo>
                    <a:pt x="0" y="14"/>
                  </a:moveTo>
                  <a:lnTo>
                    <a:pt x="0" y="10"/>
                  </a:lnTo>
                  <a:lnTo>
                    <a:pt x="0" y="7"/>
                  </a:lnTo>
                  <a:lnTo>
                    <a:pt x="4" y="0"/>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4" name="Freeform 300">
              <a:extLst/>
            </p:cNvPr>
            <p:cNvSpPr>
              <a:spLocks/>
            </p:cNvSpPr>
            <p:nvPr userDrawn="1"/>
          </p:nvSpPr>
          <p:spPr bwMode="gray">
            <a:xfrm>
              <a:off x="2075" y="2040"/>
              <a:ext cx="7" cy="30"/>
            </a:xfrm>
            <a:custGeom>
              <a:avLst/>
              <a:gdLst>
                <a:gd name="T0" fmla="*/ 7 w 7"/>
                <a:gd name="T1" fmla="*/ 28 h 28"/>
                <a:gd name="T2" fmla="*/ 7 w 7"/>
                <a:gd name="T3" fmla="*/ 21 h 28"/>
                <a:gd name="T4" fmla="*/ 7 w 7"/>
                <a:gd name="T5" fmla="*/ 14 h 28"/>
                <a:gd name="T6" fmla="*/ 3 w 7"/>
                <a:gd name="T7" fmla="*/ 7 h 28"/>
                <a:gd name="T8" fmla="*/ 0 w 7"/>
                <a:gd name="T9" fmla="*/ 0 h 28"/>
                <a:gd name="T10" fmla="*/ 3 w 7"/>
                <a:gd name="T11" fmla="*/ 7 h 28"/>
                <a:gd name="T12" fmla="*/ 7 w 7"/>
                <a:gd name="T13" fmla="*/ 14 h 28"/>
                <a:gd name="T14" fmla="*/ 7 w 7"/>
                <a:gd name="T15" fmla="*/ 21 h 28"/>
                <a:gd name="T16" fmla="*/ 7 w 7"/>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28">
                  <a:moveTo>
                    <a:pt x="7" y="28"/>
                  </a:moveTo>
                  <a:lnTo>
                    <a:pt x="7" y="21"/>
                  </a:lnTo>
                  <a:lnTo>
                    <a:pt x="7" y="14"/>
                  </a:lnTo>
                  <a:lnTo>
                    <a:pt x="3" y="7"/>
                  </a:lnTo>
                  <a:lnTo>
                    <a:pt x="0" y="0"/>
                  </a:lnTo>
                  <a:lnTo>
                    <a:pt x="3" y="7"/>
                  </a:lnTo>
                  <a:lnTo>
                    <a:pt x="7" y="14"/>
                  </a:lnTo>
                  <a:lnTo>
                    <a:pt x="7" y="21"/>
                  </a:lnTo>
                  <a:lnTo>
                    <a:pt x="7" y="2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5" name="Freeform 301">
              <a:extLst/>
            </p:cNvPr>
            <p:cNvSpPr>
              <a:spLocks/>
            </p:cNvSpPr>
            <p:nvPr userDrawn="1"/>
          </p:nvSpPr>
          <p:spPr bwMode="gray">
            <a:xfrm>
              <a:off x="2027" y="1500"/>
              <a:ext cx="265" cy="114"/>
            </a:xfrm>
            <a:custGeom>
              <a:avLst/>
              <a:gdLst>
                <a:gd name="T0" fmla="*/ 229 w 257"/>
                <a:gd name="T1" fmla="*/ 14 h 106"/>
                <a:gd name="T2" fmla="*/ 215 w 257"/>
                <a:gd name="T3" fmla="*/ 18 h 106"/>
                <a:gd name="T4" fmla="*/ 204 w 257"/>
                <a:gd name="T5" fmla="*/ 21 h 106"/>
                <a:gd name="T6" fmla="*/ 194 w 257"/>
                <a:gd name="T7" fmla="*/ 29 h 106"/>
                <a:gd name="T8" fmla="*/ 194 w 257"/>
                <a:gd name="T9" fmla="*/ 29 h 106"/>
                <a:gd name="T10" fmla="*/ 194 w 257"/>
                <a:gd name="T11" fmla="*/ 32 h 106"/>
                <a:gd name="T12" fmla="*/ 194 w 257"/>
                <a:gd name="T13" fmla="*/ 39 h 106"/>
                <a:gd name="T14" fmla="*/ 190 w 257"/>
                <a:gd name="T15" fmla="*/ 46 h 106"/>
                <a:gd name="T16" fmla="*/ 187 w 257"/>
                <a:gd name="T17" fmla="*/ 53 h 106"/>
                <a:gd name="T18" fmla="*/ 180 w 257"/>
                <a:gd name="T19" fmla="*/ 57 h 106"/>
                <a:gd name="T20" fmla="*/ 169 w 257"/>
                <a:gd name="T21" fmla="*/ 60 h 106"/>
                <a:gd name="T22" fmla="*/ 151 w 257"/>
                <a:gd name="T23" fmla="*/ 67 h 106"/>
                <a:gd name="T24" fmla="*/ 123 w 257"/>
                <a:gd name="T25" fmla="*/ 71 h 106"/>
                <a:gd name="T26" fmla="*/ 99 w 257"/>
                <a:gd name="T27" fmla="*/ 78 h 106"/>
                <a:gd name="T28" fmla="*/ 77 w 257"/>
                <a:gd name="T29" fmla="*/ 81 h 106"/>
                <a:gd name="T30" fmla="*/ 67 w 257"/>
                <a:gd name="T31" fmla="*/ 85 h 106"/>
                <a:gd name="T32" fmla="*/ 63 w 257"/>
                <a:gd name="T33" fmla="*/ 88 h 106"/>
                <a:gd name="T34" fmla="*/ 56 w 257"/>
                <a:gd name="T35" fmla="*/ 92 h 106"/>
                <a:gd name="T36" fmla="*/ 46 w 257"/>
                <a:gd name="T37" fmla="*/ 99 h 106"/>
                <a:gd name="T38" fmla="*/ 35 w 257"/>
                <a:gd name="T39" fmla="*/ 103 h 106"/>
                <a:gd name="T40" fmla="*/ 25 w 257"/>
                <a:gd name="T41" fmla="*/ 106 h 106"/>
                <a:gd name="T42" fmla="*/ 11 w 257"/>
                <a:gd name="T43" fmla="*/ 106 h 106"/>
                <a:gd name="T44" fmla="*/ 3 w 257"/>
                <a:gd name="T45" fmla="*/ 106 h 106"/>
                <a:gd name="T46" fmla="*/ 0 w 257"/>
                <a:gd name="T47" fmla="*/ 103 h 106"/>
                <a:gd name="T48" fmla="*/ 3 w 257"/>
                <a:gd name="T49" fmla="*/ 106 h 106"/>
                <a:gd name="T50" fmla="*/ 11 w 257"/>
                <a:gd name="T51" fmla="*/ 106 h 106"/>
                <a:gd name="T52" fmla="*/ 25 w 257"/>
                <a:gd name="T53" fmla="*/ 106 h 106"/>
                <a:gd name="T54" fmla="*/ 35 w 257"/>
                <a:gd name="T55" fmla="*/ 103 h 106"/>
                <a:gd name="T56" fmla="*/ 46 w 257"/>
                <a:gd name="T57" fmla="*/ 95 h 106"/>
                <a:gd name="T58" fmla="*/ 53 w 257"/>
                <a:gd name="T59" fmla="*/ 92 h 106"/>
                <a:gd name="T60" fmla="*/ 60 w 257"/>
                <a:gd name="T61" fmla="*/ 88 h 106"/>
                <a:gd name="T62" fmla="*/ 67 w 257"/>
                <a:gd name="T63" fmla="*/ 85 h 106"/>
                <a:gd name="T64" fmla="*/ 81 w 257"/>
                <a:gd name="T65" fmla="*/ 81 h 106"/>
                <a:gd name="T66" fmla="*/ 109 w 257"/>
                <a:gd name="T67" fmla="*/ 74 h 106"/>
                <a:gd name="T68" fmla="*/ 144 w 257"/>
                <a:gd name="T69" fmla="*/ 67 h 106"/>
                <a:gd name="T70" fmla="*/ 169 w 257"/>
                <a:gd name="T71" fmla="*/ 60 h 106"/>
                <a:gd name="T72" fmla="*/ 180 w 257"/>
                <a:gd name="T73" fmla="*/ 57 h 106"/>
                <a:gd name="T74" fmla="*/ 187 w 257"/>
                <a:gd name="T75" fmla="*/ 53 h 106"/>
                <a:gd name="T76" fmla="*/ 190 w 257"/>
                <a:gd name="T77" fmla="*/ 46 h 106"/>
                <a:gd name="T78" fmla="*/ 194 w 257"/>
                <a:gd name="T79" fmla="*/ 39 h 106"/>
                <a:gd name="T80" fmla="*/ 194 w 257"/>
                <a:gd name="T81" fmla="*/ 32 h 106"/>
                <a:gd name="T82" fmla="*/ 194 w 257"/>
                <a:gd name="T83" fmla="*/ 29 h 106"/>
                <a:gd name="T84" fmla="*/ 194 w 257"/>
                <a:gd name="T85" fmla="*/ 29 h 106"/>
                <a:gd name="T86" fmla="*/ 204 w 257"/>
                <a:gd name="T87" fmla="*/ 21 h 106"/>
                <a:gd name="T88" fmla="*/ 215 w 257"/>
                <a:gd name="T89" fmla="*/ 18 h 106"/>
                <a:gd name="T90" fmla="*/ 225 w 257"/>
                <a:gd name="T91" fmla="*/ 14 h 106"/>
                <a:gd name="T92" fmla="*/ 236 w 257"/>
                <a:gd name="T93" fmla="*/ 14 h 106"/>
                <a:gd name="T94" fmla="*/ 243 w 257"/>
                <a:gd name="T95" fmla="*/ 11 h 106"/>
                <a:gd name="T96" fmla="*/ 250 w 257"/>
                <a:gd name="T97" fmla="*/ 7 h 106"/>
                <a:gd name="T98" fmla="*/ 257 w 257"/>
                <a:gd name="T99" fmla="*/ 4 h 106"/>
                <a:gd name="T100" fmla="*/ 257 w 257"/>
                <a:gd name="T101" fmla="*/ 0 h 106"/>
                <a:gd name="T102" fmla="*/ 257 w 257"/>
                <a:gd name="T103" fmla="*/ 0 h 106"/>
                <a:gd name="T104" fmla="*/ 254 w 257"/>
                <a:gd name="T105" fmla="*/ 7 h 106"/>
                <a:gd name="T106" fmla="*/ 247 w 257"/>
                <a:gd name="T107" fmla="*/ 11 h 106"/>
                <a:gd name="T108" fmla="*/ 236 w 257"/>
                <a:gd name="T109" fmla="*/ 14 h 106"/>
                <a:gd name="T110" fmla="*/ 229 w 257"/>
                <a:gd name="T111" fmla="*/ 14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57" h="106">
                  <a:moveTo>
                    <a:pt x="229" y="14"/>
                  </a:moveTo>
                  <a:lnTo>
                    <a:pt x="215" y="18"/>
                  </a:lnTo>
                  <a:lnTo>
                    <a:pt x="204" y="21"/>
                  </a:lnTo>
                  <a:lnTo>
                    <a:pt x="194" y="29"/>
                  </a:lnTo>
                  <a:lnTo>
                    <a:pt x="194" y="29"/>
                  </a:lnTo>
                  <a:lnTo>
                    <a:pt x="194" y="32"/>
                  </a:lnTo>
                  <a:lnTo>
                    <a:pt x="194" y="39"/>
                  </a:lnTo>
                  <a:lnTo>
                    <a:pt x="190" y="46"/>
                  </a:lnTo>
                  <a:lnTo>
                    <a:pt x="187" y="53"/>
                  </a:lnTo>
                  <a:lnTo>
                    <a:pt x="180" y="57"/>
                  </a:lnTo>
                  <a:lnTo>
                    <a:pt x="169" y="60"/>
                  </a:lnTo>
                  <a:lnTo>
                    <a:pt x="151" y="67"/>
                  </a:lnTo>
                  <a:lnTo>
                    <a:pt x="123" y="71"/>
                  </a:lnTo>
                  <a:lnTo>
                    <a:pt x="99" y="78"/>
                  </a:lnTo>
                  <a:lnTo>
                    <a:pt x="77" y="81"/>
                  </a:lnTo>
                  <a:lnTo>
                    <a:pt x="67" y="85"/>
                  </a:lnTo>
                  <a:lnTo>
                    <a:pt x="63" y="88"/>
                  </a:lnTo>
                  <a:lnTo>
                    <a:pt x="56" y="92"/>
                  </a:lnTo>
                  <a:lnTo>
                    <a:pt x="46" y="99"/>
                  </a:lnTo>
                  <a:lnTo>
                    <a:pt x="35" y="103"/>
                  </a:lnTo>
                  <a:lnTo>
                    <a:pt x="25" y="106"/>
                  </a:lnTo>
                  <a:lnTo>
                    <a:pt x="11" y="106"/>
                  </a:lnTo>
                  <a:lnTo>
                    <a:pt x="3" y="106"/>
                  </a:lnTo>
                  <a:lnTo>
                    <a:pt x="0" y="103"/>
                  </a:lnTo>
                  <a:lnTo>
                    <a:pt x="3" y="106"/>
                  </a:lnTo>
                  <a:lnTo>
                    <a:pt x="11" y="106"/>
                  </a:lnTo>
                  <a:lnTo>
                    <a:pt x="25" y="106"/>
                  </a:lnTo>
                  <a:lnTo>
                    <a:pt x="35" y="103"/>
                  </a:lnTo>
                  <a:lnTo>
                    <a:pt x="46" y="95"/>
                  </a:lnTo>
                  <a:lnTo>
                    <a:pt x="53" y="92"/>
                  </a:lnTo>
                  <a:lnTo>
                    <a:pt x="60" y="88"/>
                  </a:lnTo>
                  <a:lnTo>
                    <a:pt x="67" y="85"/>
                  </a:lnTo>
                  <a:lnTo>
                    <a:pt x="81" y="81"/>
                  </a:lnTo>
                  <a:lnTo>
                    <a:pt x="109" y="74"/>
                  </a:lnTo>
                  <a:lnTo>
                    <a:pt x="144" y="67"/>
                  </a:lnTo>
                  <a:lnTo>
                    <a:pt x="169" y="60"/>
                  </a:lnTo>
                  <a:lnTo>
                    <a:pt x="180" y="57"/>
                  </a:lnTo>
                  <a:lnTo>
                    <a:pt x="187" y="53"/>
                  </a:lnTo>
                  <a:lnTo>
                    <a:pt x="190" y="46"/>
                  </a:lnTo>
                  <a:lnTo>
                    <a:pt x="194" y="39"/>
                  </a:lnTo>
                  <a:lnTo>
                    <a:pt x="194" y="32"/>
                  </a:lnTo>
                  <a:lnTo>
                    <a:pt x="194" y="29"/>
                  </a:lnTo>
                  <a:lnTo>
                    <a:pt x="194" y="29"/>
                  </a:lnTo>
                  <a:lnTo>
                    <a:pt x="204" y="21"/>
                  </a:lnTo>
                  <a:lnTo>
                    <a:pt x="215" y="18"/>
                  </a:lnTo>
                  <a:lnTo>
                    <a:pt x="225" y="14"/>
                  </a:lnTo>
                  <a:lnTo>
                    <a:pt x="236" y="14"/>
                  </a:lnTo>
                  <a:lnTo>
                    <a:pt x="243" y="11"/>
                  </a:lnTo>
                  <a:lnTo>
                    <a:pt x="250" y="7"/>
                  </a:lnTo>
                  <a:lnTo>
                    <a:pt x="257" y="4"/>
                  </a:lnTo>
                  <a:lnTo>
                    <a:pt x="257" y="0"/>
                  </a:lnTo>
                  <a:lnTo>
                    <a:pt x="257" y="0"/>
                  </a:lnTo>
                  <a:lnTo>
                    <a:pt x="254" y="7"/>
                  </a:lnTo>
                  <a:lnTo>
                    <a:pt x="247" y="11"/>
                  </a:lnTo>
                  <a:lnTo>
                    <a:pt x="236" y="14"/>
                  </a:lnTo>
                  <a:lnTo>
                    <a:pt x="229"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6" name="Freeform 302">
              <a:extLst/>
            </p:cNvPr>
            <p:cNvSpPr>
              <a:spLocks/>
            </p:cNvSpPr>
            <p:nvPr userDrawn="1"/>
          </p:nvSpPr>
          <p:spPr bwMode="gray">
            <a:xfrm>
              <a:off x="2317" y="1355"/>
              <a:ext cx="134" cy="130"/>
            </a:xfrm>
            <a:custGeom>
              <a:avLst/>
              <a:gdLst>
                <a:gd name="T0" fmla="*/ 102 w 130"/>
                <a:gd name="T1" fmla="*/ 110 h 120"/>
                <a:gd name="T2" fmla="*/ 98 w 130"/>
                <a:gd name="T3" fmla="*/ 103 h 120"/>
                <a:gd name="T4" fmla="*/ 91 w 130"/>
                <a:gd name="T5" fmla="*/ 96 h 120"/>
                <a:gd name="T6" fmla="*/ 88 w 130"/>
                <a:gd name="T7" fmla="*/ 96 h 120"/>
                <a:gd name="T8" fmla="*/ 81 w 130"/>
                <a:gd name="T9" fmla="*/ 96 h 120"/>
                <a:gd name="T10" fmla="*/ 77 w 130"/>
                <a:gd name="T11" fmla="*/ 96 h 120"/>
                <a:gd name="T12" fmla="*/ 74 w 130"/>
                <a:gd name="T13" fmla="*/ 96 h 120"/>
                <a:gd name="T14" fmla="*/ 70 w 130"/>
                <a:gd name="T15" fmla="*/ 96 h 120"/>
                <a:gd name="T16" fmla="*/ 70 w 130"/>
                <a:gd name="T17" fmla="*/ 89 h 120"/>
                <a:gd name="T18" fmla="*/ 67 w 130"/>
                <a:gd name="T19" fmla="*/ 78 h 120"/>
                <a:gd name="T20" fmla="*/ 60 w 130"/>
                <a:gd name="T21" fmla="*/ 71 h 120"/>
                <a:gd name="T22" fmla="*/ 56 w 130"/>
                <a:gd name="T23" fmla="*/ 64 h 120"/>
                <a:gd name="T24" fmla="*/ 49 w 130"/>
                <a:gd name="T25" fmla="*/ 57 h 120"/>
                <a:gd name="T26" fmla="*/ 46 w 130"/>
                <a:gd name="T27" fmla="*/ 53 h 120"/>
                <a:gd name="T28" fmla="*/ 42 w 130"/>
                <a:gd name="T29" fmla="*/ 53 h 120"/>
                <a:gd name="T30" fmla="*/ 39 w 130"/>
                <a:gd name="T31" fmla="*/ 43 h 120"/>
                <a:gd name="T32" fmla="*/ 39 w 130"/>
                <a:gd name="T33" fmla="*/ 32 h 120"/>
                <a:gd name="T34" fmla="*/ 35 w 130"/>
                <a:gd name="T35" fmla="*/ 25 h 120"/>
                <a:gd name="T36" fmla="*/ 32 w 130"/>
                <a:gd name="T37" fmla="*/ 22 h 120"/>
                <a:gd name="T38" fmla="*/ 32 w 130"/>
                <a:gd name="T39" fmla="*/ 22 h 120"/>
                <a:gd name="T40" fmla="*/ 28 w 130"/>
                <a:gd name="T41" fmla="*/ 11 h 120"/>
                <a:gd name="T42" fmla="*/ 21 w 130"/>
                <a:gd name="T43" fmla="*/ 4 h 120"/>
                <a:gd name="T44" fmla="*/ 10 w 130"/>
                <a:gd name="T45" fmla="*/ 0 h 120"/>
                <a:gd name="T46" fmla="*/ 0 w 130"/>
                <a:gd name="T47" fmla="*/ 0 h 120"/>
                <a:gd name="T48" fmla="*/ 10 w 130"/>
                <a:gd name="T49" fmla="*/ 0 h 120"/>
                <a:gd name="T50" fmla="*/ 21 w 130"/>
                <a:gd name="T51" fmla="*/ 4 h 120"/>
                <a:gd name="T52" fmla="*/ 28 w 130"/>
                <a:gd name="T53" fmla="*/ 11 h 120"/>
                <a:gd name="T54" fmla="*/ 32 w 130"/>
                <a:gd name="T55" fmla="*/ 22 h 120"/>
                <a:gd name="T56" fmla="*/ 32 w 130"/>
                <a:gd name="T57" fmla="*/ 22 h 120"/>
                <a:gd name="T58" fmla="*/ 35 w 130"/>
                <a:gd name="T59" fmla="*/ 25 h 120"/>
                <a:gd name="T60" fmla="*/ 39 w 130"/>
                <a:gd name="T61" fmla="*/ 32 h 120"/>
                <a:gd name="T62" fmla="*/ 42 w 130"/>
                <a:gd name="T63" fmla="*/ 43 h 120"/>
                <a:gd name="T64" fmla="*/ 42 w 130"/>
                <a:gd name="T65" fmla="*/ 53 h 120"/>
                <a:gd name="T66" fmla="*/ 46 w 130"/>
                <a:gd name="T67" fmla="*/ 53 h 120"/>
                <a:gd name="T68" fmla="*/ 49 w 130"/>
                <a:gd name="T69" fmla="*/ 57 h 120"/>
                <a:gd name="T70" fmla="*/ 56 w 130"/>
                <a:gd name="T71" fmla="*/ 64 h 120"/>
                <a:gd name="T72" fmla="*/ 60 w 130"/>
                <a:gd name="T73" fmla="*/ 71 h 120"/>
                <a:gd name="T74" fmla="*/ 67 w 130"/>
                <a:gd name="T75" fmla="*/ 78 h 120"/>
                <a:gd name="T76" fmla="*/ 70 w 130"/>
                <a:gd name="T77" fmla="*/ 89 h 120"/>
                <a:gd name="T78" fmla="*/ 74 w 130"/>
                <a:gd name="T79" fmla="*/ 96 h 120"/>
                <a:gd name="T80" fmla="*/ 74 w 130"/>
                <a:gd name="T81" fmla="*/ 96 h 120"/>
                <a:gd name="T82" fmla="*/ 77 w 130"/>
                <a:gd name="T83" fmla="*/ 96 h 120"/>
                <a:gd name="T84" fmla="*/ 81 w 130"/>
                <a:gd name="T85" fmla="*/ 96 h 120"/>
                <a:gd name="T86" fmla="*/ 88 w 130"/>
                <a:gd name="T87" fmla="*/ 96 h 120"/>
                <a:gd name="T88" fmla="*/ 95 w 130"/>
                <a:gd name="T89" fmla="*/ 96 h 120"/>
                <a:gd name="T90" fmla="*/ 98 w 130"/>
                <a:gd name="T91" fmla="*/ 103 h 120"/>
                <a:gd name="T92" fmla="*/ 102 w 130"/>
                <a:gd name="T93" fmla="*/ 110 h 120"/>
                <a:gd name="T94" fmla="*/ 105 w 130"/>
                <a:gd name="T95" fmla="*/ 110 h 120"/>
                <a:gd name="T96" fmla="*/ 105 w 130"/>
                <a:gd name="T97" fmla="*/ 113 h 120"/>
                <a:gd name="T98" fmla="*/ 105 w 130"/>
                <a:gd name="T99" fmla="*/ 117 h 120"/>
                <a:gd name="T100" fmla="*/ 109 w 130"/>
                <a:gd name="T101" fmla="*/ 120 h 120"/>
                <a:gd name="T102" fmla="*/ 116 w 130"/>
                <a:gd name="T103" fmla="*/ 120 h 120"/>
                <a:gd name="T104" fmla="*/ 123 w 130"/>
                <a:gd name="T105" fmla="*/ 117 h 120"/>
                <a:gd name="T106" fmla="*/ 130 w 130"/>
                <a:gd name="T107" fmla="*/ 113 h 120"/>
                <a:gd name="T108" fmla="*/ 130 w 130"/>
                <a:gd name="T109" fmla="*/ 113 h 120"/>
                <a:gd name="T110" fmla="*/ 130 w 130"/>
                <a:gd name="T111" fmla="*/ 113 h 120"/>
                <a:gd name="T112" fmla="*/ 123 w 130"/>
                <a:gd name="T113" fmla="*/ 120 h 120"/>
                <a:gd name="T114" fmla="*/ 116 w 130"/>
                <a:gd name="T115" fmla="*/ 120 h 120"/>
                <a:gd name="T116" fmla="*/ 109 w 130"/>
                <a:gd name="T117" fmla="*/ 120 h 120"/>
                <a:gd name="T118" fmla="*/ 105 w 130"/>
                <a:gd name="T119" fmla="*/ 117 h 120"/>
                <a:gd name="T120" fmla="*/ 105 w 130"/>
                <a:gd name="T121" fmla="*/ 113 h 120"/>
                <a:gd name="T122" fmla="*/ 102 w 130"/>
                <a:gd name="T123" fmla="*/ 110 h 120"/>
                <a:gd name="T124" fmla="*/ 102 w 130"/>
                <a:gd name="T125" fmla="*/ 11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0" h="120">
                  <a:moveTo>
                    <a:pt x="102" y="110"/>
                  </a:moveTo>
                  <a:lnTo>
                    <a:pt x="98" y="103"/>
                  </a:lnTo>
                  <a:lnTo>
                    <a:pt x="91" y="96"/>
                  </a:lnTo>
                  <a:lnTo>
                    <a:pt x="88" y="96"/>
                  </a:lnTo>
                  <a:lnTo>
                    <a:pt x="81" y="96"/>
                  </a:lnTo>
                  <a:lnTo>
                    <a:pt x="77" y="96"/>
                  </a:lnTo>
                  <a:lnTo>
                    <a:pt x="74" y="96"/>
                  </a:lnTo>
                  <a:lnTo>
                    <a:pt x="70" y="96"/>
                  </a:lnTo>
                  <a:lnTo>
                    <a:pt x="70" y="89"/>
                  </a:lnTo>
                  <a:lnTo>
                    <a:pt x="67" y="78"/>
                  </a:lnTo>
                  <a:lnTo>
                    <a:pt x="60" y="71"/>
                  </a:lnTo>
                  <a:lnTo>
                    <a:pt x="56" y="64"/>
                  </a:lnTo>
                  <a:lnTo>
                    <a:pt x="49" y="57"/>
                  </a:lnTo>
                  <a:lnTo>
                    <a:pt x="46" y="53"/>
                  </a:lnTo>
                  <a:lnTo>
                    <a:pt x="42" y="53"/>
                  </a:lnTo>
                  <a:lnTo>
                    <a:pt x="39" y="43"/>
                  </a:lnTo>
                  <a:lnTo>
                    <a:pt x="39" y="32"/>
                  </a:lnTo>
                  <a:lnTo>
                    <a:pt x="35" y="25"/>
                  </a:lnTo>
                  <a:lnTo>
                    <a:pt x="32" y="22"/>
                  </a:lnTo>
                  <a:lnTo>
                    <a:pt x="32" y="22"/>
                  </a:lnTo>
                  <a:lnTo>
                    <a:pt x="28" y="11"/>
                  </a:lnTo>
                  <a:lnTo>
                    <a:pt x="21" y="4"/>
                  </a:lnTo>
                  <a:lnTo>
                    <a:pt x="10" y="0"/>
                  </a:lnTo>
                  <a:lnTo>
                    <a:pt x="0" y="0"/>
                  </a:lnTo>
                  <a:lnTo>
                    <a:pt x="10" y="0"/>
                  </a:lnTo>
                  <a:lnTo>
                    <a:pt x="21" y="4"/>
                  </a:lnTo>
                  <a:lnTo>
                    <a:pt x="28" y="11"/>
                  </a:lnTo>
                  <a:lnTo>
                    <a:pt x="32" y="22"/>
                  </a:lnTo>
                  <a:lnTo>
                    <a:pt x="32" y="22"/>
                  </a:lnTo>
                  <a:lnTo>
                    <a:pt x="35" y="25"/>
                  </a:lnTo>
                  <a:lnTo>
                    <a:pt x="39" y="32"/>
                  </a:lnTo>
                  <a:lnTo>
                    <a:pt x="42" y="43"/>
                  </a:lnTo>
                  <a:lnTo>
                    <a:pt x="42" y="53"/>
                  </a:lnTo>
                  <a:lnTo>
                    <a:pt x="46" y="53"/>
                  </a:lnTo>
                  <a:lnTo>
                    <a:pt x="49" y="57"/>
                  </a:lnTo>
                  <a:lnTo>
                    <a:pt x="56" y="64"/>
                  </a:lnTo>
                  <a:lnTo>
                    <a:pt x="60" y="71"/>
                  </a:lnTo>
                  <a:lnTo>
                    <a:pt x="67" y="78"/>
                  </a:lnTo>
                  <a:lnTo>
                    <a:pt x="70" y="89"/>
                  </a:lnTo>
                  <a:lnTo>
                    <a:pt x="74" y="96"/>
                  </a:lnTo>
                  <a:lnTo>
                    <a:pt x="74" y="96"/>
                  </a:lnTo>
                  <a:lnTo>
                    <a:pt x="77" y="96"/>
                  </a:lnTo>
                  <a:lnTo>
                    <a:pt x="81" y="96"/>
                  </a:lnTo>
                  <a:lnTo>
                    <a:pt x="88" y="96"/>
                  </a:lnTo>
                  <a:lnTo>
                    <a:pt x="95" y="96"/>
                  </a:lnTo>
                  <a:lnTo>
                    <a:pt x="98" y="103"/>
                  </a:lnTo>
                  <a:lnTo>
                    <a:pt x="102" y="110"/>
                  </a:lnTo>
                  <a:lnTo>
                    <a:pt x="105" y="110"/>
                  </a:lnTo>
                  <a:lnTo>
                    <a:pt x="105" y="113"/>
                  </a:lnTo>
                  <a:lnTo>
                    <a:pt x="105" y="117"/>
                  </a:lnTo>
                  <a:lnTo>
                    <a:pt x="109" y="120"/>
                  </a:lnTo>
                  <a:lnTo>
                    <a:pt x="116" y="120"/>
                  </a:lnTo>
                  <a:lnTo>
                    <a:pt x="123" y="117"/>
                  </a:lnTo>
                  <a:lnTo>
                    <a:pt x="130" y="113"/>
                  </a:lnTo>
                  <a:lnTo>
                    <a:pt x="130" y="113"/>
                  </a:lnTo>
                  <a:lnTo>
                    <a:pt x="130" y="113"/>
                  </a:lnTo>
                  <a:lnTo>
                    <a:pt x="123" y="120"/>
                  </a:lnTo>
                  <a:lnTo>
                    <a:pt x="116" y="120"/>
                  </a:lnTo>
                  <a:lnTo>
                    <a:pt x="109" y="120"/>
                  </a:lnTo>
                  <a:lnTo>
                    <a:pt x="105" y="117"/>
                  </a:lnTo>
                  <a:lnTo>
                    <a:pt x="105" y="113"/>
                  </a:lnTo>
                  <a:lnTo>
                    <a:pt x="102" y="110"/>
                  </a:lnTo>
                  <a:lnTo>
                    <a:pt x="102" y="11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7" name="Freeform 303">
              <a:extLst/>
            </p:cNvPr>
            <p:cNvSpPr>
              <a:spLocks/>
            </p:cNvSpPr>
            <p:nvPr userDrawn="1"/>
          </p:nvSpPr>
          <p:spPr bwMode="gray">
            <a:xfrm>
              <a:off x="2484" y="1443"/>
              <a:ext cx="3" cy="8"/>
            </a:xfrm>
            <a:custGeom>
              <a:avLst/>
              <a:gdLst>
                <a:gd name="T0" fmla="*/ 3 w 3"/>
                <a:gd name="T1" fmla="*/ 8 h 8"/>
                <a:gd name="T2" fmla="*/ 3 w 3"/>
                <a:gd name="T3" fmla="*/ 4 h 8"/>
                <a:gd name="T4" fmla="*/ 0 w 3"/>
                <a:gd name="T5" fmla="*/ 0 h 8"/>
                <a:gd name="T6" fmla="*/ 0 w 3"/>
                <a:gd name="T7" fmla="*/ 0 h 8"/>
                <a:gd name="T8" fmla="*/ 0 w 3"/>
                <a:gd name="T9" fmla="*/ 0 h 8"/>
                <a:gd name="T10" fmla="*/ 3 w 3"/>
                <a:gd name="T11" fmla="*/ 4 h 8"/>
                <a:gd name="T12" fmla="*/ 3 w 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3" h="8">
                  <a:moveTo>
                    <a:pt x="3" y="8"/>
                  </a:moveTo>
                  <a:lnTo>
                    <a:pt x="3" y="4"/>
                  </a:lnTo>
                  <a:lnTo>
                    <a:pt x="0" y="0"/>
                  </a:lnTo>
                  <a:lnTo>
                    <a:pt x="0" y="0"/>
                  </a:lnTo>
                  <a:lnTo>
                    <a:pt x="0" y="0"/>
                  </a:lnTo>
                  <a:lnTo>
                    <a:pt x="3" y="4"/>
                  </a:lnTo>
                  <a:lnTo>
                    <a:pt x="3" y="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8" name="Freeform 304">
              <a:extLst/>
            </p:cNvPr>
            <p:cNvSpPr>
              <a:spLocks/>
            </p:cNvSpPr>
            <p:nvPr userDrawn="1"/>
          </p:nvSpPr>
          <p:spPr bwMode="gray">
            <a:xfrm>
              <a:off x="2401" y="1759"/>
              <a:ext cx="40" cy="49"/>
            </a:xfrm>
            <a:custGeom>
              <a:avLst/>
              <a:gdLst>
                <a:gd name="T0" fmla="*/ 0 w 39"/>
                <a:gd name="T1" fmla="*/ 14 h 46"/>
                <a:gd name="T2" fmla="*/ 7 w 39"/>
                <a:gd name="T3" fmla="*/ 18 h 46"/>
                <a:gd name="T4" fmla="*/ 10 w 39"/>
                <a:gd name="T5" fmla="*/ 25 h 46"/>
                <a:gd name="T6" fmla="*/ 14 w 39"/>
                <a:gd name="T7" fmla="*/ 28 h 46"/>
                <a:gd name="T8" fmla="*/ 17 w 39"/>
                <a:gd name="T9" fmla="*/ 32 h 46"/>
                <a:gd name="T10" fmla="*/ 17 w 39"/>
                <a:gd name="T11" fmla="*/ 35 h 46"/>
                <a:gd name="T12" fmla="*/ 17 w 39"/>
                <a:gd name="T13" fmla="*/ 35 h 46"/>
                <a:gd name="T14" fmla="*/ 17 w 39"/>
                <a:gd name="T15" fmla="*/ 39 h 46"/>
                <a:gd name="T16" fmla="*/ 17 w 39"/>
                <a:gd name="T17" fmla="*/ 42 h 46"/>
                <a:gd name="T18" fmla="*/ 21 w 39"/>
                <a:gd name="T19" fmla="*/ 46 h 46"/>
                <a:gd name="T20" fmla="*/ 21 w 39"/>
                <a:gd name="T21" fmla="*/ 46 h 46"/>
                <a:gd name="T22" fmla="*/ 28 w 39"/>
                <a:gd name="T23" fmla="*/ 46 h 46"/>
                <a:gd name="T24" fmla="*/ 35 w 39"/>
                <a:gd name="T25" fmla="*/ 42 h 46"/>
                <a:gd name="T26" fmla="*/ 35 w 39"/>
                <a:gd name="T27" fmla="*/ 39 h 46"/>
                <a:gd name="T28" fmla="*/ 39 w 39"/>
                <a:gd name="T29" fmla="*/ 32 h 46"/>
                <a:gd name="T30" fmla="*/ 35 w 39"/>
                <a:gd name="T31" fmla="*/ 28 h 46"/>
                <a:gd name="T32" fmla="*/ 35 w 39"/>
                <a:gd name="T33" fmla="*/ 21 h 46"/>
                <a:gd name="T34" fmla="*/ 35 w 39"/>
                <a:gd name="T35" fmla="*/ 18 h 46"/>
                <a:gd name="T36" fmla="*/ 39 w 39"/>
                <a:gd name="T37" fmla="*/ 14 h 46"/>
                <a:gd name="T38" fmla="*/ 35 w 39"/>
                <a:gd name="T39" fmla="*/ 14 h 46"/>
                <a:gd name="T40" fmla="*/ 32 w 39"/>
                <a:gd name="T41" fmla="*/ 10 h 46"/>
                <a:gd name="T42" fmla="*/ 28 w 39"/>
                <a:gd name="T43" fmla="*/ 7 h 46"/>
                <a:gd name="T44" fmla="*/ 24 w 39"/>
                <a:gd name="T45" fmla="*/ 3 h 46"/>
                <a:gd name="T46" fmla="*/ 17 w 39"/>
                <a:gd name="T47" fmla="*/ 3 h 46"/>
                <a:gd name="T48" fmla="*/ 14 w 39"/>
                <a:gd name="T49" fmla="*/ 3 h 46"/>
                <a:gd name="T50" fmla="*/ 7 w 39"/>
                <a:gd name="T51" fmla="*/ 0 h 46"/>
                <a:gd name="T52" fmla="*/ 7 w 39"/>
                <a:gd name="T53" fmla="*/ 0 h 46"/>
                <a:gd name="T54" fmla="*/ 7 w 39"/>
                <a:gd name="T55" fmla="*/ 0 h 46"/>
                <a:gd name="T56" fmla="*/ 3 w 39"/>
                <a:gd name="T57" fmla="*/ 3 h 46"/>
                <a:gd name="T58" fmla="*/ 0 w 39"/>
                <a:gd name="T59" fmla="*/ 7 h 46"/>
                <a:gd name="T60" fmla="*/ 0 w 39"/>
                <a:gd name="T61" fmla="*/ 1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9" h="46">
                  <a:moveTo>
                    <a:pt x="0" y="14"/>
                  </a:moveTo>
                  <a:lnTo>
                    <a:pt x="7" y="18"/>
                  </a:lnTo>
                  <a:lnTo>
                    <a:pt x="10" y="25"/>
                  </a:lnTo>
                  <a:lnTo>
                    <a:pt x="14" y="28"/>
                  </a:lnTo>
                  <a:lnTo>
                    <a:pt x="17" y="32"/>
                  </a:lnTo>
                  <a:lnTo>
                    <a:pt x="17" y="35"/>
                  </a:lnTo>
                  <a:lnTo>
                    <a:pt x="17" y="35"/>
                  </a:lnTo>
                  <a:lnTo>
                    <a:pt x="17" y="39"/>
                  </a:lnTo>
                  <a:lnTo>
                    <a:pt x="17" y="42"/>
                  </a:lnTo>
                  <a:lnTo>
                    <a:pt x="21" y="46"/>
                  </a:lnTo>
                  <a:lnTo>
                    <a:pt x="21" y="46"/>
                  </a:lnTo>
                  <a:lnTo>
                    <a:pt x="28" y="46"/>
                  </a:lnTo>
                  <a:lnTo>
                    <a:pt x="35" y="42"/>
                  </a:lnTo>
                  <a:lnTo>
                    <a:pt x="35" y="39"/>
                  </a:lnTo>
                  <a:lnTo>
                    <a:pt x="39" y="32"/>
                  </a:lnTo>
                  <a:lnTo>
                    <a:pt x="35" y="28"/>
                  </a:lnTo>
                  <a:lnTo>
                    <a:pt x="35" y="21"/>
                  </a:lnTo>
                  <a:lnTo>
                    <a:pt x="35" y="18"/>
                  </a:lnTo>
                  <a:lnTo>
                    <a:pt x="39" y="14"/>
                  </a:lnTo>
                  <a:lnTo>
                    <a:pt x="35" y="14"/>
                  </a:lnTo>
                  <a:lnTo>
                    <a:pt x="32" y="10"/>
                  </a:lnTo>
                  <a:lnTo>
                    <a:pt x="28" y="7"/>
                  </a:lnTo>
                  <a:lnTo>
                    <a:pt x="24" y="3"/>
                  </a:lnTo>
                  <a:lnTo>
                    <a:pt x="17" y="3"/>
                  </a:lnTo>
                  <a:lnTo>
                    <a:pt x="14" y="3"/>
                  </a:lnTo>
                  <a:lnTo>
                    <a:pt x="7" y="0"/>
                  </a:lnTo>
                  <a:lnTo>
                    <a:pt x="7" y="0"/>
                  </a:lnTo>
                  <a:lnTo>
                    <a:pt x="7" y="0"/>
                  </a:lnTo>
                  <a:lnTo>
                    <a:pt x="3" y="3"/>
                  </a:lnTo>
                  <a:lnTo>
                    <a:pt x="0" y="7"/>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9" name="Freeform 305">
              <a:extLst/>
            </p:cNvPr>
            <p:cNvSpPr>
              <a:spLocks/>
            </p:cNvSpPr>
            <p:nvPr userDrawn="1"/>
          </p:nvSpPr>
          <p:spPr bwMode="gray">
            <a:xfrm>
              <a:off x="2415" y="1618"/>
              <a:ext cx="155" cy="141"/>
            </a:xfrm>
            <a:custGeom>
              <a:avLst/>
              <a:gdLst>
                <a:gd name="T0" fmla="*/ 116 w 151"/>
                <a:gd name="T1" fmla="*/ 49 h 130"/>
                <a:gd name="T2" fmla="*/ 113 w 151"/>
                <a:gd name="T3" fmla="*/ 52 h 130"/>
                <a:gd name="T4" fmla="*/ 109 w 151"/>
                <a:gd name="T5" fmla="*/ 59 h 130"/>
                <a:gd name="T6" fmla="*/ 106 w 151"/>
                <a:gd name="T7" fmla="*/ 63 h 130"/>
                <a:gd name="T8" fmla="*/ 99 w 151"/>
                <a:gd name="T9" fmla="*/ 70 h 130"/>
                <a:gd name="T10" fmla="*/ 92 w 151"/>
                <a:gd name="T11" fmla="*/ 77 h 130"/>
                <a:gd name="T12" fmla="*/ 84 w 151"/>
                <a:gd name="T13" fmla="*/ 84 h 130"/>
                <a:gd name="T14" fmla="*/ 77 w 151"/>
                <a:gd name="T15" fmla="*/ 88 h 130"/>
                <a:gd name="T16" fmla="*/ 74 w 151"/>
                <a:gd name="T17" fmla="*/ 91 h 130"/>
                <a:gd name="T18" fmla="*/ 67 w 151"/>
                <a:gd name="T19" fmla="*/ 95 h 130"/>
                <a:gd name="T20" fmla="*/ 67 w 151"/>
                <a:gd name="T21" fmla="*/ 95 h 130"/>
                <a:gd name="T22" fmla="*/ 42 w 151"/>
                <a:gd name="T23" fmla="*/ 95 h 130"/>
                <a:gd name="T24" fmla="*/ 21 w 151"/>
                <a:gd name="T25" fmla="*/ 102 h 130"/>
                <a:gd name="T26" fmla="*/ 3 w 151"/>
                <a:gd name="T27" fmla="*/ 112 h 130"/>
                <a:gd name="T28" fmla="*/ 0 w 151"/>
                <a:gd name="T29" fmla="*/ 119 h 130"/>
                <a:gd name="T30" fmla="*/ 14 w 151"/>
                <a:gd name="T31" fmla="*/ 126 h 130"/>
                <a:gd name="T32" fmla="*/ 21 w 151"/>
                <a:gd name="T33" fmla="*/ 119 h 130"/>
                <a:gd name="T34" fmla="*/ 39 w 151"/>
                <a:gd name="T35" fmla="*/ 116 h 130"/>
                <a:gd name="T36" fmla="*/ 60 w 151"/>
                <a:gd name="T37" fmla="*/ 112 h 130"/>
                <a:gd name="T38" fmla="*/ 63 w 151"/>
                <a:gd name="T39" fmla="*/ 126 h 130"/>
                <a:gd name="T40" fmla="*/ 63 w 151"/>
                <a:gd name="T41" fmla="*/ 126 h 130"/>
                <a:gd name="T42" fmla="*/ 67 w 151"/>
                <a:gd name="T43" fmla="*/ 126 h 130"/>
                <a:gd name="T44" fmla="*/ 70 w 151"/>
                <a:gd name="T45" fmla="*/ 130 h 130"/>
                <a:gd name="T46" fmla="*/ 77 w 151"/>
                <a:gd name="T47" fmla="*/ 126 h 130"/>
                <a:gd name="T48" fmla="*/ 81 w 151"/>
                <a:gd name="T49" fmla="*/ 123 h 130"/>
                <a:gd name="T50" fmla="*/ 84 w 151"/>
                <a:gd name="T51" fmla="*/ 119 h 130"/>
                <a:gd name="T52" fmla="*/ 88 w 151"/>
                <a:gd name="T53" fmla="*/ 116 h 130"/>
                <a:gd name="T54" fmla="*/ 88 w 151"/>
                <a:gd name="T55" fmla="*/ 116 h 130"/>
                <a:gd name="T56" fmla="*/ 106 w 151"/>
                <a:gd name="T57" fmla="*/ 112 h 130"/>
                <a:gd name="T58" fmla="*/ 106 w 151"/>
                <a:gd name="T59" fmla="*/ 112 h 130"/>
                <a:gd name="T60" fmla="*/ 109 w 151"/>
                <a:gd name="T61" fmla="*/ 109 h 130"/>
                <a:gd name="T62" fmla="*/ 116 w 151"/>
                <a:gd name="T63" fmla="*/ 105 h 130"/>
                <a:gd name="T64" fmla="*/ 123 w 151"/>
                <a:gd name="T65" fmla="*/ 98 h 130"/>
                <a:gd name="T66" fmla="*/ 127 w 151"/>
                <a:gd name="T67" fmla="*/ 95 h 130"/>
                <a:gd name="T68" fmla="*/ 130 w 151"/>
                <a:gd name="T69" fmla="*/ 91 h 130"/>
                <a:gd name="T70" fmla="*/ 134 w 151"/>
                <a:gd name="T71" fmla="*/ 88 h 130"/>
                <a:gd name="T72" fmla="*/ 137 w 151"/>
                <a:gd name="T73" fmla="*/ 84 h 130"/>
                <a:gd name="T74" fmla="*/ 141 w 151"/>
                <a:gd name="T75" fmla="*/ 77 h 130"/>
                <a:gd name="T76" fmla="*/ 144 w 151"/>
                <a:gd name="T77" fmla="*/ 70 h 130"/>
                <a:gd name="T78" fmla="*/ 144 w 151"/>
                <a:gd name="T79" fmla="*/ 63 h 130"/>
                <a:gd name="T80" fmla="*/ 144 w 151"/>
                <a:gd name="T81" fmla="*/ 59 h 130"/>
                <a:gd name="T82" fmla="*/ 144 w 151"/>
                <a:gd name="T83" fmla="*/ 52 h 130"/>
                <a:gd name="T84" fmla="*/ 144 w 151"/>
                <a:gd name="T85" fmla="*/ 49 h 130"/>
                <a:gd name="T86" fmla="*/ 144 w 151"/>
                <a:gd name="T87" fmla="*/ 45 h 130"/>
                <a:gd name="T88" fmla="*/ 144 w 151"/>
                <a:gd name="T89" fmla="*/ 45 h 130"/>
                <a:gd name="T90" fmla="*/ 148 w 151"/>
                <a:gd name="T91" fmla="*/ 42 h 130"/>
                <a:gd name="T92" fmla="*/ 148 w 151"/>
                <a:gd name="T93" fmla="*/ 38 h 130"/>
                <a:gd name="T94" fmla="*/ 151 w 151"/>
                <a:gd name="T95" fmla="*/ 31 h 130"/>
                <a:gd name="T96" fmla="*/ 151 w 151"/>
                <a:gd name="T97" fmla="*/ 24 h 130"/>
                <a:gd name="T98" fmla="*/ 151 w 151"/>
                <a:gd name="T99" fmla="*/ 17 h 130"/>
                <a:gd name="T100" fmla="*/ 148 w 151"/>
                <a:gd name="T101" fmla="*/ 10 h 130"/>
                <a:gd name="T102" fmla="*/ 148 w 151"/>
                <a:gd name="T103" fmla="*/ 3 h 130"/>
                <a:gd name="T104" fmla="*/ 148 w 151"/>
                <a:gd name="T105" fmla="*/ 0 h 130"/>
                <a:gd name="T106" fmla="*/ 144 w 151"/>
                <a:gd name="T107" fmla="*/ 0 h 130"/>
                <a:gd name="T108" fmla="*/ 137 w 151"/>
                <a:gd name="T109" fmla="*/ 3 h 130"/>
                <a:gd name="T110" fmla="*/ 130 w 151"/>
                <a:gd name="T111" fmla="*/ 7 h 130"/>
                <a:gd name="T112" fmla="*/ 127 w 151"/>
                <a:gd name="T113" fmla="*/ 10 h 130"/>
                <a:gd name="T114" fmla="*/ 120 w 151"/>
                <a:gd name="T115" fmla="*/ 21 h 130"/>
                <a:gd name="T116" fmla="*/ 120 w 151"/>
                <a:gd name="T117" fmla="*/ 31 h 130"/>
                <a:gd name="T118" fmla="*/ 120 w 151"/>
                <a:gd name="T119" fmla="*/ 38 h 130"/>
                <a:gd name="T120" fmla="*/ 116 w 151"/>
                <a:gd name="T121" fmla="*/ 45 h 130"/>
                <a:gd name="T122" fmla="*/ 116 w 151"/>
                <a:gd name="T123"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1" h="130">
                  <a:moveTo>
                    <a:pt x="116" y="49"/>
                  </a:moveTo>
                  <a:lnTo>
                    <a:pt x="113" y="52"/>
                  </a:lnTo>
                  <a:lnTo>
                    <a:pt x="109" y="59"/>
                  </a:lnTo>
                  <a:lnTo>
                    <a:pt x="106" y="63"/>
                  </a:lnTo>
                  <a:lnTo>
                    <a:pt x="99" y="70"/>
                  </a:lnTo>
                  <a:lnTo>
                    <a:pt x="92" y="77"/>
                  </a:lnTo>
                  <a:lnTo>
                    <a:pt x="84" y="84"/>
                  </a:lnTo>
                  <a:lnTo>
                    <a:pt x="77" y="88"/>
                  </a:lnTo>
                  <a:lnTo>
                    <a:pt x="74" y="91"/>
                  </a:lnTo>
                  <a:lnTo>
                    <a:pt x="67" y="95"/>
                  </a:lnTo>
                  <a:lnTo>
                    <a:pt x="67" y="95"/>
                  </a:lnTo>
                  <a:lnTo>
                    <a:pt x="42" y="95"/>
                  </a:lnTo>
                  <a:lnTo>
                    <a:pt x="21" y="102"/>
                  </a:lnTo>
                  <a:lnTo>
                    <a:pt x="3" y="112"/>
                  </a:lnTo>
                  <a:lnTo>
                    <a:pt x="0" y="119"/>
                  </a:lnTo>
                  <a:lnTo>
                    <a:pt x="14" y="126"/>
                  </a:lnTo>
                  <a:lnTo>
                    <a:pt x="21" y="119"/>
                  </a:lnTo>
                  <a:lnTo>
                    <a:pt x="39" y="116"/>
                  </a:lnTo>
                  <a:lnTo>
                    <a:pt x="60" y="112"/>
                  </a:lnTo>
                  <a:lnTo>
                    <a:pt x="63" y="126"/>
                  </a:lnTo>
                  <a:lnTo>
                    <a:pt x="63" y="126"/>
                  </a:lnTo>
                  <a:lnTo>
                    <a:pt x="67" y="126"/>
                  </a:lnTo>
                  <a:lnTo>
                    <a:pt x="70" y="130"/>
                  </a:lnTo>
                  <a:lnTo>
                    <a:pt x="77" y="126"/>
                  </a:lnTo>
                  <a:lnTo>
                    <a:pt x="81" y="123"/>
                  </a:lnTo>
                  <a:lnTo>
                    <a:pt x="84" y="119"/>
                  </a:lnTo>
                  <a:lnTo>
                    <a:pt x="88" y="116"/>
                  </a:lnTo>
                  <a:lnTo>
                    <a:pt x="88" y="116"/>
                  </a:lnTo>
                  <a:lnTo>
                    <a:pt x="106" y="112"/>
                  </a:lnTo>
                  <a:lnTo>
                    <a:pt x="106" y="112"/>
                  </a:lnTo>
                  <a:lnTo>
                    <a:pt x="109" y="109"/>
                  </a:lnTo>
                  <a:lnTo>
                    <a:pt x="116" y="105"/>
                  </a:lnTo>
                  <a:lnTo>
                    <a:pt x="123" y="98"/>
                  </a:lnTo>
                  <a:lnTo>
                    <a:pt x="127" y="95"/>
                  </a:lnTo>
                  <a:lnTo>
                    <a:pt x="130" y="91"/>
                  </a:lnTo>
                  <a:lnTo>
                    <a:pt x="134" y="88"/>
                  </a:lnTo>
                  <a:lnTo>
                    <a:pt x="137" y="84"/>
                  </a:lnTo>
                  <a:lnTo>
                    <a:pt x="141" y="77"/>
                  </a:lnTo>
                  <a:lnTo>
                    <a:pt x="144" y="70"/>
                  </a:lnTo>
                  <a:lnTo>
                    <a:pt x="144" y="63"/>
                  </a:lnTo>
                  <a:lnTo>
                    <a:pt x="144" y="59"/>
                  </a:lnTo>
                  <a:lnTo>
                    <a:pt x="144" y="52"/>
                  </a:lnTo>
                  <a:lnTo>
                    <a:pt x="144" y="49"/>
                  </a:lnTo>
                  <a:lnTo>
                    <a:pt x="144" y="45"/>
                  </a:lnTo>
                  <a:lnTo>
                    <a:pt x="144" y="45"/>
                  </a:lnTo>
                  <a:lnTo>
                    <a:pt x="148" y="42"/>
                  </a:lnTo>
                  <a:lnTo>
                    <a:pt x="148" y="38"/>
                  </a:lnTo>
                  <a:lnTo>
                    <a:pt x="151" y="31"/>
                  </a:lnTo>
                  <a:lnTo>
                    <a:pt x="151" y="24"/>
                  </a:lnTo>
                  <a:lnTo>
                    <a:pt x="151" y="17"/>
                  </a:lnTo>
                  <a:lnTo>
                    <a:pt x="148" y="10"/>
                  </a:lnTo>
                  <a:lnTo>
                    <a:pt x="148" y="3"/>
                  </a:lnTo>
                  <a:lnTo>
                    <a:pt x="148" y="0"/>
                  </a:lnTo>
                  <a:lnTo>
                    <a:pt x="144" y="0"/>
                  </a:lnTo>
                  <a:lnTo>
                    <a:pt x="137" y="3"/>
                  </a:lnTo>
                  <a:lnTo>
                    <a:pt x="130" y="7"/>
                  </a:lnTo>
                  <a:lnTo>
                    <a:pt x="127" y="10"/>
                  </a:lnTo>
                  <a:lnTo>
                    <a:pt x="120" y="21"/>
                  </a:lnTo>
                  <a:lnTo>
                    <a:pt x="120" y="31"/>
                  </a:lnTo>
                  <a:lnTo>
                    <a:pt x="120" y="38"/>
                  </a:lnTo>
                  <a:lnTo>
                    <a:pt x="116" y="45"/>
                  </a:lnTo>
                  <a:lnTo>
                    <a:pt x="116" y="4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0" name="Freeform 306">
              <a:extLst/>
            </p:cNvPr>
            <p:cNvSpPr>
              <a:spLocks/>
            </p:cNvSpPr>
            <p:nvPr userDrawn="1"/>
          </p:nvSpPr>
          <p:spPr bwMode="gray">
            <a:xfrm>
              <a:off x="2434" y="1751"/>
              <a:ext cx="28" cy="18"/>
            </a:xfrm>
            <a:custGeom>
              <a:avLst/>
              <a:gdLst>
                <a:gd name="T0" fmla="*/ 28 w 28"/>
                <a:gd name="T1" fmla="*/ 3 h 17"/>
                <a:gd name="T2" fmla="*/ 10 w 28"/>
                <a:gd name="T3" fmla="*/ 0 h 17"/>
                <a:gd name="T4" fmla="*/ 0 w 28"/>
                <a:gd name="T5" fmla="*/ 10 h 17"/>
                <a:gd name="T6" fmla="*/ 10 w 28"/>
                <a:gd name="T7" fmla="*/ 17 h 17"/>
                <a:gd name="T8" fmla="*/ 21 w 28"/>
                <a:gd name="T9" fmla="*/ 10 h 17"/>
                <a:gd name="T10" fmla="*/ 28 w 28"/>
                <a:gd name="T11" fmla="*/ 3 h 17"/>
              </a:gdLst>
              <a:ahLst/>
              <a:cxnLst>
                <a:cxn ang="0">
                  <a:pos x="T0" y="T1"/>
                </a:cxn>
                <a:cxn ang="0">
                  <a:pos x="T2" y="T3"/>
                </a:cxn>
                <a:cxn ang="0">
                  <a:pos x="T4" y="T5"/>
                </a:cxn>
                <a:cxn ang="0">
                  <a:pos x="T6" y="T7"/>
                </a:cxn>
                <a:cxn ang="0">
                  <a:pos x="T8" y="T9"/>
                </a:cxn>
                <a:cxn ang="0">
                  <a:pos x="T10" y="T11"/>
                </a:cxn>
              </a:cxnLst>
              <a:rect l="0" t="0" r="r" b="b"/>
              <a:pathLst>
                <a:path w="28" h="17">
                  <a:moveTo>
                    <a:pt x="28" y="3"/>
                  </a:moveTo>
                  <a:lnTo>
                    <a:pt x="10" y="0"/>
                  </a:lnTo>
                  <a:lnTo>
                    <a:pt x="0" y="10"/>
                  </a:lnTo>
                  <a:lnTo>
                    <a:pt x="10" y="17"/>
                  </a:lnTo>
                  <a:lnTo>
                    <a:pt x="21" y="10"/>
                  </a:lnTo>
                  <a:lnTo>
                    <a:pt x="28"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1" name="Freeform 307">
              <a:extLst/>
            </p:cNvPr>
            <p:cNvSpPr>
              <a:spLocks/>
            </p:cNvSpPr>
            <p:nvPr userDrawn="1"/>
          </p:nvSpPr>
          <p:spPr bwMode="gray">
            <a:xfrm>
              <a:off x="2542" y="1534"/>
              <a:ext cx="83" cy="68"/>
            </a:xfrm>
            <a:custGeom>
              <a:avLst/>
              <a:gdLst>
                <a:gd name="T0" fmla="*/ 4 w 81"/>
                <a:gd name="T1" fmla="*/ 53 h 63"/>
                <a:gd name="T2" fmla="*/ 0 w 81"/>
                <a:gd name="T3" fmla="*/ 56 h 63"/>
                <a:gd name="T4" fmla="*/ 0 w 81"/>
                <a:gd name="T5" fmla="*/ 56 h 63"/>
                <a:gd name="T6" fmla="*/ 0 w 81"/>
                <a:gd name="T7" fmla="*/ 60 h 63"/>
                <a:gd name="T8" fmla="*/ 4 w 81"/>
                <a:gd name="T9" fmla="*/ 60 h 63"/>
                <a:gd name="T10" fmla="*/ 11 w 81"/>
                <a:gd name="T11" fmla="*/ 60 h 63"/>
                <a:gd name="T12" fmla="*/ 18 w 81"/>
                <a:gd name="T13" fmla="*/ 60 h 63"/>
                <a:gd name="T14" fmla="*/ 25 w 81"/>
                <a:gd name="T15" fmla="*/ 60 h 63"/>
                <a:gd name="T16" fmla="*/ 32 w 81"/>
                <a:gd name="T17" fmla="*/ 60 h 63"/>
                <a:gd name="T18" fmla="*/ 35 w 81"/>
                <a:gd name="T19" fmla="*/ 60 h 63"/>
                <a:gd name="T20" fmla="*/ 42 w 81"/>
                <a:gd name="T21" fmla="*/ 63 h 63"/>
                <a:gd name="T22" fmla="*/ 50 w 81"/>
                <a:gd name="T23" fmla="*/ 63 h 63"/>
                <a:gd name="T24" fmla="*/ 53 w 81"/>
                <a:gd name="T25" fmla="*/ 60 h 63"/>
                <a:gd name="T26" fmla="*/ 53 w 81"/>
                <a:gd name="T27" fmla="*/ 56 h 63"/>
                <a:gd name="T28" fmla="*/ 57 w 81"/>
                <a:gd name="T29" fmla="*/ 53 h 63"/>
                <a:gd name="T30" fmla="*/ 64 w 81"/>
                <a:gd name="T31" fmla="*/ 46 h 63"/>
                <a:gd name="T32" fmla="*/ 64 w 81"/>
                <a:gd name="T33" fmla="*/ 46 h 63"/>
                <a:gd name="T34" fmla="*/ 67 w 81"/>
                <a:gd name="T35" fmla="*/ 46 h 63"/>
                <a:gd name="T36" fmla="*/ 74 w 81"/>
                <a:gd name="T37" fmla="*/ 42 h 63"/>
                <a:gd name="T38" fmla="*/ 78 w 81"/>
                <a:gd name="T39" fmla="*/ 39 h 63"/>
                <a:gd name="T40" fmla="*/ 81 w 81"/>
                <a:gd name="T41" fmla="*/ 35 h 63"/>
                <a:gd name="T42" fmla="*/ 81 w 81"/>
                <a:gd name="T43" fmla="*/ 35 h 63"/>
                <a:gd name="T44" fmla="*/ 81 w 81"/>
                <a:gd name="T45" fmla="*/ 32 h 63"/>
                <a:gd name="T46" fmla="*/ 81 w 81"/>
                <a:gd name="T47" fmla="*/ 32 h 63"/>
                <a:gd name="T48" fmla="*/ 81 w 81"/>
                <a:gd name="T49" fmla="*/ 25 h 63"/>
                <a:gd name="T50" fmla="*/ 81 w 81"/>
                <a:gd name="T51" fmla="*/ 25 h 63"/>
                <a:gd name="T52" fmla="*/ 81 w 81"/>
                <a:gd name="T53" fmla="*/ 21 h 63"/>
                <a:gd name="T54" fmla="*/ 74 w 81"/>
                <a:gd name="T55" fmla="*/ 25 h 63"/>
                <a:gd name="T56" fmla="*/ 71 w 81"/>
                <a:gd name="T57" fmla="*/ 28 h 63"/>
                <a:gd name="T58" fmla="*/ 67 w 81"/>
                <a:gd name="T59" fmla="*/ 28 h 63"/>
                <a:gd name="T60" fmla="*/ 64 w 81"/>
                <a:gd name="T61" fmla="*/ 28 h 63"/>
                <a:gd name="T62" fmla="*/ 60 w 81"/>
                <a:gd name="T63" fmla="*/ 25 h 63"/>
                <a:gd name="T64" fmla="*/ 53 w 81"/>
                <a:gd name="T65" fmla="*/ 21 h 63"/>
                <a:gd name="T66" fmla="*/ 46 w 81"/>
                <a:gd name="T67" fmla="*/ 18 h 63"/>
                <a:gd name="T68" fmla="*/ 42 w 81"/>
                <a:gd name="T69" fmla="*/ 14 h 63"/>
                <a:gd name="T70" fmla="*/ 39 w 81"/>
                <a:gd name="T71" fmla="*/ 7 h 63"/>
                <a:gd name="T72" fmla="*/ 39 w 81"/>
                <a:gd name="T73" fmla="*/ 7 h 63"/>
                <a:gd name="T74" fmla="*/ 35 w 81"/>
                <a:gd name="T75" fmla="*/ 4 h 63"/>
                <a:gd name="T76" fmla="*/ 32 w 81"/>
                <a:gd name="T77" fmla="*/ 0 h 63"/>
                <a:gd name="T78" fmla="*/ 28 w 81"/>
                <a:gd name="T79" fmla="*/ 0 h 63"/>
                <a:gd name="T80" fmla="*/ 25 w 81"/>
                <a:gd name="T81" fmla="*/ 4 h 63"/>
                <a:gd name="T82" fmla="*/ 25 w 81"/>
                <a:gd name="T83" fmla="*/ 14 h 63"/>
                <a:gd name="T84" fmla="*/ 21 w 81"/>
                <a:gd name="T85" fmla="*/ 21 h 63"/>
                <a:gd name="T86" fmla="*/ 21 w 81"/>
                <a:gd name="T87" fmla="*/ 28 h 63"/>
                <a:gd name="T88" fmla="*/ 18 w 81"/>
                <a:gd name="T89" fmla="*/ 32 h 63"/>
                <a:gd name="T90" fmla="*/ 14 w 81"/>
                <a:gd name="T91" fmla="*/ 39 h 63"/>
                <a:gd name="T92" fmla="*/ 11 w 81"/>
                <a:gd name="T93" fmla="*/ 46 h 63"/>
                <a:gd name="T94" fmla="*/ 7 w 81"/>
                <a:gd name="T95" fmla="*/ 49 h 63"/>
                <a:gd name="T96" fmla="*/ 4 w 81"/>
                <a:gd name="T97" fmla="*/ 5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1" h="63">
                  <a:moveTo>
                    <a:pt x="4" y="53"/>
                  </a:moveTo>
                  <a:lnTo>
                    <a:pt x="0" y="56"/>
                  </a:lnTo>
                  <a:lnTo>
                    <a:pt x="0" y="56"/>
                  </a:lnTo>
                  <a:lnTo>
                    <a:pt x="0" y="60"/>
                  </a:lnTo>
                  <a:lnTo>
                    <a:pt x="4" y="60"/>
                  </a:lnTo>
                  <a:lnTo>
                    <a:pt x="11" y="60"/>
                  </a:lnTo>
                  <a:lnTo>
                    <a:pt x="18" y="60"/>
                  </a:lnTo>
                  <a:lnTo>
                    <a:pt x="25" y="60"/>
                  </a:lnTo>
                  <a:lnTo>
                    <a:pt x="32" y="60"/>
                  </a:lnTo>
                  <a:lnTo>
                    <a:pt x="35" y="60"/>
                  </a:lnTo>
                  <a:lnTo>
                    <a:pt x="42" y="63"/>
                  </a:lnTo>
                  <a:lnTo>
                    <a:pt x="50" y="63"/>
                  </a:lnTo>
                  <a:lnTo>
                    <a:pt x="53" y="60"/>
                  </a:lnTo>
                  <a:lnTo>
                    <a:pt x="53" y="56"/>
                  </a:lnTo>
                  <a:lnTo>
                    <a:pt x="57" y="53"/>
                  </a:lnTo>
                  <a:lnTo>
                    <a:pt x="64" y="46"/>
                  </a:lnTo>
                  <a:lnTo>
                    <a:pt x="64" y="46"/>
                  </a:lnTo>
                  <a:lnTo>
                    <a:pt x="67" y="46"/>
                  </a:lnTo>
                  <a:lnTo>
                    <a:pt x="74" y="42"/>
                  </a:lnTo>
                  <a:lnTo>
                    <a:pt x="78" y="39"/>
                  </a:lnTo>
                  <a:lnTo>
                    <a:pt x="81" y="35"/>
                  </a:lnTo>
                  <a:lnTo>
                    <a:pt x="81" y="35"/>
                  </a:lnTo>
                  <a:lnTo>
                    <a:pt x="81" y="32"/>
                  </a:lnTo>
                  <a:lnTo>
                    <a:pt x="81" y="32"/>
                  </a:lnTo>
                  <a:lnTo>
                    <a:pt x="81" y="25"/>
                  </a:lnTo>
                  <a:lnTo>
                    <a:pt x="81" y="25"/>
                  </a:lnTo>
                  <a:lnTo>
                    <a:pt x="81" y="21"/>
                  </a:lnTo>
                  <a:lnTo>
                    <a:pt x="74" y="25"/>
                  </a:lnTo>
                  <a:lnTo>
                    <a:pt x="71" y="28"/>
                  </a:lnTo>
                  <a:lnTo>
                    <a:pt x="67" y="28"/>
                  </a:lnTo>
                  <a:lnTo>
                    <a:pt x="64" y="28"/>
                  </a:lnTo>
                  <a:lnTo>
                    <a:pt x="60" y="25"/>
                  </a:lnTo>
                  <a:lnTo>
                    <a:pt x="53" y="21"/>
                  </a:lnTo>
                  <a:lnTo>
                    <a:pt x="46" y="18"/>
                  </a:lnTo>
                  <a:lnTo>
                    <a:pt x="42" y="14"/>
                  </a:lnTo>
                  <a:lnTo>
                    <a:pt x="39" y="7"/>
                  </a:lnTo>
                  <a:lnTo>
                    <a:pt x="39" y="7"/>
                  </a:lnTo>
                  <a:lnTo>
                    <a:pt x="35" y="4"/>
                  </a:lnTo>
                  <a:lnTo>
                    <a:pt x="32" y="0"/>
                  </a:lnTo>
                  <a:lnTo>
                    <a:pt x="28" y="0"/>
                  </a:lnTo>
                  <a:lnTo>
                    <a:pt x="25" y="4"/>
                  </a:lnTo>
                  <a:lnTo>
                    <a:pt x="25" y="14"/>
                  </a:lnTo>
                  <a:lnTo>
                    <a:pt x="21" y="21"/>
                  </a:lnTo>
                  <a:lnTo>
                    <a:pt x="21" y="28"/>
                  </a:lnTo>
                  <a:lnTo>
                    <a:pt x="18" y="32"/>
                  </a:lnTo>
                  <a:lnTo>
                    <a:pt x="14" y="39"/>
                  </a:lnTo>
                  <a:lnTo>
                    <a:pt x="11" y="46"/>
                  </a:lnTo>
                  <a:lnTo>
                    <a:pt x="7" y="49"/>
                  </a:lnTo>
                  <a:lnTo>
                    <a:pt x="4" y="5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2" name="Freeform 308">
              <a:extLst/>
            </p:cNvPr>
            <p:cNvSpPr>
              <a:spLocks/>
            </p:cNvSpPr>
            <p:nvPr userDrawn="1"/>
          </p:nvSpPr>
          <p:spPr bwMode="gray">
            <a:xfrm>
              <a:off x="661" y="1644"/>
              <a:ext cx="15" cy="12"/>
            </a:xfrm>
            <a:custGeom>
              <a:avLst/>
              <a:gdLst>
                <a:gd name="T0" fmla="*/ 14 w 14"/>
                <a:gd name="T1" fmla="*/ 7 h 11"/>
                <a:gd name="T2" fmla="*/ 10 w 14"/>
                <a:gd name="T3" fmla="*/ 4 h 11"/>
                <a:gd name="T4" fmla="*/ 10 w 14"/>
                <a:gd name="T5" fmla="*/ 4 h 11"/>
                <a:gd name="T6" fmla="*/ 7 w 14"/>
                <a:gd name="T7" fmla="*/ 0 h 11"/>
                <a:gd name="T8" fmla="*/ 3 w 14"/>
                <a:gd name="T9" fmla="*/ 4 h 11"/>
                <a:gd name="T10" fmla="*/ 3 w 14"/>
                <a:gd name="T11" fmla="*/ 4 h 11"/>
                <a:gd name="T12" fmla="*/ 3 w 14"/>
                <a:gd name="T13" fmla="*/ 4 h 11"/>
                <a:gd name="T14" fmla="*/ 0 w 14"/>
                <a:gd name="T15" fmla="*/ 7 h 11"/>
                <a:gd name="T16" fmla="*/ 3 w 14"/>
                <a:gd name="T17" fmla="*/ 11 h 11"/>
                <a:gd name="T18" fmla="*/ 3 w 14"/>
                <a:gd name="T19" fmla="*/ 11 h 11"/>
                <a:gd name="T20" fmla="*/ 7 w 14"/>
                <a:gd name="T21" fmla="*/ 11 h 11"/>
                <a:gd name="T22" fmla="*/ 10 w 14"/>
                <a:gd name="T23" fmla="*/ 11 h 11"/>
                <a:gd name="T24" fmla="*/ 14 w 14"/>
                <a:gd name="T25"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11">
                  <a:moveTo>
                    <a:pt x="14" y="7"/>
                  </a:moveTo>
                  <a:lnTo>
                    <a:pt x="10" y="4"/>
                  </a:lnTo>
                  <a:lnTo>
                    <a:pt x="10" y="4"/>
                  </a:lnTo>
                  <a:lnTo>
                    <a:pt x="7" y="0"/>
                  </a:lnTo>
                  <a:lnTo>
                    <a:pt x="3" y="4"/>
                  </a:lnTo>
                  <a:lnTo>
                    <a:pt x="3" y="4"/>
                  </a:lnTo>
                  <a:lnTo>
                    <a:pt x="3" y="4"/>
                  </a:lnTo>
                  <a:lnTo>
                    <a:pt x="0" y="7"/>
                  </a:lnTo>
                  <a:lnTo>
                    <a:pt x="3" y="11"/>
                  </a:lnTo>
                  <a:lnTo>
                    <a:pt x="3" y="11"/>
                  </a:lnTo>
                  <a:lnTo>
                    <a:pt x="7" y="11"/>
                  </a:lnTo>
                  <a:lnTo>
                    <a:pt x="10" y="11"/>
                  </a:lnTo>
                  <a:lnTo>
                    <a:pt x="14"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3" name="Freeform 309">
              <a:extLst/>
            </p:cNvPr>
            <p:cNvSpPr>
              <a:spLocks/>
            </p:cNvSpPr>
            <p:nvPr userDrawn="1"/>
          </p:nvSpPr>
          <p:spPr bwMode="gray">
            <a:xfrm>
              <a:off x="799" y="1674"/>
              <a:ext cx="43" cy="27"/>
            </a:xfrm>
            <a:custGeom>
              <a:avLst/>
              <a:gdLst>
                <a:gd name="T0" fmla="*/ 38 w 42"/>
                <a:gd name="T1" fmla="*/ 0 h 25"/>
                <a:gd name="T2" fmla="*/ 38 w 42"/>
                <a:gd name="T3" fmla="*/ 0 h 25"/>
                <a:gd name="T4" fmla="*/ 35 w 42"/>
                <a:gd name="T5" fmla="*/ 0 h 25"/>
                <a:gd name="T6" fmla="*/ 31 w 42"/>
                <a:gd name="T7" fmla="*/ 4 h 25"/>
                <a:gd name="T8" fmla="*/ 28 w 42"/>
                <a:gd name="T9" fmla="*/ 4 h 25"/>
                <a:gd name="T10" fmla="*/ 21 w 42"/>
                <a:gd name="T11" fmla="*/ 4 h 25"/>
                <a:gd name="T12" fmla="*/ 14 w 42"/>
                <a:gd name="T13" fmla="*/ 4 h 25"/>
                <a:gd name="T14" fmla="*/ 10 w 42"/>
                <a:gd name="T15" fmla="*/ 4 h 25"/>
                <a:gd name="T16" fmla="*/ 7 w 42"/>
                <a:gd name="T17" fmla="*/ 4 h 25"/>
                <a:gd name="T18" fmla="*/ 0 w 42"/>
                <a:gd name="T19" fmla="*/ 4 h 25"/>
                <a:gd name="T20" fmla="*/ 0 w 42"/>
                <a:gd name="T21" fmla="*/ 4 h 25"/>
                <a:gd name="T22" fmla="*/ 0 w 42"/>
                <a:gd name="T23" fmla="*/ 7 h 25"/>
                <a:gd name="T24" fmla="*/ 0 w 42"/>
                <a:gd name="T25" fmla="*/ 11 h 25"/>
                <a:gd name="T26" fmla="*/ 21 w 42"/>
                <a:gd name="T27" fmla="*/ 14 h 25"/>
                <a:gd name="T28" fmla="*/ 21 w 42"/>
                <a:gd name="T29" fmla="*/ 18 h 25"/>
                <a:gd name="T30" fmla="*/ 24 w 42"/>
                <a:gd name="T31" fmla="*/ 18 h 25"/>
                <a:gd name="T32" fmla="*/ 24 w 42"/>
                <a:gd name="T33" fmla="*/ 22 h 25"/>
                <a:gd name="T34" fmla="*/ 28 w 42"/>
                <a:gd name="T35" fmla="*/ 25 h 25"/>
                <a:gd name="T36" fmla="*/ 31 w 42"/>
                <a:gd name="T37" fmla="*/ 22 h 25"/>
                <a:gd name="T38" fmla="*/ 38 w 42"/>
                <a:gd name="T39" fmla="*/ 22 h 25"/>
                <a:gd name="T40" fmla="*/ 38 w 42"/>
                <a:gd name="T41" fmla="*/ 18 h 25"/>
                <a:gd name="T42" fmla="*/ 38 w 42"/>
                <a:gd name="T43" fmla="*/ 14 h 25"/>
                <a:gd name="T44" fmla="*/ 38 w 42"/>
                <a:gd name="T45" fmla="*/ 11 h 25"/>
                <a:gd name="T46" fmla="*/ 38 w 42"/>
                <a:gd name="T47" fmla="*/ 11 h 25"/>
                <a:gd name="T48" fmla="*/ 42 w 42"/>
                <a:gd name="T49" fmla="*/ 4 h 25"/>
                <a:gd name="T50" fmla="*/ 42 w 42"/>
                <a:gd name="T51" fmla="*/ 4 h 25"/>
                <a:gd name="T52" fmla="*/ 42 w 42"/>
                <a:gd name="T53" fmla="*/ 0 h 25"/>
                <a:gd name="T54" fmla="*/ 42 w 42"/>
                <a:gd name="T55" fmla="*/ 0 h 25"/>
                <a:gd name="T56" fmla="*/ 38 w 42"/>
                <a:gd name="T5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2" h="25">
                  <a:moveTo>
                    <a:pt x="38" y="0"/>
                  </a:moveTo>
                  <a:lnTo>
                    <a:pt x="38" y="0"/>
                  </a:lnTo>
                  <a:lnTo>
                    <a:pt x="35" y="0"/>
                  </a:lnTo>
                  <a:lnTo>
                    <a:pt x="31" y="4"/>
                  </a:lnTo>
                  <a:lnTo>
                    <a:pt x="28" y="4"/>
                  </a:lnTo>
                  <a:lnTo>
                    <a:pt x="21" y="4"/>
                  </a:lnTo>
                  <a:lnTo>
                    <a:pt x="14" y="4"/>
                  </a:lnTo>
                  <a:lnTo>
                    <a:pt x="10" y="4"/>
                  </a:lnTo>
                  <a:lnTo>
                    <a:pt x="7" y="4"/>
                  </a:lnTo>
                  <a:lnTo>
                    <a:pt x="0" y="4"/>
                  </a:lnTo>
                  <a:lnTo>
                    <a:pt x="0" y="4"/>
                  </a:lnTo>
                  <a:lnTo>
                    <a:pt x="0" y="7"/>
                  </a:lnTo>
                  <a:lnTo>
                    <a:pt x="0" y="11"/>
                  </a:lnTo>
                  <a:lnTo>
                    <a:pt x="21" y="14"/>
                  </a:lnTo>
                  <a:lnTo>
                    <a:pt x="21" y="18"/>
                  </a:lnTo>
                  <a:lnTo>
                    <a:pt x="24" y="18"/>
                  </a:lnTo>
                  <a:lnTo>
                    <a:pt x="24" y="22"/>
                  </a:lnTo>
                  <a:lnTo>
                    <a:pt x="28" y="25"/>
                  </a:lnTo>
                  <a:lnTo>
                    <a:pt x="31" y="22"/>
                  </a:lnTo>
                  <a:lnTo>
                    <a:pt x="38" y="22"/>
                  </a:lnTo>
                  <a:lnTo>
                    <a:pt x="38" y="18"/>
                  </a:lnTo>
                  <a:lnTo>
                    <a:pt x="38" y="14"/>
                  </a:lnTo>
                  <a:lnTo>
                    <a:pt x="38" y="11"/>
                  </a:lnTo>
                  <a:lnTo>
                    <a:pt x="38" y="11"/>
                  </a:lnTo>
                  <a:lnTo>
                    <a:pt x="42" y="4"/>
                  </a:lnTo>
                  <a:lnTo>
                    <a:pt x="42" y="4"/>
                  </a:lnTo>
                  <a:lnTo>
                    <a:pt x="42" y="0"/>
                  </a:lnTo>
                  <a:lnTo>
                    <a:pt x="42" y="0"/>
                  </a:lnTo>
                  <a:lnTo>
                    <a:pt x="38"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4" name="Freeform 310">
              <a:extLst/>
            </p:cNvPr>
            <p:cNvSpPr>
              <a:spLocks/>
            </p:cNvSpPr>
            <p:nvPr userDrawn="1"/>
          </p:nvSpPr>
          <p:spPr bwMode="gray">
            <a:xfrm>
              <a:off x="745" y="1614"/>
              <a:ext cx="21" cy="45"/>
            </a:xfrm>
            <a:custGeom>
              <a:avLst/>
              <a:gdLst>
                <a:gd name="T0" fmla="*/ 0 w 21"/>
                <a:gd name="T1" fmla="*/ 42 h 42"/>
                <a:gd name="T2" fmla="*/ 0 w 21"/>
                <a:gd name="T3" fmla="*/ 42 h 42"/>
                <a:gd name="T4" fmla="*/ 7 w 21"/>
                <a:gd name="T5" fmla="*/ 42 h 42"/>
                <a:gd name="T6" fmla="*/ 14 w 21"/>
                <a:gd name="T7" fmla="*/ 42 h 42"/>
                <a:gd name="T8" fmla="*/ 14 w 21"/>
                <a:gd name="T9" fmla="*/ 39 h 42"/>
                <a:gd name="T10" fmla="*/ 14 w 21"/>
                <a:gd name="T11" fmla="*/ 39 h 42"/>
                <a:gd name="T12" fmla="*/ 17 w 21"/>
                <a:gd name="T13" fmla="*/ 35 h 42"/>
                <a:gd name="T14" fmla="*/ 21 w 21"/>
                <a:gd name="T15" fmla="*/ 35 h 42"/>
                <a:gd name="T16" fmla="*/ 21 w 21"/>
                <a:gd name="T17" fmla="*/ 21 h 42"/>
                <a:gd name="T18" fmla="*/ 17 w 21"/>
                <a:gd name="T19" fmla="*/ 21 h 42"/>
                <a:gd name="T20" fmla="*/ 21 w 21"/>
                <a:gd name="T21" fmla="*/ 18 h 42"/>
                <a:gd name="T22" fmla="*/ 21 w 21"/>
                <a:gd name="T23" fmla="*/ 18 h 42"/>
                <a:gd name="T24" fmla="*/ 21 w 21"/>
                <a:gd name="T25" fmla="*/ 14 h 42"/>
                <a:gd name="T26" fmla="*/ 21 w 21"/>
                <a:gd name="T27" fmla="*/ 11 h 42"/>
                <a:gd name="T28" fmla="*/ 17 w 21"/>
                <a:gd name="T29" fmla="*/ 4 h 42"/>
                <a:gd name="T30" fmla="*/ 14 w 21"/>
                <a:gd name="T31" fmla="*/ 0 h 42"/>
                <a:gd name="T32" fmla="*/ 14 w 21"/>
                <a:gd name="T33" fmla="*/ 4 h 42"/>
                <a:gd name="T34" fmla="*/ 10 w 21"/>
                <a:gd name="T35" fmla="*/ 4 h 42"/>
                <a:gd name="T36" fmla="*/ 7 w 21"/>
                <a:gd name="T37" fmla="*/ 7 h 42"/>
                <a:gd name="T38" fmla="*/ 3 w 21"/>
                <a:gd name="T39" fmla="*/ 7 h 42"/>
                <a:gd name="T40" fmla="*/ 3 w 21"/>
                <a:gd name="T41" fmla="*/ 7 h 42"/>
                <a:gd name="T42" fmla="*/ 0 w 21"/>
                <a:gd name="T43" fmla="*/ 4 h 42"/>
                <a:gd name="T44" fmla="*/ 0 w 21"/>
                <a:gd name="T45" fmla="*/ 7 h 42"/>
                <a:gd name="T46" fmla="*/ 0 w 21"/>
                <a:gd name="T47" fmla="*/ 11 h 42"/>
                <a:gd name="T48" fmla="*/ 0 w 21"/>
                <a:gd name="T49" fmla="*/ 14 h 42"/>
                <a:gd name="T50" fmla="*/ 0 w 21"/>
                <a:gd name="T51" fmla="*/ 21 h 42"/>
                <a:gd name="T52" fmla="*/ 0 w 21"/>
                <a:gd name="T53"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 h="42">
                  <a:moveTo>
                    <a:pt x="0" y="42"/>
                  </a:moveTo>
                  <a:lnTo>
                    <a:pt x="0" y="42"/>
                  </a:lnTo>
                  <a:lnTo>
                    <a:pt x="7" y="42"/>
                  </a:lnTo>
                  <a:lnTo>
                    <a:pt x="14" y="42"/>
                  </a:lnTo>
                  <a:lnTo>
                    <a:pt x="14" y="39"/>
                  </a:lnTo>
                  <a:lnTo>
                    <a:pt x="14" y="39"/>
                  </a:lnTo>
                  <a:lnTo>
                    <a:pt x="17" y="35"/>
                  </a:lnTo>
                  <a:lnTo>
                    <a:pt x="21" y="35"/>
                  </a:lnTo>
                  <a:lnTo>
                    <a:pt x="21" y="21"/>
                  </a:lnTo>
                  <a:lnTo>
                    <a:pt x="17" y="21"/>
                  </a:lnTo>
                  <a:lnTo>
                    <a:pt x="21" y="18"/>
                  </a:lnTo>
                  <a:lnTo>
                    <a:pt x="21" y="18"/>
                  </a:lnTo>
                  <a:lnTo>
                    <a:pt x="21" y="14"/>
                  </a:lnTo>
                  <a:lnTo>
                    <a:pt x="21" y="11"/>
                  </a:lnTo>
                  <a:lnTo>
                    <a:pt x="17" y="4"/>
                  </a:lnTo>
                  <a:lnTo>
                    <a:pt x="14" y="0"/>
                  </a:lnTo>
                  <a:lnTo>
                    <a:pt x="14" y="4"/>
                  </a:lnTo>
                  <a:lnTo>
                    <a:pt x="10" y="4"/>
                  </a:lnTo>
                  <a:lnTo>
                    <a:pt x="7" y="7"/>
                  </a:lnTo>
                  <a:lnTo>
                    <a:pt x="3" y="7"/>
                  </a:lnTo>
                  <a:lnTo>
                    <a:pt x="3" y="7"/>
                  </a:lnTo>
                  <a:lnTo>
                    <a:pt x="0" y="4"/>
                  </a:lnTo>
                  <a:lnTo>
                    <a:pt x="0" y="7"/>
                  </a:lnTo>
                  <a:lnTo>
                    <a:pt x="0" y="11"/>
                  </a:lnTo>
                  <a:lnTo>
                    <a:pt x="0" y="14"/>
                  </a:lnTo>
                  <a:lnTo>
                    <a:pt x="0" y="21"/>
                  </a:lnTo>
                  <a:lnTo>
                    <a:pt x="0" y="4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5" name="Freeform 311">
              <a:extLst/>
            </p:cNvPr>
            <p:cNvSpPr>
              <a:spLocks/>
            </p:cNvSpPr>
            <p:nvPr userDrawn="1"/>
          </p:nvSpPr>
          <p:spPr bwMode="gray">
            <a:xfrm>
              <a:off x="748" y="1576"/>
              <a:ext cx="18" cy="35"/>
            </a:xfrm>
            <a:custGeom>
              <a:avLst/>
              <a:gdLst>
                <a:gd name="T0" fmla="*/ 7 w 18"/>
                <a:gd name="T1" fmla="*/ 24 h 32"/>
                <a:gd name="T2" fmla="*/ 14 w 18"/>
                <a:gd name="T3" fmla="*/ 32 h 32"/>
                <a:gd name="T4" fmla="*/ 14 w 18"/>
                <a:gd name="T5" fmla="*/ 28 h 32"/>
                <a:gd name="T6" fmla="*/ 14 w 18"/>
                <a:gd name="T7" fmla="*/ 24 h 32"/>
                <a:gd name="T8" fmla="*/ 18 w 18"/>
                <a:gd name="T9" fmla="*/ 21 h 32"/>
                <a:gd name="T10" fmla="*/ 18 w 18"/>
                <a:gd name="T11" fmla="*/ 21 h 32"/>
                <a:gd name="T12" fmla="*/ 18 w 18"/>
                <a:gd name="T13" fmla="*/ 17 h 32"/>
                <a:gd name="T14" fmla="*/ 18 w 18"/>
                <a:gd name="T15" fmla="*/ 14 h 32"/>
                <a:gd name="T16" fmla="*/ 18 w 18"/>
                <a:gd name="T17" fmla="*/ 10 h 32"/>
                <a:gd name="T18" fmla="*/ 14 w 18"/>
                <a:gd name="T19" fmla="*/ 7 h 32"/>
                <a:gd name="T20" fmla="*/ 11 w 18"/>
                <a:gd name="T21" fmla="*/ 0 h 32"/>
                <a:gd name="T22" fmla="*/ 7 w 18"/>
                <a:gd name="T23" fmla="*/ 3 h 32"/>
                <a:gd name="T24" fmla="*/ 7 w 18"/>
                <a:gd name="T25" fmla="*/ 3 h 32"/>
                <a:gd name="T26" fmla="*/ 4 w 18"/>
                <a:gd name="T27" fmla="*/ 3 h 32"/>
                <a:gd name="T28" fmla="*/ 4 w 18"/>
                <a:gd name="T29" fmla="*/ 7 h 32"/>
                <a:gd name="T30" fmla="*/ 0 w 18"/>
                <a:gd name="T31" fmla="*/ 10 h 32"/>
                <a:gd name="T32" fmla="*/ 0 w 18"/>
                <a:gd name="T33" fmla="*/ 10 h 32"/>
                <a:gd name="T34" fmla="*/ 4 w 18"/>
                <a:gd name="T35" fmla="*/ 17 h 32"/>
                <a:gd name="T36" fmla="*/ 4 w 18"/>
                <a:gd name="T37" fmla="*/ 21 h 32"/>
                <a:gd name="T38" fmla="*/ 7 w 18"/>
                <a:gd name="T39"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 h="32">
                  <a:moveTo>
                    <a:pt x="7" y="24"/>
                  </a:moveTo>
                  <a:lnTo>
                    <a:pt x="14" y="32"/>
                  </a:lnTo>
                  <a:lnTo>
                    <a:pt x="14" y="28"/>
                  </a:lnTo>
                  <a:lnTo>
                    <a:pt x="14" y="24"/>
                  </a:lnTo>
                  <a:lnTo>
                    <a:pt x="18" y="21"/>
                  </a:lnTo>
                  <a:lnTo>
                    <a:pt x="18" y="21"/>
                  </a:lnTo>
                  <a:lnTo>
                    <a:pt x="18" y="17"/>
                  </a:lnTo>
                  <a:lnTo>
                    <a:pt x="18" y="14"/>
                  </a:lnTo>
                  <a:lnTo>
                    <a:pt x="18" y="10"/>
                  </a:lnTo>
                  <a:lnTo>
                    <a:pt x="14" y="7"/>
                  </a:lnTo>
                  <a:lnTo>
                    <a:pt x="11" y="0"/>
                  </a:lnTo>
                  <a:lnTo>
                    <a:pt x="7" y="3"/>
                  </a:lnTo>
                  <a:lnTo>
                    <a:pt x="7" y="3"/>
                  </a:lnTo>
                  <a:lnTo>
                    <a:pt x="4" y="3"/>
                  </a:lnTo>
                  <a:lnTo>
                    <a:pt x="4" y="7"/>
                  </a:lnTo>
                  <a:lnTo>
                    <a:pt x="0" y="10"/>
                  </a:lnTo>
                  <a:lnTo>
                    <a:pt x="0" y="10"/>
                  </a:lnTo>
                  <a:lnTo>
                    <a:pt x="4" y="17"/>
                  </a:lnTo>
                  <a:lnTo>
                    <a:pt x="4" y="21"/>
                  </a:lnTo>
                  <a:lnTo>
                    <a:pt x="7" y="2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6" name="Freeform 312">
              <a:extLst/>
            </p:cNvPr>
            <p:cNvSpPr>
              <a:spLocks noEditPoints="1"/>
            </p:cNvSpPr>
            <p:nvPr userDrawn="1"/>
          </p:nvSpPr>
          <p:spPr bwMode="gray">
            <a:xfrm>
              <a:off x="480" y="1295"/>
              <a:ext cx="79" cy="99"/>
            </a:xfrm>
            <a:custGeom>
              <a:avLst/>
              <a:gdLst>
                <a:gd name="T0" fmla="*/ 14 w 77"/>
                <a:gd name="T1" fmla="*/ 60 h 92"/>
                <a:gd name="T2" fmla="*/ 14 w 77"/>
                <a:gd name="T3" fmla="*/ 71 h 92"/>
                <a:gd name="T4" fmla="*/ 14 w 77"/>
                <a:gd name="T5" fmla="*/ 78 h 92"/>
                <a:gd name="T6" fmla="*/ 14 w 77"/>
                <a:gd name="T7" fmla="*/ 85 h 92"/>
                <a:gd name="T8" fmla="*/ 14 w 77"/>
                <a:gd name="T9" fmla="*/ 88 h 92"/>
                <a:gd name="T10" fmla="*/ 28 w 77"/>
                <a:gd name="T11" fmla="*/ 92 h 92"/>
                <a:gd name="T12" fmla="*/ 35 w 77"/>
                <a:gd name="T13" fmla="*/ 88 h 92"/>
                <a:gd name="T14" fmla="*/ 53 w 77"/>
                <a:gd name="T15" fmla="*/ 81 h 92"/>
                <a:gd name="T16" fmla="*/ 67 w 77"/>
                <a:gd name="T17" fmla="*/ 74 h 92"/>
                <a:gd name="T18" fmla="*/ 74 w 77"/>
                <a:gd name="T19" fmla="*/ 60 h 92"/>
                <a:gd name="T20" fmla="*/ 70 w 77"/>
                <a:gd name="T21" fmla="*/ 53 h 92"/>
                <a:gd name="T22" fmla="*/ 67 w 77"/>
                <a:gd name="T23" fmla="*/ 42 h 92"/>
                <a:gd name="T24" fmla="*/ 63 w 77"/>
                <a:gd name="T25" fmla="*/ 35 h 92"/>
                <a:gd name="T26" fmla="*/ 60 w 77"/>
                <a:gd name="T27" fmla="*/ 35 h 92"/>
                <a:gd name="T28" fmla="*/ 67 w 77"/>
                <a:gd name="T29" fmla="*/ 35 h 92"/>
                <a:gd name="T30" fmla="*/ 74 w 77"/>
                <a:gd name="T31" fmla="*/ 32 h 92"/>
                <a:gd name="T32" fmla="*/ 77 w 77"/>
                <a:gd name="T33" fmla="*/ 25 h 92"/>
                <a:gd name="T34" fmla="*/ 77 w 77"/>
                <a:gd name="T35" fmla="*/ 14 h 92"/>
                <a:gd name="T36" fmla="*/ 74 w 77"/>
                <a:gd name="T37" fmla="*/ 7 h 92"/>
                <a:gd name="T38" fmla="*/ 67 w 77"/>
                <a:gd name="T39" fmla="*/ 4 h 92"/>
                <a:gd name="T40" fmla="*/ 56 w 77"/>
                <a:gd name="T41" fmla="*/ 4 h 92"/>
                <a:gd name="T42" fmla="*/ 53 w 77"/>
                <a:gd name="T43" fmla="*/ 4 h 92"/>
                <a:gd name="T44" fmla="*/ 31 w 77"/>
                <a:gd name="T45" fmla="*/ 11 h 92"/>
                <a:gd name="T46" fmla="*/ 31 w 77"/>
                <a:gd name="T47" fmla="*/ 18 h 92"/>
                <a:gd name="T48" fmla="*/ 28 w 77"/>
                <a:gd name="T49" fmla="*/ 25 h 92"/>
                <a:gd name="T50" fmla="*/ 21 w 77"/>
                <a:gd name="T51" fmla="*/ 32 h 92"/>
                <a:gd name="T52" fmla="*/ 0 w 77"/>
                <a:gd name="T53" fmla="*/ 28 h 92"/>
                <a:gd name="T54" fmla="*/ 0 w 77"/>
                <a:gd name="T55" fmla="*/ 32 h 92"/>
                <a:gd name="T56" fmla="*/ 0 w 77"/>
                <a:gd name="T57" fmla="*/ 39 h 92"/>
                <a:gd name="T58" fmla="*/ 7 w 77"/>
                <a:gd name="T59" fmla="*/ 39 h 92"/>
                <a:gd name="T60" fmla="*/ 14 w 77"/>
                <a:gd name="T61" fmla="*/ 49 h 92"/>
                <a:gd name="T62" fmla="*/ 56 w 77"/>
                <a:gd name="T63" fmla="*/ 32 h 92"/>
                <a:gd name="T64" fmla="*/ 56 w 77"/>
                <a:gd name="T65" fmla="*/ 32 h 92"/>
                <a:gd name="T66" fmla="*/ 56 w 77"/>
                <a:gd name="T67" fmla="*/ 32 h 92"/>
                <a:gd name="T68" fmla="*/ 60 w 77"/>
                <a:gd name="T69" fmla="*/ 32 h 92"/>
                <a:gd name="T70" fmla="*/ 60 w 77"/>
                <a:gd name="T71" fmla="*/ 3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 h="92">
                  <a:moveTo>
                    <a:pt x="14" y="60"/>
                  </a:moveTo>
                  <a:lnTo>
                    <a:pt x="14" y="60"/>
                  </a:lnTo>
                  <a:lnTo>
                    <a:pt x="14" y="67"/>
                  </a:lnTo>
                  <a:lnTo>
                    <a:pt x="14" y="71"/>
                  </a:lnTo>
                  <a:lnTo>
                    <a:pt x="14" y="78"/>
                  </a:lnTo>
                  <a:lnTo>
                    <a:pt x="14" y="78"/>
                  </a:lnTo>
                  <a:lnTo>
                    <a:pt x="14" y="81"/>
                  </a:lnTo>
                  <a:lnTo>
                    <a:pt x="14" y="85"/>
                  </a:lnTo>
                  <a:lnTo>
                    <a:pt x="14" y="85"/>
                  </a:lnTo>
                  <a:lnTo>
                    <a:pt x="14" y="88"/>
                  </a:lnTo>
                  <a:lnTo>
                    <a:pt x="17" y="92"/>
                  </a:lnTo>
                  <a:lnTo>
                    <a:pt x="28" y="92"/>
                  </a:lnTo>
                  <a:lnTo>
                    <a:pt x="28" y="92"/>
                  </a:lnTo>
                  <a:lnTo>
                    <a:pt x="35" y="88"/>
                  </a:lnTo>
                  <a:lnTo>
                    <a:pt x="42" y="85"/>
                  </a:lnTo>
                  <a:lnTo>
                    <a:pt x="53" y="81"/>
                  </a:lnTo>
                  <a:lnTo>
                    <a:pt x="60" y="78"/>
                  </a:lnTo>
                  <a:lnTo>
                    <a:pt x="67" y="74"/>
                  </a:lnTo>
                  <a:lnTo>
                    <a:pt x="70" y="67"/>
                  </a:lnTo>
                  <a:lnTo>
                    <a:pt x="74" y="60"/>
                  </a:lnTo>
                  <a:lnTo>
                    <a:pt x="74" y="56"/>
                  </a:lnTo>
                  <a:lnTo>
                    <a:pt x="70" y="53"/>
                  </a:lnTo>
                  <a:lnTo>
                    <a:pt x="70" y="46"/>
                  </a:lnTo>
                  <a:lnTo>
                    <a:pt x="67" y="42"/>
                  </a:lnTo>
                  <a:lnTo>
                    <a:pt x="67" y="35"/>
                  </a:lnTo>
                  <a:lnTo>
                    <a:pt x="63" y="35"/>
                  </a:lnTo>
                  <a:lnTo>
                    <a:pt x="63" y="35"/>
                  </a:lnTo>
                  <a:lnTo>
                    <a:pt x="60" y="35"/>
                  </a:lnTo>
                  <a:lnTo>
                    <a:pt x="67" y="35"/>
                  </a:lnTo>
                  <a:lnTo>
                    <a:pt x="67" y="35"/>
                  </a:lnTo>
                  <a:lnTo>
                    <a:pt x="70" y="35"/>
                  </a:lnTo>
                  <a:lnTo>
                    <a:pt x="74" y="32"/>
                  </a:lnTo>
                  <a:lnTo>
                    <a:pt x="74" y="32"/>
                  </a:lnTo>
                  <a:lnTo>
                    <a:pt x="77" y="25"/>
                  </a:lnTo>
                  <a:lnTo>
                    <a:pt x="77" y="18"/>
                  </a:lnTo>
                  <a:lnTo>
                    <a:pt x="77" y="14"/>
                  </a:lnTo>
                  <a:lnTo>
                    <a:pt x="74" y="11"/>
                  </a:lnTo>
                  <a:lnTo>
                    <a:pt x="74" y="7"/>
                  </a:lnTo>
                  <a:lnTo>
                    <a:pt x="70" y="4"/>
                  </a:lnTo>
                  <a:lnTo>
                    <a:pt x="67" y="4"/>
                  </a:lnTo>
                  <a:lnTo>
                    <a:pt x="60" y="4"/>
                  </a:lnTo>
                  <a:lnTo>
                    <a:pt x="56" y="4"/>
                  </a:lnTo>
                  <a:lnTo>
                    <a:pt x="56" y="4"/>
                  </a:lnTo>
                  <a:lnTo>
                    <a:pt x="53" y="4"/>
                  </a:lnTo>
                  <a:lnTo>
                    <a:pt x="38" y="0"/>
                  </a:lnTo>
                  <a:lnTo>
                    <a:pt x="31" y="11"/>
                  </a:lnTo>
                  <a:lnTo>
                    <a:pt x="31" y="18"/>
                  </a:lnTo>
                  <a:lnTo>
                    <a:pt x="31" y="18"/>
                  </a:lnTo>
                  <a:lnTo>
                    <a:pt x="31" y="21"/>
                  </a:lnTo>
                  <a:lnTo>
                    <a:pt x="28" y="25"/>
                  </a:lnTo>
                  <a:lnTo>
                    <a:pt x="24" y="28"/>
                  </a:lnTo>
                  <a:lnTo>
                    <a:pt x="21" y="32"/>
                  </a:lnTo>
                  <a:lnTo>
                    <a:pt x="7" y="25"/>
                  </a:lnTo>
                  <a:lnTo>
                    <a:pt x="0" y="28"/>
                  </a:lnTo>
                  <a:lnTo>
                    <a:pt x="0" y="28"/>
                  </a:lnTo>
                  <a:lnTo>
                    <a:pt x="0" y="32"/>
                  </a:lnTo>
                  <a:lnTo>
                    <a:pt x="0" y="35"/>
                  </a:lnTo>
                  <a:lnTo>
                    <a:pt x="0" y="39"/>
                  </a:lnTo>
                  <a:lnTo>
                    <a:pt x="3" y="39"/>
                  </a:lnTo>
                  <a:lnTo>
                    <a:pt x="7" y="39"/>
                  </a:lnTo>
                  <a:lnTo>
                    <a:pt x="10" y="42"/>
                  </a:lnTo>
                  <a:lnTo>
                    <a:pt x="14" y="49"/>
                  </a:lnTo>
                  <a:lnTo>
                    <a:pt x="14" y="60"/>
                  </a:lnTo>
                  <a:close/>
                  <a:moveTo>
                    <a:pt x="56" y="32"/>
                  </a:moveTo>
                  <a:lnTo>
                    <a:pt x="56" y="32"/>
                  </a:lnTo>
                  <a:lnTo>
                    <a:pt x="56" y="32"/>
                  </a:lnTo>
                  <a:lnTo>
                    <a:pt x="56" y="32"/>
                  </a:lnTo>
                  <a:lnTo>
                    <a:pt x="56" y="32"/>
                  </a:lnTo>
                  <a:close/>
                  <a:moveTo>
                    <a:pt x="60" y="32"/>
                  </a:moveTo>
                  <a:lnTo>
                    <a:pt x="60" y="32"/>
                  </a:lnTo>
                  <a:lnTo>
                    <a:pt x="60" y="32"/>
                  </a:lnTo>
                  <a:lnTo>
                    <a:pt x="60" y="32"/>
                  </a:lnTo>
                  <a:lnTo>
                    <a:pt x="60" y="3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7" name="Freeform 313">
              <a:extLst/>
            </p:cNvPr>
            <p:cNvSpPr>
              <a:spLocks/>
            </p:cNvSpPr>
            <p:nvPr userDrawn="1"/>
          </p:nvSpPr>
          <p:spPr bwMode="gray">
            <a:xfrm>
              <a:off x="545" y="1204"/>
              <a:ext cx="116" cy="228"/>
            </a:xfrm>
            <a:custGeom>
              <a:avLst/>
              <a:gdLst>
                <a:gd name="T0" fmla="*/ 14 w 113"/>
                <a:gd name="T1" fmla="*/ 59 h 211"/>
                <a:gd name="T2" fmla="*/ 11 w 113"/>
                <a:gd name="T3" fmla="*/ 66 h 211"/>
                <a:gd name="T4" fmla="*/ 14 w 113"/>
                <a:gd name="T5" fmla="*/ 74 h 211"/>
                <a:gd name="T6" fmla="*/ 25 w 113"/>
                <a:gd name="T7" fmla="*/ 81 h 211"/>
                <a:gd name="T8" fmla="*/ 25 w 113"/>
                <a:gd name="T9" fmla="*/ 88 h 211"/>
                <a:gd name="T10" fmla="*/ 21 w 113"/>
                <a:gd name="T11" fmla="*/ 95 h 211"/>
                <a:gd name="T12" fmla="*/ 18 w 113"/>
                <a:gd name="T13" fmla="*/ 102 h 211"/>
                <a:gd name="T14" fmla="*/ 35 w 113"/>
                <a:gd name="T15" fmla="*/ 98 h 211"/>
                <a:gd name="T16" fmla="*/ 35 w 113"/>
                <a:gd name="T17" fmla="*/ 109 h 211"/>
                <a:gd name="T18" fmla="*/ 42 w 113"/>
                <a:gd name="T19" fmla="*/ 119 h 211"/>
                <a:gd name="T20" fmla="*/ 21 w 113"/>
                <a:gd name="T21" fmla="*/ 133 h 211"/>
                <a:gd name="T22" fmla="*/ 28 w 113"/>
                <a:gd name="T23" fmla="*/ 148 h 211"/>
                <a:gd name="T24" fmla="*/ 21 w 113"/>
                <a:gd name="T25" fmla="*/ 162 h 211"/>
                <a:gd name="T26" fmla="*/ 18 w 113"/>
                <a:gd name="T27" fmla="*/ 169 h 211"/>
                <a:gd name="T28" fmla="*/ 39 w 113"/>
                <a:gd name="T29" fmla="*/ 172 h 211"/>
                <a:gd name="T30" fmla="*/ 53 w 113"/>
                <a:gd name="T31" fmla="*/ 169 h 211"/>
                <a:gd name="T32" fmla="*/ 53 w 113"/>
                <a:gd name="T33" fmla="*/ 172 h 211"/>
                <a:gd name="T34" fmla="*/ 21 w 113"/>
                <a:gd name="T35" fmla="*/ 186 h 211"/>
                <a:gd name="T36" fmla="*/ 11 w 113"/>
                <a:gd name="T37" fmla="*/ 211 h 211"/>
                <a:gd name="T38" fmla="*/ 39 w 113"/>
                <a:gd name="T39" fmla="*/ 200 h 211"/>
                <a:gd name="T40" fmla="*/ 88 w 113"/>
                <a:gd name="T41" fmla="*/ 190 h 211"/>
                <a:gd name="T42" fmla="*/ 102 w 113"/>
                <a:gd name="T43" fmla="*/ 176 h 211"/>
                <a:gd name="T44" fmla="*/ 106 w 113"/>
                <a:gd name="T45" fmla="*/ 169 h 211"/>
                <a:gd name="T46" fmla="*/ 106 w 113"/>
                <a:gd name="T47" fmla="*/ 158 h 211"/>
                <a:gd name="T48" fmla="*/ 102 w 113"/>
                <a:gd name="T49" fmla="*/ 155 h 211"/>
                <a:gd name="T50" fmla="*/ 95 w 113"/>
                <a:gd name="T51" fmla="*/ 144 h 211"/>
                <a:gd name="T52" fmla="*/ 92 w 113"/>
                <a:gd name="T53" fmla="*/ 140 h 211"/>
                <a:gd name="T54" fmla="*/ 88 w 113"/>
                <a:gd name="T55" fmla="*/ 126 h 211"/>
                <a:gd name="T56" fmla="*/ 78 w 113"/>
                <a:gd name="T57" fmla="*/ 112 h 211"/>
                <a:gd name="T58" fmla="*/ 71 w 113"/>
                <a:gd name="T59" fmla="*/ 102 h 211"/>
                <a:gd name="T60" fmla="*/ 67 w 113"/>
                <a:gd name="T61" fmla="*/ 88 h 211"/>
                <a:gd name="T62" fmla="*/ 60 w 113"/>
                <a:gd name="T63" fmla="*/ 74 h 211"/>
                <a:gd name="T64" fmla="*/ 49 w 113"/>
                <a:gd name="T65" fmla="*/ 66 h 211"/>
                <a:gd name="T66" fmla="*/ 56 w 113"/>
                <a:gd name="T67" fmla="*/ 45 h 211"/>
                <a:gd name="T68" fmla="*/ 56 w 113"/>
                <a:gd name="T69" fmla="*/ 38 h 211"/>
                <a:gd name="T70" fmla="*/ 49 w 113"/>
                <a:gd name="T71" fmla="*/ 35 h 211"/>
                <a:gd name="T72" fmla="*/ 46 w 113"/>
                <a:gd name="T73" fmla="*/ 31 h 211"/>
                <a:gd name="T74" fmla="*/ 35 w 113"/>
                <a:gd name="T75" fmla="*/ 28 h 211"/>
                <a:gd name="T76" fmla="*/ 35 w 113"/>
                <a:gd name="T77" fmla="*/ 21 h 211"/>
                <a:gd name="T78" fmla="*/ 39 w 113"/>
                <a:gd name="T79" fmla="*/ 14 h 211"/>
                <a:gd name="T80" fmla="*/ 42 w 113"/>
                <a:gd name="T81" fmla="*/ 7 h 211"/>
                <a:gd name="T82" fmla="*/ 42 w 113"/>
                <a:gd name="T83" fmla="*/ 3 h 211"/>
                <a:gd name="T84" fmla="*/ 35 w 113"/>
                <a:gd name="T85" fmla="*/ 0 h 211"/>
                <a:gd name="T86" fmla="*/ 25 w 113"/>
                <a:gd name="T87" fmla="*/ 3 h 211"/>
                <a:gd name="T88" fmla="*/ 14 w 113"/>
                <a:gd name="T89" fmla="*/ 17 h 211"/>
                <a:gd name="T90" fmla="*/ 18 w 113"/>
                <a:gd name="T91" fmla="*/ 28 h 211"/>
                <a:gd name="T92" fmla="*/ 14 w 113"/>
                <a:gd name="T93" fmla="*/ 35 h 211"/>
                <a:gd name="T94" fmla="*/ 7 w 113"/>
                <a:gd name="T95" fmla="*/ 42 h 211"/>
                <a:gd name="T96" fmla="*/ 4 w 113"/>
                <a:gd name="T97" fmla="*/ 52 h 211"/>
                <a:gd name="T98" fmla="*/ 14 w 113"/>
                <a:gd name="T99"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3" h="211">
                  <a:moveTo>
                    <a:pt x="14" y="59"/>
                  </a:moveTo>
                  <a:lnTo>
                    <a:pt x="14" y="59"/>
                  </a:lnTo>
                  <a:lnTo>
                    <a:pt x="11" y="63"/>
                  </a:lnTo>
                  <a:lnTo>
                    <a:pt x="11" y="66"/>
                  </a:lnTo>
                  <a:lnTo>
                    <a:pt x="11" y="70"/>
                  </a:lnTo>
                  <a:lnTo>
                    <a:pt x="14" y="74"/>
                  </a:lnTo>
                  <a:lnTo>
                    <a:pt x="18" y="74"/>
                  </a:lnTo>
                  <a:lnTo>
                    <a:pt x="25" y="81"/>
                  </a:lnTo>
                  <a:lnTo>
                    <a:pt x="25" y="84"/>
                  </a:lnTo>
                  <a:lnTo>
                    <a:pt x="25" y="88"/>
                  </a:lnTo>
                  <a:lnTo>
                    <a:pt x="21" y="91"/>
                  </a:lnTo>
                  <a:lnTo>
                    <a:pt x="21" y="95"/>
                  </a:lnTo>
                  <a:lnTo>
                    <a:pt x="18" y="98"/>
                  </a:lnTo>
                  <a:lnTo>
                    <a:pt x="18" y="102"/>
                  </a:lnTo>
                  <a:lnTo>
                    <a:pt x="21" y="105"/>
                  </a:lnTo>
                  <a:lnTo>
                    <a:pt x="35" y="98"/>
                  </a:lnTo>
                  <a:lnTo>
                    <a:pt x="46" y="98"/>
                  </a:lnTo>
                  <a:lnTo>
                    <a:pt x="35" y="109"/>
                  </a:lnTo>
                  <a:lnTo>
                    <a:pt x="35" y="119"/>
                  </a:lnTo>
                  <a:lnTo>
                    <a:pt x="42" y="119"/>
                  </a:lnTo>
                  <a:lnTo>
                    <a:pt x="42" y="133"/>
                  </a:lnTo>
                  <a:lnTo>
                    <a:pt x="21" y="133"/>
                  </a:lnTo>
                  <a:lnTo>
                    <a:pt x="21" y="148"/>
                  </a:lnTo>
                  <a:lnTo>
                    <a:pt x="28" y="148"/>
                  </a:lnTo>
                  <a:lnTo>
                    <a:pt x="21" y="162"/>
                  </a:lnTo>
                  <a:lnTo>
                    <a:pt x="21" y="162"/>
                  </a:lnTo>
                  <a:lnTo>
                    <a:pt x="18" y="165"/>
                  </a:lnTo>
                  <a:lnTo>
                    <a:pt x="18" y="169"/>
                  </a:lnTo>
                  <a:lnTo>
                    <a:pt x="21" y="169"/>
                  </a:lnTo>
                  <a:lnTo>
                    <a:pt x="39" y="172"/>
                  </a:lnTo>
                  <a:lnTo>
                    <a:pt x="49" y="169"/>
                  </a:lnTo>
                  <a:lnTo>
                    <a:pt x="53" y="169"/>
                  </a:lnTo>
                  <a:lnTo>
                    <a:pt x="53" y="169"/>
                  </a:lnTo>
                  <a:lnTo>
                    <a:pt x="53" y="172"/>
                  </a:lnTo>
                  <a:lnTo>
                    <a:pt x="46" y="176"/>
                  </a:lnTo>
                  <a:lnTo>
                    <a:pt x="21" y="186"/>
                  </a:lnTo>
                  <a:lnTo>
                    <a:pt x="0" y="207"/>
                  </a:lnTo>
                  <a:lnTo>
                    <a:pt x="11" y="211"/>
                  </a:lnTo>
                  <a:lnTo>
                    <a:pt x="28" y="200"/>
                  </a:lnTo>
                  <a:lnTo>
                    <a:pt x="39" y="200"/>
                  </a:lnTo>
                  <a:lnTo>
                    <a:pt x="60" y="200"/>
                  </a:lnTo>
                  <a:lnTo>
                    <a:pt x="88" y="190"/>
                  </a:lnTo>
                  <a:lnTo>
                    <a:pt x="113" y="183"/>
                  </a:lnTo>
                  <a:lnTo>
                    <a:pt x="102" y="176"/>
                  </a:lnTo>
                  <a:lnTo>
                    <a:pt x="102" y="172"/>
                  </a:lnTo>
                  <a:lnTo>
                    <a:pt x="106" y="169"/>
                  </a:lnTo>
                  <a:lnTo>
                    <a:pt x="106" y="165"/>
                  </a:lnTo>
                  <a:lnTo>
                    <a:pt x="106" y="158"/>
                  </a:lnTo>
                  <a:lnTo>
                    <a:pt x="106" y="158"/>
                  </a:lnTo>
                  <a:lnTo>
                    <a:pt x="102" y="155"/>
                  </a:lnTo>
                  <a:lnTo>
                    <a:pt x="99" y="148"/>
                  </a:lnTo>
                  <a:lnTo>
                    <a:pt x="95" y="144"/>
                  </a:lnTo>
                  <a:lnTo>
                    <a:pt x="92" y="144"/>
                  </a:lnTo>
                  <a:lnTo>
                    <a:pt x="92" y="140"/>
                  </a:lnTo>
                  <a:lnTo>
                    <a:pt x="88" y="137"/>
                  </a:lnTo>
                  <a:lnTo>
                    <a:pt x="88" y="126"/>
                  </a:lnTo>
                  <a:lnTo>
                    <a:pt x="85" y="119"/>
                  </a:lnTo>
                  <a:lnTo>
                    <a:pt x="78" y="112"/>
                  </a:lnTo>
                  <a:lnTo>
                    <a:pt x="71" y="105"/>
                  </a:lnTo>
                  <a:lnTo>
                    <a:pt x="71" y="102"/>
                  </a:lnTo>
                  <a:lnTo>
                    <a:pt x="67" y="95"/>
                  </a:lnTo>
                  <a:lnTo>
                    <a:pt x="67" y="88"/>
                  </a:lnTo>
                  <a:lnTo>
                    <a:pt x="63" y="81"/>
                  </a:lnTo>
                  <a:lnTo>
                    <a:pt x="60" y="74"/>
                  </a:lnTo>
                  <a:lnTo>
                    <a:pt x="60" y="70"/>
                  </a:lnTo>
                  <a:lnTo>
                    <a:pt x="49" y="66"/>
                  </a:lnTo>
                  <a:lnTo>
                    <a:pt x="60" y="45"/>
                  </a:lnTo>
                  <a:lnTo>
                    <a:pt x="56" y="45"/>
                  </a:lnTo>
                  <a:lnTo>
                    <a:pt x="56" y="42"/>
                  </a:lnTo>
                  <a:lnTo>
                    <a:pt x="56" y="38"/>
                  </a:lnTo>
                  <a:lnTo>
                    <a:pt x="53" y="35"/>
                  </a:lnTo>
                  <a:lnTo>
                    <a:pt x="49" y="35"/>
                  </a:lnTo>
                  <a:lnTo>
                    <a:pt x="46" y="35"/>
                  </a:lnTo>
                  <a:lnTo>
                    <a:pt x="46" y="31"/>
                  </a:lnTo>
                  <a:lnTo>
                    <a:pt x="35" y="31"/>
                  </a:lnTo>
                  <a:lnTo>
                    <a:pt x="35" y="28"/>
                  </a:lnTo>
                  <a:lnTo>
                    <a:pt x="35" y="24"/>
                  </a:lnTo>
                  <a:lnTo>
                    <a:pt x="35" y="21"/>
                  </a:lnTo>
                  <a:lnTo>
                    <a:pt x="35" y="17"/>
                  </a:lnTo>
                  <a:lnTo>
                    <a:pt x="39" y="14"/>
                  </a:lnTo>
                  <a:lnTo>
                    <a:pt x="42" y="10"/>
                  </a:lnTo>
                  <a:lnTo>
                    <a:pt x="42" y="7"/>
                  </a:lnTo>
                  <a:lnTo>
                    <a:pt x="42" y="3"/>
                  </a:lnTo>
                  <a:lnTo>
                    <a:pt x="42" y="3"/>
                  </a:lnTo>
                  <a:lnTo>
                    <a:pt x="39" y="3"/>
                  </a:lnTo>
                  <a:lnTo>
                    <a:pt x="35" y="0"/>
                  </a:lnTo>
                  <a:lnTo>
                    <a:pt x="28" y="0"/>
                  </a:lnTo>
                  <a:lnTo>
                    <a:pt x="25" y="3"/>
                  </a:lnTo>
                  <a:lnTo>
                    <a:pt x="14" y="17"/>
                  </a:lnTo>
                  <a:lnTo>
                    <a:pt x="14" y="17"/>
                  </a:lnTo>
                  <a:lnTo>
                    <a:pt x="18" y="21"/>
                  </a:lnTo>
                  <a:lnTo>
                    <a:pt x="18" y="28"/>
                  </a:lnTo>
                  <a:lnTo>
                    <a:pt x="14" y="35"/>
                  </a:lnTo>
                  <a:lnTo>
                    <a:pt x="14" y="35"/>
                  </a:lnTo>
                  <a:lnTo>
                    <a:pt x="11" y="38"/>
                  </a:lnTo>
                  <a:lnTo>
                    <a:pt x="7" y="42"/>
                  </a:lnTo>
                  <a:lnTo>
                    <a:pt x="4" y="49"/>
                  </a:lnTo>
                  <a:lnTo>
                    <a:pt x="4" y="52"/>
                  </a:lnTo>
                  <a:lnTo>
                    <a:pt x="7" y="59"/>
                  </a:lnTo>
                  <a:lnTo>
                    <a:pt x="14" y="5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8" name="Freeform 314">
              <a:extLst/>
            </p:cNvPr>
            <p:cNvSpPr>
              <a:spLocks/>
            </p:cNvSpPr>
            <p:nvPr userDrawn="1"/>
          </p:nvSpPr>
          <p:spPr bwMode="gray">
            <a:xfrm>
              <a:off x="1059" y="1769"/>
              <a:ext cx="52" cy="92"/>
            </a:xfrm>
            <a:custGeom>
              <a:avLst/>
              <a:gdLst>
                <a:gd name="T0" fmla="*/ 50 w 50"/>
                <a:gd name="T1" fmla="*/ 36 h 85"/>
                <a:gd name="T2" fmla="*/ 50 w 50"/>
                <a:gd name="T3" fmla="*/ 36 h 85"/>
                <a:gd name="T4" fmla="*/ 50 w 50"/>
                <a:gd name="T5" fmla="*/ 29 h 85"/>
                <a:gd name="T6" fmla="*/ 50 w 50"/>
                <a:gd name="T7" fmla="*/ 18 h 85"/>
                <a:gd name="T8" fmla="*/ 50 w 50"/>
                <a:gd name="T9" fmla="*/ 11 h 85"/>
                <a:gd name="T10" fmla="*/ 50 w 50"/>
                <a:gd name="T11" fmla="*/ 0 h 85"/>
                <a:gd name="T12" fmla="*/ 43 w 50"/>
                <a:gd name="T13" fmla="*/ 4 h 85"/>
                <a:gd name="T14" fmla="*/ 43 w 50"/>
                <a:gd name="T15" fmla="*/ 4 h 85"/>
                <a:gd name="T16" fmla="*/ 43 w 50"/>
                <a:gd name="T17" fmla="*/ 11 h 85"/>
                <a:gd name="T18" fmla="*/ 43 w 50"/>
                <a:gd name="T19" fmla="*/ 15 h 85"/>
                <a:gd name="T20" fmla="*/ 39 w 50"/>
                <a:gd name="T21" fmla="*/ 18 h 85"/>
                <a:gd name="T22" fmla="*/ 39 w 50"/>
                <a:gd name="T23" fmla="*/ 18 h 85"/>
                <a:gd name="T24" fmla="*/ 39 w 50"/>
                <a:gd name="T25" fmla="*/ 22 h 85"/>
                <a:gd name="T26" fmla="*/ 36 w 50"/>
                <a:gd name="T27" fmla="*/ 25 h 85"/>
                <a:gd name="T28" fmla="*/ 25 w 50"/>
                <a:gd name="T29" fmla="*/ 32 h 85"/>
                <a:gd name="T30" fmla="*/ 25 w 50"/>
                <a:gd name="T31" fmla="*/ 32 h 85"/>
                <a:gd name="T32" fmla="*/ 18 w 50"/>
                <a:gd name="T33" fmla="*/ 36 h 85"/>
                <a:gd name="T34" fmla="*/ 11 w 50"/>
                <a:gd name="T35" fmla="*/ 36 h 85"/>
                <a:gd name="T36" fmla="*/ 7 w 50"/>
                <a:gd name="T37" fmla="*/ 36 h 85"/>
                <a:gd name="T38" fmla="*/ 0 w 50"/>
                <a:gd name="T39" fmla="*/ 36 h 85"/>
                <a:gd name="T40" fmla="*/ 0 w 50"/>
                <a:gd name="T41" fmla="*/ 43 h 85"/>
                <a:gd name="T42" fmla="*/ 4 w 50"/>
                <a:gd name="T43" fmla="*/ 46 h 85"/>
                <a:gd name="T44" fmla="*/ 4 w 50"/>
                <a:gd name="T45" fmla="*/ 50 h 85"/>
                <a:gd name="T46" fmla="*/ 7 w 50"/>
                <a:gd name="T47" fmla="*/ 57 h 85"/>
                <a:gd name="T48" fmla="*/ 11 w 50"/>
                <a:gd name="T49" fmla="*/ 60 h 85"/>
                <a:gd name="T50" fmla="*/ 11 w 50"/>
                <a:gd name="T51" fmla="*/ 64 h 85"/>
                <a:gd name="T52" fmla="*/ 18 w 50"/>
                <a:gd name="T53" fmla="*/ 71 h 85"/>
                <a:gd name="T54" fmla="*/ 18 w 50"/>
                <a:gd name="T55" fmla="*/ 74 h 85"/>
                <a:gd name="T56" fmla="*/ 25 w 50"/>
                <a:gd name="T57" fmla="*/ 78 h 85"/>
                <a:gd name="T58" fmla="*/ 29 w 50"/>
                <a:gd name="T59" fmla="*/ 82 h 85"/>
                <a:gd name="T60" fmla="*/ 32 w 50"/>
                <a:gd name="T61" fmla="*/ 85 h 85"/>
                <a:gd name="T62" fmla="*/ 36 w 50"/>
                <a:gd name="T63" fmla="*/ 85 h 85"/>
                <a:gd name="T64" fmla="*/ 36 w 50"/>
                <a:gd name="T65" fmla="*/ 85 h 85"/>
                <a:gd name="T66" fmla="*/ 39 w 50"/>
                <a:gd name="T67" fmla="*/ 85 h 85"/>
                <a:gd name="T68" fmla="*/ 39 w 50"/>
                <a:gd name="T69" fmla="*/ 85 h 85"/>
                <a:gd name="T70" fmla="*/ 43 w 50"/>
                <a:gd name="T71" fmla="*/ 82 h 85"/>
                <a:gd name="T72" fmla="*/ 43 w 50"/>
                <a:gd name="T73" fmla="*/ 67 h 85"/>
                <a:gd name="T74" fmla="*/ 43 w 50"/>
                <a:gd name="T75" fmla="*/ 67 h 85"/>
                <a:gd name="T76" fmla="*/ 43 w 50"/>
                <a:gd name="T77" fmla="*/ 64 h 85"/>
                <a:gd name="T78" fmla="*/ 39 w 50"/>
                <a:gd name="T79" fmla="*/ 57 h 85"/>
                <a:gd name="T80" fmla="*/ 36 w 50"/>
                <a:gd name="T81" fmla="*/ 50 h 85"/>
                <a:gd name="T82" fmla="*/ 32 w 50"/>
                <a:gd name="T83" fmla="*/ 46 h 85"/>
                <a:gd name="T84" fmla="*/ 29 w 50"/>
                <a:gd name="T85" fmla="*/ 39 h 85"/>
                <a:gd name="T86" fmla="*/ 29 w 50"/>
                <a:gd name="T87" fmla="*/ 43 h 85"/>
                <a:gd name="T88" fmla="*/ 32 w 50"/>
                <a:gd name="T89" fmla="*/ 50 h 85"/>
                <a:gd name="T90" fmla="*/ 39 w 50"/>
                <a:gd name="T91" fmla="*/ 57 h 85"/>
                <a:gd name="T92" fmla="*/ 43 w 50"/>
                <a:gd name="T93" fmla="*/ 67 h 85"/>
                <a:gd name="T94" fmla="*/ 43 w 50"/>
                <a:gd name="T95" fmla="*/ 64 h 85"/>
                <a:gd name="T96" fmla="*/ 43 w 50"/>
                <a:gd name="T97" fmla="*/ 60 h 85"/>
                <a:gd name="T98" fmla="*/ 46 w 50"/>
                <a:gd name="T99" fmla="*/ 53 h 85"/>
                <a:gd name="T100" fmla="*/ 46 w 50"/>
                <a:gd name="T101" fmla="*/ 46 h 85"/>
                <a:gd name="T102" fmla="*/ 46 w 50"/>
                <a:gd name="T103" fmla="*/ 39 h 85"/>
                <a:gd name="T104" fmla="*/ 50 w 50"/>
                <a:gd name="T105" fmla="*/ 3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0" h="85">
                  <a:moveTo>
                    <a:pt x="50" y="36"/>
                  </a:moveTo>
                  <a:lnTo>
                    <a:pt x="50" y="36"/>
                  </a:lnTo>
                  <a:lnTo>
                    <a:pt x="50" y="29"/>
                  </a:lnTo>
                  <a:lnTo>
                    <a:pt x="50" y="18"/>
                  </a:lnTo>
                  <a:lnTo>
                    <a:pt x="50" y="11"/>
                  </a:lnTo>
                  <a:lnTo>
                    <a:pt x="50" y="0"/>
                  </a:lnTo>
                  <a:lnTo>
                    <a:pt x="43" y="4"/>
                  </a:lnTo>
                  <a:lnTo>
                    <a:pt x="43" y="4"/>
                  </a:lnTo>
                  <a:lnTo>
                    <a:pt x="43" y="11"/>
                  </a:lnTo>
                  <a:lnTo>
                    <a:pt x="43" y="15"/>
                  </a:lnTo>
                  <a:lnTo>
                    <a:pt x="39" y="18"/>
                  </a:lnTo>
                  <a:lnTo>
                    <a:pt x="39" y="18"/>
                  </a:lnTo>
                  <a:lnTo>
                    <a:pt x="39" y="22"/>
                  </a:lnTo>
                  <a:lnTo>
                    <a:pt x="36" y="25"/>
                  </a:lnTo>
                  <a:lnTo>
                    <a:pt x="25" y="32"/>
                  </a:lnTo>
                  <a:lnTo>
                    <a:pt x="25" y="32"/>
                  </a:lnTo>
                  <a:lnTo>
                    <a:pt x="18" y="36"/>
                  </a:lnTo>
                  <a:lnTo>
                    <a:pt x="11" y="36"/>
                  </a:lnTo>
                  <a:lnTo>
                    <a:pt x="7" y="36"/>
                  </a:lnTo>
                  <a:lnTo>
                    <a:pt x="0" y="36"/>
                  </a:lnTo>
                  <a:lnTo>
                    <a:pt x="0" y="43"/>
                  </a:lnTo>
                  <a:lnTo>
                    <a:pt x="4" y="46"/>
                  </a:lnTo>
                  <a:lnTo>
                    <a:pt x="4" y="50"/>
                  </a:lnTo>
                  <a:lnTo>
                    <a:pt x="7" y="57"/>
                  </a:lnTo>
                  <a:lnTo>
                    <a:pt x="11" y="60"/>
                  </a:lnTo>
                  <a:lnTo>
                    <a:pt x="11" y="64"/>
                  </a:lnTo>
                  <a:lnTo>
                    <a:pt x="18" y="71"/>
                  </a:lnTo>
                  <a:lnTo>
                    <a:pt x="18" y="74"/>
                  </a:lnTo>
                  <a:lnTo>
                    <a:pt x="25" y="78"/>
                  </a:lnTo>
                  <a:lnTo>
                    <a:pt x="29" y="82"/>
                  </a:lnTo>
                  <a:lnTo>
                    <a:pt x="32" y="85"/>
                  </a:lnTo>
                  <a:lnTo>
                    <a:pt x="36" y="85"/>
                  </a:lnTo>
                  <a:lnTo>
                    <a:pt x="36" y="85"/>
                  </a:lnTo>
                  <a:lnTo>
                    <a:pt x="39" y="85"/>
                  </a:lnTo>
                  <a:lnTo>
                    <a:pt x="39" y="85"/>
                  </a:lnTo>
                  <a:lnTo>
                    <a:pt x="43" y="82"/>
                  </a:lnTo>
                  <a:lnTo>
                    <a:pt x="43" y="67"/>
                  </a:lnTo>
                  <a:lnTo>
                    <a:pt x="43" y="67"/>
                  </a:lnTo>
                  <a:lnTo>
                    <a:pt x="43" y="64"/>
                  </a:lnTo>
                  <a:lnTo>
                    <a:pt x="39" y="57"/>
                  </a:lnTo>
                  <a:lnTo>
                    <a:pt x="36" y="50"/>
                  </a:lnTo>
                  <a:lnTo>
                    <a:pt x="32" y="46"/>
                  </a:lnTo>
                  <a:lnTo>
                    <a:pt x="29" y="39"/>
                  </a:lnTo>
                  <a:lnTo>
                    <a:pt x="29" y="43"/>
                  </a:lnTo>
                  <a:lnTo>
                    <a:pt x="32" y="50"/>
                  </a:lnTo>
                  <a:lnTo>
                    <a:pt x="39" y="57"/>
                  </a:lnTo>
                  <a:lnTo>
                    <a:pt x="43" y="67"/>
                  </a:lnTo>
                  <a:lnTo>
                    <a:pt x="43" y="64"/>
                  </a:lnTo>
                  <a:lnTo>
                    <a:pt x="43" y="60"/>
                  </a:lnTo>
                  <a:lnTo>
                    <a:pt x="46" y="53"/>
                  </a:lnTo>
                  <a:lnTo>
                    <a:pt x="46" y="46"/>
                  </a:lnTo>
                  <a:lnTo>
                    <a:pt x="46" y="39"/>
                  </a:lnTo>
                  <a:lnTo>
                    <a:pt x="50" y="3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9" name="Freeform 315">
              <a:extLst/>
            </p:cNvPr>
            <p:cNvSpPr>
              <a:spLocks/>
            </p:cNvSpPr>
            <p:nvPr userDrawn="1"/>
          </p:nvSpPr>
          <p:spPr bwMode="gray">
            <a:xfrm>
              <a:off x="1212" y="2461"/>
              <a:ext cx="94" cy="205"/>
            </a:xfrm>
            <a:custGeom>
              <a:avLst/>
              <a:gdLst>
                <a:gd name="T0" fmla="*/ 81 w 92"/>
                <a:gd name="T1" fmla="*/ 0 h 190"/>
                <a:gd name="T2" fmla="*/ 74 w 92"/>
                <a:gd name="T3" fmla="*/ 3 h 190"/>
                <a:gd name="T4" fmla="*/ 64 w 92"/>
                <a:gd name="T5" fmla="*/ 21 h 190"/>
                <a:gd name="T6" fmla="*/ 60 w 92"/>
                <a:gd name="T7" fmla="*/ 24 h 190"/>
                <a:gd name="T8" fmla="*/ 50 w 92"/>
                <a:gd name="T9" fmla="*/ 35 h 190"/>
                <a:gd name="T10" fmla="*/ 39 w 92"/>
                <a:gd name="T11" fmla="*/ 49 h 190"/>
                <a:gd name="T12" fmla="*/ 28 w 92"/>
                <a:gd name="T13" fmla="*/ 56 h 190"/>
                <a:gd name="T14" fmla="*/ 25 w 92"/>
                <a:gd name="T15" fmla="*/ 56 h 190"/>
                <a:gd name="T16" fmla="*/ 18 w 92"/>
                <a:gd name="T17" fmla="*/ 56 h 190"/>
                <a:gd name="T18" fmla="*/ 11 w 92"/>
                <a:gd name="T19" fmla="*/ 63 h 190"/>
                <a:gd name="T20" fmla="*/ 7 w 92"/>
                <a:gd name="T21" fmla="*/ 77 h 190"/>
                <a:gd name="T22" fmla="*/ 4 w 92"/>
                <a:gd name="T23" fmla="*/ 91 h 190"/>
                <a:gd name="T24" fmla="*/ 7 w 92"/>
                <a:gd name="T25" fmla="*/ 95 h 190"/>
                <a:gd name="T26" fmla="*/ 7 w 92"/>
                <a:gd name="T27" fmla="*/ 95 h 190"/>
                <a:gd name="T28" fmla="*/ 14 w 92"/>
                <a:gd name="T29" fmla="*/ 105 h 190"/>
                <a:gd name="T30" fmla="*/ 11 w 92"/>
                <a:gd name="T31" fmla="*/ 112 h 190"/>
                <a:gd name="T32" fmla="*/ 7 w 92"/>
                <a:gd name="T33" fmla="*/ 119 h 190"/>
                <a:gd name="T34" fmla="*/ 0 w 92"/>
                <a:gd name="T35" fmla="*/ 155 h 190"/>
                <a:gd name="T36" fmla="*/ 7 w 92"/>
                <a:gd name="T37" fmla="*/ 179 h 190"/>
                <a:gd name="T38" fmla="*/ 18 w 92"/>
                <a:gd name="T39" fmla="*/ 179 h 190"/>
                <a:gd name="T40" fmla="*/ 21 w 92"/>
                <a:gd name="T41" fmla="*/ 179 h 190"/>
                <a:gd name="T42" fmla="*/ 21 w 92"/>
                <a:gd name="T43" fmla="*/ 183 h 190"/>
                <a:gd name="T44" fmla="*/ 28 w 92"/>
                <a:gd name="T45" fmla="*/ 190 h 190"/>
                <a:gd name="T46" fmla="*/ 39 w 92"/>
                <a:gd name="T47" fmla="*/ 190 h 190"/>
                <a:gd name="T48" fmla="*/ 50 w 92"/>
                <a:gd name="T49" fmla="*/ 183 h 190"/>
                <a:gd name="T50" fmla="*/ 60 w 92"/>
                <a:gd name="T51" fmla="*/ 158 h 190"/>
                <a:gd name="T52" fmla="*/ 64 w 92"/>
                <a:gd name="T53" fmla="*/ 137 h 190"/>
                <a:gd name="T54" fmla="*/ 64 w 92"/>
                <a:gd name="T55" fmla="*/ 130 h 190"/>
                <a:gd name="T56" fmla="*/ 64 w 92"/>
                <a:gd name="T57" fmla="*/ 119 h 190"/>
                <a:gd name="T58" fmla="*/ 74 w 92"/>
                <a:gd name="T59" fmla="*/ 98 h 190"/>
                <a:gd name="T60" fmla="*/ 81 w 92"/>
                <a:gd name="T61" fmla="*/ 56 h 190"/>
                <a:gd name="T62" fmla="*/ 85 w 92"/>
                <a:gd name="T63" fmla="*/ 49 h 190"/>
                <a:gd name="T64" fmla="*/ 88 w 92"/>
                <a:gd name="T65" fmla="*/ 35 h 190"/>
                <a:gd name="T66" fmla="*/ 88 w 92"/>
                <a:gd name="T67" fmla="*/ 21 h 190"/>
                <a:gd name="T68" fmla="*/ 92 w 92"/>
                <a:gd name="T69" fmla="*/ 10 h 190"/>
                <a:gd name="T70" fmla="*/ 88 w 92"/>
                <a:gd name="T71"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2" h="190">
                  <a:moveTo>
                    <a:pt x="85" y="0"/>
                  </a:moveTo>
                  <a:lnTo>
                    <a:pt x="81" y="0"/>
                  </a:lnTo>
                  <a:lnTo>
                    <a:pt x="78" y="0"/>
                  </a:lnTo>
                  <a:lnTo>
                    <a:pt x="74" y="3"/>
                  </a:lnTo>
                  <a:lnTo>
                    <a:pt x="67" y="10"/>
                  </a:lnTo>
                  <a:lnTo>
                    <a:pt x="64" y="21"/>
                  </a:lnTo>
                  <a:lnTo>
                    <a:pt x="64" y="21"/>
                  </a:lnTo>
                  <a:lnTo>
                    <a:pt x="60" y="24"/>
                  </a:lnTo>
                  <a:lnTo>
                    <a:pt x="53" y="28"/>
                  </a:lnTo>
                  <a:lnTo>
                    <a:pt x="50" y="35"/>
                  </a:lnTo>
                  <a:lnTo>
                    <a:pt x="43" y="42"/>
                  </a:lnTo>
                  <a:lnTo>
                    <a:pt x="39" y="49"/>
                  </a:lnTo>
                  <a:lnTo>
                    <a:pt x="32" y="53"/>
                  </a:lnTo>
                  <a:lnTo>
                    <a:pt x="28" y="56"/>
                  </a:lnTo>
                  <a:lnTo>
                    <a:pt x="25" y="56"/>
                  </a:lnTo>
                  <a:lnTo>
                    <a:pt x="25" y="56"/>
                  </a:lnTo>
                  <a:lnTo>
                    <a:pt x="21" y="56"/>
                  </a:lnTo>
                  <a:lnTo>
                    <a:pt x="18" y="56"/>
                  </a:lnTo>
                  <a:lnTo>
                    <a:pt x="14" y="60"/>
                  </a:lnTo>
                  <a:lnTo>
                    <a:pt x="11" y="63"/>
                  </a:lnTo>
                  <a:lnTo>
                    <a:pt x="7" y="70"/>
                  </a:lnTo>
                  <a:lnTo>
                    <a:pt x="7" y="77"/>
                  </a:lnTo>
                  <a:lnTo>
                    <a:pt x="4" y="88"/>
                  </a:lnTo>
                  <a:lnTo>
                    <a:pt x="4" y="91"/>
                  </a:lnTo>
                  <a:lnTo>
                    <a:pt x="4" y="95"/>
                  </a:lnTo>
                  <a:lnTo>
                    <a:pt x="7" y="95"/>
                  </a:lnTo>
                  <a:lnTo>
                    <a:pt x="7" y="95"/>
                  </a:lnTo>
                  <a:lnTo>
                    <a:pt x="7" y="95"/>
                  </a:lnTo>
                  <a:lnTo>
                    <a:pt x="11" y="98"/>
                  </a:lnTo>
                  <a:lnTo>
                    <a:pt x="14" y="105"/>
                  </a:lnTo>
                  <a:lnTo>
                    <a:pt x="14" y="109"/>
                  </a:lnTo>
                  <a:lnTo>
                    <a:pt x="11" y="112"/>
                  </a:lnTo>
                  <a:lnTo>
                    <a:pt x="7" y="116"/>
                  </a:lnTo>
                  <a:lnTo>
                    <a:pt x="7" y="119"/>
                  </a:lnTo>
                  <a:lnTo>
                    <a:pt x="0" y="134"/>
                  </a:lnTo>
                  <a:lnTo>
                    <a:pt x="0" y="155"/>
                  </a:lnTo>
                  <a:lnTo>
                    <a:pt x="7" y="179"/>
                  </a:lnTo>
                  <a:lnTo>
                    <a:pt x="7" y="179"/>
                  </a:lnTo>
                  <a:lnTo>
                    <a:pt x="11" y="179"/>
                  </a:lnTo>
                  <a:lnTo>
                    <a:pt x="18" y="179"/>
                  </a:lnTo>
                  <a:lnTo>
                    <a:pt x="21" y="179"/>
                  </a:lnTo>
                  <a:lnTo>
                    <a:pt x="21" y="179"/>
                  </a:lnTo>
                  <a:lnTo>
                    <a:pt x="21" y="183"/>
                  </a:lnTo>
                  <a:lnTo>
                    <a:pt x="21" y="183"/>
                  </a:lnTo>
                  <a:lnTo>
                    <a:pt x="25" y="186"/>
                  </a:lnTo>
                  <a:lnTo>
                    <a:pt x="28" y="190"/>
                  </a:lnTo>
                  <a:lnTo>
                    <a:pt x="32" y="190"/>
                  </a:lnTo>
                  <a:lnTo>
                    <a:pt x="39" y="190"/>
                  </a:lnTo>
                  <a:lnTo>
                    <a:pt x="43" y="190"/>
                  </a:lnTo>
                  <a:lnTo>
                    <a:pt x="50" y="183"/>
                  </a:lnTo>
                  <a:lnTo>
                    <a:pt x="53" y="172"/>
                  </a:lnTo>
                  <a:lnTo>
                    <a:pt x="60" y="158"/>
                  </a:lnTo>
                  <a:lnTo>
                    <a:pt x="60" y="144"/>
                  </a:lnTo>
                  <a:lnTo>
                    <a:pt x="64" y="137"/>
                  </a:lnTo>
                  <a:lnTo>
                    <a:pt x="64" y="134"/>
                  </a:lnTo>
                  <a:lnTo>
                    <a:pt x="64" y="130"/>
                  </a:lnTo>
                  <a:lnTo>
                    <a:pt x="64" y="126"/>
                  </a:lnTo>
                  <a:lnTo>
                    <a:pt x="64" y="119"/>
                  </a:lnTo>
                  <a:lnTo>
                    <a:pt x="67" y="112"/>
                  </a:lnTo>
                  <a:lnTo>
                    <a:pt x="74" y="98"/>
                  </a:lnTo>
                  <a:lnTo>
                    <a:pt x="78" y="74"/>
                  </a:lnTo>
                  <a:lnTo>
                    <a:pt x="81" y="56"/>
                  </a:lnTo>
                  <a:lnTo>
                    <a:pt x="81" y="53"/>
                  </a:lnTo>
                  <a:lnTo>
                    <a:pt x="85" y="49"/>
                  </a:lnTo>
                  <a:lnTo>
                    <a:pt x="85" y="42"/>
                  </a:lnTo>
                  <a:lnTo>
                    <a:pt x="88" y="35"/>
                  </a:lnTo>
                  <a:lnTo>
                    <a:pt x="88" y="28"/>
                  </a:lnTo>
                  <a:lnTo>
                    <a:pt x="88" y="21"/>
                  </a:lnTo>
                  <a:lnTo>
                    <a:pt x="88" y="17"/>
                  </a:lnTo>
                  <a:lnTo>
                    <a:pt x="92" y="10"/>
                  </a:lnTo>
                  <a:lnTo>
                    <a:pt x="92" y="7"/>
                  </a:lnTo>
                  <a:lnTo>
                    <a:pt x="88" y="0"/>
                  </a:lnTo>
                  <a:lnTo>
                    <a:pt x="85"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0" name="Freeform 316">
              <a:extLst/>
            </p:cNvPr>
            <p:cNvSpPr>
              <a:spLocks/>
            </p:cNvSpPr>
            <p:nvPr userDrawn="1"/>
          </p:nvSpPr>
          <p:spPr bwMode="gray">
            <a:xfrm>
              <a:off x="2607" y="2981"/>
              <a:ext cx="62" cy="65"/>
            </a:xfrm>
            <a:custGeom>
              <a:avLst/>
              <a:gdLst>
                <a:gd name="T0" fmla="*/ 42 w 60"/>
                <a:gd name="T1" fmla="*/ 4 h 60"/>
                <a:gd name="T2" fmla="*/ 38 w 60"/>
                <a:gd name="T3" fmla="*/ 4 h 60"/>
                <a:gd name="T4" fmla="*/ 38 w 60"/>
                <a:gd name="T5" fmla="*/ 11 h 60"/>
                <a:gd name="T6" fmla="*/ 35 w 60"/>
                <a:gd name="T7" fmla="*/ 11 h 60"/>
                <a:gd name="T8" fmla="*/ 35 w 60"/>
                <a:gd name="T9" fmla="*/ 14 h 60"/>
                <a:gd name="T10" fmla="*/ 17 w 60"/>
                <a:gd name="T11" fmla="*/ 4 h 60"/>
                <a:gd name="T12" fmla="*/ 10 w 60"/>
                <a:gd name="T13" fmla="*/ 4 h 60"/>
                <a:gd name="T14" fmla="*/ 10 w 60"/>
                <a:gd name="T15" fmla="*/ 4 h 60"/>
                <a:gd name="T16" fmla="*/ 7 w 60"/>
                <a:gd name="T17" fmla="*/ 4 h 60"/>
                <a:gd name="T18" fmla="*/ 3 w 60"/>
                <a:gd name="T19" fmla="*/ 7 h 60"/>
                <a:gd name="T20" fmla="*/ 0 w 60"/>
                <a:gd name="T21" fmla="*/ 11 h 60"/>
                <a:gd name="T22" fmla="*/ 0 w 60"/>
                <a:gd name="T23" fmla="*/ 18 h 60"/>
                <a:gd name="T24" fmla="*/ 7 w 60"/>
                <a:gd name="T25" fmla="*/ 36 h 60"/>
                <a:gd name="T26" fmla="*/ 7 w 60"/>
                <a:gd name="T27" fmla="*/ 36 h 60"/>
                <a:gd name="T28" fmla="*/ 10 w 60"/>
                <a:gd name="T29" fmla="*/ 39 h 60"/>
                <a:gd name="T30" fmla="*/ 14 w 60"/>
                <a:gd name="T31" fmla="*/ 43 h 60"/>
                <a:gd name="T32" fmla="*/ 17 w 60"/>
                <a:gd name="T33" fmla="*/ 50 h 60"/>
                <a:gd name="T34" fmla="*/ 17 w 60"/>
                <a:gd name="T35" fmla="*/ 53 h 60"/>
                <a:gd name="T36" fmla="*/ 24 w 60"/>
                <a:gd name="T37" fmla="*/ 57 h 60"/>
                <a:gd name="T38" fmla="*/ 31 w 60"/>
                <a:gd name="T39" fmla="*/ 60 h 60"/>
                <a:gd name="T40" fmla="*/ 38 w 60"/>
                <a:gd name="T41" fmla="*/ 60 h 60"/>
                <a:gd name="T42" fmla="*/ 42 w 60"/>
                <a:gd name="T43" fmla="*/ 60 h 60"/>
                <a:gd name="T44" fmla="*/ 45 w 60"/>
                <a:gd name="T45" fmla="*/ 57 h 60"/>
                <a:gd name="T46" fmla="*/ 52 w 60"/>
                <a:gd name="T47" fmla="*/ 53 h 60"/>
                <a:gd name="T48" fmla="*/ 56 w 60"/>
                <a:gd name="T49" fmla="*/ 46 h 60"/>
                <a:gd name="T50" fmla="*/ 60 w 60"/>
                <a:gd name="T51" fmla="*/ 39 h 60"/>
                <a:gd name="T52" fmla="*/ 60 w 60"/>
                <a:gd name="T53" fmla="*/ 36 h 60"/>
                <a:gd name="T54" fmla="*/ 60 w 60"/>
                <a:gd name="T55" fmla="*/ 25 h 60"/>
                <a:gd name="T56" fmla="*/ 60 w 60"/>
                <a:gd name="T57" fmla="*/ 18 h 60"/>
                <a:gd name="T58" fmla="*/ 60 w 60"/>
                <a:gd name="T59" fmla="*/ 11 h 60"/>
                <a:gd name="T60" fmla="*/ 60 w 60"/>
                <a:gd name="T61" fmla="*/ 7 h 60"/>
                <a:gd name="T62" fmla="*/ 56 w 60"/>
                <a:gd name="T63" fmla="*/ 7 h 60"/>
                <a:gd name="T64" fmla="*/ 52 w 60"/>
                <a:gd name="T65" fmla="*/ 7 h 60"/>
                <a:gd name="T66" fmla="*/ 49 w 60"/>
                <a:gd name="T67" fmla="*/ 4 h 60"/>
                <a:gd name="T68" fmla="*/ 45 w 60"/>
                <a:gd name="T69" fmla="*/ 0 h 60"/>
                <a:gd name="T70" fmla="*/ 42 w 60"/>
                <a:gd name="T71"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0" h="60">
                  <a:moveTo>
                    <a:pt x="42" y="4"/>
                  </a:moveTo>
                  <a:lnTo>
                    <a:pt x="38" y="4"/>
                  </a:lnTo>
                  <a:lnTo>
                    <a:pt x="38" y="11"/>
                  </a:lnTo>
                  <a:lnTo>
                    <a:pt x="35" y="11"/>
                  </a:lnTo>
                  <a:lnTo>
                    <a:pt x="35" y="14"/>
                  </a:lnTo>
                  <a:lnTo>
                    <a:pt x="17" y="4"/>
                  </a:lnTo>
                  <a:lnTo>
                    <a:pt x="10" y="4"/>
                  </a:lnTo>
                  <a:lnTo>
                    <a:pt x="10" y="4"/>
                  </a:lnTo>
                  <a:lnTo>
                    <a:pt x="7" y="4"/>
                  </a:lnTo>
                  <a:lnTo>
                    <a:pt x="3" y="7"/>
                  </a:lnTo>
                  <a:lnTo>
                    <a:pt x="0" y="11"/>
                  </a:lnTo>
                  <a:lnTo>
                    <a:pt x="0" y="18"/>
                  </a:lnTo>
                  <a:lnTo>
                    <a:pt x="7" y="36"/>
                  </a:lnTo>
                  <a:lnTo>
                    <a:pt x="7" y="36"/>
                  </a:lnTo>
                  <a:lnTo>
                    <a:pt x="10" y="39"/>
                  </a:lnTo>
                  <a:lnTo>
                    <a:pt x="14" y="43"/>
                  </a:lnTo>
                  <a:lnTo>
                    <a:pt x="17" y="50"/>
                  </a:lnTo>
                  <a:lnTo>
                    <a:pt x="17" y="53"/>
                  </a:lnTo>
                  <a:lnTo>
                    <a:pt x="24" y="57"/>
                  </a:lnTo>
                  <a:lnTo>
                    <a:pt x="31" y="60"/>
                  </a:lnTo>
                  <a:lnTo>
                    <a:pt x="38" y="60"/>
                  </a:lnTo>
                  <a:lnTo>
                    <a:pt x="42" y="60"/>
                  </a:lnTo>
                  <a:lnTo>
                    <a:pt x="45" y="57"/>
                  </a:lnTo>
                  <a:lnTo>
                    <a:pt x="52" y="53"/>
                  </a:lnTo>
                  <a:lnTo>
                    <a:pt x="56" y="46"/>
                  </a:lnTo>
                  <a:lnTo>
                    <a:pt x="60" y="39"/>
                  </a:lnTo>
                  <a:lnTo>
                    <a:pt x="60" y="36"/>
                  </a:lnTo>
                  <a:lnTo>
                    <a:pt x="60" y="25"/>
                  </a:lnTo>
                  <a:lnTo>
                    <a:pt x="60" y="18"/>
                  </a:lnTo>
                  <a:lnTo>
                    <a:pt x="60" y="11"/>
                  </a:lnTo>
                  <a:lnTo>
                    <a:pt x="60" y="7"/>
                  </a:lnTo>
                  <a:lnTo>
                    <a:pt x="56" y="7"/>
                  </a:lnTo>
                  <a:lnTo>
                    <a:pt x="52" y="7"/>
                  </a:lnTo>
                  <a:lnTo>
                    <a:pt x="49" y="4"/>
                  </a:lnTo>
                  <a:lnTo>
                    <a:pt x="45" y="0"/>
                  </a:lnTo>
                  <a:lnTo>
                    <a:pt x="42"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1" name="Freeform 317">
              <a:extLst/>
            </p:cNvPr>
            <p:cNvSpPr>
              <a:spLocks/>
            </p:cNvSpPr>
            <p:nvPr userDrawn="1"/>
          </p:nvSpPr>
          <p:spPr bwMode="gray">
            <a:xfrm>
              <a:off x="2306" y="2138"/>
              <a:ext cx="11" cy="19"/>
            </a:xfrm>
            <a:custGeom>
              <a:avLst/>
              <a:gdLst>
                <a:gd name="T0" fmla="*/ 7 w 11"/>
                <a:gd name="T1" fmla="*/ 0 h 18"/>
                <a:gd name="T2" fmla="*/ 0 w 11"/>
                <a:gd name="T3" fmla="*/ 4 h 18"/>
                <a:gd name="T4" fmla="*/ 0 w 11"/>
                <a:gd name="T5" fmla="*/ 11 h 18"/>
                <a:gd name="T6" fmla="*/ 0 w 11"/>
                <a:gd name="T7" fmla="*/ 14 h 18"/>
                <a:gd name="T8" fmla="*/ 7 w 11"/>
                <a:gd name="T9" fmla="*/ 18 h 18"/>
                <a:gd name="T10" fmla="*/ 11 w 11"/>
                <a:gd name="T11" fmla="*/ 14 h 18"/>
                <a:gd name="T12" fmla="*/ 11 w 11"/>
                <a:gd name="T13" fmla="*/ 11 h 18"/>
                <a:gd name="T14" fmla="*/ 11 w 11"/>
                <a:gd name="T15" fmla="*/ 4 h 18"/>
                <a:gd name="T16" fmla="*/ 7 w 11"/>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8">
                  <a:moveTo>
                    <a:pt x="7" y="0"/>
                  </a:moveTo>
                  <a:lnTo>
                    <a:pt x="0" y="4"/>
                  </a:lnTo>
                  <a:lnTo>
                    <a:pt x="0" y="11"/>
                  </a:lnTo>
                  <a:lnTo>
                    <a:pt x="0" y="14"/>
                  </a:lnTo>
                  <a:lnTo>
                    <a:pt x="7" y="18"/>
                  </a:lnTo>
                  <a:lnTo>
                    <a:pt x="11" y="14"/>
                  </a:lnTo>
                  <a:lnTo>
                    <a:pt x="11" y="11"/>
                  </a:lnTo>
                  <a:lnTo>
                    <a:pt x="11" y="4"/>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2" name="Freeform 318">
              <a:extLst/>
            </p:cNvPr>
            <p:cNvSpPr>
              <a:spLocks/>
            </p:cNvSpPr>
            <p:nvPr userDrawn="1"/>
          </p:nvSpPr>
          <p:spPr bwMode="gray">
            <a:xfrm>
              <a:off x="2266" y="2005"/>
              <a:ext cx="40" cy="110"/>
            </a:xfrm>
            <a:custGeom>
              <a:avLst/>
              <a:gdLst>
                <a:gd name="T0" fmla="*/ 22 w 39"/>
                <a:gd name="T1" fmla="*/ 0 h 102"/>
                <a:gd name="T2" fmla="*/ 22 w 39"/>
                <a:gd name="T3" fmla="*/ 0 h 102"/>
                <a:gd name="T4" fmla="*/ 15 w 39"/>
                <a:gd name="T5" fmla="*/ 0 h 102"/>
                <a:gd name="T6" fmla="*/ 11 w 39"/>
                <a:gd name="T7" fmla="*/ 3 h 102"/>
                <a:gd name="T8" fmla="*/ 8 w 39"/>
                <a:gd name="T9" fmla="*/ 3 h 102"/>
                <a:gd name="T10" fmla="*/ 4 w 39"/>
                <a:gd name="T11" fmla="*/ 10 h 102"/>
                <a:gd name="T12" fmla="*/ 4 w 39"/>
                <a:gd name="T13" fmla="*/ 10 h 102"/>
                <a:gd name="T14" fmla="*/ 0 w 39"/>
                <a:gd name="T15" fmla="*/ 18 h 102"/>
                <a:gd name="T16" fmla="*/ 0 w 39"/>
                <a:gd name="T17" fmla="*/ 28 h 102"/>
                <a:gd name="T18" fmla="*/ 0 w 39"/>
                <a:gd name="T19" fmla="*/ 39 h 102"/>
                <a:gd name="T20" fmla="*/ 0 w 39"/>
                <a:gd name="T21" fmla="*/ 46 h 102"/>
                <a:gd name="T22" fmla="*/ 0 w 39"/>
                <a:gd name="T23" fmla="*/ 53 h 102"/>
                <a:gd name="T24" fmla="*/ 4 w 39"/>
                <a:gd name="T25" fmla="*/ 56 h 102"/>
                <a:gd name="T26" fmla="*/ 4 w 39"/>
                <a:gd name="T27" fmla="*/ 56 h 102"/>
                <a:gd name="T28" fmla="*/ 4 w 39"/>
                <a:gd name="T29" fmla="*/ 60 h 102"/>
                <a:gd name="T30" fmla="*/ 4 w 39"/>
                <a:gd name="T31" fmla="*/ 60 h 102"/>
                <a:gd name="T32" fmla="*/ 4 w 39"/>
                <a:gd name="T33" fmla="*/ 63 h 102"/>
                <a:gd name="T34" fmla="*/ 0 w 39"/>
                <a:gd name="T35" fmla="*/ 67 h 102"/>
                <a:gd name="T36" fmla="*/ 0 w 39"/>
                <a:gd name="T37" fmla="*/ 70 h 102"/>
                <a:gd name="T38" fmla="*/ 4 w 39"/>
                <a:gd name="T39" fmla="*/ 77 h 102"/>
                <a:gd name="T40" fmla="*/ 4 w 39"/>
                <a:gd name="T41" fmla="*/ 84 h 102"/>
                <a:gd name="T42" fmla="*/ 8 w 39"/>
                <a:gd name="T43" fmla="*/ 91 h 102"/>
                <a:gd name="T44" fmla="*/ 15 w 39"/>
                <a:gd name="T45" fmla="*/ 99 h 102"/>
                <a:gd name="T46" fmla="*/ 15 w 39"/>
                <a:gd name="T47" fmla="*/ 102 h 102"/>
                <a:gd name="T48" fmla="*/ 18 w 39"/>
                <a:gd name="T49" fmla="*/ 102 h 102"/>
                <a:gd name="T50" fmla="*/ 22 w 39"/>
                <a:gd name="T51" fmla="*/ 99 h 102"/>
                <a:gd name="T52" fmla="*/ 25 w 39"/>
                <a:gd name="T53" fmla="*/ 91 h 102"/>
                <a:gd name="T54" fmla="*/ 25 w 39"/>
                <a:gd name="T55" fmla="*/ 88 h 102"/>
                <a:gd name="T56" fmla="*/ 25 w 39"/>
                <a:gd name="T57" fmla="*/ 77 h 102"/>
                <a:gd name="T58" fmla="*/ 25 w 39"/>
                <a:gd name="T59" fmla="*/ 70 h 102"/>
                <a:gd name="T60" fmla="*/ 25 w 39"/>
                <a:gd name="T61" fmla="*/ 63 h 102"/>
                <a:gd name="T62" fmla="*/ 25 w 39"/>
                <a:gd name="T63" fmla="*/ 60 h 102"/>
                <a:gd name="T64" fmla="*/ 32 w 39"/>
                <a:gd name="T65" fmla="*/ 46 h 102"/>
                <a:gd name="T66" fmla="*/ 32 w 39"/>
                <a:gd name="T67" fmla="*/ 42 h 102"/>
                <a:gd name="T68" fmla="*/ 32 w 39"/>
                <a:gd name="T69" fmla="*/ 39 h 102"/>
                <a:gd name="T70" fmla="*/ 32 w 39"/>
                <a:gd name="T71" fmla="*/ 32 h 102"/>
                <a:gd name="T72" fmla="*/ 32 w 39"/>
                <a:gd name="T73" fmla="*/ 28 h 102"/>
                <a:gd name="T74" fmla="*/ 36 w 39"/>
                <a:gd name="T75" fmla="*/ 25 h 102"/>
                <a:gd name="T76" fmla="*/ 36 w 39"/>
                <a:gd name="T77" fmla="*/ 25 h 102"/>
                <a:gd name="T78" fmla="*/ 36 w 39"/>
                <a:gd name="T79" fmla="*/ 18 h 102"/>
                <a:gd name="T80" fmla="*/ 36 w 39"/>
                <a:gd name="T81" fmla="*/ 10 h 102"/>
                <a:gd name="T82" fmla="*/ 36 w 39"/>
                <a:gd name="T83" fmla="*/ 3 h 102"/>
                <a:gd name="T84" fmla="*/ 39 w 39"/>
                <a:gd name="T85" fmla="*/ 0 h 102"/>
                <a:gd name="T86" fmla="*/ 36 w 39"/>
                <a:gd name="T87" fmla="*/ 0 h 102"/>
                <a:gd name="T88" fmla="*/ 32 w 39"/>
                <a:gd name="T89" fmla="*/ 3 h 102"/>
                <a:gd name="T90" fmla="*/ 25 w 39"/>
                <a:gd name="T91" fmla="*/ 3 h 102"/>
                <a:gd name="T92" fmla="*/ 22 w 39"/>
                <a:gd name="T93"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9" h="102">
                  <a:moveTo>
                    <a:pt x="22" y="0"/>
                  </a:moveTo>
                  <a:lnTo>
                    <a:pt x="22" y="0"/>
                  </a:lnTo>
                  <a:lnTo>
                    <a:pt x="15" y="0"/>
                  </a:lnTo>
                  <a:lnTo>
                    <a:pt x="11" y="3"/>
                  </a:lnTo>
                  <a:lnTo>
                    <a:pt x="8" y="3"/>
                  </a:lnTo>
                  <a:lnTo>
                    <a:pt x="4" y="10"/>
                  </a:lnTo>
                  <a:lnTo>
                    <a:pt x="4" y="10"/>
                  </a:lnTo>
                  <a:lnTo>
                    <a:pt x="0" y="18"/>
                  </a:lnTo>
                  <a:lnTo>
                    <a:pt x="0" y="28"/>
                  </a:lnTo>
                  <a:lnTo>
                    <a:pt x="0" y="39"/>
                  </a:lnTo>
                  <a:lnTo>
                    <a:pt x="0" y="46"/>
                  </a:lnTo>
                  <a:lnTo>
                    <a:pt x="0" y="53"/>
                  </a:lnTo>
                  <a:lnTo>
                    <a:pt x="4" y="56"/>
                  </a:lnTo>
                  <a:lnTo>
                    <a:pt x="4" y="56"/>
                  </a:lnTo>
                  <a:lnTo>
                    <a:pt x="4" y="60"/>
                  </a:lnTo>
                  <a:lnTo>
                    <a:pt x="4" y="60"/>
                  </a:lnTo>
                  <a:lnTo>
                    <a:pt x="4" y="63"/>
                  </a:lnTo>
                  <a:lnTo>
                    <a:pt x="0" y="67"/>
                  </a:lnTo>
                  <a:lnTo>
                    <a:pt x="0" y="70"/>
                  </a:lnTo>
                  <a:lnTo>
                    <a:pt x="4" y="77"/>
                  </a:lnTo>
                  <a:lnTo>
                    <a:pt x="4" y="84"/>
                  </a:lnTo>
                  <a:lnTo>
                    <a:pt x="8" y="91"/>
                  </a:lnTo>
                  <a:lnTo>
                    <a:pt x="15" y="99"/>
                  </a:lnTo>
                  <a:lnTo>
                    <a:pt x="15" y="102"/>
                  </a:lnTo>
                  <a:lnTo>
                    <a:pt x="18" y="102"/>
                  </a:lnTo>
                  <a:lnTo>
                    <a:pt x="22" y="99"/>
                  </a:lnTo>
                  <a:lnTo>
                    <a:pt x="25" y="91"/>
                  </a:lnTo>
                  <a:lnTo>
                    <a:pt x="25" y="88"/>
                  </a:lnTo>
                  <a:lnTo>
                    <a:pt x="25" y="77"/>
                  </a:lnTo>
                  <a:lnTo>
                    <a:pt x="25" y="70"/>
                  </a:lnTo>
                  <a:lnTo>
                    <a:pt x="25" y="63"/>
                  </a:lnTo>
                  <a:lnTo>
                    <a:pt x="25" y="60"/>
                  </a:lnTo>
                  <a:lnTo>
                    <a:pt x="32" y="46"/>
                  </a:lnTo>
                  <a:lnTo>
                    <a:pt x="32" y="42"/>
                  </a:lnTo>
                  <a:lnTo>
                    <a:pt x="32" y="39"/>
                  </a:lnTo>
                  <a:lnTo>
                    <a:pt x="32" y="32"/>
                  </a:lnTo>
                  <a:lnTo>
                    <a:pt x="32" y="28"/>
                  </a:lnTo>
                  <a:lnTo>
                    <a:pt x="36" y="25"/>
                  </a:lnTo>
                  <a:lnTo>
                    <a:pt x="36" y="25"/>
                  </a:lnTo>
                  <a:lnTo>
                    <a:pt x="36" y="18"/>
                  </a:lnTo>
                  <a:lnTo>
                    <a:pt x="36" y="10"/>
                  </a:lnTo>
                  <a:lnTo>
                    <a:pt x="36" y="3"/>
                  </a:lnTo>
                  <a:lnTo>
                    <a:pt x="39" y="0"/>
                  </a:lnTo>
                  <a:lnTo>
                    <a:pt x="36" y="0"/>
                  </a:lnTo>
                  <a:lnTo>
                    <a:pt x="32" y="3"/>
                  </a:lnTo>
                  <a:lnTo>
                    <a:pt x="25" y="3"/>
                  </a:lnTo>
                  <a:lnTo>
                    <a:pt x="22"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3" name="Freeform 319">
              <a:extLst/>
            </p:cNvPr>
            <p:cNvSpPr>
              <a:spLocks/>
            </p:cNvSpPr>
            <p:nvPr userDrawn="1"/>
          </p:nvSpPr>
          <p:spPr bwMode="gray">
            <a:xfrm>
              <a:off x="2234" y="2120"/>
              <a:ext cx="32" cy="37"/>
            </a:xfrm>
            <a:custGeom>
              <a:avLst/>
              <a:gdLst>
                <a:gd name="T0" fmla="*/ 24 w 31"/>
                <a:gd name="T1" fmla="*/ 0 h 35"/>
                <a:gd name="T2" fmla="*/ 21 w 31"/>
                <a:gd name="T3" fmla="*/ 3 h 35"/>
                <a:gd name="T4" fmla="*/ 17 w 31"/>
                <a:gd name="T5" fmla="*/ 7 h 35"/>
                <a:gd name="T6" fmla="*/ 10 w 31"/>
                <a:gd name="T7" fmla="*/ 14 h 35"/>
                <a:gd name="T8" fmla="*/ 7 w 31"/>
                <a:gd name="T9" fmla="*/ 17 h 35"/>
                <a:gd name="T10" fmla="*/ 3 w 31"/>
                <a:gd name="T11" fmla="*/ 24 h 35"/>
                <a:gd name="T12" fmla="*/ 0 w 31"/>
                <a:gd name="T13" fmla="*/ 28 h 35"/>
                <a:gd name="T14" fmla="*/ 0 w 31"/>
                <a:gd name="T15" fmla="*/ 28 h 35"/>
                <a:gd name="T16" fmla="*/ 0 w 31"/>
                <a:gd name="T17" fmla="*/ 31 h 35"/>
                <a:gd name="T18" fmla="*/ 0 w 31"/>
                <a:gd name="T19" fmla="*/ 31 h 35"/>
                <a:gd name="T20" fmla="*/ 0 w 31"/>
                <a:gd name="T21" fmla="*/ 35 h 35"/>
                <a:gd name="T22" fmla="*/ 0 w 31"/>
                <a:gd name="T23" fmla="*/ 35 h 35"/>
                <a:gd name="T24" fmla="*/ 3 w 31"/>
                <a:gd name="T25" fmla="*/ 35 h 35"/>
                <a:gd name="T26" fmla="*/ 10 w 31"/>
                <a:gd name="T27" fmla="*/ 31 h 35"/>
                <a:gd name="T28" fmla="*/ 14 w 31"/>
                <a:gd name="T29" fmla="*/ 28 h 35"/>
                <a:gd name="T30" fmla="*/ 21 w 31"/>
                <a:gd name="T31" fmla="*/ 24 h 35"/>
                <a:gd name="T32" fmla="*/ 21 w 31"/>
                <a:gd name="T33" fmla="*/ 24 h 35"/>
                <a:gd name="T34" fmla="*/ 21 w 31"/>
                <a:gd name="T35" fmla="*/ 21 h 35"/>
                <a:gd name="T36" fmla="*/ 24 w 31"/>
                <a:gd name="T37" fmla="*/ 17 h 35"/>
                <a:gd name="T38" fmla="*/ 28 w 31"/>
                <a:gd name="T39" fmla="*/ 14 h 35"/>
                <a:gd name="T40" fmla="*/ 31 w 31"/>
                <a:gd name="T41" fmla="*/ 10 h 35"/>
                <a:gd name="T42" fmla="*/ 31 w 31"/>
                <a:gd name="T43" fmla="*/ 7 h 35"/>
                <a:gd name="T44" fmla="*/ 31 w 31"/>
                <a:gd name="T45" fmla="*/ 3 h 35"/>
                <a:gd name="T46" fmla="*/ 31 w 31"/>
                <a:gd name="T47" fmla="*/ 3 h 35"/>
                <a:gd name="T48" fmla="*/ 28 w 31"/>
                <a:gd name="T49" fmla="*/ 0 h 35"/>
                <a:gd name="T50" fmla="*/ 24 w 31"/>
                <a:gd name="T5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5">
                  <a:moveTo>
                    <a:pt x="24" y="0"/>
                  </a:moveTo>
                  <a:lnTo>
                    <a:pt x="21" y="3"/>
                  </a:lnTo>
                  <a:lnTo>
                    <a:pt x="17" y="7"/>
                  </a:lnTo>
                  <a:lnTo>
                    <a:pt x="10" y="14"/>
                  </a:lnTo>
                  <a:lnTo>
                    <a:pt x="7" y="17"/>
                  </a:lnTo>
                  <a:lnTo>
                    <a:pt x="3" y="24"/>
                  </a:lnTo>
                  <a:lnTo>
                    <a:pt x="0" y="28"/>
                  </a:lnTo>
                  <a:lnTo>
                    <a:pt x="0" y="28"/>
                  </a:lnTo>
                  <a:lnTo>
                    <a:pt x="0" y="31"/>
                  </a:lnTo>
                  <a:lnTo>
                    <a:pt x="0" y="31"/>
                  </a:lnTo>
                  <a:lnTo>
                    <a:pt x="0" y="35"/>
                  </a:lnTo>
                  <a:lnTo>
                    <a:pt x="0" y="35"/>
                  </a:lnTo>
                  <a:lnTo>
                    <a:pt x="3" y="35"/>
                  </a:lnTo>
                  <a:lnTo>
                    <a:pt x="10" y="31"/>
                  </a:lnTo>
                  <a:lnTo>
                    <a:pt x="14" y="28"/>
                  </a:lnTo>
                  <a:lnTo>
                    <a:pt x="21" y="24"/>
                  </a:lnTo>
                  <a:lnTo>
                    <a:pt x="21" y="24"/>
                  </a:lnTo>
                  <a:lnTo>
                    <a:pt x="21" y="21"/>
                  </a:lnTo>
                  <a:lnTo>
                    <a:pt x="24" y="17"/>
                  </a:lnTo>
                  <a:lnTo>
                    <a:pt x="28" y="14"/>
                  </a:lnTo>
                  <a:lnTo>
                    <a:pt x="31" y="10"/>
                  </a:lnTo>
                  <a:lnTo>
                    <a:pt x="31" y="7"/>
                  </a:lnTo>
                  <a:lnTo>
                    <a:pt x="31" y="3"/>
                  </a:lnTo>
                  <a:lnTo>
                    <a:pt x="31" y="3"/>
                  </a:lnTo>
                  <a:lnTo>
                    <a:pt x="28" y="0"/>
                  </a:lnTo>
                  <a:lnTo>
                    <a:pt x="2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4" name="Freeform 320">
              <a:extLst/>
            </p:cNvPr>
            <p:cNvSpPr>
              <a:spLocks/>
            </p:cNvSpPr>
            <p:nvPr userDrawn="1"/>
          </p:nvSpPr>
          <p:spPr bwMode="gray">
            <a:xfrm>
              <a:off x="2292" y="2112"/>
              <a:ext cx="18" cy="30"/>
            </a:xfrm>
            <a:custGeom>
              <a:avLst/>
              <a:gdLst>
                <a:gd name="T0" fmla="*/ 11 w 18"/>
                <a:gd name="T1" fmla="*/ 0 h 28"/>
                <a:gd name="T2" fmla="*/ 7 w 18"/>
                <a:gd name="T3" fmla="*/ 0 h 28"/>
                <a:gd name="T4" fmla="*/ 4 w 18"/>
                <a:gd name="T5" fmla="*/ 3 h 28"/>
                <a:gd name="T6" fmla="*/ 0 w 18"/>
                <a:gd name="T7" fmla="*/ 3 h 28"/>
                <a:gd name="T8" fmla="*/ 0 w 18"/>
                <a:gd name="T9" fmla="*/ 7 h 28"/>
                <a:gd name="T10" fmla="*/ 0 w 18"/>
                <a:gd name="T11" fmla="*/ 14 h 28"/>
                <a:gd name="T12" fmla="*/ 0 w 18"/>
                <a:gd name="T13" fmla="*/ 17 h 28"/>
                <a:gd name="T14" fmla="*/ 0 w 18"/>
                <a:gd name="T15" fmla="*/ 24 h 28"/>
                <a:gd name="T16" fmla="*/ 4 w 18"/>
                <a:gd name="T17" fmla="*/ 28 h 28"/>
                <a:gd name="T18" fmla="*/ 11 w 18"/>
                <a:gd name="T19" fmla="*/ 28 h 28"/>
                <a:gd name="T20" fmla="*/ 14 w 18"/>
                <a:gd name="T21" fmla="*/ 24 h 28"/>
                <a:gd name="T22" fmla="*/ 18 w 18"/>
                <a:gd name="T23" fmla="*/ 21 h 28"/>
                <a:gd name="T24" fmla="*/ 18 w 18"/>
                <a:gd name="T25" fmla="*/ 17 h 28"/>
                <a:gd name="T26" fmla="*/ 18 w 18"/>
                <a:gd name="T27" fmla="*/ 14 h 28"/>
                <a:gd name="T28" fmla="*/ 14 w 18"/>
                <a:gd name="T29" fmla="*/ 10 h 28"/>
                <a:gd name="T30" fmla="*/ 14 w 18"/>
                <a:gd name="T31" fmla="*/ 3 h 28"/>
                <a:gd name="T32" fmla="*/ 11 w 18"/>
                <a:gd name="T33"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 h="28">
                  <a:moveTo>
                    <a:pt x="11" y="0"/>
                  </a:moveTo>
                  <a:lnTo>
                    <a:pt x="7" y="0"/>
                  </a:lnTo>
                  <a:lnTo>
                    <a:pt x="4" y="3"/>
                  </a:lnTo>
                  <a:lnTo>
                    <a:pt x="0" y="3"/>
                  </a:lnTo>
                  <a:lnTo>
                    <a:pt x="0" y="7"/>
                  </a:lnTo>
                  <a:lnTo>
                    <a:pt x="0" y="14"/>
                  </a:lnTo>
                  <a:lnTo>
                    <a:pt x="0" y="17"/>
                  </a:lnTo>
                  <a:lnTo>
                    <a:pt x="0" y="24"/>
                  </a:lnTo>
                  <a:lnTo>
                    <a:pt x="4" y="28"/>
                  </a:lnTo>
                  <a:lnTo>
                    <a:pt x="11" y="28"/>
                  </a:lnTo>
                  <a:lnTo>
                    <a:pt x="14" y="24"/>
                  </a:lnTo>
                  <a:lnTo>
                    <a:pt x="18" y="21"/>
                  </a:lnTo>
                  <a:lnTo>
                    <a:pt x="18" y="17"/>
                  </a:lnTo>
                  <a:lnTo>
                    <a:pt x="18" y="14"/>
                  </a:lnTo>
                  <a:lnTo>
                    <a:pt x="14" y="10"/>
                  </a:lnTo>
                  <a:lnTo>
                    <a:pt x="14" y="3"/>
                  </a:lnTo>
                  <a:lnTo>
                    <a:pt x="11"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5" name="Freeform 321">
              <a:extLst/>
            </p:cNvPr>
            <p:cNvSpPr>
              <a:spLocks/>
            </p:cNvSpPr>
            <p:nvPr userDrawn="1"/>
          </p:nvSpPr>
          <p:spPr bwMode="gray">
            <a:xfrm>
              <a:off x="2296" y="2150"/>
              <a:ext cx="69" cy="53"/>
            </a:xfrm>
            <a:custGeom>
              <a:avLst/>
              <a:gdLst>
                <a:gd name="T0" fmla="*/ 45 w 67"/>
                <a:gd name="T1" fmla="*/ 0 h 49"/>
                <a:gd name="T2" fmla="*/ 31 w 67"/>
                <a:gd name="T3" fmla="*/ 7 h 49"/>
                <a:gd name="T4" fmla="*/ 21 w 67"/>
                <a:gd name="T5" fmla="*/ 7 h 49"/>
                <a:gd name="T6" fmla="*/ 7 w 67"/>
                <a:gd name="T7" fmla="*/ 14 h 49"/>
                <a:gd name="T8" fmla="*/ 7 w 67"/>
                <a:gd name="T9" fmla="*/ 17 h 49"/>
                <a:gd name="T10" fmla="*/ 3 w 67"/>
                <a:gd name="T11" fmla="*/ 21 h 49"/>
                <a:gd name="T12" fmla="*/ 3 w 67"/>
                <a:gd name="T13" fmla="*/ 24 h 49"/>
                <a:gd name="T14" fmla="*/ 0 w 67"/>
                <a:gd name="T15" fmla="*/ 31 h 49"/>
                <a:gd name="T16" fmla="*/ 0 w 67"/>
                <a:gd name="T17" fmla="*/ 35 h 49"/>
                <a:gd name="T18" fmla="*/ 3 w 67"/>
                <a:gd name="T19" fmla="*/ 35 h 49"/>
                <a:gd name="T20" fmla="*/ 10 w 67"/>
                <a:gd name="T21" fmla="*/ 35 h 49"/>
                <a:gd name="T22" fmla="*/ 17 w 67"/>
                <a:gd name="T23" fmla="*/ 31 h 49"/>
                <a:gd name="T24" fmla="*/ 21 w 67"/>
                <a:gd name="T25" fmla="*/ 31 h 49"/>
                <a:gd name="T26" fmla="*/ 21 w 67"/>
                <a:gd name="T27" fmla="*/ 31 h 49"/>
                <a:gd name="T28" fmla="*/ 21 w 67"/>
                <a:gd name="T29" fmla="*/ 31 h 49"/>
                <a:gd name="T30" fmla="*/ 24 w 67"/>
                <a:gd name="T31" fmla="*/ 39 h 49"/>
                <a:gd name="T32" fmla="*/ 24 w 67"/>
                <a:gd name="T33" fmla="*/ 42 h 49"/>
                <a:gd name="T34" fmla="*/ 28 w 67"/>
                <a:gd name="T35" fmla="*/ 46 h 49"/>
                <a:gd name="T36" fmla="*/ 31 w 67"/>
                <a:gd name="T37" fmla="*/ 46 h 49"/>
                <a:gd name="T38" fmla="*/ 38 w 67"/>
                <a:gd name="T39" fmla="*/ 46 h 49"/>
                <a:gd name="T40" fmla="*/ 42 w 67"/>
                <a:gd name="T41" fmla="*/ 49 h 49"/>
                <a:gd name="T42" fmla="*/ 45 w 67"/>
                <a:gd name="T43" fmla="*/ 46 h 49"/>
                <a:gd name="T44" fmla="*/ 49 w 67"/>
                <a:gd name="T45" fmla="*/ 42 h 49"/>
                <a:gd name="T46" fmla="*/ 49 w 67"/>
                <a:gd name="T47" fmla="*/ 35 h 49"/>
                <a:gd name="T48" fmla="*/ 45 w 67"/>
                <a:gd name="T49" fmla="*/ 31 h 49"/>
                <a:gd name="T50" fmla="*/ 45 w 67"/>
                <a:gd name="T51" fmla="*/ 28 h 49"/>
                <a:gd name="T52" fmla="*/ 49 w 67"/>
                <a:gd name="T53" fmla="*/ 28 h 49"/>
                <a:gd name="T54" fmla="*/ 49 w 67"/>
                <a:gd name="T55" fmla="*/ 28 h 49"/>
                <a:gd name="T56" fmla="*/ 53 w 67"/>
                <a:gd name="T57" fmla="*/ 31 h 49"/>
                <a:gd name="T58" fmla="*/ 56 w 67"/>
                <a:gd name="T59" fmla="*/ 35 h 49"/>
                <a:gd name="T60" fmla="*/ 56 w 67"/>
                <a:gd name="T61" fmla="*/ 35 h 49"/>
                <a:gd name="T62" fmla="*/ 60 w 67"/>
                <a:gd name="T63" fmla="*/ 31 h 49"/>
                <a:gd name="T64" fmla="*/ 63 w 67"/>
                <a:gd name="T65" fmla="*/ 28 h 49"/>
                <a:gd name="T66" fmla="*/ 67 w 67"/>
                <a:gd name="T67" fmla="*/ 21 h 49"/>
                <a:gd name="T68" fmla="*/ 67 w 67"/>
                <a:gd name="T69" fmla="*/ 14 h 49"/>
                <a:gd name="T70" fmla="*/ 63 w 67"/>
                <a:gd name="T71" fmla="*/ 10 h 49"/>
                <a:gd name="T72" fmla="*/ 60 w 67"/>
                <a:gd name="T73" fmla="*/ 3 h 49"/>
                <a:gd name="T74" fmla="*/ 53 w 67"/>
                <a:gd name="T75" fmla="*/ 0 h 49"/>
                <a:gd name="T76" fmla="*/ 49 w 67"/>
                <a:gd name="T77" fmla="*/ 0 h 49"/>
                <a:gd name="T78" fmla="*/ 45 w 67"/>
                <a:gd name="T79"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7" h="49">
                  <a:moveTo>
                    <a:pt x="45" y="0"/>
                  </a:moveTo>
                  <a:lnTo>
                    <a:pt x="31" y="7"/>
                  </a:lnTo>
                  <a:lnTo>
                    <a:pt x="21" y="7"/>
                  </a:lnTo>
                  <a:lnTo>
                    <a:pt x="7" y="14"/>
                  </a:lnTo>
                  <a:lnTo>
                    <a:pt x="7" y="17"/>
                  </a:lnTo>
                  <a:lnTo>
                    <a:pt x="3" y="21"/>
                  </a:lnTo>
                  <a:lnTo>
                    <a:pt x="3" y="24"/>
                  </a:lnTo>
                  <a:lnTo>
                    <a:pt x="0" y="31"/>
                  </a:lnTo>
                  <a:lnTo>
                    <a:pt x="0" y="35"/>
                  </a:lnTo>
                  <a:lnTo>
                    <a:pt x="3" y="35"/>
                  </a:lnTo>
                  <a:lnTo>
                    <a:pt x="10" y="35"/>
                  </a:lnTo>
                  <a:lnTo>
                    <a:pt x="17" y="31"/>
                  </a:lnTo>
                  <a:lnTo>
                    <a:pt x="21" y="31"/>
                  </a:lnTo>
                  <a:lnTo>
                    <a:pt x="21" y="31"/>
                  </a:lnTo>
                  <a:lnTo>
                    <a:pt x="21" y="31"/>
                  </a:lnTo>
                  <a:lnTo>
                    <a:pt x="24" y="39"/>
                  </a:lnTo>
                  <a:lnTo>
                    <a:pt x="24" y="42"/>
                  </a:lnTo>
                  <a:lnTo>
                    <a:pt x="28" y="46"/>
                  </a:lnTo>
                  <a:lnTo>
                    <a:pt x="31" y="46"/>
                  </a:lnTo>
                  <a:lnTo>
                    <a:pt x="38" y="46"/>
                  </a:lnTo>
                  <a:lnTo>
                    <a:pt x="42" y="49"/>
                  </a:lnTo>
                  <a:lnTo>
                    <a:pt x="45" y="46"/>
                  </a:lnTo>
                  <a:lnTo>
                    <a:pt x="49" y="42"/>
                  </a:lnTo>
                  <a:lnTo>
                    <a:pt x="49" y="35"/>
                  </a:lnTo>
                  <a:lnTo>
                    <a:pt x="45" y="31"/>
                  </a:lnTo>
                  <a:lnTo>
                    <a:pt x="45" y="28"/>
                  </a:lnTo>
                  <a:lnTo>
                    <a:pt x="49" y="28"/>
                  </a:lnTo>
                  <a:lnTo>
                    <a:pt x="49" y="28"/>
                  </a:lnTo>
                  <a:lnTo>
                    <a:pt x="53" y="31"/>
                  </a:lnTo>
                  <a:lnTo>
                    <a:pt x="56" y="35"/>
                  </a:lnTo>
                  <a:lnTo>
                    <a:pt x="56" y="35"/>
                  </a:lnTo>
                  <a:lnTo>
                    <a:pt x="60" y="31"/>
                  </a:lnTo>
                  <a:lnTo>
                    <a:pt x="63" y="28"/>
                  </a:lnTo>
                  <a:lnTo>
                    <a:pt x="67" y="21"/>
                  </a:lnTo>
                  <a:lnTo>
                    <a:pt x="67" y="14"/>
                  </a:lnTo>
                  <a:lnTo>
                    <a:pt x="63" y="10"/>
                  </a:lnTo>
                  <a:lnTo>
                    <a:pt x="60" y="3"/>
                  </a:lnTo>
                  <a:lnTo>
                    <a:pt x="53" y="0"/>
                  </a:lnTo>
                  <a:lnTo>
                    <a:pt x="49" y="0"/>
                  </a:lnTo>
                  <a:lnTo>
                    <a:pt x="45"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6" name="Freeform 322">
              <a:extLst/>
            </p:cNvPr>
            <p:cNvSpPr>
              <a:spLocks noEditPoints="1"/>
            </p:cNvSpPr>
            <p:nvPr userDrawn="1"/>
          </p:nvSpPr>
          <p:spPr bwMode="gray">
            <a:xfrm>
              <a:off x="2122" y="2180"/>
              <a:ext cx="137" cy="170"/>
            </a:xfrm>
            <a:custGeom>
              <a:avLst/>
              <a:gdLst>
                <a:gd name="T0" fmla="*/ 14 w 133"/>
                <a:gd name="T1" fmla="*/ 134 h 158"/>
                <a:gd name="T2" fmla="*/ 24 w 133"/>
                <a:gd name="T3" fmla="*/ 141 h 158"/>
                <a:gd name="T4" fmla="*/ 42 w 133"/>
                <a:gd name="T5" fmla="*/ 144 h 158"/>
                <a:gd name="T6" fmla="*/ 52 w 133"/>
                <a:gd name="T7" fmla="*/ 148 h 158"/>
                <a:gd name="T8" fmla="*/ 66 w 133"/>
                <a:gd name="T9" fmla="*/ 158 h 158"/>
                <a:gd name="T10" fmla="*/ 77 w 133"/>
                <a:gd name="T11" fmla="*/ 155 h 158"/>
                <a:gd name="T12" fmla="*/ 84 w 133"/>
                <a:gd name="T13" fmla="*/ 141 h 158"/>
                <a:gd name="T14" fmla="*/ 88 w 133"/>
                <a:gd name="T15" fmla="*/ 127 h 158"/>
                <a:gd name="T16" fmla="*/ 98 w 133"/>
                <a:gd name="T17" fmla="*/ 120 h 158"/>
                <a:gd name="T18" fmla="*/ 105 w 133"/>
                <a:gd name="T19" fmla="*/ 102 h 158"/>
                <a:gd name="T20" fmla="*/ 119 w 133"/>
                <a:gd name="T21" fmla="*/ 95 h 158"/>
                <a:gd name="T22" fmla="*/ 123 w 133"/>
                <a:gd name="T23" fmla="*/ 88 h 158"/>
                <a:gd name="T24" fmla="*/ 112 w 133"/>
                <a:gd name="T25" fmla="*/ 81 h 158"/>
                <a:gd name="T26" fmla="*/ 105 w 133"/>
                <a:gd name="T27" fmla="*/ 77 h 158"/>
                <a:gd name="T28" fmla="*/ 116 w 133"/>
                <a:gd name="T29" fmla="*/ 56 h 158"/>
                <a:gd name="T30" fmla="*/ 126 w 133"/>
                <a:gd name="T31" fmla="*/ 46 h 158"/>
                <a:gd name="T32" fmla="*/ 112 w 133"/>
                <a:gd name="T33" fmla="*/ 39 h 158"/>
                <a:gd name="T34" fmla="*/ 133 w 133"/>
                <a:gd name="T35" fmla="*/ 28 h 158"/>
                <a:gd name="T36" fmla="*/ 126 w 133"/>
                <a:gd name="T37" fmla="*/ 18 h 158"/>
                <a:gd name="T38" fmla="*/ 116 w 133"/>
                <a:gd name="T39" fmla="*/ 7 h 158"/>
                <a:gd name="T40" fmla="*/ 112 w 133"/>
                <a:gd name="T41" fmla="*/ 0 h 158"/>
                <a:gd name="T42" fmla="*/ 98 w 133"/>
                <a:gd name="T43" fmla="*/ 3 h 158"/>
                <a:gd name="T44" fmla="*/ 88 w 133"/>
                <a:gd name="T45" fmla="*/ 11 h 158"/>
                <a:gd name="T46" fmla="*/ 70 w 133"/>
                <a:gd name="T47" fmla="*/ 39 h 158"/>
                <a:gd name="T48" fmla="*/ 59 w 133"/>
                <a:gd name="T49" fmla="*/ 46 h 158"/>
                <a:gd name="T50" fmla="*/ 45 w 133"/>
                <a:gd name="T51" fmla="*/ 56 h 158"/>
                <a:gd name="T52" fmla="*/ 38 w 133"/>
                <a:gd name="T53" fmla="*/ 67 h 158"/>
                <a:gd name="T54" fmla="*/ 7 w 133"/>
                <a:gd name="T55" fmla="*/ 88 h 158"/>
                <a:gd name="T56" fmla="*/ 0 w 133"/>
                <a:gd name="T57" fmla="*/ 99 h 158"/>
                <a:gd name="T58" fmla="*/ 3 w 133"/>
                <a:gd name="T59" fmla="*/ 120 h 158"/>
                <a:gd name="T60" fmla="*/ 0 w 133"/>
                <a:gd name="T61" fmla="*/ 127 h 158"/>
                <a:gd name="T62" fmla="*/ 38 w 133"/>
                <a:gd name="T63" fmla="*/ 99 h 158"/>
                <a:gd name="T64" fmla="*/ 38 w 133"/>
                <a:gd name="T65" fmla="*/ 99 h 158"/>
                <a:gd name="T66" fmla="*/ 63 w 133"/>
                <a:gd name="T67" fmla="*/ 81 h 158"/>
                <a:gd name="T68" fmla="*/ 95 w 133"/>
                <a:gd name="T69" fmla="*/ 49 h 158"/>
                <a:gd name="T70" fmla="*/ 74 w 133"/>
                <a:gd name="T71" fmla="*/ 74 h 158"/>
                <a:gd name="T72" fmla="*/ 74 w 133"/>
                <a:gd name="T73" fmla="*/ 74 h 158"/>
                <a:gd name="T74" fmla="*/ 59 w 133"/>
                <a:gd name="T75" fmla="*/ 81 h 158"/>
                <a:gd name="T76" fmla="*/ 52 w 133"/>
                <a:gd name="T77" fmla="*/ 85 h 158"/>
                <a:gd name="T78" fmla="*/ 45 w 133"/>
                <a:gd name="T79" fmla="*/ 92 h 158"/>
                <a:gd name="T80" fmla="*/ 49 w 133"/>
                <a:gd name="T81" fmla="*/ 88 h 158"/>
                <a:gd name="T82" fmla="*/ 28 w 133"/>
                <a:gd name="T83" fmla="*/ 99 h 158"/>
                <a:gd name="T84" fmla="*/ 21 w 133"/>
                <a:gd name="T85" fmla="*/ 92 h 158"/>
                <a:gd name="T86" fmla="*/ 28 w 133"/>
                <a:gd name="T87" fmla="*/ 99 h 158"/>
                <a:gd name="T88" fmla="*/ 28 w 133"/>
                <a:gd name="T89" fmla="*/ 99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3" h="158">
                  <a:moveTo>
                    <a:pt x="0" y="130"/>
                  </a:moveTo>
                  <a:lnTo>
                    <a:pt x="7" y="130"/>
                  </a:lnTo>
                  <a:lnTo>
                    <a:pt x="14" y="134"/>
                  </a:lnTo>
                  <a:lnTo>
                    <a:pt x="21" y="137"/>
                  </a:lnTo>
                  <a:lnTo>
                    <a:pt x="21" y="141"/>
                  </a:lnTo>
                  <a:lnTo>
                    <a:pt x="24" y="141"/>
                  </a:lnTo>
                  <a:lnTo>
                    <a:pt x="31" y="144"/>
                  </a:lnTo>
                  <a:lnTo>
                    <a:pt x="38" y="144"/>
                  </a:lnTo>
                  <a:lnTo>
                    <a:pt x="42" y="144"/>
                  </a:lnTo>
                  <a:lnTo>
                    <a:pt x="45" y="144"/>
                  </a:lnTo>
                  <a:lnTo>
                    <a:pt x="49" y="144"/>
                  </a:lnTo>
                  <a:lnTo>
                    <a:pt x="52" y="148"/>
                  </a:lnTo>
                  <a:lnTo>
                    <a:pt x="52" y="151"/>
                  </a:lnTo>
                  <a:lnTo>
                    <a:pt x="63" y="151"/>
                  </a:lnTo>
                  <a:lnTo>
                    <a:pt x="66" y="158"/>
                  </a:lnTo>
                  <a:lnTo>
                    <a:pt x="70" y="158"/>
                  </a:lnTo>
                  <a:lnTo>
                    <a:pt x="74" y="155"/>
                  </a:lnTo>
                  <a:lnTo>
                    <a:pt x="77" y="155"/>
                  </a:lnTo>
                  <a:lnTo>
                    <a:pt x="81" y="151"/>
                  </a:lnTo>
                  <a:lnTo>
                    <a:pt x="84" y="148"/>
                  </a:lnTo>
                  <a:lnTo>
                    <a:pt x="84" y="141"/>
                  </a:lnTo>
                  <a:lnTo>
                    <a:pt x="88" y="134"/>
                  </a:lnTo>
                  <a:lnTo>
                    <a:pt x="88" y="130"/>
                  </a:lnTo>
                  <a:lnTo>
                    <a:pt x="88" y="127"/>
                  </a:lnTo>
                  <a:lnTo>
                    <a:pt x="91" y="127"/>
                  </a:lnTo>
                  <a:lnTo>
                    <a:pt x="91" y="123"/>
                  </a:lnTo>
                  <a:lnTo>
                    <a:pt x="98" y="120"/>
                  </a:lnTo>
                  <a:lnTo>
                    <a:pt x="102" y="116"/>
                  </a:lnTo>
                  <a:lnTo>
                    <a:pt x="105" y="102"/>
                  </a:lnTo>
                  <a:lnTo>
                    <a:pt x="105" y="102"/>
                  </a:lnTo>
                  <a:lnTo>
                    <a:pt x="109" y="99"/>
                  </a:lnTo>
                  <a:lnTo>
                    <a:pt x="112" y="95"/>
                  </a:lnTo>
                  <a:lnTo>
                    <a:pt x="119" y="95"/>
                  </a:lnTo>
                  <a:lnTo>
                    <a:pt x="119" y="95"/>
                  </a:lnTo>
                  <a:lnTo>
                    <a:pt x="123" y="92"/>
                  </a:lnTo>
                  <a:lnTo>
                    <a:pt x="123" y="88"/>
                  </a:lnTo>
                  <a:lnTo>
                    <a:pt x="123" y="85"/>
                  </a:lnTo>
                  <a:lnTo>
                    <a:pt x="116" y="81"/>
                  </a:lnTo>
                  <a:lnTo>
                    <a:pt x="112" y="81"/>
                  </a:lnTo>
                  <a:lnTo>
                    <a:pt x="109" y="81"/>
                  </a:lnTo>
                  <a:lnTo>
                    <a:pt x="105" y="77"/>
                  </a:lnTo>
                  <a:lnTo>
                    <a:pt x="105" y="77"/>
                  </a:lnTo>
                  <a:lnTo>
                    <a:pt x="109" y="74"/>
                  </a:lnTo>
                  <a:lnTo>
                    <a:pt x="109" y="60"/>
                  </a:lnTo>
                  <a:lnTo>
                    <a:pt x="116" y="56"/>
                  </a:lnTo>
                  <a:lnTo>
                    <a:pt x="119" y="49"/>
                  </a:lnTo>
                  <a:lnTo>
                    <a:pt x="123" y="46"/>
                  </a:lnTo>
                  <a:lnTo>
                    <a:pt x="126" y="46"/>
                  </a:lnTo>
                  <a:lnTo>
                    <a:pt x="126" y="46"/>
                  </a:lnTo>
                  <a:lnTo>
                    <a:pt x="126" y="46"/>
                  </a:lnTo>
                  <a:lnTo>
                    <a:pt x="112" y="39"/>
                  </a:lnTo>
                  <a:lnTo>
                    <a:pt x="133" y="32"/>
                  </a:lnTo>
                  <a:lnTo>
                    <a:pt x="133" y="32"/>
                  </a:lnTo>
                  <a:lnTo>
                    <a:pt x="133" y="28"/>
                  </a:lnTo>
                  <a:lnTo>
                    <a:pt x="130" y="25"/>
                  </a:lnTo>
                  <a:lnTo>
                    <a:pt x="130" y="21"/>
                  </a:lnTo>
                  <a:lnTo>
                    <a:pt x="126" y="18"/>
                  </a:lnTo>
                  <a:lnTo>
                    <a:pt x="123" y="14"/>
                  </a:lnTo>
                  <a:lnTo>
                    <a:pt x="119" y="11"/>
                  </a:lnTo>
                  <a:lnTo>
                    <a:pt x="116" y="7"/>
                  </a:lnTo>
                  <a:lnTo>
                    <a:pt x="112" y="7"/>
                  </a:lnTo>
                  <a:lnTo>
                    <a:pt x="112" y="3"/>
                  </a:lnTo>
                  <a:lnTo>
                    <a:pt x="112" y="0"/>
                  </a:lnTo>
                  <a:lnTo>
                    <a:pt x="109" y="0"/>
                  </a:lnTo>
                  <a:lnTo>
                    <a:pt x="105" y="0"/>
                  </a:lnTo>
                  <a:lnTo>
                    <a:pt x="98" y="3"/>
                  </a:lnTo>
                  <a:lnTo>
                    <a:pt x="95" y="3"/>
                  </a:lnTo>
                  <a:lnTo>
                    <a:pt x="91" y="7"/>
                  </a:lnTo>
                  <a:lnTo>
                    <a:pt x="88" y="11"/>
                  </a:lnTo>
                  <a:lnTo>
                    <a:pt x="81" y="14"/>
                  </a:lnTo>
                  <a:lnTo>
                    <a:pt x="70" y="39"/>
                  </a:lnTo>
                  <a:lnTo>
                    <a:pt x="70" y="39"/>
                  </a:lnTo>
                  <a:lnTo>
                    <a:pt x="66" y="42"/>
                  </a:lnTo>
                  <a:lnTo>
                    <a:pt x="63" y="46"/>
                  </a:lnTo>
                  <a:lnTo>
                    <a:pt x="59" y="46"/>
                  </a:lnTo>
                  <a:lnTo>
                    <a:pt x="52" y="49"/>
                  </a:lnTo>
                  <a:lnTo>
                    <a:pt x="49" y="53"/>
                  </a:lnTo>
                  <a:lnTo>
                    <a:pt x="45" y="56"/>
                  </a:lnTo>
                  <a:lnTo>
                    <a:pt x="42" y="60"/>
                  </a:lnTo>
                  <a:lnTo>
                    <a:pt x="38" y="63"/>
                  </a:lnTo>
                  <a:lnTo>
                    <a:pt x="38" y="67"/>
                  </a:lnTo>
                  <a:lnTo>
                    <a:pt x="28" y="88"/>
                  </a:lnTo>
                  <a:lnTo>
                    <a:pt x="28" y="88"/>
                  </a:lnTo>
                  <a:lnTo>
                    <a:pt x="7" y="88"/>
                  </a:lnTo>
                  <a:lnTo>
                    <a:pt x="7" y="88"/>
                  </a:lnTo>
                  <a:lnTo>
                    <a:pt x="3" y="92"/>
                  </a:lnTo>
                  <a:lnTo>
                    <a:pt x="0" y="99"/>
                  </a:lnTo>
                  <a:lnTo>
                    <a:pt x="0" y="102"/>
                  </a:lnTo>
                  <a:lnTo>
                    <a:pt x="0" y="109"/>
                  </a:lnTo>
                  <a:lnTo>
                    <a:pt x="3" y="120"/>
                  </a:lnTo>
                  <a:lnTo>
                    <a:pt x="3" y="120"/>
                  </a:lnTo>
                  <a:lnTo>
                    <a:pt x="0" y="123"/>
                  </a:lnTo>
                  <a:lnTo>
                    <a:pt x="0" y="127"/>
                  </a:lnTo>
                  <a:lnTo>
                    <a:pt x="0" y="130"/>
                  </a:lnTo>
                  <a:close/>
                  <a:moveTo>
                    <a:pt x="38" y="99"/>
                  </a:moveTo>
                  <a:lnTo>
                    <a:pt x="38" y="99"/>
                  </a:lnTo>
                  <a:lnTo>
                    <a:pt x="38" y="99"/>
                  </a:lnTo>
                  <a:lnTo>
                    <a:pt x="38" y="99"/>
                  </a:lnTo>
                  <a:lnTo>
                    <a:pt x="38" y="99"/>
                  </a:lnTo>
                  <a:close/>
                  <a:moveTo>
                    <a:pt x="63" y="81"/>
                  </a:moveTo>
                  <a:lnTo>
                    <a:pt x="66" y="77"/>
                  </a:lnTo>
                  <a:lnTo>
                    <a:pt x="63" y="81"/>
                  </a:lnTo>
                  <a:lnTo>
                    <a:pt x="63" y="81"/>
                  </a:lnTo>
                  <a:close/>
                  <a:moveTo>
                    <a:pt x="95" y="49"/>
                  </a:moveTo>
                  <a:lnTo>
                    <a:pt x="95" y="49"/>
                  </a:lnTo>
                  <a:lnTo>
                    <a:pt x="91" y="49"/>
                  </a:lnTo>
                  <a:lnTo>
                    <a:pt x="95" y="49"/>
                  </a:lnTo>
                  <a:close/>
                  <a:moveTo>
                    <a:pt x="74" y="74"/>
                  </a:moveTo>
                  <a:lnTo>
                    <a:pt x="77" y="74"/>
                  </a:lnTo>
                  <a:lnTo>
                    <a:pt x="77" y="74"/>
                  </a:lnTo>
                  <a:lnTo>
                    <a:pt x="74" y="74"/>
                  </a:lnTo>
                  <a:close/>
                  <a:moveTo>
                    <a:pt x="49" y="88"/>
                  </a:moveTo>
                  <a:lnTo>
                    <a:pt x="52" y="85"/>
                  </a:lnTo>
                  <a:lnTo>
                    <a:pt x="59" y="81"/>
                  </a:lnTo>
                  <a:lnTo>
                    <a:pt x="59" y="85"/>
                  </a:lnTo>
                  <a:lnTo>
                    <a:pt x="56" y="85"/>
                  </a:lnTo>
                  <a:lnTo>
                    <a:pt x="52" y="85"/>
                  </a:lnTo>
                  <a:lnTo>
                    <a:pt x="49" y="88"/>
                  </a:lnTo>
                  <a:lnTo>
                    <a:pt x="45" y="92"/>
                  </a:lnTo>
                  <a:lnTo>
                    <a:pt x="45" y="92"/>
                  </a:lnTo>
                  <a:lnTo>
                    <a:pt x="45" y="88"/>
                  </a:lnTo>
                  <a:lnTo>
                    <a:pt x="49" y="88"/>
                  </a:lnTo>
                  <a:lnTo>
                    <a:pt x="49" y="88"/>
                  </a:lnTo>
                  <a:close/>
                  <a:moveTo>
                    <a:pt x="21" y="92"/>
                  </a:moveTo>
                  <a:lnTo>
                    <a:pt x="21" y="95"/>
                  </a:lnTo>
                  <a:lnTo>
                    <a:pt x="28" y="99"/>
                  </a:lnTo>
                  <a:lnTo>
                    <a:pt x="24" y="95"/>
                  </a:lnTo>
                  <a:lnTo>
                    <a:pt x="21" y="92"/>
                  </a:lnTo>
                  <a:lnTo>
                    <a:pt x="21" y="92"/>
                  </a:lnTo>
                  <a:lnTo>
                    <a:pt x="21" y="92"/>
                  </a:lnTo>
                  <a:close/>
                  <a:moveTo>
                    <a:pt x="28" y="99"/>
                  </a:moveTo>
                  <a:lnTo>
                    <a:pt x="28" y="99"/>
                  </a:lnTo>
                  <a:lnTo>
                    <a:pt x="28" y="99"/>
                  </a:lnTo>
                  <a:lnTo>
                    <a:pt x="28" y="99"/>
                  </a:lnTo>
                  <a:lnTo>
                    <a:pt x="28" y="9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7" name="Freeform 323">
              <a:extLst/>
            </p:cNvPr>
            <p:cNvSpPr>
              <a:spLocks/>
            </p:cNvSpPr>
            <p:nvPr userDrawn="1"/>
          </p:nvSpPr>
          <p:spPr bwMode="gray">
            <a:xfrm>
              <a:off x="2560" y="2325"/>
              <a:ext cx="141" cy="121"/>
            </a:xfrm>
            <a:custGeom>
              <a:avLst/>
              <a:gdLst>
                <a:gd name="T0" fmla="*/ 95 w 137"/>
                <a:gd name="T1" fmla="*/ 46 h 113"/>
                <a:gd name="T2" fmla="*/ 95 w 137"/>
                <a:gd name="T3" fmla="*/ 46 h 113"/>
                <a:gd name="T4" fmla="*/ 91 w 137"/>
                <a:gd name="T5" fmla="*/ 46 h 113"/>
                <a:gd name="T6" fmla="*/ 88 w 137"/>
                <a:gd name="T7" fmla="*/ 46 h 113"/>
                <a:gd name="T8" fmla="*/ 84 w 137"/>
                <a:gd name="T9" fmla="*/ 42 h 113"/>
                <a:gd name="T10" fmla="*/ 81 w 137"/>
                <a:gd name="T11" fmla="*/ 39 h 113"/>
                <a:gd name="T12" fmla="*/ 81 w 137"/>
                <a:gd name="T13" fmla="*/ 39 h 113"/>
                <a:gd name="T14" fmla="*/ 77 w 137"/>
                <a:gd name="T15" fmla="*/ 35 h 113"/>
                <a:gd name="T16" fmla="*/ 74 w 137"/>
                <a:gd name="T17" fmla="*/ 35 h 113"/>
                <a:gd name="T18" fmla="*/ 70 w 137"/>
                <a:gd name="T19" fmla="*/ 32 h 113"/>
                <a:gd name="T20" fmla="*/ 63 w 137"/>
                <a:gd name="T21" fmla="*/ 28 h 113"/>
                <a:gd name="T22" fmla="*/ 60 w 137"/>
                <a:gd name="T23" fmla="*/ 21 h 113"/>
                <a:gd name="T24" fmla="*/ 53 w 137"/>
                <a:gd name="T25" fmla="*/ 17 h 113"/>
                <a:gd name="T26" fmla="*/ 46 w 137"/>
                <a:gd name="T27" fmla="*/ 14 h 113"/>
                <a:gd name="T28" fmla="*/ 42 w 137"/>
                <a:gd name="T29" fmla="*/ 10 h 113"/>
                <a:gd name="T30" fmla="*/ 42 w 137"/>
                <a:gd name="T31" fmla="*/ 10 h 113"/>
                <a:gd name="T32" fmla="*/ 39 w 137"/>
                <a:gd name="T33" fmla="*/ 10 h 113"/>
                <a:gd name="T34" fmla="*/ 32 w 137"/>
                <a:gd name="T35" fmla="*/ 7 h 113"/>
                <a:gd name="T36" fmla="*/ 21 w 137"/>
                <a:gd name="T37" fmla="*/ 3 h 113"/>
                <a:gd name="T38" fmla="*/ 10 w 137"/>
                <a:gd name="T39" fmla="*/ 3 h 113"/>
                <a:gd name="T40" fmla="*/ 3 w 137"/>
                <a:gd name="T41" fmla="*/ 0 h 113"/>
                <a:gd name="T42" fmla="*/ 0 w 137"/>
                <a:gd name="T43" fmla="*/ 81 h 113"/>
                <a:gd name="T44" fmla="*/ 14 w 137"/>
                <a:gd name="T45" fmla="*/ 88 h 113"/>
                <a:gd name="T46" fmla="*/ 28 w 137"/>
                <a:gd name="T47" fmla="*/ 84 h 113"/>
                <a:gd name="T48" fmla="*/ 28 w 137"/>
                <a:gd name="T49" fmla="*/ 81 h 113"/>
                <a:gd name="T50" fmla="*/ 32 w 137"/>
                <a:gd name="T51" fmla="*/ 77 h 113"/>
                <a:gd name="T52" fmla="*/ 35 w 137"/>
                <a:gd name="T53" fmla="*/ 74 h 113"/>
                <a:gd name="T54" fmla="*/ 39 w 137"/>
                <a:gd name="T55" fmla="*/ 70 h 113"/>
                <a:gd name="T56" fmla="*/ 46 w 137"/>
                <a:gd name="T57" fmla="*/ 70 h 113"/>
                <a:gd name="T58" fmla="*/ 56 w 137"/>
                <a:gd name="T59" fmla="*/ 70 h 113"/>
                <a:gd name="T60" fmla="*/ 81 w 137"/>
                <a:gd name="T61" fmla="*/ 84 h 113"/>
                <a:gd name="T62" fmla="*/ 91 w 137"/>
                <a:gd name="T63" fmla="*/ 98 h 113"/>
                <a:gd name="T64" fmla="*/ 109 w 137"/>
                <a:gd name="T65" fmla="*/ 106 h 113"/>
                <a:gd name="T66" fmla="*/ 134 w 137"/>
                <a:gd name="T67" fmla="*/ 113 h 113"/>
                <a:gd name="T68" fmla="*/ 134 w 137"/>
                <a:gd name="T69" fmla="*/ 113 h 113"/>
                <a:gd name="T70" fmla="*/ 137 w 137"/>
                <a:gd name="T71" fmla="*/ 109 h 113"/>
                <a:gd name="T72" fmla="*/ 137 w 137"/>
                <a:gd name="T73" fmla="*/ 106 h 113"/>
                <a:gd name="T74" fmla="*/ 134 w 137"/>
                <a:gd name="T75" fmla="*/ 102 h 113"/>
                <a:gd name="T76" fmla="*/ 130 w 137"/>
                <a:gd name="T77" fmla="*/ 98 h 113"/>
                <a:gd name="T78" fmla="*/ 123 w 137"/>
                <a:gd name="T79" fmla="*/ 91 h 113"/>
                <a:gd name="T80" fmla="*/ 116 w 137"/>
                <a:gd name="T81" fmla="*/ 88 h 113"/>
                <a:gd name="T82" fmla="*/ 113 w 137"/>
                <a:gd name="T83" fmla="*/ 81 h 113"/>
                <a:gd name="T84" fmla="*/ 106 w 137"/>
                <a:gd name="T85" fmla="*/ 77 h 113"/>
                <a:gd name="T86" fmla="*/ 102 w 137"/>
                <a:gd name="T87" fmla="*/ 74 h 113"/>
                <a:gd name="T88" fmla="*/ 102 w 137"/>
                <a:gd name="T89" fmla="*/ 74 h 113"/>
                <a:gd name="T90" fmla="*/ 84 w 137"/>
                <a:gd name="T91" fmla="*/ 63 h 113"/>
                <a:gd name="T92" fmla="*/ 102 w 137"/>
                <a:gd name="T93" fmla="*/ 56 h 113"/>
                <a:gd name="T94" fmla="*/ 95 w 137"/>
                <a:gd name="T95" fmla="*/ 4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7" h="113">
                  <a:moveTo>
                    <a:pt x="95" y="46"/>
                  </a:moveTo>
                  <a:lnTo>
                    <a:pt x="95" y="46"/>
                  </a:lnTo>
                  <a:lnTo>
                    <a:pt x="91" y="46"/>
                  </a:lnTo>
                  <a:lnTo>
                    <a:pt x="88" y="46"/>
                  </a:lnTo>
                  <a:lnTo>
                    <a:pt x="84" y="42"/>
                  </a:lnTo>
                  <a:lnTo>
                    <a:pt x="81" y="39"/>
                  </a:lnTo>
                  <a:lnTo>
                    <a:pt x="81" y="39"/>
                  </a:lnTo>
                  <a:lnTo>
                    <a:pt x="77" y="35"/>
                  </a:lnTo>
                  <a:lnTo>
                    <a:pt x="74" y="35"/>
                  </a:lnTo>
                  <a:lnTo>
                    <a:pt x="70" y="32"/>
                  </a:lnTo>
                  <a:lnTo>
                    <a:pt x="63" y="28"/>
                  </a:lnTo>
                  <a:lnTo>
                    <a:pt x="60" y="21"/>
                  </a:lnTo>
                  <a:lnTo>
                    <a:pt x="53" y="17"/>
                  </a:lnTo>
                  <a:lnTo>
                    <a:pt x="46" y="14"/>
                  </a:lnTo>
                  <a:lnTo>
                    <a:pt x="42" y="10"/>
                  </a:lnTo>
                  <a:lnTo>
                    <a:pt x="42" y="10"/>
                  </a:lnTo>
                  <a:lnTo>
                    <a:pt x="39" y="10"/>
                  </a:lnTo>
                  <a:lnTo>
                    <a:pt x="32" y="7"/>
                  </a:lnTo>
                  <a:lnTo>
                    <a:pt x="21" y="3"/>
                  </a:lnTo>
                  <a:lnTo>
                    <a:pt x="10" y="3"/>
                  </a:lnTo>
                  <a:lnTo>
                    <a:pt x="3" y="0"/>
                  </a:lnTo>
                  <a:lnTo>
                    <a:pt x="0" y="81"/>
                  </a:lnTo>
                  <a:lnTo>
                    <a:pt x="14" y="88"/>
                  </a:lnTo>
                  <a:lnTo>
                    <a:pt x="28" y="84"/>
                  </a:lnTo>
                  <a:lnTo>
                    <a:pt x="28" y="81"/>
                  </a:lnTo>
                  <a:lnTo>
                    <a:pt x="32" y="77"/>
                  </a:lnTo>
                  <a:lnTo>
                    <a:pt x="35" y="74"/>
                  </a:lnTo>
                  <a:lnTo>
                    <a:pt x="39" y="70"/>
                  </a:lnTo>
                  <a:lnTo>
                    <a:pt x="46" y="70"/>
                  </a:lnTo>
                  <a:lnTo>
                    <a:pt x="56" y="70"/>
                  </a:lnTo>
                  <a:lnTo>
                    <a:pt x="81" y="84"/>
                  </a:lnTo>
                  <a:lnTo>
                    <a:pt x="91" y="98"/>
                  </a:lnTo>
                  <a:lnTo>
                    <a:pt x="109" y="106"/>
                  </a:lnTo>
                  <a:lnTo>
                    <a:pt x="134" y="113"/>
                  </a:lnTo>
                  <a:lnTo>
                    <a:pt x="134" y="113"/>
                  </a:lnTo>
                  <a:lnTo>
                    <a:pt x="137" y="109"/>
                  </a:lnTo>
                  <a:lnTo>
                    <a:pt x="137" y="106"/>
                  </a:lnTo>
                  <a:lnTo>
                    <a:pt x="134" y="102"/>
                  </a:lnTo>
                  <a:lnTo>
                    <a:pt x="130" y="98"/>
                  </a:lnTo>
                  <a:lnTo>
                    <a:pt x="123" y="91"/>
                  </a:lnTo>
                  <a:lnTo>
                    <a:pt x="116" y="88"/>
                  </a:lnTo>
                  <a:lnTo>
                    <a:pt x="113" y="81"/>
                  </a:lnTo>
                  <a:lnTo>
                    <a:pt x="106" y="77"/>
                  </a:lnTo>
                  <a:lnTo>
                    <a:pt x="102" y="74"/>
                  </a:lnTo>
                  <a:lnTo>
                    <a:pt x="102" y="74"/>
                  </a:lnTo>
                  <a:lnTo>
                    <a:pt x="84" y="63"/>
                  </a:lnTo>
                  <a:lnTo>
                    <a:pt x="102" y="56"/>
                  </a:lnTo>
                  <a:lnTo>
                    <a:pt x="95" y="4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8" name="Freeform 324">
              <a:extLst/>
            </p:cNvPr>
            <p:cNvSpPr>
              <a:spLocks/>
            </p:cNvSpPr>
            <p:nvPr userDrawn="1"/>
          </p:nvSpPr>
          <p:spPr bwMode="gray">
            <a:xfrm>
              <a:off x="2429" y="2290"/>
              <a:ext cx="134" cy="122"/>
            </a:xfrm>
            <a:custGeom>
              <a:avLst/>
              <a:gdLst>
                <a:gd name="T0" fmla="*/ 0 w 130"/>
                <a:gd name="T1" fmla="*/ 14 h 113"/>
                <a:gd name="T2" fmla="*/ 7 w 130"/>
                <a:gd name="T3" fmla="*/ 21 h 113"/>
                <a:gd name="T4" fmla="*/ 11 w 130"/>
                <a:gd name="T5" fmla="*/ 28 h 113"/>
                <a:gd name="T6" fmla="*/ 14 w 130"/>
                <a:gd name="T7" fmla="*/ 35 h 113"/>
                <a:gd name="T8" fmla="*/ 14 w 130"/>
                <a:gd name="T9" fmla="*/ 42 h 113"/>
                <a:gd name="T10" fmla="*/ 18 w 130"/>
                <a:gd name="T11" fmla="*/ 46 h 113"/>
                <a:gd name="T12" fmla="*/ 18 w 130"/>
                <a:gd name="T13" fmla="*/ 49 h 113"/>
                <a:gd name="T14" fmla="*/ 21 w 130"/>
                <a:gd name="T15" fmla="*/ 53 h 113"/>
                <a:gd name="T16" fmla="*/ 25 w 130"/>
                <a:gd name="T17" fmla="*/ 53 h 113"/>
                <a:gd name="T18" fmla="*/ 32 w 130"/>
                <a:gd name="T19" fmla="*/ 53 h 113"/>
                <a:gd name="T20" fmla="*/ 39 w 130"/>
                <a:gd name="T21" fmla="*/ 53 h 113"/>
                <a:gd name="T22" fmla="*/ 46 w 130"/>
                <a:gd name="T23" fmla="*/ 56 h 113"/>
                <a:gd name="T24" fmla="*/ 49 w 130"/>
                <a:gd name="T25" fmla="*/ 56 h 113"/>
                <a:gd name="T26" fmla="*/ 56 w 130"/>
                <a:gd name="T27" fmla="*/ 60 h 113"/>
                <a:gd name="T28" fmla="*/ 67 w 130"/>
                <a:gd name="T29" fmla="*/ 60 h 113"/>
                <a:gd name="T30" fmla="*/ 74 w 130"/>
                <a:gd name="T31" fmla="*/ 60 h 113"/>
                <a:gd name="T32" fmla="*/ 78 w 130"/>
                <a:gd name="T33" fmla="*/ 64 h 113"/>
                <a:gd name="T34" fmla="*/ 92 w 130"/>
                <a:gd name="T35" fmla="*/ 78 h 113"/>
                <a:gd name="T36" fmla="*/ 102 w 130"/>
                <a:gd name="T37" fmla="*/ 95 h 113"/>
                <a:gd name="T38" fmla="*/ 120 w 130"/>
                <a:gd name="T39" fmla="*/ 113 h 113"/>
                <a:gd name="T40" fmla="*/ 123 w 130"/>
                <a:gd name="T41" fmla="*/ 113 h 113"/>
                <a:gd name="T42" fmla="*/ 130 w 130"/>
                <a:gd name="T43" fmla="*/ 32 h 113"/>
                <a:gd name="T44" fmla="*/ 123 w 130"/>
                <a:gd name="T45" fmla="*/ 28 h 113"/>
                <a:gd name="T46" fmla="*/ 116 w 130"/>
                <a:gd name="T47" fmla="*/ 25 h 113"/>
                <a:gd name="T48" fmla="*/ 106 w 130"/>
                <a:gd name="T49" fmla="*/ 18 h 113"/>
                <a:gd name="T50" fmla="*/ 99 w 130"/>
                <a:gd name="T51" fmla="*/ 18 h 113"/>
                <a:gd name="T52" fmla="*/ 92 w 130"/>
                <a:gd name="T53" fmla="*/ 14 h 113"/>
                <a:gd name="T54" fmla="*/ 81 w 130"/>
                <a:gd name="T55" fmla="*/ 18 h 113"/>
                <a:gd name="T56" fmla="*/ 78 w 130"/>
                <a:gd name="T57" fmla="*/ 21 h 113"/>
                <a:gd name="T58" fmla="*/ 78 w 130"/>
                <a:gd name="T59" fmla="*/ 25 h 113"/>
                <a:gd name="T60" fmla="*/ 74 w 130"/>
                <a:gd name="T61" fmla="*/ 28 h 113"/>
                <a:gd name="T62" fmla="*/ 74 w 130"/>
                <a:gd name="T63" fmla="*/ 35 h 113"/>
                <a:gd name="T64" fmla="*/ 70 w 130"/>
                <a:gd name="T65" fmla="*/ 42 h 113"/>
                <a:gd name="T66" fmla="*/ 67 w 130"/>
                <a:gd name="T67" fmla="*/ 46 h 113"/>
                <a:gd name="T68" fmla="*/ 60 w 130"/>
                <a:gd name="T69" fmla="*/ 46 h 113"/>
                <a:gd name="T70" fmla="*/ 53 w 130"/>
                <a:gd name="T71" fmla="*/ 46 h 113"/>
                <a:gd name="T72" fmla="*/ 46 w 130"/>
                <a:gd name="T73" fmla="*/ 42 h 113"/>
                <a:gd name="T74" fmla="*/ 42 w 130"/>
                <a:gd name="T75" fmla="*/ 35 h 113"/>
                <a:gd name="T76" fmla="*/ 39 w 130"/>
                <a:gd name="T77" fmla="*/ 28 h 113"/>
                <a:gd name="T78" fmla="*/ 35 w 130"/>
                <a:gd name="T79" fmla="*/ 21 h 113"/>
                <a:gd name="T80" fmla="*/ 35 w 130"/>
                <a:gd name="T81" fmla="*/ 18 h 113"/>
                <a:gd name="T82" fmla="*/ 32 w 130"/>
                <a:gd name="T83" fmla="*/ 14 h 113"/>
                <a:gd name="T84" fmla="*/ 32 w 130"/>
                <a:gd name="T85" fmla="*/ 14 h 113"/>
                <a:gd name="T86" fmla="*/ 28 w 130"/>
                <a:gd name="T87" fmla="*/ 11 h 113"/>
                <a:gd name="T88" fmla="*/ 25 w 130"/>
                <a:gd name="T89" fmla="*/ 7 h 113"/>
                <a:gd name="T90" fmla="*/ 21 w 130"/>
                <a:gd name="T91" fmla="*/ 4 h 113"/>
                <a:gd name="T92" fmla="*/ 14 w 130"/>
                <a:gd name="T93" fmla="*/ 0 h 113"/>
                <a:gd name="T94" fmla="*/ 7 w 130"/>
                <a:gd name="T95" fmla="*/ 0 h 113"/>
                <a:gd name="T96" fmla="*/ 4 w 130"/>
                <a:gd name="T97" fmla="*/ 7 h 113"/>
                <a:gd name="T98" fmla="*/ 4 w 130"/>
                <a:gd name="T99" fmla="*/ 7 h 113"/>
                <a:gd name="T100" fmla="*/ 0 w 130"/>
                <a:gd name="T101" fmla="*/ 11 h 113"/>
                <a:gd name="T102" fmla="*/ 0 w 130"/>
                <a:gd name="T103" fmla="*/ 11 h 113"/>
                <a:gd name="T104" fmla="*/ 0 w 130"/>
                <a:gd name="T105" fmla="*/ 14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0" h="113">
                  <a:moveTo>
                    <a:pt x="0" y="14"/>
                  </a:moveTo>
                  <a:lnTo>
                    <a:pt x="7" y="21"/>
                  </a:lnTo>
                  <a:lnTo>
                    <a:pt x="11" y="28"/>
                  </a:lnTo>
                  <a:lnTo>
                    <a:pt x="14" y="35"/>
                  </a:lnTo>
                  <a:lnTo>
                    <a:pt x="14" y="42"/>
                  </a:lnTo>
                  <a:lnTo>
                    <a:pt x="18" y="46"/>
                  </a:lnTo>
                  <a:lnTo>
                    <a:pt x="18" y="49"/>
                  </a:lnTo>
                  <a:lnTo>
                    <a:pt x="21" y="53"/>
                  </a:lnTo>
                  <a:lnTo>
                    <a:pt x="25" y="53"/>
                  </a:lnTo>
                  <a:lnTo>
                    <a:pt x="32" y="53"/>
                  </a:lnTo>
                  <a:lnTo>
                    <a:pt x="39" y="53"/>
                  </a:lnTo>
                  <a:lnTo>
                    <a:pt x="46" y="56"/>
                  </a:lnTo>
                  <a:lnTo>
                    <a:pt x="49" y="56"/>
                  </a:lnTo>
                  <a:lnTo>
                    <a:pt x="56" y="60"/>
                  </a:lnTo>
                  <a:lnTo>
                    <a:pt x="67" y="60"/>
                  </a:lnTo>
                  <a:lnTo>
                    <a:pt x="74" y="60"/>
                  </a:lnTo>
                  <a:lnTo>
                    <a:pt x="78" y="64"/>
                  </a:lnTo>
                  <a:lnTo>
                    <a:pt x="92" y="78"/>
                  </a:lnTo>
                  <a:lnTo>
                    <a:pt x="102" y="95"/>
                  </a:lnTo>
                  <a:lnTo>
                    <a:pt x="120" y="113"/>
                  </a:lnTo>
                  <a:lnTo>
                    <a:pt x="123" y="113"/>
                  </a:lnTo>
                  <a:lnTo>
                    <a:pt x="130" y="32"/>
                  </a:lnTo>
                  <a:lnTo>
                    <a:pt x="123" y="28"/>
                  </a:lnTo>
                  <a:lnTo>
                    <a:pt x="116" y="25"/>
                  </a:lnTo>
                  <a:lnTo>
                    <a:pt x="106" y="18"/>
                  </a:lnTo>
                  <a:lnTo>
                    <a:pt x="99" y="18"/>
                  </a:lnTo>
                  <a:lnTo>
                    <a:pt x="92" y="14"/>
                  </a:lnTo>
                  <a:lnTo>
                    <a:pt x="81" y="18"/>
                  </a:lnTo>
                  <a:lnTo>
                    <a:pt x="78" y="21"/>
                  </a:lnTo>
                  <a:lnTo>
                    <a:pt x="78" y="25"/>
                  </a:lnTo>
                  <a:lnTo>
                    <a:pt x="74" y="28"/>
                  </a:lnTo>
                  <a:lnTo>
                    <a:pt x="74" y="35"/>
                  </a:lnTo>
                  <a:lnTo>
                    <a:pt x="70" y="42"/>
                  </a:lnTo>
                  <a:lnTo>
                    <a:pt x="67" y="46"/>
                  </a:lnTo>
                  <a:lnTo>
                    <a:pt x="60" y="46"/>
                  </a:lnTo>
                  <a:lnTo>
                    <a:pt x="53" y="46"/>
                  </a:lnTo>
                  <a:lnTo>
                    <a:pt x="46" y="42"/>
                  </a:lnTo>
                  <a:lnTo>
                    <a:pt x="42" y="35"/>
                  </a:lnTo>
                  <a:lnTo>
                    <a:pt x="39" y="28"/>
                  </a:lnTo>
                  <a:lnTo>
                    <a:pt x="35" y="21"/>
                  </a:lnTo>
                  <a:lnTo>
                    <a:pt x="35" y="18"/>
                  </a:lnTo>
                  <a:lnTo>
                    <a:pt x="32" y="14"/>
                  </a:lnTo>
                  <a:lnTo>
                    <a:pt x="32" y="14"/>
                  </a:lnTo>
                  <a:lnTo>
                    <a:pt x="28" y="11"/>
                  </a:lnTo>
                  <a:lnTo>
                    <a:pt x="25" y="7"/>
                  </a:lnTo>
                  <a:lnTo>
                    <a:pt x="21" y="4"/>
                  </a:lnTo>
                  <a:lnTo>
                    <a:pt x="14" y="0"/>
                  </a:lnTo>
                  <a:lnTo>
                    <a:pt x="7" y="0"/>
                  </a:lnTo>
                  <a:lnTo>
                    <a:pt x="4" y="7"/>
                  </a:lnTo>
                  <a:lnTo>
                    <a:pt x="4" y="7"/>
                  </a:lnTo>
                  <a:lnTo>
                    <a:pt x="0" y="11"/>
                  </a:lnTo>
                  <a:lnTo>
                    <a:pt x="0" y="11"/>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9" name="Freeform 325">
              <a:extLst/>
            </p:cNvPr>
            <p:cNvSpPr>
              <a:spLocks/>
            </p:cNvSpPr>
            <p:nvPr userDrawn="1"/>
          </p:nvSpPr>
          <p:spPr bwMode="gray">
            <a:xfrm>
              <a:off x="2183" y="2495"/>
              <a:ext cx="551" cy="463"/>
            </a:xfrm>
            <a:custGeom>
              <a:avLst/>
              <a:gdLst>
                <a:gd name="T0" fmla="*/ 458 w 536"/>
                <a:gd name="T1" fmla="*/ 117 h 430"/>
                <a:gd name="T2" fmla="*/ 437 w 536"/>
                <a:gd name="T3" fmla="*/ 95 h 430"/>
                <a:gd name="T4" fmla="*/ 430 w 536"/>
                <a:gd name="T5" fmla="*/ 71 h 430"/>
                <a:gd name="T6" fmla="*/ 416 w 536"/>
                <a:gd name="T7" fmla="*/ 46 h 430"/>
                <a:gd name="T8" fmla="*/ 399 w 536"/>
                <a:gd name="T9" fmla="*/ 43 h 430"/>
                <a:gd name="T10" fmla="*/ 399 w 536"/>
                <a:gd name="T11" fmla="*/ 25 h 430"/>
                <a:gd name="T12" fmla="*/ 391 w 536"/>
                <a:gd name="T13" fmla="*/ 4 h 430"/>
                <a:gd name="T14" fmla="*/ 377 w 536"/>
                <a:gd name="T15" fmla="*/ 7 h 430"/>
                <a:gd name="T16" fmla="*/ 374 w 536"/>
                <a:gd name="T17" fmla="*/ 53 h 430"/>
                <a:gd name="T18" fmla="*/ 356 w 536"/>
                <a:gd name="T19" fmla="*/ 88 h 430"/>
                <a:gd name="T20" fmla="*/ 342 w 536"/>
                <a:gd name="T21" fmla="*/ 81 h 430"/>
                <a:gd name="T22" fmla="*/ 303 w 536"/>
                <a:gd name="T23" fmla="*/ 57 h 430"/>
                <a:gd name="T24" fmla="*/ 310 w 536"/>
                <a:gd name="T25" fmla="*/ 36 h 430"/>
                <a:gd name="T26" fmla="*/ 318 w 536"/>
                <a:gd name="T27" fmla="*/ 22 h 430"/>
                <a:gd name="T28" fmla="*/ 296 w 536"/>
                <a:gd name="T29" fmla="*/ 14 h 430"/>
                <a:gd name="T30" fmla="*/ 272 w 536"/>
                <a:gd name="T31" fmla="*/ 4 h 430"/>
                <a:gd name="T32" fmla="*/ 265 w 536"/>
                <a:gd name="T33" fmla="*/ 11 h 430"/>
                <a:gd name="T34" fmla="*/ 258 w 536"/>
                <a:gd name="T35" fmla="*/ 7 h 430"/>
                <a:gd name="T36" fmla="*/ 247 w 536"/>
                <a:gd name="T37" fmla="*/ 0 h 430"/>
                <a:gd name="T38" fmla="*/ 233 w 536"/>
                <a:gd name="T39" fmla="*/ 11 h 430"/>
                <a:gd name="T40" fmla="*/ 240 w 536"/>
                <a:gd name="T41" fmla="*/ 18 h 430"/>
                <a:gd name="T42" fmla="*/ 212 w 536"/>
                <a:gd name="T43" fmla="*/ 29 h 430"/>
                <a:gd name="T44" fmla="*/ 205 w 536"/>
                <a:gd name="T45" fmla="*/ 46 h 430"/>
                <a:gd name="T46" fmla="*/ 212 w 536"/>
                <a:gd name="T47" fmla="*/ 60 h 430"/>
                <a:gd name="T48" fmla="*/ 198 w 536"/>
                <a:gd name="T49" fmla="*/ 60 h 430"/>
                <a:gd name="T50" fmla="*/ 177 w 536"/>
                <a:gd name="T51" fmla="*/ 50 h 430"/>
                <a:gd name="T52" fmla="*/ 145 w 536"/>
                <a:gd name="T53" fmla="*/ 67 h 430"/>
                <a:gd name="T54" fmla="*/ 134 w 536"/>
                <a:gd name="T55" fmla="*/ 85 h 430"/>
                <a:gd name="T56" fmla="*/ 120 w 536"/>
                <a:gd name="T57" fmla="*/ 95 h 430"/>
                <a:gd name="T58" fmla="*/ 110 w 536"/>
                <a:gd name="T59" fmla="*/ 120 h 430"/>
                <a:gd name="T60" fmla="*/ 64 w 536"/>
                <a:gd name="T61" fmla="*/ 141 h 430"/>
                <a:gd name="T62" fmla="*/ 15 w 536"/>
                <a:gd name="T63" fmla="*/ 159 h 430"/>
                <a:gd name="T64" fmla="*/ 0 w 536"/>
                <a:gd name="T65" fmla="*/ 187 h 430"/>
                <a:gd name="T66" fmla="*/ 7 w 536"/>
                <a:gd name="T67" fmla="*/ 215 h 430"/>
                <a:gd name="T68" fmla="*/ 18 w 536"/>
                <a:gd name="T69" fmla="*/ 282 h 430"/>
                <a:gd name="T70" fmla="*/ 29 w 536"/>
                <a:gd name="T71" fmla="*/ 314 h 430"/>
                <a:gd name="T72" fmla="*/ 18 w 536"/>
                <a:gd name="T73" fmla="*/ 356 h 430"/>
                <a:gd name="T74" fmla="*/ 29 w 536"/>
                <a:gd name="T75" fmla="*/ 360 h 430"/>
                <a:gd name="T76" fmla="*/ 36 w 536"/>
                <a:gd name="T77" fmla="*/ 370 h 430"/>
                <a:gd name="T78" fmla="*/ 67 w 536"/>
                <a:gd name="T79" fmla="*/ 370 h 430"/>
                <a:gd name="T80" fmla="*/ 81 w 536"/>
                <a:gd name="T81" fmla="*/ 356 h 430"/>
                <a:gd name="T82" fmla="*/ 131 w 536"/>
                <a:gd name="T83" fmla="*/ 360 h 430"/>
                <a:gd name="T84" fmla="*/ 148 w 536"/>
                <a:gd name="T85" fmla="*/ 342 h 430"/>
                <a:gd name="T86" fmla="*/ 222 w 536"/>
                <a:gd name="T87" fmla="*/ 310 h 430"/>
                <a:gd name="T88" fmla="*/ 286 w 536"/>
                <a:gd name="T89" fmla="*/ 332 h 430"/>
                <a:gd name="T90" fmla="*/ 349 w 536"/>
                <a:gd name="T91" fmla="*/ 381 h 430"/>
                <a:gd name="T92" fmla="*/ 363 w 536"/>
                <a:gd name="T93" fmla="*/ 413 h 430"/>
                <a:gd name="T94" fmla="*/ 399 w 536"/>
                <a:gd name="T95" fmla="*/ 420 h 430"/>
                <a:gd name="T96" fmla="*/ 420 w 536"/>
                <a:gd name="T97" fmla="*/ 416 h 430"/>
                <a:gd name="T98" fmla="*/ 441 w 536"/>
                <a:gd name="T99" fmla="*/ 430 h 430"/>
                <a:gd name="T100" fmla="*/ 480 w 536"/>
                <a:gd name="T101" fmla="*/ 409 h 430"/>
                <a:gd name="T102" fmla="*/ 487 w 536"/>
                <a:gd name="T103" fmla="*/ 377 h 430"/>
                <a:gd name="T104" fmla="*/ 494 w 536"/>
                <a:gd name="T105" fmla="*/ 353 h 430"/>
                <a:gd name="T106" fmla="*/ 508 w 536"/>
                <a:gd name="T107" fmla="*/ 328 h 430"/>
                <a:gd name="T108" fmla="*/ 536 w 536"/>
                <a:gd name="T109" fmla="*/ 289 h 430"/>
                <a:gd name="T110" fmla="*/ 532 w 536"/>
                <a:gd name="T111" fmla="*/ 222 h 430"/>
                <a:gd name="T112" fmla="*/ 515 w 536"/>
                <a:gd name="T113" fmla="*/ 18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36" h="430">
                  <a:moveTo>
                    <a:pt x="515" y="180"/>
                  </a:moveTo>
                  <a:lnTo>
                    <a:pt x="480" y="152"/>
                  </a:lnTo>
                  <a:lnTo>
                    <a:pt x="480" y="141"/>
                  </a:lnTo>
                  <a:lnTo>
                    <a:pt x="458" y="120"/>
                  </a:lnTo>
                  <a:lnTo>
                    <a:pt x="458" y="117"/>
                  </a:lnTo>
                  <a:lnTo>
                    <a:pt x="455" y="113"/>
                  </a:lnTo>
                  <a:lnTo>
                    <a:pt x="451" y="110"/>
                  </a:lnTo>
                  <a:lnTo>
                    <a:pt x="444" y="106"/>
                  </a:lnTo>
                  <a:lnTo>
                    <a:pt x="441" y="99"/>
                  </a:lnTo>
                  <a:lnTo>
                    <a:pt x="437" y="95"/>
                  </a:lnTo>
                  <a:lnTo>
                    <a:pt x="437" y="92"/>
                  </a:lnTo>
                  <a:lnTo>
                    <a:pt x="434" y="85"/>
                  </a:lnTo>
                  <a:lnTo>
                    <a:pt x="434" y="78"/>
                  </a:lnTo>
                  <a:lnTo>
                    <a:pt x="430" y="74"/>
                  </a:lnTo>
                  <a:lnTo>
                    <a:pt x="430" y="71"/>
                  </a:lnTo>
                  <a:lnTo>
                    <a:pt x="427" y="71"/>
                  </a:lnTo>
                  <a:lnTo>
                    <a:pt x="423" y="67"/>
                  </a:lnTo>
                  <a:lnTo>
                    <a:pt x="420" y="60"/>
                  </a:lnTo>
                  <a:lnTo>
                    <a:pt x="416" y="53"/>
                  </a:lnTo>
                  <a:lnTo>
                    <a:pt x="416" y="46"/>
                  </a:lnTo>
                  <a:lnTo>
                    <a:pt x="413" y="46"/>
                  </a:lnTo>
                  <a:lnTo>
                    <a:pt x="409" y="43"/>
                  </a:lnTo>
                  <a:lnTo>
                    <a:pt x="406" y="43"/>
                  </a:lnTo>
                  <a:lnTo>
                    <a:pt x="402" y="43"/>
                  </a:lnTo>
                  <a:lnTo>
                    <a:pt x="399" y="43"/>
                  </a:lnTo>
                  <a:lnTo>
                    <a:pt x="399" y="39"/>
                  </a:lnTo>
                  <a:lnTo>
                    <a:pt x="395" y="36"/>
                  </a:lnTo>
                  <a:lnTo>
                    <a:pt x="395" y="29"/>
                  </a:lnTo>
                  <a:lnTo>
                    <a:pt x="399" y="25"/>
                  </a:lnTo>
                  <a:lnTo>
                    <a:pt x="399" y="25"/>
                  </a:lnTo>
                  <a:lnTo>
                    <a:pt x="399" y="22"/>
                  </a:lnTo>
                  <a:lnTo>
                    <a:pt x="399" y="18"/>
                  </a:lnTo>
                  <a:lnTo>
                    <a:pt x="399" y="14"/>
                  </a:lnTo>
                  <a:lnTo>
                    <a:pt x="395" y="7"/>
                  </a:lnTo>
                  <a:lnTo>
                    <a:pt x="391" y="4"/>
                  </a:lnTo>
                  <a:lnTo>
                    <a:pt x="388" y="0"/>
                  </a:lnTo>
                  <a:lnTo>
                    <a:pt x="381" y="0"/>
                  </a:lnTo>
                  <a:lnTo>
                    <a:pt x="377" y="0"/>
                  </a:lnTo>
                  <a:lnTo>
                    <a:pt x="377" y="4"/>
                  </a:lnTo>
                  <a:lnTo>
                    <a:pt x="377" y="7"/>
                  </a:lnTo>
                  <a:lnTo>
                    <a:pt x="377" y="11"/>
                  </a:lnTo>
                  <a:lnTo>
                    <a:pt x="377" y="11"/>
                  </a:lnTo>
                  <a:lnTo>
                    <a:pt x="374" y="43"/>
                  </a:lnTo>
                  <a:lnTo>
                    <a:pt x="374" y="46"/>
                  </a:lnTo>
                  <a:lnTo>
                    <a:pt x="374" y="53"/>
                  </a:lnTo>
                  <a:lnTo>
                    <a:pt x="370" y="60"/>
                  </a:lnTo>
                  <a:lnTo>
                    <a:pt x="367" y="67"/>
                  </a:lnTo>
                  <a:lnTo>
                    <a:pt x="367" y="78"/>
                  </a:lnTo>
                  <a:lnTo>
                    <a:pt x="363" y="81"/>
                  </a:lnTo>
                  <a:lnTo>
                    <a:pt x="356" y="88"/>
                  </a:lnTo>
                  <a:lnTo>
                    <a:pt x="353" y="88"/>
                  </a:lnTo>
                  <a:lnTo>
                    <a:pt x="349" y="88"/>
                  </a:lnTo>
                  <a:lnTo>
                    <a:pt x="346" y="88"/>
                  </a:lnTo>
                  <a:lnTo>
                    <a:pt x="346" y="85"/>
                  </a:lnTo>
                  <a:lnTo>
                    <a:pt x="342" y="81"/>
                  </a:lnTo>
                  <a:lnTo>
                    <a:pt x="332" y="78"/>
                  </a:lnTo>
                  <a:lnTo>
                    <a:pt x="325" y="74"/>
                  </a:lnTo>
                  <a:lnTo>
                    <a:pt x="318" y="67"/>
                  </a:lnTo>
                  <a:lnTo>
                    <a:pt x="310" y="64"/>
                  </a:lnTo>
                  <a:lnTo>
                    <a:pt x="303" y="57"/>
                  </a:lnTo>
                  <a:lnTo>
                    <a:pt x="300" y="57"/>
                  </a:lnTo>
                  <a:lnTo>
                    <a:pt x="300" y="53"/>
                  </a:lnTo>
                  <a:lnTo>
                    <a:pt x="303" y="46"/>
                  </a:lnTo>
                  <a:lnTo>
                    <a:pt x="307" y="43"/>
                  </a:lnTo>
                  <a:lnTo>
                    <a:pt x="310" y="36"/>
                  </a:lnTo>
                  <a:lnTo>
                    <a:pt x="314" y="36"/>
                  </a:lnTo>
                  <a:lnTo>
                    <a:pt x="318" y="32"/>
                  </a:lnTo>
                  <a:lnTo>
                    <a:pt x="318" y="29"/>
                  </a:lnTo>
                  <a:lnTo>
                    <a:pt x="318" y="25"/>
                  </a:lnTo>
                  <a:lnTo>
                    <a:pt x="318" y="22"/>
                  </a:lnTo>
                  <a:lnTo>
                    <a:pt x="314" y="18"/>
                  </a:lnTo>
                  <a:lnTo>
                    <a:pt x="307" y="14"/>
                  </a:lnTo>
                  <a:lnTo>
                    <a:pt x="300" y="14"/>
                  </a:lnTo>
                  <a:lnTo>
                    <a:pt x="296" y="14"/>
                  </a:lnTo>
                  <a:lnTo>
                    <a:pt x="296" y="14"/>
                  </a:lnTo>
                  <a:lnTo>
                    <a:pt x="282" y="18"/>
                  </a:lnTo>
                  <a:lnTo>
                    <a:pt x="282" y="18"/>
                  </a:lnTo>
                  <a:lnTo>
                    <a:pt x="279" y="11"/>
                  </a:lnTo>
                  <a:lnTo>
                    <a:pt x="275" y="7"/>
                  </a:lnTo>
                  <a:lnTo>
                    <a:pt x="272" y="4"/>
                  </a:lnTo>
                  <a:lnTo>
                    <a:pt x="268" y="4"/>
                  </a:lnTo>
                  <a:lnTo>
                    <a:pt x="268" y="4"/>
                  </a:lnTo>
                  <a:lnTo>
                    <a:pt x="268" y="7"/>
                  </a:lnTo>
                  <a:lnTo>
                    <a:pt x="268" y="11"/>
                  </a:lnTo>
                  <a:lnTo>
                    <a:pt x="265" y="11"/>
                  </a:lnTo>
                  <a:lnTo>
                    <a:pt x="265" y="11"/>
                  </a:lnTo>
                  <a:lnTo>
                    <a:pt x="258" y="11"/>
                  </a:lnTo>
                  <a:lnTo>
                    <a:pt x="258" y="11"/>
                  </a:lnTo>
                  <a:lnTo>
                    <a:pt x="258" y="7"/>
                  </a:lnTo>
                  <a:lnTo>
                    <a:pt x="258" y="7"/>
                  </a:lnTo>
                  <a:lnTo>
                    <a:pt x="261" y="4"/>
                  </a:lnTo>
                  <a:lnTo>
                    <a:pt x="258" y="0"/>
                  </a:lnTo>
                  <a:lnTo>
                    <a:pt x="258" y="0"/>
                  </a:lnTo>
                  <a:lnTo>
                    <a:pt x="254" y="0"/>
                  </a:lnTo>
                  <a:lnTo>
                    <a:pt x="247" y="0"/>
                  </a:lnTo>
                  <a:lnTo>
                    <a:pt x="244" y="0"/>
                  </a:lnTo>
                  <a:lnTo>
                    <a:pt x="240" y="0"/>
                  </a:lnTo>
                  <a:lnTo>
                    <a:pt x="236" y="4"/>
                  </a:lnTo>
                  <a:lnTo>
                    <a:pt x="233" y="7"/>
                  </a:lnTo>
                  <a:lnTo>
                    <a:pt x="233" y="11"/>
                  </a:lnTo>
                  <a:lnTo>
                    <a:pt x="233" y="11"/>
                  </a:lnTo>
                  <a:lnTo>
                    <a:pt x="244" y="11"/>
                  </a:lnTo>
                  <a:lnTo>
                    <a:pt x="244" y="14"/>
                  </a:lnTo>
                  <a:lnTo>
                    <a:pt x="244" y="18"/>
                  </a:lnTo>
                  <a:lnTo>
                    <a:pt x="240" y="18"/>
                  </a:lnTo>
                  <a:lnTo>
                    <a:pt x="240" y="18"/>
                  </a:lnTo>
                  <a:lnTo>
                    <a:pt x="222" y="22"/>
                  </a:lnTo>
                  <a:lnTo>
                    <a:pt x="219" y="22"/>
                  </a:lnTo>
                  <a:lnTo>
                    <a:pt x="215" y="25"/>
                  </a:lnTo>
                  <a:lnTo>
                    <a:pt x="212" y="29"/>
                  </a:lnTo>
                  <a:lnTo>
                    <a:pt x="212" y="32"/>
                  </a:lnTo>
                  <a:lnTo>
                    <a:pt x="212" y="36"/>
                  </a:lnTo>
                  <a:lnTo>
                    <a:pt x="212" y="43"/>
                  </a:lnTo>
                  <a:lnTo>
                    <a:pt x="208" y="43"/>
                  </a:lnTo>
                  <a:lnTo>
                    <a:pt x="205" y="46"/>
                  </a:lnTo>
                  <a:lnTo>
                    <a:pt x="208" y="50"/>
                  </a:lnTo>
                  <a:lnTo>
                    <a:pt x="208" y="50"/>
                  </a:lnTo>
                  <a:lnTo>
                    <a:pt x="212" y="53"/>
                  </a:lnTo>
                  <a:lnTo>
                    <a:pt x="212" y="57"/>
                  </a:lnTo>
                  <a:lnTo>
                    <a:pt x="212" y="60"/>
                  </a:lnTo>
                  <a:lnTo>
                    <a:pt x="208" y="64"/>
                  </a:lnTo>
                  <a:lnTo>
                    <a:pt x="208" y="64"/>
                  </a:lnTo>
                  <a:lnTo>
                    <a:pt x="205" y="64"/>
                  </a:lnTo>
                  <a:lnTo>
                    <a:pt x="201" y="64"/>
                  </a:lnTo>
                  <a:lnTo>
                    <a:pt x="198" y="60"/>
                  </a:lnTo>
                  <a:lnTo>
                    <a:pt x="191" y="57"/>
                  </a:lnTo>
                  <a:lnTo>
                    <a:pt x="187" y="57"/>
                  </a:lnTo>
                  <a:lnTo>
                    <a:pt x="184" y="53"/>
                  </a:lnTo>
                  <a:lnTo>
                    <a:pt x="180" y="50"/>
                  </a:lnTo>
                  <a:lnTo>
                    <a:pt x="177" y="50"/>
                  </a:lnTo>
                  <a:lnTo>
                    <a:pt x="170" y="50"/>
                  </a:lnTo>
                  <a:lnTo>
                    <a:pt x="163" y="53"/>
                  </a:lnTo>
                  <a:lnTo>
                    <a:pt x="155" y="57"/>
                  </a:lnTo>
                  <a:lnTo>
                    <a:pt x="152" y="60"/>
                  </a:lnTo>
                  <a:lnTo>
                    <a:pt x="145" y="67"/>
                  </a:lnTo>
                  <a:lnTo>
                    <a:pt x="145" y="71"/>
                  </a:lnTo>
                  <a:lnTo>
                    <a:pt x="145" y="74"/>
                  </a:lnTo>
                  <a:lnTo>
                    <a:pt x="138" y="74"/>
                  </a:lnTo>
                  <a:lnTo>
                    <a:pt x="134" y="78"/>
                  </a:lnTo>
                  <a:lnTo>
                    <a:pt x="134" y="85"/>
                  </a:lnTo>
                  <a:lnTo>
                    <a:pt x="134" y="88"/>
                  </a:lnTo>
                  <a:lnTo>
                    <a:pt x="134" y="88"/>
                  </a:lnTo>
                  <a:lnTo>
                    <a:pt x="127" y="88"/>
                  </a:lnTo>
                  <a:lnTo>
                    <a:pt x="124" y="92"/>
                  </a:lnTo>
                  <a:lnTo>
                    <a:pt x="120" y="95"/>
                  </a:lnTo>
                  <a:lnTo>
                    <a:pt x="117" y="99"/>
                  </a:lnTo>
                  <a:lnTo>
                    <a:pt x="113" y="106"/>
                  </a:lnTo>
                  <a:lnTo>
                    <a:pt x="113" y="110"/>
                  </a:lnTo>
                  <a:lnTo>
                    <a:pt x="113" y="113"/>
                  </a:lnTo>
                  <a:lnTo>
                    <a:pt x="110" y="120"/>
                  </a:lnTo>
                  <a:lnTo>
                    <a:pt x="106" y="127"/>
                  </a:lnTo>
                  <a:lnTo>
                    <a:pt x="99" y="131"/>
                  </a:lnTo>
                  <a:lnTo>
                    <a:pt x="96" y="134"/>
                  </a:lnTo>
                  <a:lnTo>
                    <a:pt x="96" y="138"/>
                  </a:lnTo>
                  <a:lnTo>
                    <a:pt x="64" y="141"/>
                  </a:lnTo>
                  <a:lnTo>
                    <a:pt x="32" y="145"/>
                  </a:lnTo>
                  <a:lnTo>
                    <a:pt x="29" y="145"/>
                  </a:lnTo>
                  <a:lnTo>
                    <a:pt x="25" y="148"/>
                  </a:lnTo>
                  <a:lnTo>
                    <a:pt x="22" y="155"/>
                  </a:lnTo>
                  <a:lnTo>
                    <a:pt x="15" y="159"/>
                  </a:lnTo>
                  <a:lnTo>
                    <a:pt x="7" y="166"/>
                  </a:lnTo>
                  <a:lnTo>
                    <a:pt x="4" y="169"/>
                  </a:lnTo>
                  <a:lnTo>
                    <a:pt x="0" y="173"/>
                  </a:lnTo>
                  <a:lnTo>
                    <a:pt x="0" y="180"/>
                  </a:lnTo>
                  <a:lnTo>
                    <a:pt x="0" y="187"/>
                  </a:lnTo>
                  <a:lnTo>
                    <a:pt x="0" y="194"/>
                  </a:lnTo>
                  <a:lnTo>
                    <a:pt x="4" y="201"/>
                  </a:lnTo>
                  <a:lnTo>
                    <a:pt x="4" y="205"/>
                  </a:lnTo>
                  <a:lnTo>
                    <a:pt x="7" y="208"/>
                  </a:lnTo>
                  <a:lnTo>
                    <a:pt x="7" y="215"/>
                  </a:lnTo>
                  <a:lnTo>
                    <a:pt x="7" y="222"/>
                  </a:lnTo>
                  <a:lnTo>
                    <a:pt x="4" y="229"/>
                  </a:lnTo>
                  <a:lnTo>
                    <a:pt x="4" y="243"/>
                  </a:lnTo>
                  <a:lnTo>
                    <a:pt x="11" y="265"/>
                  </a:lnTo>
                  <a:lnTo>
                    <a:pt x="18" y="282"/>
                  </a:lnTo>
                  <a:lnTo>
                    <a:pt x="22" y="293"/>
                  </a:lnTo>
                  <a:lnTo>
                    <a:pt x="22" y="296"/>
                  </a:lnTo>
                  <a:lnTo>
                    <a:pt x="25" y="303"/>
                  </a:lnTo>
                  <a:lnTo>
                    <a:pt x="29" y="310"/>
                  </a:lnTo>
                  <a:lnTo>
                    <a:pt x="29" y="314"/>
                  </a:lnTo>
                  <a:lnTo>
                    <a:pt x="32" y="317"/>
                  </a:lnTo>
                  <a:lnTo>
                    <a:pt x="25" y="342"/>
                  </a:lnTo>
                  <a:lnTo>
                    <a:pt x="18" y="349"/>
                  </a:lnTo>
                  <a:lnTo>
                    <a:pt x="15" y="353"/>
                  </a:lnTo>
                  <a:lnTo>
                    <a:pt x="18" y="356"/>
                  </a:lnTo>
                  <a:lnTo>
                    <a:pt x="18" y="360"/>
                  </a:lnTo>
                  <a:lnTo>
                    <a:pt x="22" y="363"/>
                  </a:lnTo>
                  <a:lnTo>
                    <a:pt x="25" y="363"/>
                  </a:lnTo>
                  <a:lnTo>
                    <a:pt x="25" y="360"/>
                  </a:lnTo>
                  <a:lnTo>
                    <a:pt x="29" y="360"/>
                  </a:lnTo>
                  <a:lnTo>
                    <a:pt x="32" y="360"/>
                  </a:lnTo>
                  <a:lnTo>
                    <a:pt x="32" y="360"/>
                  </a:lnTo>
                  <a:lnTo>
                    <a:pt x="32" y="363"/>
                  </a:lnTo>
                  <a:lnTo>
                    <a:pt x="32" y="367"/>
                  </a:lnTo>
                  <a:lnTo>
                    <a:pt x="36" y="370"/>
                  </a:lnTo>
                  <a:lnTo>
                    <a:pt x="43" y="370"/>
                  </a:lnTo>
                  <a:lnTo>
                    <a:pt x="50" y="370"/>
                  </a:lnTo>
                  <a:lnTo>
                    <a:pt x="53" y="370"/>
                  </a:lnTo>
                  <a:lnTo>
                    <a:pt x="60" y="374"/>
                  </a:lnTo>
                  <a:lnTo>
                    <a:pt x="67" y="370"/>
                  </a:lnTo>
                  <a:lnTo>
                    <a:pt x="71" y="367"/>
                  </a:lnTo>
                  <a:lnTo>
                    <a:pt x="74" y="363"/>
                  </a:lnTo>
                  <a:lnTo>
                    <a:pt x="78" y="360"/>
                  </a:lnTo>
                  <a:lnTo>
                    <a:pt x="81" y="356"/>
                  </a:lnTo>
                  <a:lnTo>
                    <a:pt x="81" y="356"/>
                  </a:lnTo>
                  <a:lnTo>
                    <a:pt x="106" y="356"/>
                  </a:lnTo>
                  <a:lnTo>
                    <a:pt x="110" y="356"/>
                  </a:lnTo>
                  <a:lnTo>
                    <a:pt x="117" y="360"/>
                  </a:lnTo>
                  <a:lnTo>
                    <a:pt x="124" y="360"/>
                  </a:lnTo>
                  <a:lnTo>
                    <a:pt x="131" y="360"/>
                  </a:lnTo>
                  <a:lnTo>
                    <a:pt x="134" y="356"/>
                  </a:lnTo>
                  <a:lnTo>
                    <a:pt x="138" y="349"/>
                  </a:lnTo>
                  <a:lnTo>
                    <a:pt x="141" y="346"/>
                  </a:lnTo>
                  <a:lnTo>
                    <a:pt x="141" y="342"/>
                  </a:lnTo>
                  <a:lnTo>
                    <a:pt x="148" y="342"/>
                  </a:lnTo>
                  <a:lnTo>
                    <a:pt x="187" y="321"/>
                  </a:lnTo>
                  <a:lnTo>
                    <a:pt x="194" y="317"/>
                  </a:lnTo>
                  <a:lnTo>
                    <a:pt x="205" y="314"/>
                  </a:lnTo>
                  <a:lnTo>
                    <a:pt x="212" y="310"/>
                  </a:lnTo>
                  <a:lnTo>
                    <a:pt x="222" y="310"/>
                  </a:lnTo>
                  <a:lnTo>
                    <a:pt x="229" y="310"/>
                  </a:lnTo>
                  <a:lnTo>
                    <a:pt x="229" y="307"/>
                  </a:lnTo>
                  <a:lnTo>
                    <a:pt x="258" y="314"/>
                  </a:lnTo>
                  <a:lnTo>
                    <a:pt x="275" y="324"/>
                  </a:lnTo>
                  <a:lnTo>
                    <a:pt x="286" y="332"/>
                  </a:lnTo>
                  <a:lnTo>
                    <a:pt x="289" y="335"/>
                  </a:lnTo>
                  <a:lnTo>
                    <a:pt x="307" y="353"/>
                  </a:lnTo>
                  <a:lnTo>
                    <a:pt x="335" y="353"/>
                  </a:lnTo>
                  <a:lnTo>
                    <a:pt x="349" y="374"/>
                  </a:lnTo>
                  <a:lnTo>
                    <a:pt x="349" y="381"/>
                  </a:lnTo>
                  <a:lnTo>
                    <a:pt x="353" y="391"/>
                  </a:lnTo>
                  <a:lnTo>
                    <a:pt x="356" y="398"/>
                  </a:lnTo>
                  <a:lnTo>
                    <a:pt x="360" y="406"/>
                  </a:lnTo>
                  <a:lnTo>
                    <a:pt x="363" y="413"/>
                  </a:lnTo>
                  <a:lnTo>
                    <a:pt x="363" y="413"/>
                  </a:lnTo>
                  <a:lnTo>
                    <a:pt x="384" y="416"/>
                  </a:lnTo>
                  <a:lnTo>
                    <a:pt x="384" y="416"/>
                  </a:lnTo>
                  <a:lnTo>
                    <a:pt x="388" y="416"/>
                  </a:lnTo>
                  <a:lnTo>
                    <a:pt x="395" y="420"/>
                  </a:lnTo>
                  <a:lnTo>
                    <a:pt x="399" y="420"/>
                  </a:lnTo>
                  <a:lnTo>
                    <a:pt x="406" y="416"/>
                  </a:lnTo>
                  <a:lnTo>
                    <a:pt x="409" y="416"/>
                  </a:lnTo>
                  <a:lnTo>
                    <a:pt x="413" y="413"/>
                  </a:lnTo>
                  <a:lnTo>
                    <a:pt x="416" y="413"/>
                  </a:lnTo>
                  <a:lnTo>
                    <a:pt x="420" y="416"/>
                  </a:lnTo>
                  <a:lnTo>
                    <a:pt x="427" y="423"/>
                  </a:lnTo>
                  <a:lnTo>
                    <a:pt x="430" y="427"/>
                  </a:lnTo>
                  <a:lnTo>
                    <a:pt x="437" y="430"/>
                  </a:lnTo>
                  <a:lnTo>
                    <a:pt x="437" y="430"/>
                  </a:lnTo>
                  <a:lnTo>
                    <a:pt x="441" y="430"/>
                  </a:lnTo>
                  <a:lnTo>
                    <a:pt x="448" y="427"/>
                  </a:lnTo>
                  <a:lnTo>
                    <a:pt x="455" y="423"/>
                  </a:lnTo>
                  <a:lnTo>
                    <a:pt x="462" y="416"/>
                  </a:lnTo>
                  <a:lnTo>
                    <a:pt x="473" y="413"/>
                  </a:lnTo>
                  <a:lnTo>
                    <a:pt x="480" y="409"/>
                  </a:lnTo>
                  <a:lnTo>
                    <a:pt x="487" y="406"/>
                  </a:lnTo>
                  <a:lnTo>
                    <a:pt x="490" y="398"/>
                  </a:lnTo>
                  <a:lnTo>
                    <a:pt x="490" y="395"/>
                  </a:lnTo>
                  <a:lnTo>
                    <a:pt x="490" y="384"/>
                  </a:lnTo>
                  <a:lnTo>
                    <a:pt x="487" y="377"/>
                  </a:lnTo>
                  <a:lnTo>
                    <a:pt x="483" y="370"/>
                  </a:lnTo>
                  <a:lnTo>
                    <a:pt x="483" y="363"/>
                  </a:lnTo>
                  <a:lnTo>
                    <a:pt x="487" y="360"/>
                  </a:lnTo>
                  <a:lnTo>
                    <a:pt x="490" y="356"/>
                  </a:lnTo>
                  <a:lnTo>
                    <a:pt x="494" y="353"/>
                  </a:lnTo>
                  <a:lnTo>
                    <a:pt x="497" y="349"/>
                  </a:lnTo>
                  <a:lnTo>
                    <a:pt x="501" y="342"/>
                  </a:lnTo>
                  <a:lnTo>
                    <a:pt x="504" y="335"/>
                  </a:lnTo>
                  <a:lnTo>
                    <a:pt x="504" y="332"/>
                  </a:lnTo>
                  <a:lnTo>
                    <a:pt x="508" y="328"/>
                  </a:lnTo>
                  <a:lnTo>
                    <a:pt x="515" y="310"/>
                  </a:lnTo>
                  <a:lnTo>
                    <a:pt x="522" y="307"/>
                  </a:lnTo>
                  <a:lnTo>
                    <a:pt x="529" y="300"/>
                  </a:lnTo>
                  <a:lnTo>
                    <a:pt x="532" y="293"/>
                  </a:lnTo>
                  <a:lnTo>
                    <a:pt x="536" y="289"/>
                  </a:lnTo>
                  <a:lnTo>
                    <a:pt x="536" y="286"/>
                  </a:lnTo>
                  <a:lnTo>
                    <a:pt x="536" y="279"/>
                  </a:lnTo>
                  <a:lnTo>
                    <a:pt x="536" y="261"/>
                  </a:lnTo>
                  <a:lnTo>
                    <a:pt x="536" y="240"/>
                  </a:lnTo>
                  <a:lnTo>
                    <a:pt x="532" y="222"/>
                  </a:lnTo>
                  <a:lnTo>
                    <a:pt x="532" y="212"/>
                  </a:lnTo>
                  <a:lnTo>
                    <a:pt x="529" y="201"/>
                  </a:lnTo>
                  <a:lnTo>
                    <a:pt x="522" y="191"/>
                  </a:lnTo>
                  <a:lnTo>
                    <a:pt x="518" y="184"/>
                  </a:lnTo>
                  <a:lnTo>
                    <a:pt x="515" y="180"/>
                  </a:lnTo>
                  <a:lnTo>
                    <a:pt x="515" y="18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0" name="Freeform 326">
              <a:extLst/>
            </p:cNvPr>
            <p:cNvSpPr>
              <a:spLocks/>
            </p:cNvSpPr>
            <p:nvPr userDrawn="1"/>
          </p:nvSpPr>
          <p:spPr bwMode="gray">
            <a:xfrm>
              <a:off x="2201" y="2404"/>
              <a:ext cx="22" cy="11"/>
            </a:xfrm>
            <a:custGeom>
              <a:avLst/>
              <a:gdLst>
                <a:gd name="T0" fmla="*/ 0 w 21"/>
                <a:gd name="T1" fmla="*/ 3 h 10"/>
                <a:gd name="T2" fmla="*/ 0 w 21"/>
                <a:gd name="T3" fmla="*/ 7 h 10"/>
                <a:gd name="T4" fmla="*/ 4 w 21"/>
                <a:gd name="T5" fmla="*/ 10 h 10"/>
                <a:gd name="T6" fmla="*/ 11 w 21"/>
                <a:gd name="T7" fmla="*/ 10 h 10"/>
                <a:gd name="T8" fmla="*/ 14 w 21"/>
                <a:gd name="T9" fmla="*/ 10 h 10"/>
                <a:gd name="T10" fmla="*/ 18 w 21"/>
                <a:gd name="T11" fmla="*/ 7 h 10"/>
                <a:gd name="T12" fmla="*/ 21 w 21"/>
                <a:gd name="T13" fmla="*/ 3 h 10"/>
                <a:gd name="T14" fmla="*/ 18 w 21"/>
                <a:gd name="T15" fmla="*/ 3 h 10"/>
                <a:gd name="T16" fmla="*/ 14 w 21"/>
                <a:gd name="T17" fmla="*/ 0 h 10"/>
                <a:gd name="T18" fmla="*/ 11 w 21"/>
                <a:gd name="T19" fmla="*/ 0 h 10"/>
                <a:gd name="T20" fmla="*/ 4 w 21"/>
                <a:gd name="T21" fmla="*/ 0 h 10"/>
                <a:gd name="T22" fmla="*/ 0 w 21"/>
                <a:gd name="T23" fmla="*/ 3 h 10"/>
                <a:gd name="T24" fmla="*/ 0 w 21"/>
                <a:gd name="T25"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10">
                  <a:moveTo>
                    <a:pt x="0" y="3"/>
                  </a:moveTo>
                  <a:lnTo>
                    <a:pt x="0" y="7"/>
                  </a:lnTo>
                  <a:lnTo>
                    <a:pt x="4" y="10"/>
                  </a:lnTo>
                  <a:lnTo>
                    <a:pt x="11" y="10"/>
                  </a:lnTo>
                  <a:lnTo>
                    <a:pt x="14" y="10"/>
                  </a:lnTo>
                  <a:lnTo>
                    <a:pt x="18" y="7"/>
                  </a:lnTo>
                  <a:lnTo>
                    <a:pt x="21" y="3"/>
                  </a:lnTo>
                  <a:lnTo>
                    <a:pt x="18" y="3"/>
                  </a:lnTo>
                  <a:lnTo>
                    <a:pt x="14" y="0"/>
                  </a:lnTo>
                  <a:lnTo>
                    <a:pt x="11" y="0"/>
                  </a:lnTo>
                  <a:lnTo>
                    <a:pt x="4" y="0"/>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1" name="Freeform 327">
              <a:extLst/>
            </p:cNvPr>
            <p:cNvSpPr>
              <a:spLocks/>
            </p:cNvSpPr>
            <p:nvPr userDrawn="1"/>
          </p:nvSpPr>
          <p:spPr bwMode="gray">
            <a:xfrm>
              <a:off x="2237" y="2408"/>
              <a:ext cx="22" cy="7"/>
            </a:xfrm>
            <a:custGeom>
              <a:avLst/>
              <a:gdLst>
                <a:gd name="T0" fmla="*/ 0 w 21"/>
                <a:gd name="T1" fmla="*/ 4 h 7"/>
                <a:gd name="T2" fmla="*/ 4 w 21"/>
                <a:gd name="T3" fmla="*/ 7 h 7"/>
                <a:gd name="T4" fmla="*/ 7 w 21"/>
                <a:gd name="T5" fmla="*/ 7 h 7"/>
                <a:gd name="T6" fmla="*/ 11 w 21"/>
                <a:gd name="T7" fmla="*/ 7 h 7"/>
                <a:gd name="T8" fmla="*/ 14 w 21"/>
                <a:gd name="T9" fmla="*/ 7 h 7"/>
                <a:gd name="T10" fmla="*/ 18 w 21"/>
                <a:gd name="T11" fmla="*/ 7 h 7"/>
                <a:gd name="T12" fmla="*/ 21 w 21"/>
                <a:gd name="T13" fmla="*/ 4 h 7"/>
                <a:gd name="T14" fmla="*/ 18 w 21"/>
                <a:gd name="T15" fmla="*/ 0 h 7"/>
                <a:gd name="T16" fmla="*/ 11 w 21"/>
                <a:gd name="T17" fmla="*/ 0 h 7"/>
                <a:gd name="T18" fmla="*/ 7 w 21"/>
                <a:gd name="T19" fmla="*/ 0 h 7"/>
                <a:gd name="T20" fmla="*/ 4 w 21"/>
                <a:gd name="T21" fmla="*/ 0 h 7"/>
                <a:gd name="T22" fmla="*/ 0 w 21"/>
                <a:gd name="T23"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 h="7">
                  <a:moveTo>
                    <a:pt x="0" y="4"/>
                  </a:moveTo>
                  <a:lnTo>
                    <a:pt x="4" y="7"/>
                  </a:lnTo>
                  <a:lnTo>
                    <a:pt x="7" y="7"/>
                  </a:lnTo>
                  <a:lnTo>
                    <a:pt x="11" y="7"/>
                  </a:lnTo>
                  <a:lnTo>
                    <a:pt x="14" y="7"/>
                  </a:lnTo>
                  <a:lnTo>
                    <a:pt x="18" y="7"/>
                  </a:lnTo>
                  <a:lnTo>
                    <a:pt x="21" y="4"/>
                  </a:lnTo>
                  <a:lnTo>
                    <a:pt x="18" y="0"/>
                  </a:lnTo>
                  <a:lnTo>
                    <a:pt x="11" y="0"/>
                  </a:lnTo>
                  <a:lnTo>
                    <a:pt x="7" y="0"/>
                  </a:lnTo>
                  <a:lnTo>
                    <a:pt x="4" y="0"/>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2" name="Freeform 328">
              <a:extLst/>
            </p:cNvPr>
            <p:cNvSpPr>
              <a:spLocks/>
            </p:cNvSpPr>
            <p:nvPr userDrawn="1"/>
          </p:nvSpPr>
          <p:spPr bwMode="gray">
            <a:xfrm>
              <a:off x="2259" y="2419"/>
              <a:ext cx="15" cy="27"/>
            </a:xfrm>
            <a:custGeom>
              <a:avLst/>
              <a:gdLst>
                <a:gd name="T0" fmla="*/ 0 w 15"/>
                <a:gd name="T1" fmla="*/ 14 h 25"/>
                <a:gd name="T2" fmla="*/ 0 w 15"/>
                <a:gd name="T3" fmla="*/ 18 h 25"/>
                <a:gd name="T4" fmla="*/ 4 w 15"/>
                <a:gd name="T5" fmla="*/ 21 h 25"/>
                <a:gd name="T6" fmla="*/ 7 w 15"/>
                <a:gd name="T7" fmla="*/ 25 h 25"/>
                <a:gd name="T8" fmla="*/ 11 w 15"/>
                <a:gd name="T9" fmla="*/ 21 h 25"/>
                <a:gd name="T10" fmla="*/ 15 w 15"/>
                <a:gd name="T11" fmla="*/ 18 h 25"/>
                <a:gd name="T12" fmla="*/ 15 w 15"/>
                <a:gd name="T13" fmla="*/ 14 h 25"/>
                <a:gd name="T14" fmla="*/ 15 w 15"/>
                <a:gd name="T15" fmla="*/ 7 h 25"/>
                <a:gd name="T16" fmla="*/ 11 w 15"/>
                <a:gd name="T17" fmla="*/ 3 h 25"/>
                <a:gd name="T18" fmla="*/ 7 w 15"/>
                <a:gd name="T19" fmla="*/ 0 h 25"/>
                <a:gd name="T20" fmla="*/ 4 w 15"/>
                <a:gd name="T21" fmla="*/ 3 h 25"/>
                <a:gd name="T22" fmla="*/ 0 w 15"/>
                <a:gd name="T23" fmla="*/ 7 h 25"/>
                <a:gd name="T24" fmla="*/ 0 w 15"/>
                <a:gd name="T25" fmla="*/ 1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25">
                  <a:moveTo>
                    <a:pt x="0" y="14"/>
                  </a:moveTo>
                  <a:lnTo>
                    <a:pt x="0" y="18"/>
                  </a:lnTo>
                  <a:lnTo>
                    <a:pt x="4" y="21"/>
                  </a:lnTo>
                  <a:lnTo>
                    <a:pt x="7" y="25"/>
                  </a:lnTo>
                  <a:lnTo>
                    <a:pt x="11" y="21"/>
                  </a:lnTo>
                  <a:lnTo>
                    <a:pt x="15" y="18"/>
                  </a:lnTo>
                  <a:lnTo>
                    <a:pt x="15" y="14"/>
                  </a:lnTo>
                  <a:lnTo>
                    <a:pt x="15" y="7"/>
                  </a:lnTo>
                  <a:lnTo>
                    <a:pt x="11" y="3"/>
                  </a:lnTo>
                  <a:lnTo>
                    <a:pt x="7" y="0"/>
                  </a:lnTo>
                  <a:lnTo>
                    <a:pt x="4" y="3"/>
                  </a:lnTo>
                  <a:lnTo>
                    <a:pt x="0" y="7"/>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3" name="Freeform 329">
              <a:extLst/>
            </p:cNvPr>
            <p:cNvSpPr>
              <a:spLocks/>
            </p:cNvSpPr>
            <p:nvPr userDrawn="1"/>
          </p:nvSpPr>
          <p:spPr bwMode="gray">
            <a:xfrm>
              <a:off x="2266" y="2400"/>
              <a:ext cx="44" cy="19"/>
            </a:xfrm>
            <a:custGeom>
              <a:avLst/>
              <a:gdLst>
                <a:gd name="T0" fmla="*/ 43 w 43"/>
                <a:gd name="T1" fmla="*/ 7 h 18"/>
                <a:gd name="T2" fmla="*/ 39 w 43"/>
                <a:gd name="T3" fmla="*/ 4 h 18"/>
                <a:gd name="T4" fmla="*/ 32 w 43"/>
                <a:gd name="T5" fmla="*/ 0 h 18"/>
                <a:gd name="T6" fmla="*/ 22 w 43"/>
                <a:gd name="T7" fmla="*/ 0 h 18"/>
                <a:gd name="T8" fmla="*/ 11 w 43"/>
                <a:gd name="T9" fmla="*/ 0 h 18"/>
                <a:gd name="T10" fmla="*/ 4 w 43"/>
                <a:gd name="T11" fmla="*/ 4 h 18"/>
                <a:gd name="T12" fmla="*/ 0 w 43"/>
                <a:gd name="T13" fmla="*/ 7 h 18"/>
                <a:gd name="T14" fmla="*/ 4 w 43"/>
                <a:gd name="T15" fmla="*/ 14 h 18"/>
                <a:gd name="T16" fmla="*/ 11 w 43"/>
                <a:gd name="T17" fmla="*/ 18 h 18"/>
                <a:gd name="T18" fmla="*/ 22 w 43"/>
                <a:gd name="T19" fmla="*/ 18 h 18"/>
                <a:gd name="T20" fmla="*/ 32 w 43"/>
                <a:gd name="T21" fmla="*/ 18 h 18"/>
                <a:gd name="T22" fmla="*/ 39 w 43"/>
                <a:gd name="T23" fmla="*/ 14 h 18"/>
                <a:gd name="T24" fmla="*/ 43 w 43"/>
                <a:gd name="T25" fmla="*/ 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18">
                  <a:moveTo>
                    <a:pt x="43" y="7"/>
                  </a:moveTo>
                  <a:lnTo>
                    <a:pt x="39" y="4"/>
                  </a:lnTo>
                  <a:lnTo>
                    <a:pt x="32" y="0"/>
                  </a:lnTo>
                  <a:lnTo>
                    <a:pt x="22" y="0"/>
                  </a:lnTo>
                  <a:lnTo>
                    <a:pt x="11" y="0"/>
                  </a:lnTo>
                  <a:lnTo>
                    <a:pt x="4" y="4"/>
                  </a:lnTo>
                  <a:lnTo>
                    <a:pt x="0" y="7"/>
                  </a:lnTo>
                  <a:lnTo>
                    <a:pt x="4" y="14"/>
                  </a:lnTo>
                  <a:lnTo>
                    <a:pt x="11" y="18"/>
                  </a:lnTo>
                  <a:lnTo>
                    <a:pt x="22" y="18"/>
                  </a:lnTo>
                  <a:lnTo>
                    <a:pt x="32" y="18"/>
                  </a:lnTo>
                  <a:lnTo>
                    <a:pt x="39" y="14"/>
                  </a:lnTo>
                  <a:lnTo>
                    <a:pt x="43"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4" name="Freeform 330">
              <a:extLst/>
            </p:cNvPr>
            <p:cNvSpPr>
              <a:spLocks/>
            </p:cNvSpPr>
            <p:nvPr userDrawn="1"/>
          </p:nvSpPr>
          <p:spPr bwMode="gray">
            <a:xfrm>
              <a:off x="1922" y="2207"/>
              <a:ext cx="148" cy="167"/>
            </a:xfrm>
            <a:custGeom>
              <a:avLst/>
              <a:gdLst>
                <a:gd name="T0" fmla="*/ 141 w 144"/>
                <a:gd name="T1" fmla="*/ 126 h 155"/>
                <a:gd name="T2" fmla="*/ 144 w 144"/>
                <a:gd name="T3" fmla="*/ 119 h 155"/>
                <a:gd name="T4" fmla="*/ 141 w 144"/>
                <a:gd name="T5" fmla="*/ 116 h 155"/>
                <a:gd name="T6" fmla="*/ 134 w 144"/>
                <a:gd name="T7" fmla="*/ 105 h 155"/>
                <a:gd name="T8" fmla="*/ 120 w 144"/>
                <a:gd name="T9" fmla="*/ 102 h 155"/>
                <a:gd name="T10" fmla="*/ 113 w 144"/>
                <a:gd name="T11" fmla="*/ 84 h 155"/>
                <a:gd name="T12" fmla="*/ 109 w 144"/>
                <a:gd name="T13" fmla="*/ 77 h 155"/>
                <a:gd name="T14" fmla="*/ 116 w 144"/>
                <a:gd name="T15" fmla="*/ 77 h 155"/>
                <a:gd name="T16" fmla="*/ 113 w 144"/>
                <a:gd name="T17" fmla="*/ 74 h 155"/>
                <a:gd name="T18" fmla="*/ 98 w 144"/>
                <a:gd name="T19" fmla="*/ 63 h 155"/>
                <a:gd name="T20" fmla="*/ 84 w 144"/>
                <a:gd name="T21" fmla="*/ 49 h 155"/>
                <a:gd name="T22" fmla="*/ 74 w 144"/>
                <a:gd name="T23" fmla="*/ 42 h 155"/>
                <a:gd name="T24" fmla="*/ 70 w 144"/>
                <a:gd name="T25" fmla="*/ 42 h 155"/>
                <a:gd name="T26" fmla="*/ 46 w 144"/>
                <a:gd name="T27" fmla="*/ 21 h 155"/>
                <a:gd name="T28" fmla="*/ 42 w 144"/>
                <a:gd name="T29" fmla="*/ 17 h 155"/>
                <a:gd name="T30" fmla="*/ 39 w 144"/>
                <a:gd name="T31" fmla="*/ 7 h 155"/>
                <a:gd name="T32" fmla="*/ 28 w 144"/>
                <a:gd name="T33" fmla="*/ 0 h 155"/>
                <a:gd name="T34" fmla="*/ 17 w 144"/>
                <a:gd name="T35" fmla="*/ 0 h 155"/>
                <a:gd name="T36" fmla="*/ 7 w 144"/>
                <a:gd name="T37" fmla="*/ 0 h 155"/>
                <a:gd name="T38" fmla="*/ 0 w 144"/>
                <a:gd name="T39" fmla="*/ 0 h 155"/>
                <a:gd name="T40" fmla="*/ 3 w 144"/>
                <a:gd name="T41" fmla="*/ 7 h 155"/>
                <a:gd name="T42" fmla="*/ 10 w 144"/>
                <a:gd name="T43" fmla="*/ 14 h 155"/>
                <a:gd name="T44" fmla="*/ 17 w 144"/>
                <a:gd name="T45" fmla="*/ 17 h 155"/>
                <a:gd name="T46" fmla="*/ 39 w 144"/>
                <a:gd name="T47" fmla="*/ 45 h 155"/>
                <a:gd name="T48" fmla="*/ 46 w 144"/>
                <a:gd name="T49" fmla="*/ 56 h 155"/>
                <a:gd name="T50" fmla="*/ 46 w 144"/>
                <a:gd name="T51" fmla="*/ 63 h 155"/>
                <a:gd name="T52" fmla="*/ 60 w 144"/>
                <a:gd name="T53" fmla="*/ 81 h 155"/>
                <a:gd name="T54" fmla="*/ 81 w 144"/>
                <a:gd name="T55" fmla="*/ 112 h 155"/>
                <a:gd name="T56" fmla="*/ 105 w 144"/>
                <a:gd name="T57" fmla="*/ 141 h 155"/>
                <a:gd name="T58" fmla="*/ 130 w 144"/>
                <a:gd name="T59" fmla="*/ 155 h 155"/>
                <a:gd name="T60" fmla="*/ 134 w 144"/>
                <a:gd name="T61" fmla="*/ 155 h 155"/>
                <a:gd name="T62" fmla="*/ 141 w 144"/>
                <a:gd name="T63" fmla="*/ 151 h 155"/>
                <a:gd name="T64" fmla="*/ 144 w 144"/>
                <a:gd name="T65" fmla="*/ 141 h 155"/>
                <a:gd name="T66" fmla="*/ 144 w 144"/>
                <a:gd name="T67" fmla="*/ 133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44" h="155">
                  <a:moveTo>
                    <a:pt x="144" y="133"/>
                  </a:moveTo>
                  <a:lnTo>
                    <a:pt x="141" y="126"/>
                  </a:lnTo>
                  <a:lnTo>
                    <a:pt x="141" y="123"/>
                  </a:lnTo>
                  <a:lnTo>
                    <a:pt x="144" y="119"/>
                  </a:lnTo>
                  <a:lnTo>
                    <a:pt x="144" y="119"/>
                  </a:lnTo>
                  <a:lnTo>
                    <a:pt x="141" y="116"/>
                  </a:lnTo>
                  <a:lnTo>
                    <a:pt x="137" y="109"/>
                  </a:lnTo>
                  <a:lnTo>
                    <a:pt x="134" y="105"/>
                  </a:lnTo>
                  <a:lnTo>
                    <a:pt x="134" y="102"/>
                  </a:lnTo>
                  <a:lnTo>
                    <a:pt x="120" y="102"/>
                  </a:lnTo>
                  <a:lnTo>
                    <a:pt x="120" y="91"/>
                  </a:lnTo>
                  <a:lnTo>
                    <a:pt x="113" y="84"/>
                  </a:lnTo>
                  <a:lnTo>
                    <a:pt x="109" y="81"/>
                  </a:lnTo>
                  <a:lnTo>
                    <a:pt x="109" y="77"/>
                  </a:lnTo>
                  <a:lnTo>
                    <a:pt x="113" y="77"/>
                  </a:lnTo>
                  <a:lnTo>
                    <a:pt x="116" y="77"/>
                  </a:lnTo>
                  <a:lnTo>
                    <a:pt x="116" y="77"/>
                  </a:lnTo>
                  <a:lnTo>
                    <a:pt x="113" y="74"/>
                  </a:lnTo>
                  <a:lnTo>
                    <a:pt x="105" y="67"/>
                  </a:lnTo>
                  <a:lnTo>
                    <a:pt x="98" y="63"/>
                  </a:lnTo>
                  <a:lnTo>
                    <a:pt x="91" y="56"/>
                  </a:lnTo>
                  <a:lnTo>
                    <a:pt x="84" y="49"/>
                  </a:lnTo>
                  <a:lnTo>
                    <a:pt x="77" y="45"/>
                  </a:lnTo>
                  <a:lnTo>
                    <a:pt x="74" y="42"/>
                  </a:lnTo>
                  <a:lnTo>
                    <a:pt x="74" y="38"/>
                  </a:lnTo>
                  <a:lnTo>
                    <a:pt x="70" y="42"/>
                  </a:lnTo>
                  <a:lnTo>
                    <a:pt x="46" y="21"/>
                  </a:lnTo>
                  <a:lnTo>
                    <a:pt x="46" y="21"/>
                  </a:lnTo>
                  <a:lnTo>
                    <a:pt x="46" y="17"/>
                  </a:lnTo>
                  <a:lnTo>
                    <a:pt x="42" y="17"/>
                  </a:lnTo>
                  <a:lnTo>
                    <a:pt x="42" y="14"/>
                  </a:lnTo>
                  <a:lnTo>
                    <a:pt x="39" y="7"/>
                  </a:lnTo>
                  <a:lnTo>
                    <a:pt x="32" y="0"/>
                  </a:lnTo>
                  <a:lnTo>
                    <a:pt x="28" y="0"/>
                  </a:lnTo>
                  <a:lnTo>
                    <a:pt x="24" y="0"/>
                  </a:lnTo>
                  <a:lnTo>
                    <a:pt x="17" y="0"/>
                  </a:lnTo>
                  <a:lnTo>
                    <a:pt x="14" y="3"/>
                  </a:lnTo>
                  <a:lnTo>
                    <a:pt x="7" y="0"/>
                  </a:lnTo>
                  <a:lnTo>
                    <a:pt x="3" y="0"/>
                  </a:lnTo>
                  <a:lnTo>
                    <a:pt x="0" y="0"/>
                  </a:lnTo>
                  <a:lnTo>
                    <a:pt x="0" y="3"/>
                  </a:lnTo>
                  <a:lnTo>
                    <a:pt x="3" y="7"/>
                  </a:lnTo>
                  <a:lnTo>
                    <a:pt x="7" y="10"/>
                  </a:lnTo>
                  <a:lnTo>
                    <a:pt x="10" y="14"/>
                  </a:lnTo>
                  <a:lnTo>
                    <a:pt x="14" y="17"/>
                  </a:lnTo>
                  <a:lnTo>
                    <a:pt x="17" y="17"/>
                  </a:lnTo>
                  <a:lnTo>
                    <a:pt x="35" y="42"/>
                  </a:lnTo>
                  <a:lnTo>
                    <a:pt x="39" y="45"/>
                  </a:lnTo>
                  <a:lnTo>
                    <a:pt x="42" y="52"/>
                  </a:lnTo>
                  <a:lnTo>
                    <a:pt x="46" y="56"/>
                  </a:lnTo>
                  <a:lnTo>
                    <a:pt x="46" y="60"/>
                  </a:lnTo>
                  <a:lnTo>
                    <a:pt x="46" y="63"/>
                  </a:lnTo>
                  <a:lnTo>
                    <a:pt x="56" y="70"/>
                  </a:lnTo>
                  <a:lnTo>
                    <a:pt x="60" y="81"/>
                  </a:lnTo>
                  <a:lnTo>
                    <a:pt x="67" y="95"/>
                  </a:lnTo>
                  <a:lnTo>
                    <a:pt x="81" y="112"/>
                  </a:lnTo>
                  <a:lnTo>
                    <a:pt x="95" y="130"/>
                  </a:lnTo>
                  <a:lnTo>
                    <a:pt x="105" y="141"/>
                  </a:lnTo>
                  <a:lnTo>
                    <a:pt x="109" y="148"/>
                  </a:lnTo>
                  <a:lnTo>
                    <a:pt x="130" y="155"/>
                  </a:lnTo>
                  <a:lnTo>
                    <a:pt x="130" y="155"/>
                  </a:lnTo>
                  <a:lnTo>
                    <a:pt x="134" y="155"/>
                  </a:lnTo>
                  <a:lnTo>
                    <a:pt x="137" y="151"/>
                  </a:lnTo>
                  <a:lnTo>
                    <a:pt x="141" y="151"/>
                  </a:lnTo>
                  <a:lnTo>
                    <a:pt x="144" y="144"/>
                  </a:lnTo>
                  <a:lnTo>
                    <a:pt x="144" y="141"/>
                  </a:lnTo>
                  <a:lnTo>
                    <a:pt x="144" y="133"/>
                  </a:lnTo>
                  <a:lnTo>
                    <a:pt x="144" y="13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5" name="Freeform 331">
              <a:extLst/>
            </p:cNvPr>
            <p:cNvSpPr>
              <a:spLocks/>
            </p:cNvSpPr>
            <p:nvPr userDrawn="1"/>
          </p:nvSpPr>
          <p:spPr bwMode="gray">
            <a:xfrm>
              <a:off x="2067" y="2377"/>
              <a:ext cx="123" cy="38"/>
            </a:xfrm>
            <a:custGeom>
              <a:avLst/>
              <a:gdLst>
                <a:gd name="T0" fmla="*/ 116 w 119"/>
                <a:gd name="T1" fmla="*/ 21 h 35"/>
                <a:gd name="T2" fmla="*/ 116 w 119"/>
                <a:gd name="T3" fmla="*/ 21 h 35"/>
                <a:gd name="T4" fmla="*/ 109 w 119"/>
                <a:gd name="T5" fmla="*/ 18 h 35"/>
                <a:gd name="T6" fmla="*/ 105 w 119"/>
                <a:gd name="T7" fmla="*/ 14 h 35"/>
                <a:gd name="T8" fmla="*/ 95 w 119"/>
                <a:gd name="T9" fmla="*/ 14 h 35"/>
                <a:gd name="T10" fmla="*/ 88 w 119"/>
                <a:gd name="T11" fmla="*/ 11 h 35"/>
                <a:gd name="T12" fmla="*/ 81 w 119"/>
                <a:gd name="T13" fmla="*/ 7 h 35"/>
                <a:gd name="T14" fmla="*/ 74 w 119"/>
                <a:gd name="T15" fmla="*/ 7 h 35"/>
                <a:gd name="T16" fmla="*/ 67 w 119"/>
                <a:gd name="T17" fmla="*/ 7 h 35"/>
                <a:gd name="T18" fmla="*/ 60 w 119"/>
                <a:gd name="T19" fmla="*/ 7 h 35"/>
                <a:gd name="T20" fmla="*/ 60 w 119"/>
                <a:gd name="T21" fmla="*/ 7 h 35"/>
                <a:gd name="T22" fmla="*/ 24 w 119"/>
                <a:gd name="T23" fmla="*/ 0 h 35"/>
                <a:gd name="T24" fmla="*/ 17 w 119"/>
                <a:gd name="T25" fmla="*/ 0 h 35"/>
                <a:gd name="T26" fmla="*/ 10 w 119"/>
                <a:gd name="T27" fmla="*/ 0 h 35"/>
                <a:gd name="T28" fmla="*/ 7 w 119"/>
                <a:gd name="T29" fmla="*/ 0 h 35"/>
                <a:gd name="T30" fmla="*/ 3 w 119"/>
                <a:gd name="T31" fmla="*/ 4 h 35"/>
                <a:gd name="T32" fmla="*/ 0 w 119"/>
                <a:gd name="T33" fmla="*/ 4 h 35"/>
                <a:gd name="T34" fmla="*/ 0 w 119"/>
                <a:gd name="T35" fmla="*/ 11 h 35"/>
                <a:gd name="T36" fmla="*/ 21 w 119"/>
                <a:gd name="T37" fmla="*/ 25 h 35"/>
                <a:gd name="T38" fmla="*/ 53 w 119"/>
                <a:gd name="T39" fmla="*/ 25 h 35"/>
                <a:gd name="T40" fmla="*/ 74 w 119"/>
                <a:gd name="T41" fmla="*/ 32 h 35"/>
                <a:gd name="T42" fmla="*/ 77 w 119"/>
                <a:gd name="T43" fmla="*/ 32 h 35"/>
                <a:gd name="T44" fmla="*/ 84 w 119"/>
                <a:gd name="T45" fmla="*/ 32 h 35"/>
                <a:gd name="T46" fmla="*/ 91 w 119"/>
                <a:gd name="T47" fmla="*/ 32 h 35"/>
                <a:gd name="T48" fmla="*/ 98 w 119"/>
                <a:gd name="T49" fmla="*/ 35 h 35"/>
                <a:gd name="T50" fmla="*/ 109 w 119"/>
                <a:gd name="T51" fmla="*/ 35 h 35"/>
                <a:gd name="T52" fmla="*/ 116 w 119"/>
                <a:gd name="T53" fmla="*/ 35 h 35"/>
                <a:gd name="T54" fmla="*/ 119 w 119"/>
                <a:gd name="T55" fmla="*/ 35 h 35"/>
                <a:gd name="T56" fmla="*/ 119 w 119"/>
                <a:gd name="T57" fmla="*/ 32 h 35"/>
                <a:gd name="T58" fmla="*/ 119 w 119"/>
                <a:gd name="T59" fmla="*/ 28 h 35"/>
                <a:gd name="T60" fmla="*/ 119 w 119"/>
                <a:gd name="T61" fmla="*/ 25 h 35"/>
                <a:gd name="T62" fmla="*/ 119 w 119"/>
                <a:gd name="T63" fmla="*/ 21 h 35"/>
                <a:gd name="T64" fmla="*/ 116 w 119"/>
                <a:gd name="T65" fmla="*/ 2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9" h="35">
                  <a:moveTo>
                    <a:pt x="116" y="21"/>
                  </a:moveTo>
                  <a:lnTo>
                    <a:pt x="116" y="21"/>
                  </a:lnTo>
                  <a:lnTo>
                    <a:pt x="109" y="18"/>
                  </a:lnTo>
                  <a:lnTo>
                    <a:pt x="105" y="14"/>
                  </a:lnTo>
                  <a:lnTo>
                    <a:pt x="95" y="14"/>
                  </a:lnTo>
                  <a:lnTo>
                    <a:pt x="88" y="11"/>
                  </a:lnTo>
                  <a:lnTo>
                    <a:pt x="81" y="7"/>
                  </a:lnTo>
                  <a:lnTo>
                    <a:pt x="74" y="7"/>
                  </a:lnTo>
                  <a:lnTo>
                    <a:pt x="67" y="7"/>
                  </a:lnTo>
                  <a:lnTo>
                    <a:pt x="60" y="7"/>
                  </a:lnTo>
                  <a:lnTo>
                    <a:pt x="60" y="7"/>
                  </a:lnTo>
                  <a:lnTo>
                    <a:pt x="24" y="0"/>
                  </a:lnTo>
                  <a:lnTo>
                    <a:pt x="17" y="0"/>
                  </a:lnTo>
                  <a:lnTo>
                    <a:pt x="10" y="0"/>
                  </a:lnTo>
                  <a:lnTo>
                    <a:pt x="7" y="0"/>
                  </a:lnTo>
                  <a:lnTo>
                    <a:pt x="3" y="4"/>
                  </a:lnTo>
                  <a:lnTo>
                    <a:pt x="0" y="4"/>
                  </a:lnTo>
                  <a:lnTo>
                    <a:pt x="0" y="11"/>
                  </a:lnTo>
                  <a:lnTo>
                    <a:pt x="21" y="25"/>
                  </a:lnTo>
                  <a:lnTo>
                    <a:pt x="53" y="25"/>
                  </a:lnTo>
                  <a:lnTo>
                    <a:pt x="74" y="32"/>
                  </a:lnTo>
                  <a:lnTo>
                    <a:pt x="77" y="32"/>
                  </a:lnTo>
                  <a:lnTo>
                    <a:pt x="84" y="32"/>
                  </a:lnTo>
                  <a:lnTo>
                    <a:pt x="91" y="32"/>
                  </a:lnTo>
                  <a:lnTo>
                    <a:pt x="98" y="35"/>
                  </a:lnTo>
                  <a:lnTo>
                    <a:pt x="109" y="35"/>
                  </a:lnTo>
                  <a:lnTo>
                    <a:pt x="116" y="35"/>
                  </a:lnTo>
                  <a:lnTo>
                    <a:pt x="119" y="35"/>
                  </a:lnTo>
                  <a:lnTo>
                    <a:pt x="119" y="32"/>
                  </a:lnTo>
                  <a:lnTo>
                    <a:pt x="119" y="28"/>
                  </a:lnTo>
                  <a:lnTo>
                    <a:pt x="119" y="25"/>
                  </a:lnTo>
                  <a:lnTo>
                    <a:pt x="119" y="21"/>
                  </a:lnTo>
                  <a:lnTo>
                    <a:pt x="116"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6" name="Freeform 332">
              <a:extLst/>
            </p:cNvPr>
            <p:cNvSpPr>
              <a:spLocks/>
            </p:cNvSpPr>
            <p:nvPr userDrawn="1"/>
          </p:nvSpPr>
          <p:spPr bwMode="gray">
            <a:xfrm>
              <a:off x="2313" y="2404"/>
              <a:ext cx="66" cy="31"/>
            </a:xfrm>
            <a:custGeom>
              <a:avLst/>
              <a:gdLst>
                <a:gd name="T0" fmla="*/ 28 w 64"/>
                <a:gd name="T1" fmla="*/ 3 h 28"/>
                <a:gd name="T2" fmla="*/ 25 w 64"/>
                <a:gd name="T3" fmla="*/ 3 h 28"/>
                <a:gd name="T4" fmla="*/ 18 w 64"/>
                <a:gd name="T5" fmla="*/ 7 h 28"/>
                <a:gd name="T6" fmla="*/ 11 w 64"/>
                <a:gd name="T7" fmla="*/ 10 h 28"/>
                <a:gd name="T8" fmla="*/ 7 w 64"/>
                <a:gd name="T9" fmla="*/ 14 h 28"/>
                <a:gd name="T10" fmla="*/ 4 w 64"/>
                <a:gd name="T11" fmla="*/ 17 h 28"/>
                <a:gd name="T12" fmla="*/ 0 w 64"/>
                <a:gd name="T13" fmla="*/ 17 h 28"/>
                <a:gd name="T14" fmla="*/ 0 w 64"/>
                <a:gd name="T15" fmla="*/ 28 h 28"/>
                <a:gd name="T16" fmla="*/ 18 w 64"/>
                <a:gd name="T17" fmla="*/ 24 h 28"/>
                <a:gd name="T18" fmla="*/ 46 w 64"/>
                <a:gd name="T19" fmla="*/ 14 h 28"/>
                <a:gd name="T20" fmla="*/ 46 w 64"/>
                <a:gd name="T21" fmla="*/ 14 h 28"/>
                <a:gd name="T22" fmla="*/ 50 w 64"/>
                <a:gd name="T23" fmla="*/ 10 h 28"/>
                <a:gd name="T24" fmla="*/ 57 w 64"/>
                <a:gd name="T25" fmla="*/ 7 h 28"/>
                <a:gd name="T26" fmla="*/ 60 w 64"/>
                <a:gd name="T27" fmla="*/ 7 h 28"/>
                <a:gd name="T28" fmla="*/ 64 w 64"/>
                <a:gd name="T29" fmla="*/ 3 h 28"/>
                <a:gd name="T30" fmla="*/ 64 w 64"/>
                <a:gd name="T31" fmla="*/ 0 h 28"/>
                <a:gd name="T32" fmla="*/ 60 w 64"/>
                <a:gd name="T33" fmla="*/ 0 h 28"/>
                <a:gd name="T34" fmla="*/ 57 w 64"/>
                <a:gd name="T35" fmla="*/ 0 h 28"/>
                <a:gd name="T36" fmla="*/ 53 w 64"/>
                <a:gd name="T37" fmla="*/ 0 h 28"/>
                <a:gd name="T38" fmla="*/ 53 w 64"/>
                <a:gd name="T39" fmla="*/ 0 h 28"/>
                <a:gd name="T40" fmla="*/ 53 w 64"/>
                <a:gd name="T41" fmla="*/ 0 h 28"/>
                <a:gd name="T42" fmla="*/ 46 w 64"/>
                <a:gd name="T43" fmla="*/ 3 h 28"/>
                <a:gd name="T44" fmla="*/ 39 w 64"/>
                <a:gd name="T45" fmla="*/ 3 h 28"/>
                <a:gd name="T46" fmla="*/ 36 w 64"/>
                <a:gd name="T47" fmla="*/ 3 h 28"/>
                <a:gd name="T48" fmla="*/ 28 w 64"/>
                <a:gd name="T49" fmla="*/ 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4" h="28">
                  <a:moveTo>
                    <a:pt x="28" y="3"/>
                  </a:moveTo>
                  <a:lnTo>
                    <a:pt x="25" y="3"/>
                  </a:lnTo>
                  <a:lnTo>
                    <a:pt x="18" y="7"/>
                  </a:lnTo>
                  <a:lnTo>
                    <a:pt x="11" y="10"/>
                  </a:lnTo>
                  <a:lnTo>
                    <a:pt x="7" y="14"/>
                  </a:lnTo>
                  <a:lnTo>
                    <a:pt x="4" y="17"/>
                  </a:lnTo>
                  <a:lnTo>
                    <a:pt x="0" y="17"/>
                  </a:lnTo>
                  <a:lnTo>
                    <a:pt x="0" y="28"/>
                  </a:lnTo>
                  <a:lnTo>
                    <a:pt x="18" y="24"/>
                  </a:lnTo>
                  <a:lnTo>
                    <a:pt x="46" y="14"/>
                  </a:lnTo>
                  <a:lnTo>
                    <a:pt x="46" y="14"/>
                  </a:lnTo>
                  <a:lnTo>
                    <a:pt x="50" y="10"/>
                  </a:lnTo>
                  <a:lnTo>
                    <a:pt x="57" y="7"/>
                  </a:lnTo>
                  <a:lnTo>
                    <a:pt x="60" y="7"/>
                  </a:lnTo>
                  <a:lnTo>
                    <a:pt x="64" y="3"/>
                  </a:lnTo>
                  <a:lnTo>
                    <a:pt x="64" y="0"/>
                  </a:lnTo>
                  <a:lnTo>
                    <a:pt x="60" y="0"/>
                  </a:lnTo>
                  <a:lnTo>
                    <a:pt x="57" y="0"/>
                  </a:lnTo>
                  <a:lnTo>
                    <a:pt x="53" y="0"/>
                  </a:lnTo>
                  <a:lnTo>
                    <a:pt x="53" y="0"/>
                  </a:lnTo>
                  <a:lnTo>
                    <a:pt x="53" y="0"/>
                  </a:lnTo>
                  <a:lnTo>
                    <a:pt x="46" y="3"/>
                  </a:lnTo>
                  <a:lnTo>
                    <a:pt x="39" y="3"/>
                  </a:lnTo>
                  <a:lnTo>
                    <a:pt x="36" y="3"/>
                  </a:lnTo>
                  <a:lnTo>
                    <a:pt x="28"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7" name="Freeform 333">
              <a:extLst/>
            </p:cNvPr>
            <p:cNvSpPr>
              <a:spLocks/>
            </p:cNvSpPr>
            <p:nvPr userDrawn="1"/>
          </p:nvSpPr>
          <p:spPr bwMode="gray">
            <a:xfrm>
              <a:off x="4614" y="1986"/>
              <a:ext cx="22" cy="12"/>
            </a:xfrm>
            <a:custGeom>
              <a:avLst/>
              <a:gdLst>
                <a:gd name="T0" fmla="*/ 21 w 21"/>
                <a:gd name="T1" fmla="*/ 7 h 11"/>
                <a:gd name="T2" fmla="*/ 14 w 21"/>
                <a:gd name="T3" fmla="*/ 4 h 11"/>
                <a:gd name="T4" fmla="*/ 11 w 21"/>
                <a:gd name="T5" fmla="*/ 0 h 11"/>
                <a:gd name="T6" fmla="*/ 4 w 21"/>
                <a:gd name="T7" fmla="*/ 0 h 11"/>
                <a:gd name="T8" fmla="*/ 0 w 21"/>
                <a:gd name="T9" fmla="*/ 4 h 11"/>
                <a:gd name="T10" fmla="*/ 11 w 21"/>
                <a:gd name="T11" fmla="*/ 11 h 11"/>
                <a:gd name="T12" fmla="*/ 21 w 21"/>
                <a:gd name="T13" fmla="*/ 7 h 11"/>
              </a:gdLst>
              <a:ahLst/>
              <a:cxnLst>
                <a:cxn ang="0">
                  <a:pos x="T0" y="T1"/>
                </a:cxn>
                <a:cxn ang="0">
                  <a:pos x="T2" y="T3"/>
                </a:cxn>
                <a:cxn ang="0">
                  <a:pos x="T4" y="T5"/>
                </a:cxn>
                <a:cxn ang="0">
                  <a:pos x="T6" y="T7"/>
                </a:cxn>
                <a:cxn ang="0">
                  <a:pos x="T8" y="T9"/>
                </a:cxn>
                <a:cxn ang="0">
                  <a:pos x="T10" y="T11"/>
                </a:cxn>
                <a:cxn ang="0">
                  <a:pos x="T12" y="T13"/>
                </a:cxn>
              </a:cxnLst>
              <a:rect l="0" t="0" r="r" b="b"/>
              <a:pathLst>
                <a:path w="21" h="11">
                  <a:moveTo>
                    <a:pt x="21" y="7"/>
                  </a:moveTo>
                  <a:lnTo>
                    <a:pt x="14" y="4"/>
                  </a:lnTo>
                  <a:lnTo>
                    <a:pt x="11" y="0"/>
                  </a:lnTo>
                  <a:lnTo>
                    <a:pt x="4" y="0"/>
                  </a:lnTo>
                  <a:lnTo>
                    <a:pt x="0" y="4"/>
                  </a:lnTo>
                  <a:lnTo>
                    <a:pt x="11" y="11"/>
                  </a:lnTo>
                  <a:lnTo>
                    <a:pt x="21"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8" name="Freeform 334">
              <a:extLst/>
            </p:cNvPr>
            <p:cNvSpPr>
              <a:spLocks noEditPoints="1"/>
            </p:cNvSpPr>
            <p:nvPr userDrawn="1"/>
          </p:nvSpPr>
          <p:spPr bwMode="gray">
            <a:xfrm>
              <a:off x="4597" y="2005"/>
              <a:ext cx="83" cy="43"/>
            </a:xfrm>
            <a:custGeom>
              <a:avLst/>
              <a:gdLst>
                <a:gd name="T0" fmla="*/ 17 w 81"/>
                <a:gd name="T1" fmla="*/ 28 h 39"/>
                <a:gd name="T2" fmla="*/ 21 w 81"/>
                <a:gd name="T3" fmla="*/ 32 h 39"/>
                <a:gd name="T4" fmla="*/ 24 w 81"/>
                <a:gd name="T5" fmla="*/ 32 h 39"/>
                <a:gd name="T6" fmla="*/ 28 w 81"/>
                <a:gd name="T7" fmla="*/ 35 h 39"/>
                <a:gd name="T8" fmla="*/ 31 w 81"/>
                <a:gd name="T9" fmla="*/ 39 h 39"/>
                <a:gd name="T10" fmla="*/ 38 w 81"/>
                <a:gd name="T11" fmla="*/ 39 h 39"/>
                <a:gd name="T12" fmla="*/ 42 w 81"/>
                <a:gd name="T13" fmla="*/ 35 h 39"/>
                <a:gd name="T14" fmla="*/ 42 w 81"/>
                <a:gd name="T15" fmla="*/ 35 h 39"/>
                <a:gd name="T16" fmla="*/ 42 w 81"/>
                <a:gd name="T17" fmla="*/ 35 h 39"/>
                <a:gd name="T18" fmla="*/ 42 w 81"/>
                <a:gd name="T19" fmla="*/ 35 h 39"/>
                <a:gd name="T20" fmla="*/ 46 w 81"/>
                <a:gd name="T21" fmla="*/ 35 h 39"/>
                <a:gd name="T22" fmla="*/ 49 w 81"/>
                <a:gd name="T23" fmla="*/ 35 h 39"/>
                <a:gd name="T24" fmla="*/ 53 w 81"/>
                <a:gd name="T25" fmla="*/ 32 h 39"/>
                <a:gd name="T26" fmla="*/ 56 w 81"/>
                <a:gd name="T27" fmla="*/ 28 h 39"/>
                <a:gd name="T28" fmla="*/ 60 w 81"/>
                <a:gd name="T29" fmla="*/ 28 h 39"/>
                <a:gd name="T30" fmla="*/ 60 w 81"/>
                <a:gd name="T31" fmla="*/ 28 h 39"/>
                <a:gd name="T32" fmla="*/ 63 w 81"/>
                <a:gd name="T33" fmla="*/ 32 h 39"/>
                <a:gd name="T34" fmla="*/ 74 w 81"/>
                <a:gd name="T35" fmla="*/ 28 h 39"/>
                <a:gd name="T36" fmla="*/ 81 w 81"/>
                <a:gd name="T37" fmla="*/ 25 h 39"/>
                <a:gd name="T38" fmla="*/ 77 w 81"/>
                <a:gd name="T39" fmla="*/ 18 h 39"/>
                <a:gd name="T40" fmla="*/ 74 w 81"/>
                <a:gd name="T41" fmla="*/ 14 h 39"/>
                <a:gd name="T42" fmla="*/ 63 w 81"/>
                <a:gd name="T43" fmla="*/ 14 h 39"/>
                <a:gd name="T44" fmla="*/ 70 w 81"/>
                <a:gd name="T45" fmla="*/ 10 h 39"/>
                <a:gd name="T46" fmla="*/ 60 w 81"/>
                <a:gd name="T47" fmla="*/ 10 h 39"/>
                <a:gd name="T48" fmla="*/ 53 w 81"/>
                <a:gd name="T49" fmla="*/ 7 h 39"/>
                <a:gd name="T50" fmla="*/ 46 w 81"/>
                <a:gd name="T51" fmla="*/ 3 h 39"/>
                <a:gd name="T52" fmla="*/ 42 w 81"/>
                <a:gd name="T53" fmla="*/ 3 h 39"/>
                <a:gd name="T54" fmla="*/ 42 w 81"/>
                <a:gd name="T55" fmla="*/ 3 h 39"/>
                <a:gd name="T56" fmla="*/ 28 w 81"/>
                <a:gd name="T57" fmla="*/ 0 h 39"/>
                <a:gd name="T58" fmla="*/ 17 w 81"/>
                <a:gd name="T59" fmla="*/ 0 h 39"/>
                <a:gd name="T60" fmla="*/ 10 w 81"/>
                <a:gd name="T61" fmla="*/ 0 h 39"/>
                <a:gd name="T62" fmla="*/ 7 w 81"/>
                <a:gd name="T63" fmla="*/ 7 h 39"/>
                <a:gd name="T64" fmla="*/ 10 w 81"/>
                <a:gd name="T65" fmla="*/ 7 h 39"/>
                <a:gd name="T66" fmla="*/ 14 w 81"/>
                <a:gd name="T67" fmla="*/ 7 h 39"/>
                <a:gd name="T68" fmla="*/ 17 w 81"/>
                <a:gd name="T69" fmla="*/ 7 h 39"/>
                <a:gd name="T70" fmla="*/ 21 w 81"/>
                <a:gd name="T71" fmla="*/ 7 h 39"/>
                <a:gd name="T72" fmla="*/ 24 w 81"/>
                <a:gd name="T73" fmla="*/ 10 h 39"/>
                <a:gd name="T74" fmla="*/ 24 w 81"/>
                <a:gd name="T75" fmla="*/ 14 h 39"/>
                <a:gd name="T76" fmla="*/ 24 w 81"/>
                <a:gd name="T77" fmla="*/ 14 h 39"/>
                <a:gd name="T78" fmla="*/ 24 w 81"/>
                <a:gd name="T79" fmla="*/ 18 h 39"/>
                <a:gd name="T80" fmla="*/ 24 w 81"/>
                <a:gd name="T81" fmla="*/ 18 h 39"/>
                <a:gd name="T82" fmla="*/ 24 w 81"/>
                <a:gd name="T83" fmla="*/ 21 h 39"/>
                <a:gd name="T84" fmla="*/ 17 w 81"/>
                <a:gd name="T85" fmla="*/ 21 h 39"/>
                <a:gd name="T86" fmla="*/ 7 w 81"/>
                <a:gd name="T87" fmla="*/ 18 h 39"/>
                <a:gd name="T88" fmla="*/ 0 w 81"/>
                <a:gd name="T89" fmla="*/ 18 h 39"/>
                <a:gd name="T90" fmla="*/ 0 w 81"/>
                <a:gd name="T91" fmla="*/ 21 h 39"/>
                <a:gd name="T92" fmla="*/ 3 w 81"/>
                <a:gd name="T93" fmla="*/ 25 h 39"/>
                <a:gd name="T94" fmla="*/ 7 w 81"/>
                <a:gd name="T95" fmla="*/ 25 h 39"/>
                <a:gd name="T96" fmla="*/ 10 w 81"/>
                <a:gd name="T97" fmla="*/ 25 h 39"/>
                <a:gd name="T98" fmla="*/ 14 w 81"/>
                <a:gd name="T99" fmla="*/ 28 h 39"/>
                <a:gd name="T100" fmla="*/ 17 w 81"/>
                <a:gd name="T101" fmla="*/ 28 h 39"/>
                <a:gd name="T102" fmla="*/ 38 w 81"/>
                <a:gd name="T103" fmla="*/ 18 h 39"/>
                <a:gd name="T104" fmla="*/ 42 w 81"/>
                <a:gd name="T105" fmla="*/ 18 h 39"/>
                <a:gd name="T106" fmla="*/ 42 w 81"/>
                <a:gd name="T107" fmla="*/ 14 h 39"/>
                <a:gd name="T108" fmla="*/ 46 w 81"/>
                <a:gd name="T109" fmla="*/ 10 h 39"/>
                <a:gd name="T110" fmla="*/ 46 w 81"/>
                <a:gd name="T111" fmla="*/ 14 h 39"/>
                <a:gd name="T112" fmla="*/ 42 w 81"/>
                <a:gd name="T113" fmla="*/ 18 h 39"/>
                <a:gd name="T114" fmla="*/ 38 w 81"/>
                <a:gd name="T115" fmla="*/ 18 h 39"/>
                <a:gd name="T116" fmla="*/ 38 w 81"/>
                <a:gd name="T117" fmla="*/ 21 h 39"/>
                <a:gd name="T118" fmla="*/ 38 w 81"/>
                <a:gd name="T119" fmla="*/ 21 h 39"/>
                <a:gd name="T120" fmla="*/ 38 w 81"/>
                <a:gd name="T121" fmla="*/ 21 h 39"/>
                <a:gd name="T122" fmla="*/ 38 w 81"/>
                <a:gd name="T123" fmla="*/ 21 h 39"/>
                <a:gd name="T124" fmla="*/ 38 w 81"/>
                <a:gd name="T125" fmla="*/ 1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1" h="39">
                  <a:moveTo>
                    <a:pt x="17" y="28"/>
                  </a:moveTo>
                  <a:lnTo>
                    <a:pt x="21" y="32"/>
                  </a:lnTo>
                  <a:lnTo>
                    <a:pt x="24" y="32"/>
                  </a:lnTo>
                  <a:lnTo>
                    <a:pt x="28" y="35"/>
                  </a:lnTo>
                  <a:lnTo>
                    <a:pt x="31" y="39"/>
                  </a:lnTo>
                  <a:lnTo>
                    <a:pt x="38" y="39"/>
                  </a:lnTo>
                  <a:lnTo>
                    <a:pt x="42" y="35"/>
                  </a:lnTo>
                  <a:lnTo>
                    <a:pt x="42" y="35"/>
                  </a:lnTo>
                  <a:lnTo>
                    <a:pt x="42" y="35"/>
                  </a:lnTo>
                  <a:lnTo>
                    <a:pt x="42" y="35"/>
                  </a:lnTo>
                  <a:lnTo>
                    <a:pt x="46" y="35"/>
                  </a:lnTo>
                  <a:lnTo>
                    <a:pt x="49" y="35"/>
                  </a:lnTo>
                  <a:lnTo>
                    <a:pt x="53" y="32"/>
                  </a:lnTo>
                  <a:lnTo>
                    <a:pt x="56" y="28"/>
                  </a:lnTo>
                  <a:lnTo>
                    <a:pt x="60" y="28"/>
                  </a:lnTo>
                  <a:lnTo>
                    <a:pt x="60" y="28"/>
                  </a:lnTo>
                  <a:lnTo>
                    <a:pt x="63" y="32"/>
                  </a:lnTo>
                  <a:lnTo>
                    <a:pt x="74" y="28"/>
                  </a:lnTo>
                  <a:lnTo>
                    <a:pt x="81" y="25"/>
                  </a:lnTo>
                  <a:lnTo>
                    <a:pt x="77" y="18"/>
                  </a:lnTo>
                  <a:lnTo>
                    <a:pt x="74" y="14"/>
                  </a:lnTo>
                  <a:lnTo>
                    <a:pt x="63" y="14"/>
                  </a:lnTo>
                  <a:lnTo>
                    <a:pt x="70" y="10"/>
                  </a:lnTo>
                  <a:lnTo>
                    <a:pt x="60" y="10"/>
                  </a:lnTo>
                  <a:lnTo>
                    <a:pt x="53" y="7"/>
                  </a:lnTo>
                  <a:lnTo>
                    <a:pt x="46" y="3"/>
                  </a:lnTo>
                  <a:lnTo>
                    <a:pt x="42" y="3"/>
                  </a:lnTo>
                  <a:lnTo>
                    <a:pt x="42" y="3"/>
                  </a:lnTo>
                  <a:lnTo>
                    <a:pt x="28" y="0"/>
                  </a:lnTo>
                  <a:lnTo>
                    <a:pt x="17" y="0"/>
                  </a:lnTo>
                  <a:lnTo>
                    <a:pt x="10" y="0"/>
                  </a:lnTo>
                  <a:lnTo>
                    <a:pt x="7" y="7"/>
                  </a:lnTo>
                  <a:lnTo>
                    <a:pt x="10" y="7"/>
                  </a:lnTo>
                  <a:lnTo>
                    <a:pt x="14" y="7"/>
                  </a:lnTo>
                  <a:lnTo>
                    <a:pt x="17" y="7"/>
                  </a:lnTo>
                  <a:lnTo>
                    <a:pt x="21" y="7"/>
                  </a:lnTo>
                  <a:lnTo>
                    <a:pt x="24" y="10"/>
                  </a:lnTo>
                  <a:lnTo>
                    <a:pt x="24" y="14"/>
                  </a:lnTo>
                  <a:lnTo>
                    <a:pt x="24" y="14"/>
                  </a:lnTo>
                  <a:lnTo>
                    <a:pt x="24" y="18"/>
                  </a:lnTo>
                  <a:lnTo>
                    <a:pt x="24" y="18"/>
                  </a:lnTo>
                  <a:lnTo>
                    <a:pt x="24" y="21"/>
                  </a:lnTo>
                  <a:lnTo>
                    <a:pt x="17" y="21"/>
                  </a:lnTo>
                  <a:lnTo>
                    <a:pt x="7" y="18"/>
                  </a:lnTo>
                  <a:lnTo>
                    <a:pt x="0" y="18"/>
                  </a:lnTo>
                  <a:lnTo>
                    <a:pt x="0" y="21"/>
                  </a:lnTo>
                  <a:lnTo>
                    <a:pt x="3" y="25"/>
                  </a:lnTo>
                  <a:lnTo>
                    <a:pt x="7" y="25"/>
                  </a:lnTo>
                  <a:lnTo>
                    <a:pt x="10" y="25"/>
                  </a:lnTo>
                  <a:lnTo>
                    <a:pt x="14" y="28"/>
                  </a:lnTo>
                  <a:lnTo>
                    <a:pt x="17" y="28"/>
                  </a:lnTo>
                  <a:close/>
                  <a:moveTo>
                    <a:pt x="38" y="18"/>
                  </a:moveTo>
                  <a:lnTo>
                    <a:pt x="42" y="18"/>
                  </a:lnTo>
                  <a:lnTo>
                    <a:pt x="42" y="14"/>
                  </a:lnTo>
                  <a:lnTo>
                    <a:pt x="46" y="10"/>
                  </a:lnTo>
                  <a:lnTo>
                    <a:pt x="46" y="14"/>
                  </a:lnTo>
                  <a:lnTo>
                    <a:pt x="42" y="18"/>
                  </a:lnTo>
                  <a:lnTo>
                    <a:pt x="38" y="18"/>
                  </a:lnTo>
                  <a:lnTo>
                    <a:pt x="38" y="21"/>
                  </a:lnTo>
                  <a:lnTo>
                    <a:pt x="38" y="21"/>
                  </a:lnTo>
                  <a:lnTo>
                    <a:pt x="38" y="21"/>
                  </a:lnTo>
                  <a:lnTo>
                    <a:pt x="38" y="21"/>
                  </a:lnTo>
                  <a:lnTo>
                    <a:pt x="38"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9" name="Freeform 335">
              <a:extLst/>
            </p:cNvPr>
            <p:cNvSpPr>
              <a:spLocks/>
            </p:cNvSpPr>
            <p:nvPr userDrawn="1"/>
          </p:nvSpPr>
          <p:spPr bwMode="gray">
            <a:xfrm>
              <a:off x="4445" y="1953"/>
              <a:ext cx="155" cy="60"/>
            </a:xfrm>
            <a:custGeom>
              <a:avLst/>
              <a:gdLst>
                <a:gd name="T0" fmla="*/ 98 w 151"/>
                <a:gd name="T1" fmla="*/ 52 h 56"/>
                <a:gd name="T2" fmla="*/ 98 w 151"/>
                <a:gd name="T3" fmla="*/ 56 h 56"/>
                <a:gd name="T4" fmla="*/ 102 w 151"/>
                <a:gd name="T5" fmla="*/ 56 h 56"/>
                <a:gd name="T6" fmla="*/ 105 w 151"/>
                <a:gd name="T7" fmla="*/ 56 h 56"/>
                <a:gd name="T8" fmla="*/ 112 w 151"/>
                <a:gd name="T9" fmla="*/ 56 h 56"/>
                <a:gd name="T10" fmla="*/ 120 w 151"/>
                <a:gd name="T11" fmla="*/ 56 h 56"/>
                <a:gd name="T12" fmla="*/ 127 w 151"/>
                <a:gd name="T13" fmla="*/ 56 h 56"/>
                <a:gd name="T14" fmla="*/ 134 w 151"/>
                <a:gd name="T15" fmla="*/ 56 h 56"/>
                <a:gd name="T16" fmla="*/ 148 w 151"/>
                <a:gd name="T17" fmla="*/ 56 h 56"/>
                <a:gd name="T18" fmla="*/ 148 w 151"/>
                <a:gd name="T19" fmla="*/ 52 h 56"/>
                <a:gd name="T20" fmla="*/ 151 w 151"/>
                <a:gd name="T21" fmla="*/ 52 h 56"/>
                <a:gd name="T22" fmla="*/ 151 w 151"/>
                <a:gd name="T23" fmla="*/ 49 h 56"/>
                <a:gd name="T24" fmla="*/ 148 w 151"/>
                <a:gd name="T25" fmla="*/ 45 h 56"/>
                <a:gd name="T26" fmla="*/ 130 w 151"/>
                <a:gd name="T27" fmla="*/ 35 h 56"/>
                <a:gd name="T28" fmla="*/ 127 w 151"/>
                <a:gd name="T29" fmla="*/ 31 h 56"/>
                <a:gd name="T30" fmla="*/ 95 w 151"/>
                <a:gd name="T31" fmla="*/ 21 h 56"/>
                <a:gd name="T32" fmla="*/ 81 w 151"/>
                <a:gd name="T33" fmla="*/ 21 h 56"/>
                <a:gd name="T34" fmla="*/ 81 w 151"/>
                <a:gd name="T35" fmla="*/ 21 h 56"/>
                <a:gd name="T36" fmla="*/ 77 w 151"/>
                <a:gd name="T37" fmla="*/ 17 h 56"/>
                <a:gd name="T38" fmla="*/ 70 w 151"/>
                <a:gd name="T39" fmla="*/ 14 h 56"/>
                <a:gd name="T40" fmla="*/ 63 w 151"/>
                <a:gd name="T41" fmla="*/ 7 h 56"/>
                <a:gd name="T42" fmla="*/ 35 w 151"/>
                <a:gd name="T43" fmla="*/ 0 h 56"/>
                <a:gd name="T44" fmla="*/ 21 w 151"/>
                <a:gd name="T45" fmla="*/ 3 h 56"/>
                <a:gd name="T46" fmla="*/ 21 w 151"/>
                <a:gd name="T47" fmla="*/ 3 h 56"/>
                <a:gd name="T48" fmla="*/ 14 w 151"/>
                <a:gd name="T49" fmla="*/ 3 h 56"/>
                <a:gd name="T50" fmla="*/ 7 w 151"/>
                <a:gd name="T51" fmla="*/ 7 h 56"/>
                <a:gd name="T52" fmla="*/ 3 w 151"/>
                <a:gd name="T53" fmla="*/ 14 h 56"/>
                <a:gd name="T54" fmla="*/ 0 w 151"/>
                <a:gd name="T55" fmla="*/ 17 h 56"/>
                <a:gd name="T56" fmla="*/ 3 w 151"/>
                <a:gd name="T57" fmla="*/ 21 h 56"/>
                <a:gd name="T58" fmla="*/ 7 w 151"/>
                <a:gd name="T59" fmla="*/ 21 h 56"/>
                <a:gd name="T60" fmla="*/ 10 w 151"/>
                <a:gd name="T61" fmla="*/ 21 h 56"/>
                <a:gd name="T62" fmla="*/ 14 w 151"/>
                <a:gd name="T63" fmla="*/ 21 h 56"/>
                <a:gd name="T64" fmla="*/ 21 w 151"/>
                <a:gd name="T65" fmla="*/ 21 h 56"/>
                <a:gd name="T66" fmla="*/ 24 w 151"/>
                <a:gd name="T67" fmla="*/ 17 h 56"/>
                <a:gd name="T68" fmla="*/ 31 w 151"/>
                <a:gd name="T69" fmla="*/ 17 h 56"/>
                <a:gd name="T70" fmla="*/ 35 w 151"/>
                <a:gd name="T71" fmla="*/ 17 h 56"/>
                <a:gd name="T72" fmla="*/ 39 w 151"/>
                <a:gd name="T73" fmla="*/ 17 h 56"/>
                <a:gd name="T74" fmla="*/ 42 w 151"/>
                <a:gd name="T75" fmla="*/ 21 h 56"/>
                <a:gd name="T76" fmla="*/ 49 w 151"/>
                <a:gd name="T77" fmla="*/ 21 h 56"/>
                <a:gd name="T78" fmla="*/ 56 w 151"/>
                <a:gd name="T79" fmla="*/ 24 h 56"/>
                <a:gd name="T80" fmla="*/ 60 w 151"/>
                <a:gd name="T81" fmla="*/ 24 h 56"/>
                <a:gd name="T82" fmla="*/ 74 w 151"/>
                <a:gd name="T83" fmla="*/ 31 h 56"/>
                <a:gd name="T84" fmla="*/ 74 w 151"/>
                <a:gd name="T85" fmla="*/ 35 h 56"/>
                <a:gd name="T86" fmla="*/ 77 w 151"/>
                <a:gd name="T87" fmla="*/ 38 h 56"/>
                <a:gd name="T88" fmla="*/ 84 w 151"/>
                <a:gd name="T89" fmla="*/ 38 h 56"/>
                <a:gd name="T90" fmla="*/ 95 w 151"/>
                <a:gd name="T91" fmla="*/ 42 h 56"/>
                <a:gd name="T92" fmla="*/ 105 w 151"/>
                <a:gd name="T93" fmla="*/ 42 h 56"/>
                <a:gd name="T94" fmla="*/ 105 w 151"/>
                <a:gd name="T95" fmla="*/ 45 h 56"/>
                <a:gd name="T96" fmla="*/ 98 w 151"/>
                <a:gd name="T97"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1" h="56">
                  <a:moveTo>
                    <a:pt x="98" y="52"/>
                  </a:moveTo>
                  <a:lnTo>
                    <a:pt x="98" y="56"/>
                  </a:lnTo>
                  <a:lnTo>
                    <a:pt x="102" y="56"/>
                  </a:lnTo>
                  <a:lnTo>
                    <a:pt x="105" y="56"/>
                  </a:lnTo>
                  <a:lnTo>
                    <a:pt x="112" y="56"/>
                  </a:lnTo>
                  <a:lnTo>
                    <a:pt x="120" y="56"/>
                  </a:lnTo>
                  <a:lnTo>
                    <a:pt x="127" y="56"/>
                  </a:lnTo>
                  <a:lnTo>
                    <a:pt x="134" y="56"/>
                  </a:lnTo>
                  <a:lnTo>
                    <a:pt x="148" y="56"/>
                  </a:lnTo>
                  <a:lnTo>
                    <a:pt x="148" y="52"/>
                  </a:lnTo>
                  <a:lnTo>
                    <a:pt x="151" y="52"/>
                  </a:lnTo>
                  <a:lnTo>
                    <a:pt x="151" y="49"/>
                  </a:lnTo>
                  <a:lnTo>
                    <a:pt x="148" y="45"/>
                  </a:lnTo>
                  <a:lnTo>
                    <a:pt x="130" y="35"/>
                  </a:lnTo>
                  <a:lnTo>
                    <a:pt x="127" y="31"/>
                  </a:lnTo>
                  <a:lnTo>
                    <a:pt x="95" y="21"/>
                  </a:lnTo>
                  <a:lnTo>
                    <a:pt x="81" y="21"/>
                  </a:lnTo>
                  <a:lnTo>
                    <a:pt x="81" y="21"/>
                  </a:lnTo>
                  <a:lnTo>
                    <a:pt x="77" y="17"/>
                  </a:lnTo>
                  <a:lnTo>
                    <a:pt x="70" y="14"/>
                  </a:lnTo>
                  <a:lnTo>
                    <a:pt x="63" y="7"/>
                  </a:lnTo>
                  <a:lnTo>
                    <a:pt x="35" y="0"/>
                  </a:lnTo>
                  <a:lnTo>
                    <a:pt x="21" y="3"/>
                  </a:lnTo>
                  <a:lnTo>
                    <a:pt x="21" y="3"/>
                  </a:lnTo>
                  <a:lnTo>
                    <a:pt x="14" y="3"/>
                  </a:lnTo>
                  <a:lnTo>
                    <a:pt x="7" y="7"/>
                  </a:lnTo>
                  <a:lnTo>
                    <a:pt x="3" y="14"/>
                  </a:lnTo>
                  <a:lnTo>
                    <a:pt x="0" y="17"/>
                  </a:lnTo>
                  <a:lnTo>
                    <a:pt x="3" y="21"/>
                  </a:lnTo>
                  <a:lnTo>
                    <a:pt x="7" y="21"/>
                  </a:lnTo>
                  <a:lnTo>
                    <a:pt x="10" y="21"/>
                  </a:lnTo>
                  <a:lnTo>
                    <a:pt x="14" y="21"/>
                  </a:lnTo>
                  <a:lnTo>
                    <a:pt x="21" y="21"/>
                  </a:lnTo>
                  <a:lnTo>
                    <a:pt x="24" y="17"/>
                  </a:lnTo>
                  <a:lnTo>
                    <a:pt x="31" y="17"/>
                  </a:lnTo>
                  <a:lnTo>
                    <a:pt x="35" y="17"/>
                  </a:lnTo>
                  <a:lnTo>
                    <a:pt x="39" y="17"/>
                  </a:lnTo>
                  <a:lnTo>
                    <a:pt x="42" y="21"/>
                  </a:lnTo>
                  <a:lnTo>
                    <a:pt x="49" y="21"/>
                  </a:lnTo>
                  <a:lnTo>
                    <a:pt x="56" y="24"/>
                  </a:lnTo>
                  <a:lnTo>
                    <a:pt x="60" y="24"/>
                  </a:lnTo>
                  <a:lnTo>
                    <a:pt x="74" y="31"/>
                  </a:lnTo>
                  <a:lnTo>
                    <a:pt x="74" y="35"/>
                  </a:lnTo>
                  <a:lnTo>
                    <a:pt x="77" y="38"/>
                  </a:lnTo>
                  <a:lnTo>
                    <a:pt x="84" y="38"/>
                  </a:lnTo>
                  <a:lnTo>
                    <a:pt x="95" y="42"/>
                  </a:lnTo>
                  <a:lnTo>
                    <a:pt x="105" y="42"/>
                  </a:lnTo>
                  <a:lnTo>
                    <a:pt x="105" y="45"/>
                  </a:lnTo>
                  <a:lnTo>
                    <a:pt x="98" y="5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40" name="Freeform 336">
              <a:extLst/>
            </p:cNvPr>
            <p:cNvSpPr>
              <a:spLocks/>
            </p:cNvSpPr>
            <p:nvPr userDrawn="1"/>
          </p:nvSpPr>
          <p:spPr bwMode="gray">
            <a:xfrm>
              <a:off x="4690" y="2028"/>
              <a:ext cx="33" cy="15"/>
            </a:xfrm>
            <a:custGeom>
              <a:avLst/>
              <a:gdLst>
                <a:gd name="T0" fmla="*/ 11 w 32"/>
                <a:gd name="T1" fmla="*/ 0 h 14"/>
                <a:gd name="T2" fmla="*/ 4 w 32"/>
                <a:gd name="T3" fmla="*/ 4 h 14"/>
                <a:gd name="T4" fmla="*/ 0 w 32"/>
                <a:gd name="T5" fmla="*/ 7 h 14"/>
                <a:gd name="T6" fmla="*/ 0 w 32"/>
                <a:gd name="T7" fmla="*/ 11 h 14"/>
                <a:gd name="T8" fmla="*/ 7 w 32"/>
                <a:gd name="T9" fmla="*/ 14 h 14"/>
                <a:gd name="T10" fmla="*/ 14 w 32"/>
                <a:gd name="T11" fmla="*/ 11 h 14"/>
                <a:gd name="T12" fmla="*/ 25 w 32"/>
                <a:gd name="T13" fmla="*/ 14 h 14"/>
                <a:gd name="T14" fmla="*/ 25 w 32"/>
                <a:gd name="T15" fmla="*/ 11 h 14"/>
                <a:gd name="T16" fmla="*/ 32 w 32"/>
                <a:gd name="T17" fmla="*/ 4 h 14"/>
                <a:gd name="T18" fmla="*/ 21 w 32"/>
                <a:gd name="T19" fmla="*/ 0 h 14"/>
                <a:gd name="T20" fmla="*/ 11 w 32"/>
                <a:gd name="T21"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14">
                  <a:moveTo>
                    <a:pt x="11" y="0"/>
                  </a:moveTo>
                  <a:lnTo>
                    <a:pt x="4" y="4"/>
                  </a:lnTo>
                  <a:lnTo>
                    <a:pt x="0" y="7"/>
                  </a:lnTo>
                  <a:lnTo>
                    <a:pt x="0" y="11"/>
                  </a:lnTo>
                  <a:lnTo>
                    <a:pt x="7" y="14"/>
                  </a:lnTo>
                  <a:lnTo>
                    <a:pt x="14" y="11"/>
                  </a:lnTo>
                  <a:lnTo>
                    <a:pt x="25" y="14"/>
                  </a:lnTo>
                  <a:lnTo>
                    <a:pt x="25" y="11"/>
                  </a:lnTo>
                  <a:lnTo>
                    <a:pt x="32" y="4"/>
                  </a:lnTo>
                  <a:lnTo>
                    <a:pt x="21" y="0"/>
                  </a:lnTo>
                  <a:lnTo>
                    <a:pt x="11"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41" name="Freeform 337">
              <a:extLst/>
            </p:cNvPr>
            <p:cNvSpPr>
              <a:spLocks/>
            </p:cNvSpPr>
            <p:nvPr userDrawn="1"/>
          </p:nvSpPr>
          <p:spPr bwMode="gray">
            <a:xfrm>
              <a:off x="3752" y="1253"/>
              <a:ext cx="11" cy="19"/>
            </a:xfrm>
            <a:custGeom>
              <a:avLst/>
              <a:gdLst>
                <a:gd name="T0" fmla="*/ 0 w 10"/>
                <a:gd name="T1" fmla="*/ 14 h 18"/>
                <a:gd name="T2" fmla="*/ 0 w 10"/>
                <a:gd name="T3" fmla="*/ 14 h 18"/>
                <a:gd name="T4" fmla="*/ 3 w 10"/>
                <a:gd name="T5" fmla="*/ 14 h 18"/>
                <a:gd name="T6" fmla="*/ 3 w 10"/>
                <a:gd name="T7" fmla="*/ 18 h 18"/>
                <a:gd name="T8" fmla="*/ 7 w 10"/>
                <a:gd name="T9" fmla="*/ 18 h 18"/>
                <a:gd name="T10" fmla="*/ 7 w 10"/>
                <a:gd name="T11" fmla="*/ 18 h 18"/>
                <a:gd name="T12" fmla="*/ 10 w 10"/>
                <a:gd name="T13" fmla="*/ 14 h 18"/>
                <a:gd name="T14" fmla="*/ 10 w 10"/>
                <a:gd name="T15" fmla="*/ 7 h 18"/>
                <a:gd name="T16" fmla="*/ 7 w 10"/>
                <a:gd name="T17" fmla="*/ 0 h 18"/>
                <a:gd name="T18" fmla="*/ 7 w 10"/>
                <a:gd name="T19" fmla="*/ 0 h 18"/>
                <a:gd name="T20" fmla="*/ 3 w 10"/>
                <a:gd name="T21" fmla="*/ 0 h 18"/>
                <a:gd name="T22" fmla="*/ 3 w 10"/>
                <a:gd name="T23" fmla="*/ 0 h 18"/>
                <a:gd name="T24" fmla="*/ 0 w 10"/>
                <a:gd name="T25" fmla="*/ 0 h 18"/>
                <a:gd name="T26" fmla="*/ 0 w 10"/>
                <a:gd name="T27" fmla="*/ 4 h 18"/>
                <a:gd name="T28" fmla="*/ 0 w 10"/>
                <a:gd name="T29" fmla="*/ 7 h 18"/>
                <a:gd name="T30" fmla="*/ 0 w 10"/>
                <a:gd name="T31" fmla="*/ 14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 h="18">
                  <a:moveTo>
                    <a:pt x="0" y="14"/>
                  </a:moveTo>
                  <a:lnTo>
                    <a:pt x="0" y="14"/>
                  </a:lnTo>
                  <a:lnTo>
                    <a:pt x="3" y="14"/>
                  </a:lnTo>
                  <a:lnTo>
                    <a:pt x="3" y="18"/>
                  </a:lnTo>
                  <a:lnTo>
                    <a:pt x="7" y="18"/>
                  </a:lnTo>
                  <a:lnTo>
                    <a:pt x="7" y="18"/>
                  </a:lnTo>
                  <a:lnTo>
                    <a:pt x="10" y="14"/>
                  </a:lnTo>
                  <a:lnTo>
                    <a:pt x="10" y="7"/>
                  </a:lnTo>
                  <a:lnTo>
                    <a:pt x="7" y="0"/>
                  </a:lnTo>
                  <a:lnTo>
                    <a:pt x="7" y="0"/>
                  </a:lnTo>
                  <a:lnTo>
                    <a:pt x="3" y="0"/>
                  </a:lnTo>
                  <a:lnTo>
                    <a:pt x="3" y="0"/>
                  </a:lnTo>
                  <a:lnTo>
                    <a:pt x="0" y="0"/>
                  </a:lnTo>
                  <a:lnTo>
                    <a:pt x="0" y="4"/>
                  </a:lnTo>
                  <a:lnTo>
                    <a:pt x="0" y="7"/>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42" name="Freeform 338">
              <a:extLst/>
            </p:cNvPr>
            <p:cNvSpPr>
              <a:spLocks/>
            </p:cNvSpPr>
            <p:nvPr userDrawn="1"/>
          </p:nvSpPr>
          <p:spPr bwMode="gray">
            <a:xfrm>
              <a:off x="3484" y="1257"/>
              <a:ext cx="18" cy="27"/>
            </a:xfrm>
            <a:custGeom>
              <a:avLst/>
              <a:gdLst>
                <a:gd name="T0" fmla="*/ 11 w 18"/>
                <a:gd name="T1" fmla="*/ 0 h 25"/>
                <a:gd name="T2" fmla="*/ 7 w 18"/>
                <a:gd name="T3" fmla="*/ 0 h 25"/>
                <a:gd name="T4" fmla="*/ 7 w 18"/>
                <a:gd name="T5" fmla="*/ 0 h 25"/>
                <a:gd name="T6" fmla="*/ 4 w 18"/>
                <a:gd name="T7" fmla="*/ 0 h 25"/>
                <a:gd name="T8" fmla="*/ 4 w 18"/>
                <a:gd name="T9" fmla="*/ 3 h 25"/>
                <a:gd name="T10" fmla="*/ 0 w 18"/>
                <a:gd name="T11" fmla="*/ 7 h 25"/>
                <a:gd name="T12" fmla="*/ 0 w 18"/>
                <a:gd name="T13" fmla="*/ 14 h 25"/>
                <a:gd name="T14" fmla="*/ 0 w 18"/>
                <a:gd name="T15" fmla="*/ 14 h 25"/>
                <a:gd name="T16" fmla="*/ 0 w 18"/>
                <a:gd name="T17" fmla="*/ 17 h 25"/>
                <a:gd name="T18" fmla="*/ 0 w 18"/>
                <a:gd name="T19" fmla="*/ 21 h 25"/>
                <a:gd name="T20" fmla="*/ 0 w 18"/>
                <a:gd name="T21" fmla="*/ 21 h 25"/>
                <a:gd name="T22" fmla="*/ 4 w 18"/>
                <a:gd name="T23" fmla="*/ 25 h 25"/>
                <a:gd name="T24" fmla="*/ 7 w 18"/>
                <a:gd name="T25" fmla="*/ 21 h 25"/>
                <a:gd name="T26" fmla="*/ 14 w 18"/>
                <a:gd name="T27" fmla="*/ 17 h 25"/>
                <a:gd name="T28" fmla="*/ 14 w 18"/>
                <a:gd name="T29" fmla="*/ 17 h 25"/>
                <a:gd name="T30" fmla="*/ 18 w 18"/>
                <a:gd name="T31" fmla="*/ 14 h 25"/>
                <a:gd name="T32" fmla="*/ 14 w 18"/>
                <a:gd name="T33" fmla="*/ 7 h 25"/>
                <a:gd name="T34" fmla="*/ 14 w 18"/>
                <a:gd name="T35" fmla="*/ 3 h 25"/>
                <a:gd name="T36" fmla="*/ 11 w 18"/>
                <a:gd name="T3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 h="25">
                  <a:moveTo>
                    <a:pt x="11" y="0"/>
                  </a:moveTo>
                  <a:lnTo>
                    <a:pt x="7" y="0"/>
                  </a:lnTo>
                  <a:lnTo>
                    <a:pt x="7" y="0"/>
                  </a:lnTo>
                  <a:lnTo>
                    <a:pt x="4" y="0"/>
                  </a:lnTo>
                  <a:lnTo>
                    <a:pt x="4" y="3"/>
                  </a:lnTo>
                  <a:lnTo>
                    <a:pt x="0" y="7"/>
                  </a:lnTo>
                  <a:lnTo>
                    <a:pt x="0" y="14"/>
                  </a:lnTo>
                  <a:lnTo>
                    <a:pt x="0" y="14"/>
                  </a:lnTo>
                  <a:lnTo>
                    <a:pt x="0" y="17"/>
                  </a:lnTo>
                  <a:lnTo>
                    <a:pt x="0" y="21"/>
                  </a:lnTo>
                  <a:lnTo>
                    <a:pt x="0" y="21"/>
                  </a:lnTo>
                  <a:lnTo>
                    <a:pt x="4" y="25"/>
                  </a:lnTo>
                  <a:lnTo>
                    <a:pt x="7" y="21"/>
                  </a:lnTo>
                  <a:lnTo>
                    <a:pt x="14" y="17"/>
                  </a:lnTo>
                  <a:lnTo>
                    <a:pt x="14" y="17"/>
                  </a:lnTo>
                  <a:lnTo>
                    <a:pt x="18" y="14"/>
                  </a:lnTo>
                  <a:lnTo>
                    <a:pt x="14" y="7"/>
                  </a:lnTo>
                  <a:lnTo>
                    <a:pt x="14" y="3"/>
                  </a:lnTo>
                  <a:lnTo>
                    <a:pt x="11"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43" name="Freeform 339">
              <a:extLst/>
            </p:cNvPr>
            <p:cNvSpPr>
              <a:spLocks/>
            </p:cNvSpPr>
            <p:nvPr userDrawn="1"/>
          </p:nvSpPr>
          <p:spPr bwMode="gray">
            <a:xfrm>
              <a:off x="575" y="454"/>
              <a:ext cx="2567" cy="1699"/>
            </a:xfrm>
            <a:custGeom>
              <a:avLst/>
              <a:gdLst>
                <a:gd name="T0" fmla="*/ 2269 w 2660"/>
                <a:gd name="T1" fmla="*/ 395 h 1723"/>
                <a:gd name="T2" fmla="*/ 2093 w 2660"/>
                <a:gd name="T3" fmla="*/ 303 h 1723"/>
                <a:gd name="T4" fmla="*/ 1889 w 2660"/>
                <a:gd name="T5" fmla="*/ 342 h 1723"/>
                <a:gd name="T6" fmla="*/ 1638 w 2660"/>
                <a:gd name="T7" fmla="*/ 194 h 1723"/>
                <a:gd name="T8" fmla="*/ 1603 w 2660"/>
                <a:gd name="T9" fmla="*/ 53 h 1723"/>
                <a:gd name="T10" fmla="*/ 1455 w 2660"/>
                <a:gd name="T11" fmla="*/ 81 h 1723"/>
                <a:gd name="T12" fmla="*/ 1300 w 2660"/>
                <a:gd name="T13" fmla="*/ 166 h 1723"/>
                <a:gd name="T14" fmla="*/ 1247 w 2660"/>
                <a:gd name="T15" fmla="*/ 395 h 1723"/>
                <a:gd name="T16" fmla="*/ 1156 w 2660"/>
                <a:gd name="T17" fmla="*/ 261 h 1723"/>
                <a:gd name="T18" fmla="*/ 1145 w 2660"/>
                <a:gd name="T19" fmla="*/ 412 h 1723"/>
                <a:gd name="T20" fmla="*/ 1202 w 2660"/>
                <a:gd name="T21" fmla="*/ 543 h 1723"/>
                <a:gd name="T22" fmla="*/ 1121 w 2660"/>
                <a:gd name="T23" fmla="*/ 451 h 1723"/>
                <a:gd name="T24" fmla="*/ 1110 w 2660"/>
                <a:gd name="T25" fmla="*/ 451 h 1723"/>
                <a:gd name="T26" fmla="*/ 1043 w 2660"/>
                <a:gd name="T27" fmla="*/ 310 h 1723"/>
                <a:gd name="T28" fmla="*/ 853 w 2660"/>
                <a:gd name="T29" fmla="*/ 423 h 1723"/>
                <a:gd name="T30" fmla="*/ 712 w 2660"/>
                <a:gd name="T31" fmla="*/ 430 h 1723"/>
                <a:gd name="T32" fmla="*/ 599 w 2660"/>
                <a:gd name="T33" fmla="*/ 571 h 1723"/>
                <a:gd name="T34" fmla="*/ 578 w 2660"/>
                <a:gd name="T35" fmla="*/ 402 h 1723"/>
                <a:gd name="T36" fmla="*/ 434 w 2660"/>
                <a:gd name="T37" fmla="*/ 342 h 1723"/>
                <a:gd name="T38" fmla="*/ 293 w 2660"/>
                <a:gd name="T39" fmla="*/ 546 h 1723"/>
                <a:gd name="T40" fmla="*/ 240 w 2660"/>
                <a:gd name="T41" fmla="*/ 754 h 1723"/>
                <a:gd name="T42" fmla="*/ 356 w 2660"/>
                <a:gd name="T43" fmla="*/ 779 h 1723"/>
                <a:gd name="T44" fmla="*/ 441 w 2660"/>
                <a:gd name="T45" fmla="*/ 532 h 1723"/>
                <a:gd name="T46" fmla="*/ 518 w 2660"/>
                <a:gd name="T47" fmla="*/ 694 h 1723"/>
                <a:gd name="T48" fmla="*/ 412 w 2660"/>
                <a:gd name="T49" fmla="*/ 779 h 1723"/>
                <a:gd name="T50" fmla="*/ 268 w 2660"/>
                <a:gd name="T51" fmla="*/ 811 h 1723"/>
                <a:gd name="T52" fmla="*/ 191 w 2660"/>
                <a:gd name="T53" fmla="*/ 885 h 1723"/>
                <a:gd name="T54" fmla="*/ 191 w 2660"/>
                <a:gd name="T55" fmla="*/ 948 h 1723"/>
                <a:gd name="T56" fmla="*/ 102 w 2660"/>
                <a:gd name="T57" fmla="*/ 1001 h 1723"/>
                <a:gd name="T58" fmla="*/ 18 w 2660"/>
                <a:gd name="T59" fmla="*/ 1184 h 1723"/>
                <a:gd name="T60" fmla="*/ 127 w 2660"/>
                <a:gd name="T61" fmla="*/ 1138 h 1723"/>
                <a:gd name="T62" fmla="*/ 346 w 2660"/>
                <a:gd name="T63" fmla="*/ 1156 h 1723"/>
                <a:gd name="T64" fmla="*/ 314 w 2660"/>
                <a:gd name="T65" fmla="*/ 1040 h 1723"/>
                <a:gd name="T66" fmla="*/ 423 w 2660"/>
                <a:gd name="T67" fmla="*/ 1198 h 1723"/>
                <a:gd name="T68" fmla="*/ 508 w 2660"/>
                <a:gd name="T69" fmla="*/ 1096 h 1723"/>
                <a:gd name="T70" fmla="*/ 571 w 2660"/>
                <a:gd name="T71" fmla="*/ 1025 h 1723"/>
                <a:gd name="T72" fmla="*/ 624 w 2660"/>
                <a:gd name="T73" fmla="*/ 1029 h 1723"/>
                <a:gd name="T74" fmla="*/ 606 w 2660"/>
                <a:gd name="T75" fmla="*/ 1107 h 1723"/>
                <a:gd name="T76" fmla="*/ 483 w 2660"/>
                <a:gd name="T77" fmla="*/ 1149 h 1723"/>
                <a:gd name="T78" fmla="*/ 603 w 2660"/>
                <a:gd name="T79" fmla="*/ 1205 h 1723"/>
                <a:gd name="T80" fmla="*/ 599 w 2660"/>
                <a:gd name="T81" fmla="*/ 1343 h 1723"/>
                <a:gd name="T82" fmla="*/ 708 w 2660"/>
                <a:gd name="T83" fmla="*/ 1561 h 1723"/>
                <a:gd name="T84" fmla="*/ 877 w 2660"/>
                <a:gd name="T85" fmla="*/ 1473 h 1723"/>
                <a:gd name="T86" fmla="*/ 832 w 2660"/>
                <a:gd name="T87" fmla="*/ 1406 h 1723"/>
                <a:gd name="T88" fmla="*/ 849 w 2660"/>
                <a:gd name="T89" fmla="*/ 1357 h 1723"/>
                <a:gd name="T90" fmla="*/ 983 w 2660"/>
                <a:gd name="T91" fmla="*/ 1385 h 1723"/>
                <a:gd name="T92" fmla="*/ 1075 w 2660"/>
                <a:gd name="T93" fmla="*/ 1441 h 1723"/>
                <a:gd name="T94" fmla="*/ 1184 w 2660"/>
                <a:gd name="T95" fmla="*/ 1554 h 1723"/>
                <a:gd name="T96" fmla="*/ 1346 w 2660"/>
                <a:gd name="T97" fmla="*/ 1431 h 1723"/>
                <a:gd name="T98" fmla="*/ 1455 w 2660"/>
                <a:gd name="T99" fmla="*/ 1660 h 1723"/>
                <a:gd name="T100" fmla="*/ 1455 w 2660"/>
                <a:gd name="T101" fmla="*/ 1540 h 1723"/>
                <a:gd name="T102" fmla="*/ 1533 w 2660"/>
                <a:gd name="T103" fmla="*/ 1455 h 1723"/>
                <a:gd name="T104" fmla="*/ 1628 w 2660"/>
                <a:gd name="T105" fmla="*/ 1420 h 1723"/>
                <a:gd name="T106" fmla="*/ 1755 w 2660"/>
                <a:gd name="T107" fmla="*/ 1188 h 1723"/>
                <a:gd name="T108" fmla="*/ 1741 w 2660"/>
                <a:gd name="T109" fmla="*/ 1159 h 1723"/>
                <a:gd name="T110" fmla="*/ 1825 w 2660"/>
                <a:gd name="T111" fmla="*/ 1159 h 1723"/>
                <a:gd name="T112" fmla="*/ 1882 w 2660"/>
                <a:gd name="T113" fmla="*/ 1064 h 1723"/>
                <a:gd name="T114" fmla="*/ 1934 w 2660"/>
                <a:gd name="T115" fmla="*/ 839 h 1723"/>
                <a:gd name="T116" fmla="*/ 2283 w 2660"/>
                <a:gd name="T117" fmla="*/ 680 h 1723"/>
                <a:gd name="T118" fmla="*/ 2297 w 2660"/>
                <a:gd name="T119" fmla="*/ 768 h 1723"/>
                <a:gd name="T120" fmla="*/ 2505 w 2660"/>
                <a:gd name="T121" fmla="*/ 645 h 1723"/>
                <a:gd name="T122" fmla="*/ 2621 w 2660"/>
                <a:gd name="T123" fmla="*/ 578 h 1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0" h="1723">
                  <a:moveTo>
                    <a:pt x="2618" y="501"/>
                  </a:moveTo>
                  <a:lnTo>
                    <a:pt x="2611" y="497"/>
                  </a:lnTo>
                  <a:lnTo>
                    <a:pt x="2607" y="497"/>
                  </a:lnTo>
                  <a:lnTo>
                    <a:pt x="2600" y="501"/>
                  </a:lnTo>
                  <a:lnTo>
                    <a:pt x="2600" y="504"/>
                  </a:lnTo>
                  <a:lnTo>
                    <a:pt x="2597" y="504"/>
                  </a:lnTo>
                  <a:lnTo>
                    <a:pt x="2590" y="490"/>
                  </a:lnTo>
                  <a:lnTo>
                    <a:pt x="2576" y="465"/>
                  </a:lnTo>
                  <a:lnTo>
                    <a:pt x="2554" y="451"/>
                  </a:lnTo>
                  <a:lnTo>
                    <a:pt x="2537" y="437"/>
                  </a:lnTo>
                  <a:lnTo>
                    <a:pt x="2519" y="430"/>
                  </a:lnTo>
                  <a:lnTo>
                    <a:pt x="2516" y="427"/>
                  </a:lnTo>
                  <a:lnTo>
                    <a:pt x="2477" y="395"/>
                  </a:lnTo>
                  <a:lnTo>
                    <a:pt x="2473" y="395"/>
                  </a:lnTo>
                  <a:lnTo>
                    <a:pt x="2470" y="395"/>
                  </a:lnTo>
                  <a:lnTo>
                    <a:pt x="2459" y="395"/>
                  </a:lnTo>
                  <a:lnTo>
                    <a:pt x="2452" y="395"/>
                  </a:lnTo>
                  <a:lnTo>
                    <a:pt x="2442" y="395"/>
                  </a:lnTo>
                  <a:lnTo>
                    <a:pt x="2438" y="391"/>
                  </a:lnTo>
                  <a:lnTo>
                    <a:pt x="2435" y="388"/>
                  </a:lnTo>
                  <a:lnTo>
                    <a:pt x="2428" y="384"/>
                  </a:lnTo>
                  <a:lnTo>
                    <a:pt x="2424" y="384"/>
                  </a:lnTo>
                  <a:lnTo>
                    <a:pt x="2417" y="384"/>
                  </a:lnTo>
                  <a:lnTo>
                    <a:pt x="2417" y="384"/>
                  </a:lnTo>
                  <a:lnTo>
                    <a:pt x="2413" y="409"/>
                  </a:lnTo>
                  <a:lnTo>
                    <a:pt x="2413" y="427"/>
                  </a:lnTo>
                  <a:lnTo>
                    <a:pt x="2410" y="437"/>
                  </a:lnTo>
                  <a:lnTo>
                    <a:pt x="2396" y="437"/>
                  </a:lnTo>
                  <a:lnTo>
                    <a:pt x="2396" y="430"/>
                  </a:lnTo>
                  <a:lnTo>
                    <a:pt x="2378" y="405"/>
                  </a:lnTo>
                  <a:lnTo>
                    <a:pt x="2396" y="395"/>
                  </a:lnTo>
                  <a:lnTo>
                    <a:pt x="2392" y="388"/>
                  </a:lnTo>
                  <a:lnTo>
                    <a:pt x="2354" y="405"/>
                  </a:lnTo>
                  <a:lnTo>
                    <a:pt x="2347" y="402"/>
                  </a:lnTo>
                  <a:lnTo>
                    <a:pt x="2301" y="398"/>
                  </a:lnTo>
                  <a:lnTo>
                    <a:pt x="2283" y="420"/>
                  </a:lnTo>
                  <a:lnTo>
                    <a:pt x="2269" y="398"/>
                  </a:lnTo>
                  <a:lnTo>
                    <a:pt x="2269" y="398"/>
                  </a:lnTo>
                  <a:lnTo>
                    <a:pt x="2269" y="395"/>
                  </a:lnTo>
                  <a:lnTo>
                    <a:pt x="2269" y="388"/>
                  </a:lnTo>
                  <a:lnTo>
                    <a:pt x="2269" y="381"/>
                  </a:lnTo>
                  <a:lnTo>
                    <a:pt x="2269" y="370"/>
                  </a:lnTo>
                  <a:lnTo>
                    <a:pt x="2262" y="360"/>
                  </a:lnTo>
                  <a:lnTo>
                    <a:pt x="2258" y="353"/>
                  </a:lnTo>
                  <a:lnTo>
                    <a:pt x="2251" y="346"/>
                  </a:lnTo>
                  <a:lnTo>
                    <a:pt x="2241" y="342"/>
                  </a:lnTo>
                  <a:lnTo>
                    <a:pt x="2234" y="342"/>
                  </a:lnTo>
                  <a:lnTo>
                    <a:pt x="2227" y="342"/>
                  </a:lnTo>
                  <a:lnTo>
                    <a:pt x="2220" y="342"/>
                  </a:lnTo>
                  <a:lnTo>
                    <a:pt x="2216" y="346"/>
                  </a:lnTo>
                  <a:lnTo>
                    <a:pt x="2213" y="346"/>
                  </a:lnTo>
                  <a:lnTo>
                    <a:pt x="2213" y="346"/>
                  </a:lnTo>
                  <a:lnTo>
                    <a:pt x="2206" y="346"/>
                  </a:lnTo>
                  <a:lnTo>
                    <a:pt x="2199" y="346"/>
                  </a:lnTo>
                  <a:lnTo>
                    <a:pt x="2188" y="349"/>
                  </a:lnTo>
                  <a:lnTo>
                    <a:pt x="2181" y="349"/>
                  </a:lnTo>
                  <a:lnTo>
                    <a:pt x="2174" y="346"/>
                  </a:lnTo>
                  <a:lnTo>
                    <a:pt x="2167" y="346"/>
                  </a:lnTo>
                  <a:lnTo>
                    <a:pt x="2160" y="342"/>
                  </a:lnTo>
                  <a:lnTo>
                    <a:pt x="2153" y="338"/>
                  </a:lnTo>
                  <a:lnTo>
                    <a:pt x="2149" y="338"/>
                  </a:lnTo>
                  <a:lnTo>
                    <a:pt x="2146" y="342"/>
                  </a:lnTo>
                  <a:lnTo>
                    <a:pt x="2146" y="331"/>
                  </a:lnTo>
                  <a:lnTo>
                    <a:pt x="2139" y="324"/>
                  </a:lnTo>
                  <a:lnTo>
                    <a:pt x="2139" y="324"/>
                  </a:lnTo>
                  <a:lnTo>
                    <a:pt x="2139" y="317"/>
                  </a:lnTo>
                  <a:lnTo>
                    <a:pt x="2139" y="307"/>
                  </a:lnTo>
                  <a:lnTo>
                    <a:pt x="2132" y="296"/>
                  </a:lnTo>
                  <a:lnTo>
                    <a:pt x="2128" y="293"/>
                  </a:lnTo>
                  <a:lnTo>
                    <a:pt x="2121" y="289"/>
                  </a:lnTo>
                  <a:lnTo>
                    <a:pt x="2118" y="293"/>
                  </a:lnTo>
                  <a:lnTo>
                    <a:pt x="2111" y="296"/>
                  </a:lnTo>
                  <a:lnTo>
                    <a:pt x="2107" y="300"/>
                  </a:lnTo>
                  <a:lnTo>
                    <a:pt x="2103" y="300"/>
                  </a:lnTo>
                  <a:lnTo>
                    <a:pt x="2100" y="303"/>
                  </a:lnTo>
                  <a:lnTo>
                    <a:pt x="2100" y="303"/>
                  </a:lnTo>
                  <a:lnTo>
                    <a:pt x="2096" y="303"/>
                  </a:lnTo>
                  <a:lnTo>
                    <a:pt x="2093" y="303"/>
                  </a:lnTo>
                  <a:lnTo>
                    <a:pt x="2093" y="303"/>
                  </a:lnTo>
                  <a:lnTo>
                    <a:pt x="2089" y="300"/>
                  </a:lnTo>
                  <a:lnTo>
                    <a:pt x="2089" y="296"/>
                  </a:lnTo>
                  <a:lnTo>
                    <a:pt x="2089" y="289"/>
                  </a:lnTo>
                  <a:lnTo>
                    <a:pt x="2086" y="286"/>
                  </a:lnTo>
                  <a:lnTo>
                    <a:pt x="2082" y="282"/>
                  </a:lnTo>
                  <a:lnTo>
                    <a:pt x="2075" y="282"/>
                  </a:lnTo>
                  <a:lnTo>
                    <a:pt x="2065" y="282"/>
                  </a:lnTo>
                  <a:lnTo>
                    <a:pt x="2054" y="279"/>
                  </a:lnTo>
                  <a:lnTo>
                    <a:pt x="2044" y="275"/>
                  </a:lnTo>
                  <a:lnTo>
                    <a:pt x="2033" y="275"/>
                  </a:lnTo>
                  <a:lnTo>
                    <a:pt x="2026" y="272"/>
                  </a:lnTo>
                  <a:lnTo>
                    <a:pt x="2019" y="268"/>
                  </a:lnTo>
                  <a:lnTo>
                    <a:pt x="2019" y="268"/>
                  </a:lnTo>
                  <a:lnTo>
                    <a:pt x="2022" y="275"/>
                  </a:lnTo>
                  <a:lnTo>
                    <a:pt x="2019" y="279"/>
                  </a:lnTo>
                  <a:lnTo>
                    <a:pt x="2012" y="286"/>
                  </a:lnTo>
                  <a:lnTo>
                    <a:pt x="2005" y="286"/>
                  </a:lnTo>
                  <a:lnTo>
                    <a:pt x="1998" y="286"/>
                  </a:lnTo>
                  <a:lnTo>
                    <a:pt x="1998" y="293"/>
                  </a:lnTo>
                  <a:lnTo>
                    <a:pt x="1994" y="300"/>
                  </a:lnTo>
                  <a:lnTo>
                    <a:pt x="1994" y="307"/>
                  </a:lnTo>
                  <a:lnTo>
                    <a:pt x="1994" y="314"/>
                  </a:lnTo>
                  <a:lnTo>
                    <a:pt x="1994" y="321"/>
                  </a:lnTo>
                  <a:lnTo>
                    <a:pt x="1994" y="324"/>
                  </a:lnTo>
                  <a:lnTo>
                    <a:pt x="1994" y="324"/>
                  </a:lnTo>
                  <a:lnTo>
                    <a:pt x="1984" y="328"/>
                  </a:lnTo>
                  <a:lnTo>
                    <a:pt x="1973" y="335"/>
                  </a:lnTo>
                  <a:lnTo>
                    <a:pt x="1948" y="321"/>
                  </a:lnTo>
                  <a:lnTo>
                    <a:pt x="1941" y="324"/>
                  </a:lnTo>
                  <a:lnTo>
                    <a:pt x="1927" y="324"/>
                  </a:lnTo>
                  <a:lnTo>
                    <a:pt x="1910" y="310"/>
                  </a:lnTo>
                  <a:lnTo>
                    <a:pt x="1910" y="310"/>
                  </a:lnTo>
                  <a:lnTo>
                    <a:pt x="1906" y="314"/>
                  </a:lnTo>
                  <a:lnTo>
                    <a:pt x="1903" y="321"/>
                  </a:lnTo>
                  <a:lnTo>
                    <a:pt x="1899" y="328"/>
                  </a:lnTo>
                  <a:lnTo>
                    <a:pt x="1896" y="331"/>
                  </a:lnTo>
                  <a:lnTo>
                    <a:pt x="1892" y="338"/>
                  </a:lnTo>
                  <a:lnTo>
                    <a:pt x="1889" y="342"/>
                  </a:lnTo>
                  <a:lnTo>
                    <a:pt x="1885" y="346"/>
                  </a:lnTo>
                  <a:lnTo>
                    <a:pt x="1882" y="349"/>
                  </a:lnTo>
                  <a:lnTo>
                    <a:pt x="1882" y="353"/>
                  </a:lnTo>
                  <a:lnTo>
                    <a:pt x="1878" y="335"/>
                  </a:lnTo>
                  <a:lnTo>
                    <a:pt x="1867" y="321"/>
                  </a:lnTo>
                  <a:lnTo>
                    <a:pt x="1867" y="289"/>
                  </a:lnTo>
                  <a:lnTo>
                    <a:pt x="1871" y="268"/>
                  </a:lnTo>
                  <a:lnTo>
                    <a:pt x="1871" y="261"/>
                  </a:lnTo>
                  <a:lnTo>
                    <a:pt x="1867" y="257"/>
                  </a:lnTo>
                  <a:lnTo>
                    <a:pt x="1864" y="254"/>
                  </a:lnTo>
                  <a:lnTo>
                    <a:pt x="1860" y="254"/>
                  </a:lnTo>
                  <a:lnTo>
                    <a:pt x="1857" y="254"/>
                  </a:lnTo>
                  <a:lnTo>
                    <a:pt x="1853" y="257"/>
                  </a:lnTo>
                  <a:lnTo>
                    <a:pt x="1853" y="257"/>
                  </a:lnTo>
                  <a:lnTo>
                    <a:pt x="1853" y="254"/>
                  </a:lnTo>
                  <a:lnTo>
                    <a:pt x="1850" y="250"/>
                  </a:lnTo>
                  <a:lnTo>
                    <a:pt x="1843" y="247"/>
                  </a:lnTo>
                  <a:lnTo>
                    <a:pt x="1832" y="243"/>
                  </a:lnTo>
                  <a:lnTo>
                    <a:pt x="1822" y="240"/>
                  </a:lnTo>
                  <a:lnTo>
                    <a:pt x="1811" y="240"/>
                  </a:lnTo>
                  <a:lnTo>
                    <a:pt x="1804" y="240"/>
                  </a:lnTo>
                  <a:lnTo>
                    <a:pt x="1801" y="243"/>
                  </a:lnTo>
                  <a:lnTo>
                    <a:pt x="1793" y="243"/>
                  </a:lnTo>
                  <a:lnTo>
                    <a:pt x="1786" y="250"/>
                  </a:lnTo>
                  <a:lnTo>
                    <a:pt x="1779" y="254"/>
                  </a:lnTo>
                  <a:lnTo>
                    <a:pt x="1772" y="254"/>
                  </a:lnTo>
                  <a:lnTo>
                    <a:pt x="1762" y="254"/>
                  </a:lnTo>
                  <a:lnTo>
                    <a:pt x="1751" y="250"/>
                  </a:lnTo>
                  <a:lnTo>
                    <a:pt x="1744" y="247"/>
                  </a:lnTo>
                  <a:lnTo>
                    <a:pt x="1741" y="247"/>
                  </a:lnTo>
                  <a:lnTo>
                    <a:pt x="1737" y="247"/>
                  </a:lnTo>
                  <a:lnTo>
                    <a:pt x="1702" y="226"/>
                  </a:lnTo>
                  <a:lnTo>
                    <a:pt x="1681" y="226"/>
                  </a:lnTo>
                  <a:lnTo>
                    <a:pt x="1663" y="222"/>
                  </a:lnTo>
                  <a:lnTo>
                    <a:pt x="1649" y="215"/>
                  </a:lnTo>
                  <a:lnTo>
                    <a:pt x="1642" y="212"/>
                  </a:lnTo>
                  <a:lnTo>
                    <a:pt x="1631" y="205"/>
                  </a:lnTo>
                  <a:lnTo>
                    <a:pt x="1628" y="198"/>
                  </a:lnTo>
                  <a:lnTo>
                    <a:pt x="1638" y="194"/>
                  </a:lnTo>
                  <a:lnTo>
                    <a:pt x="1638" y="194"/>
                  </a:lnTo>
                  <a:lnTo>
                    <a:pt x="1638" y="187"/>
                  </a:lnTo>
                  <a:lnTo>
                    <a:pt x="1635" y="180"/>
                  </a:lnTo>
                  <a:lnTo>
                    <a:pt x="1631" y="176"/>
                  </a:lnTo>
                  <a:lnTo>
                    <a:pt x="1628" y="176"/>
                  </a:lnTo>
                  <a:lnTo>
                    <a:pt x="1624" y="176"/>
                  </a:lnTo>
                  <a:lnTo>
                    <a:pt x="1621" y="180"/>
                  </a:lnTo>
                  <a:lnTo>
                    <a:pt x="1617" y="180"/>
                  </a:lnTo>
                  <a:lnTo>
                    <a:pt x="1617" y="183"/>
                  </a:lnTo>
                  <a:lnTo>
                    <a:pt x="1614" y="187"/>
                  </a:lnTo>
                  <a:lnTo>
                    <a:pt x="1610" y="194"/>
                  </a:lnTo>
                  <a:lnTo>
                    <a:pt x="1607" y="201"/>
                  </a:lnTo>
                  <a:lnTo>
                    <a:pt x="1600" y="205"/>
                  </a:lnTo>
                  <a:lnTo>
                    <a:pt x="1596" y="208"/>
                  </a:lnTo>
                  <a:lnTo>
                    <a:pt x="1589" y="212"/>
                  </a:lnTo>
                  <a:lnTo>
                    <a:pt x="1586" y="219"/>
                  </a:lnTo>
                  <a:lnTo>
                    <a:pt x="1582" y="222"/>
                  </a:lnTo>
                  <a:lnTo>
                    <a:pt x="1579" y="229"/>
                  </a:lnTo>
                  <a:lnTo>
                    <a:pt x="1575" y="233"/>
                  </a:lnTo>
                  <a:lnTo>
                    <a:pt x="1575" y="236"/>
                  </a:lnTo>
                  <a:lnTo>
                    <a:pt x="1564" y="236"/>
                  </a:lnTo>
                  <a:lnTo>
                    <a:pt x="1561" y="215"/>
                  </a:lnTo>
                  <a:lnTo>
                    <a:pt x="1554" y="205"/>
                  </a:lnTo>
                  <a:lnTo>
                    <a:pt x="1579" y="201"/>
                  </a:lnTo>
                  <a:lnTo>
                    <a:pt x="1607" y="166"/>
                  </a:lnTo>
                  <a:lnTo>
                    <a:pt x="1617" y="155"/>
                  </a:lnTo>
                  <a:lnTo>
                    <a:pt x="1624" y="145"/>
                  </a:lnTo>
                  <a:lnTo>
                    <a:pt x="1631" y="138"/>
                  </a:lnTo>
                  <a:lnTo>
                    <a:pt x="1635" y="131"/>
                  </a:lnTo>
                  <a:lnTo>
                    <a:pt x="1635" y="127"/>
                  </a:lnTo>
                  <a:lnTo>
                    <a:pt x="1635" y="124"/>
                  </a:lnTo>
                  <a:lnTo>
                    <a:pt x="1638" y="99"/>
                  </a:lnTo>
                  <a:lnTo>
                    <a:pt x="1638" y="88"/>
                  </a:lnTo>
                  <a:lnTo>
                    <a:pt x="1638" y="78"/>
                  </a:lnTo>
                  <a:lnTo>
                    <a:pt x="1635" y="67"/>
                  </a:lnTo>
                  <a:lnTo>
                    <a:pt x="1628" y="60"/>
                  </a:lnTo>
                  <a:lnTo>
                    <a:pt x="1617" y="57"/>
                  </a:lnTo>
                  <a:lnTo>
                    <a:pt x="1610" y="53"/>
                  </a:lnTo>
                  <a:lnTo>
                    <a:pt x="1603" y="53"/>
                  </a:lnTo>
                  <a:lnTo>
                    <a:pt x="1596" y="57"/>
                  </a:lnTo>
                  <a:lnTo>
                    <a:pt x="1586" y="60"/>
                  </a:lnTo>
                  <a:lnTo>
                    <a:pt x="1579" y="67"/>
                  </a:lnTo>
                  <a:lnTo>
                    <a:pt x="1564" y="71"/>
                  </a:lnTo>
                  <a:lnTo>
                    <a:pt x="1554" y="71"/>
                  </a:lnTo>
                  <a:lnTo>
                    <a:pt x="1550" y="71"/>
                  </a:lnTo>
                  <a:lnTo>
                    <a:pt x="1547" y="71"/>
                  </a:lnTo>
                  <a:lnTo>
                    <a:pt x="1547" y="53"/>
                  </a:lnTo>
                  <a:lnTo>
                    <a:pt x="1540" y="46"/>
                  </a:lnTo>
                  <a:lnTo>
                    <a:pt x="1550" y="18"/>
                  </a:lnTo>
                  <a:lnTo>
                    <a:pt x="1550" y="18"/>
                  </a:lnTo>
                  <a:lnTo>
                    <a:pt x="1554" y="18"/>
                  </a:lnTo>
                  <a:lnTo>
                    <a:pt x="1554" y="14"/>
                  </a:lnTo>
                  <a:lnTo>
                    <a:pt x="1557" y="14"/>
                  </a:lnTo>
                  <a:lnTo>
                    <a:pt x="1557" y="11"/>
                  </a:lnTo>
                  <a:lnTo>
                    <a:pt x="1554" y="7"/>
                  </a:lnTo>
                  <a:lnTo>
                    <a:pt x="1550" y="4"/>
                  </a:lnTo>
                  <a:lnTo>
                    <a:pt x="1536" y="0"/>
                  </a:lnTo>
                  <a:lnTo>
                    <a:pt x="1529" y="0"/>
                  </a:lnTo>
                  <a:lnTo>
                    <a:pt x="1519" y="4"/>
                  </a:lnTo>
                  <a:lnTo>
                    <a:pt x="1512" y="11"/>
                  </a:lnTo>
                  <a:lnTo>
                    <a:pt x="1508" y="14"/>
                  </a:lnTo>
                  <a:lnTo>
                    <a:pt x="1505" y="18"/>
                  </a:lnTo>
                  <a:lnTo>
                    <a:pt x="1501" y="25"/>
                  </a:lnTo>
                  <a:lnTo>
                    <a:pt x="1498" y="32"/>
                  </a:lnTo>
                  <a:lnTo>
                    <a:pt x="1490" y="39"/>
                  </a:lnTo>
                  <a:lnTo>
                    <a:pt x="1487" y="46"/>
                  </a:lnTo>
                  <a:lnTo>
                    <a:pt x="1480" y="50"/>
                  </a:lnTo>
                  <a:lnTo>
                    <a:pt x="1480" y="53"/>
                  </a:lnTo>
                  <a:lnTo>
                    <a:pt x="1476" y="57"/>
                  </a:lnTo>
                  <a:lnTo>
                    <a:pt x="1480" y="64"/>
                  </a:lnTo>
                  <a:lnTo>
                    <a:pt x="1473" y="78"/>
                  </a:lnTo>
                  <a:lnTo>
                    <a:pt x="1455" y="71"/>
                  </a:lnTo>
                  <a:lnTo>
                    <a:pt x="1452" y="71"/>
                  </a:lnTo>
                  <a:lnTo>
                    <a:pt x="1448" y="71"/>
                  </a:lnTo>
                  <a:lnTo>
                    <a:pt x="1448" y="71"/>
                  </a:lnTo>
                  <a:lnTo>
                    <a:pt x="1452" y="74"/>
                  </a:lnTo>
                  <a:lnTo>
                    <a:pt x="1455" y="78"/>
                  </a:lnTo>
                  <a:lnTo>
                    <a:pt x="1455" y="81"/>
                  </a:lnTo>
                  <a:lnTo>
                    <a:pt x="1455" y="81"/>
                  </a:lnTo>
                  <a:lnTo>
                    <a:pt x="1483" y="102"/>
                  </a:lnTo>
                  <a:lnTo>
                    <a:pt x="1483" y="102"/>
                  </a:lnTo>
                  <a:lnTo>
                    <a:pt x="1483" y="109"/>
                  </a:lnTo>
                  <a:lnTo>
                    <a:pt x="1483" y="117"/>
                  </a:lnTo>
                  <a:lnTo>
                    <a:pt x="1483" y="127"/>
                  </a:lnTo>
                  <a:lnTo>
                    <a:pt x="1480" y="134"/>
                  </a:lnTo>
                  <a:lnTo>
                    <a:pt x="1476" y="134"/>
                  </a:lnTo>
                  <a:lnTo>
                    <a:pt x="1473" y="134"/>
                  </a:lnTo>
                  <a:lnTo>
                    <a:pt x="1466" y="127"/>
                  </a:lnTo>
                  <a:lnTo>
                    <a:pt x="1462" y="117"/>
                  </a:lnTo>
                  <a:lnTo>
                    <a:pt x="1459" y="106"/>
                  </a:lnTo>
                  <a:lnTo>
                    <a:pt x="1452" y="102"/>
                  </a:lnTo>
                  <a:lnTo>
                    <a:pt x="1441" y="95"/>
                  </a:lnTo>
                  <a:lnTo>
                    <a:pt x="1434" y="95"/>
                  </a:lnTo>
                  <a:lnTo>
                    <a:pt x="1424" y="95"/>
                  </a:lnTo>
                  <a:lnTo>
                    <a:pt x="1413" y="95"/>
                  </a:lnTo>
                  <a:lnTo>
                    <a:pt x="1402" y="95"/>
                  </a:lnTo>
                  <a:lnTo>
                    <a:pt x="1395" y="95"/>
                  </a:lnTo>
                  <a:lnTo>
                    <a:pt x="1392" y="92"/>
                  </a:lnTo>
                  <a:lnTo>
                    <a:pt x="1388" y="92"/>
                  </a:lnTo>
                  <a:lnTo>
                    <a:pt x="1388" y="88"/>
                  </a:lnTo>
                  <a:lnTo>
                    <a:pt x="1388" y="88"/>
                  </a:lnTo>
                  <a:lnTo>
                    <a:pt x="1388" y="88"/>
                  </a:lnTo>
                  <a:lnTo>
                    <a:pt x="1381" y="88"/>
                  </a:lnTo>
                  <a:lnTo>
                    <a:pt x="1378" y="92"/>
                  </a:lnTo>
                  <a:lnTo>
                    <a:pt x="1371" y="95"/>
                  </a:lnTo>
                  <a:lnTo>
                    <a:pt x="1364" y="99"/>
                  </a:lnTo>
                  <a:lnTo>
                    <a:pt x="1360" y="102"/>
                  </a:lnTo>
                  <a:lnTo>
                    <a:pt x="1353" y="109"/>
                  </a:lnTo>
                  <a:lnTo>
                    <a:pt x="1343" y="117"/>
                  </a:lnTo>
                  <a:lnTo>
                    <a:pt x="1328" y="120"/>
                  </a:lnTo>
                  <a:lnTo>
                    <a:pt x="1325" y="124"/>
                  </a:lnTo>
                  <a:lnTo>
                    <a:pt x="1318" y="131"/>
                  </a:lnTo>
                  <a:lnTo>
                    <a:pt x="1314" y="138"/>
                  </a:lnTo>
                  <a:lnTo>
                    <a:pt x="1307" y="145"/>
                  </a:lnTo>
                  <a:lnTo>
                    <a:pt x="1304" y="155"/>
                  </a:lnTo>
                  <a:lnTo>
                    <a:pt x="1300" y="162"/>
                  </a:lnTo>
                  <a:lnTo>
                    <a:pt x="1300" y="166"/>
                  </a:lnTo>
                  <a:lnTo>
                    <a:pt x="1300" y="169"/>
                  </a:lnTo>
                  <a:lnTo>
                    <a:pt x="1293" y="176"/>
                  </a:lnTo>
                  <a:lnTo>
                    <a:pt x="1286" y="183"/>
                  </a:lnTo>
                  <a:lnTo>
                    <a:pt x="1279" y="187"/>
                  </a:lnTo>
                  <a:lnTo>
                    <a:pt x="1276" y="191"/>
                  </a:lnTo>
                  <a:lnTo>
                    <a:pt x="1272" y="194"/>
                  </a:lnTo>
                  <a:lnTo>
                    <a:pt x="1272" y="198"/>
                  </a:lnTo>
                  <a:lnTo>
                    <a:pt x="1276" y="201"/>
                  </a:lnTo>
                  <a:lnTo>
                    <a:pt x="1276" y="208"/>
                  </a:lnTo>
                  <a:lnTo>
                    <a:pt x="1272" y="212"/>
                  </a:lnTo>
                  <a:lnTo>
                    <a:pt x="1265" y="215"/>
                  </a:lnTo>
                  <a:lnTo>
                    <a:pt x="1251" y="219"/>
                  </a:lnTo>
                  <a:lnTo>
                    <a:pt x="1233" y="226"/>
                  </a:lnTo>
                  <a:lnTo>
                    <a:pt x="1223" y="233"/>
                  </a:lnTo>
                  <a:lnTo>
                    <a:pt x="1216" y="247"/>
                  </a:lnTo>
                  <a:lnTo>
                    <a:pt x="1216" y="264"/>
                  </a:lnTo>
                  <a:lnTo>
                    <a:pt x="1216" y="279"/>
                  </a:lnTo>
                  <a:lnTo>
                    <a:pt x="1216" y="286"/>
                  </a:lnTo>
                  <a:lnTo>
                    <a:pt x="1219" y="289"/>
                  </a:lnTo>
                  <a:lnTo>
                    <a:pt x="1226" y="293"/>
                  </a:lnTo>
                  <a:lnTo>
                    <a:pt x="1230" y="293"/>
                  </a:lnTo>
                  <a:lnTo>
                    <a:pt x="1237" y="293"/>
                  </a:lnTo>
                  <a:lnTo>
                    <a:pt x="1237" y="293"/>
                  </a:lnTo>
                  <a:lnTo>
                    <a:pt x="1237" y="296"/>
                  </a:lnTo>
                  <a:lnTo>
                    <a:pt x="1240" y="300"/>
                  </a:lnTo>
                  <a:lnTo>
                    <a:pt x="1244" y="307"/>
                  </a:lnTo>
                  <a:lnTo>
                    <a:pt x="1251" y="310"/>
                  </a:lnTo>
                  <a:lnTo>
                    <a:pt x="1254" y="310"/>
                  </a:lnTo>
                  <a:lnTo>
                    <a:pt x="1254" y="314"/>
                  </a:lnTo>
                  <a:lnTo>
                    <a:pt x="1254" y="363"/>
                  </a:lnTo>
                  <a:lnTo>
                    <a:pt x="1251" y="374"/>
                  </a:lnTo>
                  <a:lnTo>
                    <a:pt x="1251" y="381"/>
                  </a:lnTo>
                  <a:lnTo>
                    <a:pt x="1254" y="388"/>
                  </a:lnTo>
                  <a:lnTo>
                    <a:pt x="1258" y="391"/>
                  </a:lnTo>
                  <a:lnTo>
                    <a:pt x="1261" y="395"/>
                  </a:lnTo>
                  <a:lnTo>
                    <a:pt x="1265" y="395"/>
                  </a:lnTo>
                  <a:lnTo>
                    <a:pt x="1265" y="402"/>
                  </a:lnTo>
                  <a:lnTo>
                    <a:pt x="1254" y="402"/>
                  </a:lnTo>
                  <a:lnTo>
                    <a:pt x="1247" y="395"/>
                  </a:lnTo>
                  <a:lnTo>
                    <a:pt x="1240" y="391"/>
                  </a:lnTo>
                  <a:lnTo>
                    <a:pt x="1233" y="381"/>
                  </a:lnTo>
                  <a:lnTo>
                    <a:pt x="1233" y="377"/>
                  </a:lnTo>
                  <a:lnTo>
                    <a:pt x="1233" y="370"/>
                  </a:lnTo>
                  <a:lnTo>
                    <a:pt x="1233" y="363"/>
                  </a:lnTo>
                  <a:lnTo>
                    <a:pt x="1233" y="360"/>
                  </a:lnTo>
                  <a:lnTo>
                    <a:pt x="1230" y="356"/>
                  </a:lnTo>
                  <a:lnTo>
                    <a:pt x="1226" y="353"/>
                  </a:lnTo>
                  <a:lnTo>
                    <a:pt x="1226" y="353"/>
                  </a:lnTo>
                  <a:lnTo>
                    <a:pt x="1230" y="349"/>
                  </a:lnTo>
                  <a:lnTo>
                    <a:pt x="1233" y="342"/>
                  </a:lnTo>
                  <a:lnTo>
                    <a:pt x="1237" y="338"/>
                  </a:lnTo>
                  <a:lnTo>
                    <a:pt x="1240" y="331"/>
                  </a:lnTo>
                  <a:lnTo>
                    <a:pt x="1240" y="324"/>
                  </a:lnTo>
                  <a:lnTo>
                    <a:pt x="1240" y="317"/>
                  </a:lnTo>
                  <a:lnTo>
                    <a:pt x="1240" y="314"/>
                  </a:lnTo>
                  <a:lnTo>
                    <a:pt x="1237" y="314"/>
                  </a:lnTo>
                  <a:lnTo>
                    <a:pt x="1230" y="314"/>
                  </a:lnTo>
                  <a:lnTo>
                    <a:pt x="1223" y="314"/>
                  </a:lnTo>
                  <a:lnTo>
                    <a:pt x="1219" y="310"/>
                  </a:lnTo>
                  <a:lnTo>
                    <a:pt x="1216" y="307"/>
                  </a:lnTo>
                  <a:lnTo>
                    <a:pt x="1212" y="307"/>
                  </a:lnTo>
                  <a:lnTo>
                    <a:pt x="1212" y="303"/>
                  </a:lnTo>
                  <a:lnTo>
                    <a:pt x="1209" y="303"/>
                  </a:lnTo>
                  <a:lnTo>
                    <a:pt x="1205" y="303"/>
                  </a:lnTo>
                  <a:lnTo>
                    <a:pt x="1195" y="303"/>
                  </a:lnTo>
                  <a:lnTo>
                    <a:pt x="1188" y="300"/>
                  </a:lnTo>
                  <a:lnTo>
                    <a:pt x="1180" y="296"/>
                  </a:lnTo>
                  <a:lnTo>
                    <a:pt x="1177" y="293"/>
                  </a:lnTo>
                  <a:lnTo>
                    <a:pt x="1173" y="289"/>
                  </a:lnTo>
                  <a:lnTo>
                    <a:pt x="1170" y="289"/>
                  </a:lnTo>
                  <a:lnTo>
                    <a:pt x="1166" y="293"/>
                  </a:lnTo>
                  <a:lnTo>
                    <a:pt x="1166" y="296"/>
                  </a:lnTo>
                  <a:lnTo>
                    <a:pt x="1163" y="296"/>
                  </a:lnTo>
                  <a:lnTo>
                    <a:pt x="1159" y="293"/>
                  </a:lnTo>
                  <a:lnTo>
                    <a:pt x="1159" y="286"/>
                  </a:lnTo>
                  <a:lnTo>
                    <a:pt x="1159" y="279"/>
                  </a:lnTo>
                  <a:lnTo>
                    <a:pt x="1156" y="272"/>
                  </a:lnTo>
                  <a:lnTo>
                    <a:pt x="1156" y="261"/>
                  </a:lnTo>
                  <a:lnTo>
                    <a:pt x="1156" y="257"/>
                  </a:lnTo>
                  <a:lnTo>
                    <a:pt x="1152" y="254"/>
                  </a:lnTo>
                  <a:lnTo>
                    <a:pt x="1145" y="254"/>
                  </a:lnTo>
                  <a:lnTo>
                    <a:pt x="1142" y="254"/>
                  </a:lnTo>
                  <a:lnTo>
                    <a:pt x="1138" y="257"/>
                  </a:lnTo>
                  <a:lnTo>
                    <a:pt x="1138" y="257"/>
                  </a:lnTo>
                  <a:lnTo>
                    <a:pt x="1131" y="257"/>
                  </a:lnTo>
                  <a:lnTo>
                    <a:pt x="1131" y="261"/>
                  </a:lnTo>
                  <a:lnTo>
                    <a:pt x="1131" y="264"/>
                  </a:lnTo>
                  <a:lnTo>
                    <a:pt x="1131" y="272"/>
                  </a:lnTo>
                  <a:lnTo>
                    <a:pt x="1131" y="275"/>
                  </a:lnTo>
                  <a:lnTo>
                    <a:pt x="1131" y="279"/>
                  </a:lnTo>
                  <a:lnTo>
                    <a:pt x="1135" y="286"/>
                  </a:lnTo>
                  <a:lnTo>
                    <a:pt x="1135" y="289"/>
                  </a:lnTo>
                  <a:lnTo>
                    <a:pt x="1135" y="296"/>
                  </a:lnTo>
                  <a:lnTo>
                    <a:pt x="1135" y="300"/>
                  </a:lnTo>
                  <a:lnTo>
                    <a:pt x="1128" y="303"/>
                  </a:lnTo>
                  <a:lnTo>
                    <a:pt x="1121" y="310"/>
                  </a:lnTo>
                  <a:lnTo>
                    <a:pt x="1117" y="314"/>
                  </a:lnTo>
                  <a:lnTo>
                    <a:pt x="1114" y="321"/>
                  </a:lnTo>
                  <a:lnTo>
                    <a:pt x="1114" y="328"/>
                  </a:lnTo>
                  <a:lnTo>
                    <a:pt x="1114" y="335"/>
                  </a:lnTo>
                  <a:lnTo>
                    <a:pt x="1117" y="338"/>
                  </a:lnTo>
                  <a:lnTo>
                    <a:pt x="1121" y="342"/>
                  </a:lnTo>
                  <a:lnTo>
                    <a:pt x="1124" y="342"/>
                  </a:lnTo>
                  <a:lnTo>
                    <a:pt x="1128" y="346"/>
                  </a:lnTo>
                  <a:lnTo>
                    <a:pt x="1128" y="349"/>
                  </a:lnTo>
                  <a:lnTo>
                    <a:pt x="1124" y="360"/>
                  </a:lnTo>
                  <a:lnTo>
                    <a:pt x="1124" y="367"/>
                  </a:lnTo>
                  <a:lnTo>
                    <a:pt x="1121" y="374"/>
                  </a:lnTo>
                  <a:lnTo>
                    <a:pt x="1117" y="377"/>
                  </a:lnTo>
                  <a:lnTo>
                    <a:pt x="1114" y="384"/>
                  </a:lnTo>
                  <a:lnTo>
                    <a:pt x="1114" y="395"/>
                  </a:lnTo>
                  <a:lnTo>
                    <a:pt x="1114" y="402"/>
                  </a:lnTo>
                  <a:lnTo>
                    <a:pt x="1114" y="412"/>
                  </a:lnTo>
                  <a:lnTo>
                    <a:pt x="1114" y="416"/>
                  </a:lnTo>
                  <a:lnTo>
                    <a:pt x="1114" y="420"/>
                  </a:lnTo>
                  <a:lnTo>
                    <a:pt x="1131" y="420"/>
                  </a:lnTo>
                  <a:lnTo>
                    <a:pt x="1145" y="412"/>
                  </a:lnTo>
                  <a:lnTo>
                    <a:pt x="1152" y="409"/>
                  </a:lnTo>
                  <a:lnTo>
                    <a:pt x="1159" y="412"/>
                  </a:lnTo>
                  <a:lnTo>
                    <a:pt x="1163" y="416"/>
                  </a:lnTo>
                  <a:lnTo>
                    <a:pt x="1166" y="420"/>
                  </a:lnTo>
                  <a:lnTo>
                    <a:pt x="1170" y="423"/>
                  </a:lnTo>
                  <a:lnTo>
                    <a:pt x="1170" y="423"/>
                  </a:lnTo>
                  <a:lnTo>
                    <a:pt x="1170" y="427"/>
                  </a:lnTo>
                  <a:lnTo>
                    <a:pt x="1173" y="430"/>
                  </a:lnTo>
                  <a:lnTo>
                    <a:pt x="1173" y="437"/>
                  </a:lnTo>
                  <a:lnTo>
                    <a:pt x="1177" y="448"/>
                  </a:lnTo>
                  <a:lnTo>
                    <a:pt x="1177" y="455"/>
                  </a:lnTo>
                  <a:lnTo>
                    <a:pt x="1180" y="462"/>
                  </a:lnTo>
                  <a:lnTo>
                    <a:pt x="1180" y="469"/>
                  </a:lnTo>
                  <a:lnTo>
                    <a:pt x="1184" y="472"/>
                  </a:lnTo>
                  <a:lnTo>
                    <a:pt x="1188" y="472"/>
                  </a:lnTo>
                  <a:lnTo>
                    <a:pt x="1191" y="472"/>
                  </a:lnTo>
                  <a:lnTo>
                    <a:pt x="1191" y="472"/>
                  </a:lnTo>
                  <a:lnTo>
                    <a:pt x="1191" y="472"/>
                  </a:lnTo>
                  <a:lnTo>
                    <a:pt x="1198" y="472"/>
                  </a:lnTo>
                  <a:lnTo>
                    <a:pt x="1202" y="472"/>
                  </a:lnTo>
                  <a:lnTo>
                    <a:pt x="1205" y="476"/>
                  </a:lnTo>
                  <a:lnTo>
                    <a:pt x="1212" y="479"/>
                  </a:lnTo>
                  <a:lnTo>
                    <a:pt x="1219" y="483"/>
                  </a:lnTo>
                  <a:lnTo>
                    <a:pt x="1223" y="483"/>
                  </a:lnTo>
                  <a:lnTo>
                    <a:pt x="1226" y="483"/>
                  </a:lnTo>
                  <a:lnTo>
                    <a:pt x="1223" y="486"/>
                  </a:lnTo>
                  <a:lnTo>
                    <a:pt x="1216" y="490"/>
                  </a:lnTo>
                  <a:lnTo>
                    <a:pt x="1212" y="493"/>
                  </a:lnTo>
                  <a:lnTo>
                    <a:pt x="1209" y="493"/>
                  </a:lnTo>
                  <a:lnTo>
                    <a:pt x="1205" y="493"/>
                  </a:lnTo>
                  <a:lnTo>
                    <a:pt x="1202" y="497"/>
                  </a:lnTo>
                  <a:lnTo>
                    <a:pt x="1198" y="501"/>
                  </a:lnTo>
                  <a:lnTo>
                    <a:pt x="1195" y="504"/>
                  </a:lnTo>
                  <a:lnTo>
                    <a:pt x="1195" y="508"/>
                  </a:lnTo>
                  <a:lnTo>
                    <a:pt x="1198" y="511"/>
                  </a:lnTo>
                  <a:lnTo>
                    <a:pt x="1198" y="518"/>
                  </a:lnTo>
                  <a:lnTo>
                    <a:pt x="1202" y="525"/>
                  </a:lnTo>
                  <a:lnTo>
                    <a:pt x="1202" y="532"/>
                  </a:lnTo>
                  <a:lnTo>
                    <a:pt x="1202" y="543"/>
                  </a:lnTo>
                  <a:lnTo>
                    <a:pt x="1202" y="546"/>
                  </a:lnTo>
                  <a:lnTo>
                    <a:pt x="1198" y="550"/>
                  </a:lnTo>
                  <a:lnTo>
                    <a:pt x="1195" y="550"/>
                  </a:lnTo>
                  <a:lnTo>
                    <a:pt x="1191" y="550"/>
                  </a:lnTo>
                  <a:lnTo>
                    <a:pt x="1188" y="543"/>
                  </a:lnTo>
                  <a:lnTo>
                    <a:pt x="1188" y="539"/>
                  </a:lnTo>
                  <a:lnTo>
                    <a:pt x="1184" y="529"/>
                  </a:lnTo>
                  <a:lnTo>
                    <a:pt x="1184" y="522"/>
                  </a:lnTo>
                  <a:lnTo>
                    <a:pt x="1180" y="515"/>
                  </a:lnTo>
                  <a:lnTo>
                    <a:pt x="1177" y="508"/>
                  </a:lnTo>
                  <a:lnTo>
                    <a:pt x="1173" y="501"/>
                  </a:lnTo>
                  <a:lnTo>
                    <a:pt x="1170" y="501"/>
                  </a:lnTo>
                  <a:lnTo>
                    <a:pt x="1166" y="501"/>
                  </a:lnTo>
                  <a:lnTo>
                    <a:pt x="1166" y="504"/>
                  </a:lnTo>
                  <a:lnTo>
                    <a:pt x="1163" y="508"/>
                  </a:lnTo>
                  <a:lnTo>
                    <a:pt x="1163" y="511"/>
                  </a:lnTo>
                  <a:lnTo>
                    <a:pt x="1159" y="515"/>
                  </a:lnTo>
                  <a:lnTo>
                    <a:pt x="1156" y="518"/>
                  </a:lnTo>
                  <a:lnTo>
                    <a:pt x="1152" y="522"/>
                  </a:lnTo>
                  <a:lnTo>
                    <a:pt x="1149" y="522"/>
                  </a:lnTo>
                  <a:lnTo>
                    <a:pt x="1149" y="518"/>
                  </a:lnTo>
                  <a:lnTo>
                    <a:pt x="1152" y="515"/>
                  </a:lnTo>
                  <a:lnTo>
                    <a:pt x="1152" y="515"/>
                  </a:lnTo>
                  <a:lnTo>
                    <a:pt x="1152" y="511"/>
                  </a:lnTo>
                  <a:lnTo>
                    <a:pt x="1156" y="493"/>
                  </a:lnTo>
                  <a:lnTo>
                    <a:pt x="1159" y="465"/>
                  </a:lnTo>
                  <a:lnTo>
                    <a:pt x="1159" y="441"/>
                  </a:lnTo>
                  <a:lnTo>
                    <a:pt x="1159" y="430"/>
                  </a:lnTo>
                  <a:lnTo>
                    <a:pt x="1152" y="420"/>
                  </a:lnTo>
                  <a:lnTo>
                    <a:pt x="1145" y="430"/>
                  </a:lnTo>
                  <a:lnTo>
                    <a:pt x="1145" y="430"/>
                  </a:lnTo>
                  <a:lnTo>
                    <a:pt x="1138" y="430"/>
                  </a:lnTo>
                  <a:lnTo>
                    <a:pt x="1131" y="434"/>
                  </a:lnTo>
                  <a:lnTo>
                    <a:pt x="1128" y="434"/>
                  </a:lnTo>
                  <a:lnTo>
                    <a:pt x="1124" y="437"/>
                  </a:lnTo>
                  <a:lnTo>
                    <a:pt x="1124" y="441"/>
                  </a:lnTo>
                  <a:lnTo>
                    <a:pt x="1121" y="441"/>
                  </a:lnTo>
                  <a:lnTo>
                    <a:pt x="1121" y="444"/>
                  </a:lnTo>
                  <a:lnTo>
                    <a:pt x="1121" y="451"/>
                  </a:lnTo>
                  <a:lnTo>
                    <a:pt x="1121" y="462"/>
                  </a:lnTo>
                  <a:lnTo>
                    <a:pt x="1121" y="476"/>
                  </a:lnTo>
                  <a:lnTo>
                    <a:pt x="1121" y="486"/>
                  </a:lnTo>
                  <a:lnTo>
                    <a:pt x="1121" y="493"/>
                  </a:lnTo>
                  <a:lnTo>
                    <a:pt x="1121" y="501"/>
                  </a:lnTo>
                  <a:lnTo>
                    <a:pt x="1117" y="508"/>
                  </a:lnTo>
                  <a:lnTo>
                    <a:pt x="1114" y="511"/>
                  </a:lnTo>
                  <a:lnTo>
                    <a:pt x="1106" y="511"/>
                  </a:lnTo>
                  <a:lnTo>
                    <a:pt x="1099" y="515"/>
                  </a:lnTo>
                  <a:lnTo>
                    <a:pt x="1096" y="515"/>
                  </a:lnTo>
                  <a:lnTo>
                    <a:pt x="1089" y="518"/>
                  </a:lnTo>
                  <a:lnTo>
                    <a:pt x="1089" y="518"/>
                  </a:lnTo>
                  <a:lnTo>
                    <a:pt x="1078" y="522"/>
                  </a:lnTo>
                  <a:lnTo>
                    <a:pt x="1068" y="518"/>
                  </a:lnTo>
                  <a:lnTo>
                    <a:pt x="1061" y="518"/>
                  </a:lnTo>
                  <a:lnTo>
                    <a:pt x="1050" y="515"/>
                  </a:lnTo>
                  <a:lnTo>
                    <a:pt x="1047" y="511"/>
                  </a:lnTo>
                  <a:lnTo>
                    <a:pt x="1043" y="511"/>
                  </a:lnTo>
                  <a:lnTo>
                    <a:pt x="1047" y="508"/>
                  </a:lnTo>
                  <a:lnTo>
                    <a:pt x="1054" y="508"/>
                  </a:lnTo>
                  <a:lnTo>
                    <a:pt x="1061" y="504"/>
                  </a:lnTo>
                  <a:lnTo>
                    <a:pt x="1068" y="504"/>
                  </a:lnTo>
                  <a:lnTo>
                    <a:pt x="1078" y="501"/>
                  </a:lnTo>
                  <a:lnTo>
                    <a:pt x="1082" y="501"/>
                  </a:lnTo>
                  <a:lnTo>
                    <a:pt x="1085" y="501"/>
                  </a:lnTo>
                  <a:lnTo>
                    <a:pt x="1089" y="497"/>
                  </a:lnTo>
                  <a:lnTo>
                    <a:pt x="1092" y="493"/>
                  </a:lnTo>
                  <a:lnTo>
                    <a:pt x="1092" y="493"/>
                  </a:lnTo>
                  <a:lnTo>
                    <a:pt x="1092" y="490"/>
                  </a:lnTo>
                  <a:lnTo>
                    <a:pt x="1089" y="486"/>
                  </a:lnTo>
                  <a:lnTo>
                    <a:pt x="1089" y="483"/>
                  </a:lnTo>
                  <a:lnTo>
                    <a:pt x="1089" y="479"/>
                  </a:lnTo>
                  <a:lnTo>
                    <a:pt x="1089" y="479"/>
                  </a:lnTo>
                  <a:lnTo>
                    <a:pt x="1092" y="476"/>
                  </a:lnTo>
                  <a:lnTo>
                    <a:pt x="1096" y="472"/>
                  </a:lnTo>
                  <a:lnTo>
                    <a:pt x="1099" y="465"/>
                  </a:lnTo>
                  <a:lnTo>
                    <a:pt x="1103" y="458"/>
                  </a:lnTo>
                  <a:lnTo>
                    <a:pt x="1106" y="455"/>
                  </a:lnTo>
                  <a:lnTo>
                    <a:pt x="1110" y="451"/>
                  </a:lnTo>
                  <a:lnTo>
                    <a:pt x="1110" y="448"/>
                  </a:lnTo>
                  <a:lnTo>
                    <a:pt x="1114" y="444"/>
                  </a:lnTo>
                  <a:lnTo>
                    <a:pt x="1114" y="441"/>
                  </a:lnTo>
                  <a:lnTo>
                    <a:pt x="1110" y="437"/>
                  </a:lnTo>
                  <a:lnTo>
                    <a:pt x="1110" y="437"/>
                  </a:lnTo>
                  <a:lnTo>
                    <a:pt x="1110" y="437"/>
                  </a:lnTo>
                  <a:lnTo>
                    <a:pt x="1106" y="437"/>
                  </a:lnTo>
                  <a:lnTo>
                    <a:pt x="1103" y="434"/>
                  </a:lnTo>
                  <a:lnTo>
                    <a:pt x="1099" y="430"/>
                  </a:lnTo>
                  <a:lnTo>
                    <a:pt x="1099" y="430"/>
                  </a:lnTo>
                  <a:lnTo>
                    <a:pt x="1099" y="416"/>
                  </a:lnTo>
                  <a:lnTo>
                    <a:pt x="1099" y="395"/>
                  </a:lnTo>
                  <a:lnTo>
                    <a:pt x="1099" y="377"/>
                  </a:lnTo>
                  <a:lnTo>
                    <a:pt x="1099" y="367"/>
                  </a:lnTo>
                  <a:lnTo>
                    <a:pt x="1103" y="356"/>
                  </a:lnTo>
                  <a:lnTo>
                    <a:pt x="1099" y="349"/>
                  </a:lnTo>
                  <a:lnTo>
                    <a:pt x="1096" y="342"/>
                  </a:lnTo>
                  <a:lnTo>
                    <a:pt x="1096" y="335"/>
                  </a:lnTo>
                  <a:lnTo>
                    <a:pt x="1092" y="335"/>
                  </a:lnTo>
                  <a:lnTo>
                    <a:pt x="1092" y="307"/>
                  </a:lnTo>
                  <a:lnTo>
                    <a:pt x="1099" y="300"/>
                  </a:lnTo>
                  <a:lnTo>
                    <a:pt x="1103" y="289"/>
                  </a:lnTo>
                  <a:lnTo>
                    <a:pt x="1114" y="275"/>
                  </a:lnTo>
                  <a:lnTo>
                    <a:pt x="1117" y="272"/>
                  </a:lnTo>
                  <a:lnTo>
                    <a:pt x="1114" y="268"/>
                  </a:lnTo>
                  <a:lnTo>
                    <a:pt x="1110" y="264"/>
                  </a:lnTo>
                  <a:lnTo>
                    <a:pt x="1106" y="261"/>
                  </a:lnTo>
                  <a:lnTo>
                    <a:pt x="1103" y="261"/>
                  </a:lnTo>
                  <a:lnTo>
                    <a:pt x="1075" y="264"/>
                  </a:lnTo>
                  <a:lnTo>
                    <a:pt x="1071" y="257"/>
                  </a:lnTo>
                  <a:lnTo>
                    <a:pt x="1064" y="261"/>
                  </a:lnTo>
                  <a:lnTo>
                    <a:pt x="1057" y="264"/>
                  </a:lnTo>
                  <a:lnTo>
                    <a:pt x="1054" y="272"/>
                  </a:lnTo>
                  <a:lnTo>
                    <a:pt x="1054" y="282"/>
                  </a:lnTo>
                  <a:lnTo>
                    <a:pt x="1050" y="289"/>
                  </a:lnTo>
                  <a:lnTo>
                    <a:pt x="1050" y="293"/>
                  </a:lnTo>
                  <a:lnTo>
                    <a:pt x="1050" y="296"/>
                  </a:lnTo>
                  <a:lnTo>
                    <a:pt x="1047" y="303"/>
                  </a:lnTo>
                  <a:lnTo>
                    <a:pt x="1043" y="310"/>
                  </a:lnTo>
                  <a:lnTo>
                    <a:pt x="1036" y="314"/>
                  </a:lnTo>
                  <a:lnTo>
                    <a:pt x="1033" y="317"/>
                  </a:lnTo>
                  <a:lnTo>
                    <a:pt x="1033" y="321"/>
                  </a:lnTo>
                  <a:lnTo>
                    <a:pt x="1022" y="335"/>
                  </a:lnTo>
                  <a:lnTo>
                    <a:pt x="1018" y="360"/>
                  </a:lnTo>
                  <a:lnTo>
                    <a:pt x="1022" y="381"/>
                  </a:lnTo>
                  <a:lnTo>
                    <a:pt x="1022" y="388"/>
                  </a:lnTo>
                  <a:lnTo>
                    <a:pt x="1022" y="391"/>
                  </a:lnTo>
                  <a:lnTo>
                    <a:pt x="1025" y="395"/>
                  </a:lnTo>
                  <a:lnTo>
                    <a:pt x="1025" y="402"/>
                  </a:lnTo>
                  <a:lnTo>
                    <a:pt x="1029" y="409"/>
                  </a:lnTo>
                  <a:lnTo>
                    <a:pt x="1029" y="416"/>
                  </a:lnTo>
                  <a:lnTo>
                    <a:pt x="1029" y="423"/>
                  </a:lnTo>
                  <a:lnTo>
                    <a:pt x="1029" y="423"/>
                  </a:lnTo>
                  <a:lnTo>
                    <a:pt x="1025" y="427"/>
                  </a:lnTo>
                  <a:lnTo>
                    <a:pt x="1022" y="427"/>
                  </a:lnTo>
                  <a:lnTo>
                    <a:pt x="1022" y="427"/>
                  </a:lnTo>
                  <a:lnTo>
                    <a:pt x="990" y="391"/>
                  </a:lnTo>
                  <a:lnTo>
                    <a:pt x="951" y="388"/>
                  </a:lnTo>
                  <a:lnTo>
                    <a:pt x="948" y="402"/>
                  </a:lnTo>
                  <a:lnTo>
                    <a:pt x="951" y="409"/>
                  </a:lnTo>
                  <a:lnTo>
                    <a:pt x="951" y="423"/>
                  </a:lnTo>
                  <a:lnTo>
                    <a:pt x="930" y="441"/>
                  </a:lnTo>
                  <a:lnTo>
                    <a:pt x="930" y="430"/>
                  </a:lnTo>
                  <a:lnTo>
                    <a:pt x="930" y="423"/>
                  </a:lnTo>
                  <a:lnTo>
                    <a:pt x="934" y="420"/>
                  </a:lnTo>
                  <a:lnTo>
                    <a:pt x="934" y="416"/>
                  </a:lnTo>
                  <a:lnTo>
                    <a:pt x="923" y="416"/>
                  </a:lnTo>
                  <a:lnTo>
                    <a:pt x="916" y="427"/>
                  </a:lnTo>
                  <a:lnTo>
                    <a:pt x="913" y="437"/>
                  </a:lnTo>
                  <a:lnTo>
                    <a:pt x="888" y="434"/>
                  </a:lnTo>
                  <a:lnTo>
                    <a:pt x="881" y="434"/>
                  </a:lnTo>
                  <a:lnTo>
                    <a:pt x="870" y="437"/>
                  </a:lnTo>
                  <a:lnTo>
                    <a:pt x="867" y="441"/>
                  </a:lnTo>
                  <a:lnTo>
                    <a:pt x="863" y="441"/>
                  </a:lnTo>
                  <a:lnTo>
                    <a:pt x="863" y="441"/>
                  </a:lnTo>
                  <a:lnTo>
                    <a:pt x="863" y="420"/>
                  </a:lnTo>
                  <a:lnTo>
                    <a:pt x="856" y="420"/>
                  </a:lnTo>
                  <a:lnTo>
                    <a:pt x="853" y="423"/>
                  </a:lnTo>
                  <a:lnTo>
                    <a:pt x="846" y="427"/>
                  </a:lnTo>
                  <a:lnTo>
                    <a:pt x="839" y="430"/>
                  </a:lnTo>
                  <a:lnTo>
                    <a:pt x="832" y="437"/>
                  </a:lnTo>
                  <a:lnTo>
                    <a:pt x="825" y="441"/>
                  </a:lnTo>
                  <a:lnTo>
                    <a:pt x="821" y="444"/>
                  </a:lnTo>
                  <a:lnTo>
                    <a:pt x="818" y="444"/>
                  </a:lnTo>
                  <a:lnTo>
                    <a:pt x="804" y="448"/>
                  </a:lnTo>
                  <a:lnTo>
                    <a:pt x="796" y="451"/>
                  </a:lnTo>
                  <a:lnTo>
                    <a:pt x="789" y="458"/>
                  </a:lnTo>
                  <a:lnTo>
                    <a:pt x="782" y="465"/>
                  </a:lnTo>
                  <a:lnTo>
                    <a:pt x="779" y="472"/>
                  </a:lnTo>
                  <a:lnTo>
                    <a:pt x="775" y="479"/>
                  </a:lnTo>
                  <a:lnTo>
                    <a:pt x="775" y="483"/>
                  </a:lnTo>
                  <a:lnTo>
                    <a:pt x="775" y="483"/>
                  </a:lnTo>
                  <a:lnTo>
                    <a:pt x="775" y="490"/>
                  </a:lnTo>
                  <a:lnTo>
                    <a:pt x="772" y="497"/>
                  </a:lnTo>
                  <a:lnTo>
                    <a:pt x="772" y="497"/>
                  </a:lnTo>
                  <a:lnTo>
                    <a:pt x="768" y="497"/>
                  </a:lnTo>
                  <a:lnTo>
                    <a:pt x="765" y="493"/>
                  </a:lnTo>
                  <a:lnTo>
                    <a:pt x="765" y="490"/>
                  </a:lnTo>
                  <a:lnTo>
                    <a:pt x="765" y="490"/>
                  </a:lnTo>
                  <a:lnTo>
                    <a:pt x="747" y="483"/>
                  </a:lnTo>
                  <a:lnTo>
                    <a:pt x="747" y="469"/>
                  </a:lnTo>
                  <a:lnTo>
                    <a:pt x="758" y="462"/>
                  </a:lnTo>
                  <a:lnTo>
                    <a:pt x="761" y="455"/>
                  </a:lnTo>
                  <a:lnTo>
                    <a:pt x="761" y="451"/>
                  </a:lnTo>
                  <a:lnTo>
                    <a:pt x="761" y="448"/>
                  </a:lnTo>
                  <a:lnTo>
                    <a:pt x="761" y="448"/>
                  </a:lnTo>
                  <a:lnTo>
                    <a:pt x="758" y="441"/>
                  </a:lnTo>
                  <a:lnTo>
                    <a:pt x="754" y="434"/>
                  </a:lnTo>
                  <a:lnTo>
                    <a:pt x="747" y="430"/>
                  </a:lnTo>
                  <a:lnTo>
                    <a:pt x="740" y="427"/>
                  </a:lnTo>
                  <a:lnTo>
                    <a:pt x="737" y="427"/>
                  </a:lnTo>
                  <a:lnTo>
                    <a:pt x="733" y="427"/>
                  </a:lnTo>
                  <a:lnTo>
                    <a:pt x="730" y="427"/>
                  </a:lnTo>
                  <a:lnTo>
                    <a:pt x="726" y="427"/>
                  </a:lnTo>
                  <a:lnTo>
                    <a:pt x="722" y="430"/>
                  </a:lnTo>
                  <a:lnTo>
                    <a:pt x="719" y="430"/>
                  </a:lnTo>
                  <a:lnTo>
                    <a:pt x="712" y="430"/>
                  </a:lnTo>
                  <a:lnTo>
                    <a:pt x="712" y="430"/>
                  </a:lnTo>
                  <a:lnTo>
                    <a:pt x="726" y="437"/>
                  </a:lnTo>
                  <a:lnTo>
                    <a:pt x="722" y="462"/>
                  </a:lnTo>
                  <a:lnTo>
                    <a:pt x="726" y="479"/>
                  </a:lnTo>
                  <a:lnTo>
                    <a:pt x="726" y="479"/>
                  </a:lnTo>
                  <a:lnTo>
                    <a:pt x="730" y="483"/>
                  </a:lnTo>
                  <a:lnTo>
                    <a:pt x="730" y="490"/>
                  </a:lnTo>
                  <a:lnTo>
                    <a:pt x="730" y="493"/>
                  </a:lnTo>
                  <a:lnTo>
                    <a:pt x="730" y="504"/>
                  </a:lnTo>
                  <a:lnTo>
                    <a:pt x="730" y="511"/>
                  </a:lnTo>
                  <a:lnTo>
                    <a:pt x="726" y="515"/>
                  </a:lnTo>
                  <a:lnTo>
                    <a:pt x="726" y="515"/>
                  </a:lnTo>
                  <a:lnTo>
                    <a:pt x="715" y="511"/>
                  </a:lnTo>
                  <a:lnTo>
                    <a:pt x="708" y="508"/>
                  </a:lnTo>
                  <a:lnTo>
                    <a:pt x="701" y="508"/>
                  </a:lnTo>
                  <a:lnTo>
                    <a:pt x="684" y="525"/>
                  </a:lnTo>
                  <a:lnTo>
                    <a:pt x="666" y="536"/>
                  </a:lnTo>
                  <a:lnTo>
                    <a:pt x="666" y="543"/>
                  </a:lnTo>
                  <a:lnTo>
                    <a:pt x="666" y="546"/>
                  </a:lnTo>
                  <a:lnTo>
                    <a:pt x="670" y="550"/>
                  </a:lnTo>
                  <a:lnTo>
                    <a:pt x="673" y="553"/>
                  </a:lnTo>
                  <a:lnTo>
                    <a:pt x="677" y="557"/>
                  </a:lnTo>
                  <a:lnTo>
                    <a:pt x="677" y="557"/>
                  </a:lnTo>
                  <a:lnTo>
                    <a:pt x="677" y="567"/>
                  </a:lnTo>
                  <a:lnTo>
                    <a:pt x="652" y="567"/>
                  </a:lnTo>
                  <a:lnTo>
                    <a:pt x="641" y="553"/>
                  </a:lnTo>
                  <a:lnTo>
                    <a:pt x="634" y="539"/>
                  </a:lnTo>
                  <a:lnTo>
                    <a:pt x="624" y="536"/>
                  </a:lnTo>
                  <a:lnTo>
                    <a:pt x="620" y="546"/>
                  </a:lnTo>
                  <a:lnTo>
                    <a:pt x="627" y="564"/>
                  </a:lnTo>
                  <a:lnTo>
                    <a:pt x="638" y="585"/>
                  </a:lnTo>
                  <a:lnTo>
                    <a:pt x="638" y="589"/>
                  </a:lnTo>
                  <a:lnTo>
                    <a:pt x="634" y="592"/>
                  </a:lnTo>
                  <a:lnTo>
                    <a:pt x="634" y="592"/>
                  </a:lnTo>
                  <a:lnTo>
                    <a:pt x="631" y="592"/>
                  </a:lnTo>
                  <a:lnTo>
                    <a:pt x="627" y="589"/>
                  </a:lnTo>
                  <a:lnTo>
                    <a:pt x="627" y="589"/>
                  </a:lnTo>
                  <a:lnTo>
                    <a:pt x="617" y="578"/>
                  </a:lnTo>
                  <a:lnTo>
                    <a:pt x="599" y="571"/>
                  </a:lnTo>
                  <a:lnTo>
                    <a:pt x="599" y="567"/>
                  </a:lnTo>
                  <a:lnTo>
                    <a:pt x="599" y="564"/>
                  </a:lnTo>
                  <a:lnTo>
                    <a:pt x="599" y="557"/>
                  </a:lnTo>
                  <a:lnTo>
                    <a:pt x="599" y="553"/>
                  </a:lnTo>
                  <a:lnTo>
                    <a:pt x="603" y="550"/>
                  </a:lnTo>
                  <a:lnTo>
                    <a:pt x="603" y="543"/>
                  </a:lnTo>
                  <a:lnTo>
                    <a:pt x="603" y="539"/>
                  </a:lnTo>
                  <a:lnTo>
                    <a:pt x="603" y="532"/>
                  </a:lnTo>
                  <a:lnTo>
                    <a:pt x="603" y="532"/>
                  </a:lnTo>
                  <a:lnTo>
                    <a:pt x="578" y="511"/>
                  </a:lnTo>
                  <a:lnTo>
                    <a:pt x="571" y="493"/>
                  </a:lnTo>
                  <a:lnTo>
                    <a:pt x="592" y="501"/>
                  </a:lnTo>
                  <a:lnTo>
                    <a:pt x="599" y="508"/>
                  </a:lnTo>
                  <a:lnTo>
                    <a:pt x="613" y="515"/>
                  </a:lnTo>
                  <a:lnTo>
                    <a:pt x="627" y="525"/>
                  </a:lnTo>
                  <a:lnTo>
                    <a:pt x="634" y="529"/>
                  </a:lnTo>
                  <a:lnTo>
                    <a:pt x="645" y="529"/>
                  </a:lnTo>
                  <a:lnTo>
                    <a:pt x="652" y="525"/>
                  </a:lnTo>
                  <a:lnTo>
                    <a:pt x="659" y="525"/>
                  </a:lnTo>
                  <a:lnTo>
                    <a:pt x="666" y="522"/>
                  </a:lnTo>
                  <a:lnTo>
                    <a:pt x="666" y="522"/>
                  </a:lnTo>
                  <a:lnTo>
                    <a:pt x="680" y="508"/>
                  </a:lnTo>
                  <a:lnTo>
                    <a:pt x="684" y="497"/>
                  </a:lnTo>
                  <a:lnTo>
                    <a:pt x="687" y="486"/>
                  </a:lnTo>
                  <a:lnTo>
                    <a:pt x="691" y="479"/>
                  </a:lnTo>
                  <a:lnTo>
                    <a:pt x="691" y="472"/>
                  </a:lnTo>
                  <a:lnTo>
                    <a:pt x="691" y="469"/>
                  </a:lnTo>
                  <a:lnTo>
                    <a:pt x="687" y="465"/>
                  </a:lnTo>
                  <a:lnTo>
                    <a:pt x="680" y="458"/>
                  </a:lnTo>
                  <a:lnTo>
                    <a:pt x="673" y="455"/>
                  </a:lnTo>
                  <a:lnTo>
                    <a:pt x="666" y="455"/>
                  </a:lnTo>
                  <a:lnTo>
                    <a:pt x="659" y="451"/>
                  </a:lnTo>
                  <a:lnTo>
                    <a:pt x="656" y="451"/>
                  </a:lnTo>
                  <a:lnTo>
                    <a:pt x="649" y="434"/>
                  </a:lnTo>
                  <a:lnTo>
                    <a:pt x="634" y="416"/>
                  </a:lnTo>
                  <a:lnTo>
                    <a:pt x="617" y="405"/>
                  </a:lnTo>
                  <a:lnTo>
                    <a:pt x="599" y="402"/>
                  </a:lnTo>
                  <a:lnTo>
                    <a:pt x="585" y="402"/>
                  </a:lnTo>
                  <a:lnTo>
                    <a:pt x="578" y="402"/>
                  </a:lnTo>
                  <a:lnTo>
                    <a:pt x="578" y="398"/>
                  </a:lnTo>
                  <a:lnTo>
                    <a:pt x="575" y="395"/>
                  </a:lnTo>
                  <a:lnTo>
                    <a:pt x="571" y="391"/>
                  </a:lnTo>
                  <a:lnTo>
                    <a:pt x="567" y="391"/>
                  </a:lnTo>
                  <a:lnTo>
                    <a:pt x="564" y="391"/>
                  </a:lnTo>
                  <a:lnTo>
                    <a:pt x="567" y="384"/>
                  </a:lnTo>
                  <a:lnTo>
                    <a:pt x="578" y="388"/>
                  </a:lnTo>
                  <a:lnTo>
                    <a:pt x="585" y="384"/>
                  </a:lnTo>
                  <a:lnTo>
                    <a:pt x="560" y="374"/>
                  </a:lnTo>
                  <a:lnTo>
                    <a:pt x="553" y="384"/>
                  </a:lnTo>
                  <a:lnTo>
                    <a:pt x="543" y="381"/>
                  </a:lnTo>
                  <a:lnTo>
                    <a:pt x="532" y="377"/>
                  </a:lnTo>
                  <a:lnTo>
                    <a:pt x="525" y="374"/>
                  </a:lnTo>
                  <a:lnTo>
                    <a:pt x="518" y="370"/>
                  </a:lnTo>
                  <a:lnTo>
                    <a:pt x="515" y="370"/>
                  </a:lnTo>
                  <a:lnTo>
                    <a:pt x="515" y="370"/>
                  </a:lnTo>
                  <a:lnTo>
                    <a:pt x="532" y="367"/>
                  </a:lnTo>
                  <a:lnTo>
                    <a:pt x="532" y="370"/>
                  </a:lnTo>
                  <a:lnTo>
                    <a:pt x="529" y="370"/>
                  </a:lnTo>
                  <a:lnTo>
                    <a:pt x="529" y="370"/>
                  </a:lnTo>
                  <a:lnTo>
                    <a:pt x="532" y="370"/>
                  </a:lnTo>
                  <a:lnTo>
                    <a:pt x="536" y="367"/>
                  </a:lnTo>
                  <a:lnTo>
                    <a:pt x="543" y="367"/>
                  </a:lnTo>
                  <a:lnTo>
                    <a:pt x="546" y="360"/>
                  </a:lnTo>
                  <a:lnTo>
                    <a:pt x="546" y="353"/>
                  </a:lnTo>
                  <a:lnTo>
                    <a:pt x="546" y="349"/>
                  </a:lnTo>
                  <a:lnTo>
                    <a:pt x="546" y="346"/>
                  </a:lnTo>
                  <a:lnTo>
                    <a:pt x="532" y="346"/>
                  </a:lnTo>
                  <a:lnTo>
                    <a:pt x="529" y="335"/>
                  </a:lnTo>
                  <a:lnTo>
                    <a:pt x="518" y="328"/>
                  </a:lnTo>
                  <a:lnTo>
                    <a:pt x="497" y="331"/>
                  </a:lnTo>
                  <a:lnTo>
                    <a:pt x="472" y="324"/>
                  </a:lnTo>
                  <a:lnTo>
                    <a:pt x="469" y="331"/>
                  </a:lnTo>
                  <a:lnTo>
                    <a:pt x="462" y="335"/>
                  </a:lnTo>
                  <a:lnTo>
                    <a:pt x="455" y="335"/>
                  </a:lnTo>
                  <a:lnTo>
                    <a:pt x="448" y="338"/>
                  </a:lnTo>
                  <a:lnTo>
                    <a:pt x="444" y="338"/>
                  </a:lnTo>
                  <a:lnTo>
                    <a:pt x="441" y="338"/>
                  </a:lnTo>
                  <a:lnTo>
                    <a:pt x="434" y="342"/>
                  </a:lnTo>
                  <a:lnTo>
                    <a:pt x="430" y="342"/>
                  </a:lnTo>
                  <a:lnTo>
                    <a:pt x="427" y="346"/>
                  </a:lnTo>
                  <a:lnTo>
                    <a:pt x="427" y="346"/>
                  </a:lnTo>
                  <a:lnTo>
                    <a:pt x="427" y="349"/>
                  </a:lnTo>
                  <a:lnTo>
                    <a:pt x="427" y="353"/>
                  </a:lnTo>
                  <a:lnTo>
                    <a:pt x="423" y="356"/>
                  </a:lnTo>
                  <a:lnTo>
                    <a:pt x="420" y="360"/>
                  </a:lnTo>
                  <a:lnTo>
                    <a:pt x="416" y="363"/>
                  </a:lnTo>
                  <a:lnTo>
                    <a:pt x="409" y="363"/>
                  </a:lnTo>
                  <a:lnTo>
                    <a:pt x="405" y="363"/>
                  </a:lnTo>
                  <a:lnTo>
                    <a:pt x="405" y="360"/>
                  </a:lnTo>
                  <a:lnTo>
                    <a:pt x="405" y="360"/>
                  </a:lnTo>
                  <a:lnTo>
                    <a:pt x="405" y="356"/>
                  </a:lnTo>
                  <a:lnTo>
                    <a:pt x="398" y="360"/>
                  </a:lnTo>
                  <a:lnTo>
                    <a:pt x="391" y="363"/>
                  </a:lnTo>
                  <a:lnTo>
                    <a:pt x="388" y="370"/>
                  </a:lnTo>
                  <a:lnTo>
                    <a:pt x="384" y="374"/>
                  </a:lnTo>
                  <a:lnTo>
                    <a:pt x="384" y="377"/>
                  </a:lnTo>
                  <a:lnTo>
                    <a:pt x="377" y="381"/>
                  </a:lnTo>
                  <a:lnTo>
                    <a:pt x="370" y="384"/>
                  </a:lnTo>
                  <a:lnTo>
                    <a:pt x="363" y="388"/>
                  </a:lnTo>
                  <a:lnTo>
                    <a:pt x="360" y="391"/>
                  </a:lnTo>
                  <a:lnTo>
                    <a:pt x="356" y="398"/>
                  </a:lnTo>
                  <a:lnTo>
                    <a:pt x="356" y="405"/>
                  </a:lnTo>
                  <a:lnTo>
                    <a:pt x="356" y="409"/>
                  </a:lnTo>
                  <a:lnTo>
                    <a:pt x="356" y="412"/>
                  </a:lnTo>
                  <a:lnTo>
                    <a:pt x="342" y="444"/>
                  </a:lnTo>
                  <a:lnTo>
                    <a:pt x="321" y="483"/>
                  </a:lnTo>
                  <a:lnTo>
                    <a:pt x="321" y="483"/>
                  </a:lnTo>
                  <a:lnTo>
                    <a:pt x="317" y="490"/>
                  </a:lnTo>
                  <a:lnTo>
                    <a:pt x="317" y="497"/>
                  </a:lnTo>
                  <a:lnTo>
                    <a:pt x="314" y="504"/>
                  </a:lnTo>
                  <a:lnTo>
                    <a:pt x="310" y="511"/>
                  </a:lnTo>
                  <a:lnTo>
                    <a:pt x="307" y="515"/>
                  </a:lnTo>
                  <a:lnTo>
                    <a:pt x="307" y="518"/>
                  </a:lnTo>
                  <a:lnTo>
                    <a:pt x="303" y="522"/>
                  </a:lnTo>
                  <a:lnTo>
                    <a:pt x="300" y="529"/>
                  </a:lnTo>
                  <a:lnTo>
                    <a:pt x="296" y="536"/>
                  </a:lnTo>
                  <a:lnTo>
                    <a:pt x="293" y="546"/>
                  </a:lnTo>
                  <a:lnTo>
                    <a:pt x="289" y="553"/>
                  </a:lnTo>
                  <a:lnTo>
                    <a:pt x="286" y="557"/>
                  </a:lnTo>
                  <a:lnTo>
                    <a:pt x="286" y="560"/>
                  </a:lnTo>
                  <a:lnTo>
                    <a:pt x="275" y="567"/>
                  </a:lnTo>
                  <a:lnTo>
                    <a:pt x="257" y="592"/>
                  </a:lnTo>
                  <a:lnTo>
                    <a:pt x="233" y="610"/>
                  </a:lnTo>
                  <a:lnTo>
                    <a:pt x="229" y="617"/>
                  </a:lnTo>
                  <a:lnTo>
                    <a:pt x="222" y="620"/>
                  </a:lnTo>
                  <a:lnTo>
                    <a:pt x="219" y="624"/>
                  </a:lnTo>
                  <a:lnTo>
                    <a:pt x="215" y="624"/>
                  </a:lnTo>
                  <a:lnTo>
                    <a:pt x="215" y="631"/>
                  </a:lnTo>
                  <a:lnTo>
                    <a:pt x="212" y="638"/>
                  </a:lnTo>
                  <a:lnTo>
                    <a:pt x="208" y="641"/>
                  </a:lnTo>
                  <a:lnTo>
                    <a:pt x="208" y="641"/>
                  </a:lnTo>
                  <a:lnTo>
                    <a:pt x="201" y="652"/>
                  </a:lnTo>
                  <a:lnTo>
                    <a:pt x="201" y="663"/>
                  </a:lnTo>
                  <a:lnTo>
                    <a:pt x="201" y="670"/>
                  </a:lnTo>
                  <a:lnTo>
                    <a:pt x="205" y="677"/>
                  </a:lnTo>
                  <a:lnTo>
                    <a:pt x="208" y="680"/>
                  </a:lnTo>
                  <a:lnTo>
                    <a:pt x="208" y="684"/>
                  </a:lnTo>
                  <a:lnTo>
                    <a:pt x="208" y="687"/>
                  </a:lnTo>
                  <a:lnTo>
                    <a:pt x="208" y="687"/>
                  </a:lnTo>
                  <a:lnTo>
                    <a:pt x="208" y="691"/>
                  </a:lnTo>
                  <a:lnTo>
                    <a:pt x="205" y="694"/>
                  </a:lnTo>
                  <a:lnTo>
                    <a:pt x="205" y="698"/>
                  </a:lnTo>
                  <a:lnTo>
                    <a:pt x="205" y="701"/>
                  </a:lnTo>
                  <a:lnTo>
                    <a:pt x="205" y="705"/>
                  </a:lnTo>
                  <a:lnTo>
                    <a:pt x="201" y="712"/>
                  </a:lnTo>
                  <a:lnTo>
                    <a:pt x="201" y="719"/>
                  </a:lnTo>
                  <a:lnTo>
                    <a:pt x="201" y="726"/>
                  </a:lnTo>
                  <a:lnTo>
                    <a:pt x="205" y="733"/>
                  </a:lnTo>
                  <a:lnTo>
                    <a:pt x="205" y="733"/>
                  </a:lnTo>
                  <a:lnTo>
                    <a:pt x="208" y="744"/>
                  </a:lnTo>
                  <a:lnTo>
                    <a:pt x="212" y="747"/>
                  </a:lnTo>
                  <a:lnTo>
                    <a:pt x="219" y="754"/>
                  </a:lnTo>
                  <a:lnTo>
                    <a:pt x="226" y="758"/>
                  </a:lnTo>
                  <a:lnTo>
                    <a:pt x="229" y="758"/>
                  </a:lnTo>
                  <a:lnTo>
                    <a:pt x="229" y="758"/>
                  </a:lnTo>
                  <a:lnTo>
                    <a:pt x="240" y="754"/>
                  </a:lnTo>
                  <a:lnTo>
                    <a:pt x="247" y="751"/>
                  </a:lnTo>
                  <a:lnTo>
                    <a:pt x="250" y="744"/>
                  </a:lnTo>
                  <a:lnTo>
                    <a:pt x="254" y="740"/>
                  </a:lnTo>
                  <a:lnTo>
                    <a:pt x="257" y="737"/>
                  </a:lnTo>
                  <a:lnTo>
                    <a:pt x="257" y="730"/>
                  </a:lnTo>
                  <a:lnTo>
                    <a:pt x="257" y="722"/>
                  </a:lnTo>
                  <a:lnTo>
                    <a:pt x="261" y="722"/>
                  </a:lnTo>
                  <a:lnTo>
                    <a:pt x="261" y="719"/>
                  </a:lnTo>
                  <a:lnTo>
                    <a:pt x="265" y="719"/>
                  </a:lnTo>
                  <a:lnTo>
                    <a:pt x="272" y="715"/>
                  </a:lnTo>
                  <a:lnTo>
                    <a:pt x="275" y="712"/>
                  </a:lnTo>
                  <a:lnTo>
                    <a:pt x="275" y="708"/>
                  </a:lnTo>
                  <a:lnTo>
                    <a:pt x="282" y="701"/>
                  </a:lnTo>
                  <a:lnTo>
                    <a:pt x="282" y="694"/>
                  </a:lnTo>
                  <a:lnTo>
                    <a:pt x="286" y="687"/>
                  </a:lnTo>
                  <a:lnTo>
                    <a:pt x="286" y="684"/>
                  </a:lnTo>
                  <a:lnTo>
                    <a:pt x="282" y="684"/>
                  </a:lnTo>
                  <a:lnTo>
                    <a:pt x="289" y="701"/>
                  </a:lnTo>
                  <a:lnTo>
                    <a:pt x="289" y="705"/>
                  </a:lnTo>
                  <a:lnTo>
                    <a:pt x="289" y="708"/>
                  </a:lnTo>
                  <a:lnTo>
                    <a:pt x="293" y="715"/>
                  </a:lnTo>
                  <a:lnTo>
                    <a:pt x="293" y="722"/>
                  </a:lnTo>
                  <a:lnTo>
                    <a:pt x="293" y="726"/>
                  </a:lnTo>
                  <a:lnTo>
                    <a:pt x="289" y="730"/>
                  </a:lnTo>
                  <a:lnTo>
                    <a:pt x="289" y="737"/>
                  </a:lnTo>
                  <a:lnTo>
                    <a:pt x="289" y="744"/>
                  </a:lnTo>
                  <a:lnTo>
                    <a:pt x="289" y="744"/>
                  </a:lnTo>
                  <a:lnTo>
                    <a:pt x="289" y="775"/>
                  </a:lnTo>
                  <a:lnTo>
                    <a:pt x="303" y="793"/>
                  </a:lnTo>
                  <a:lnTo>
                    <a:pt x="307" y="814"/>
                  </a:lnTo>
                  <a:lnTo>
                    <a:pt x="317" y="818"/>
                  </a:lnTo>
                  <a:lnTo>
                    <a:pt x="328" y="811"/>
                  </a:lnTo>
                  <a:lnTo>
                    <a:pt x="331" y="807"/>
                  </a:lnTo>
                  <a:lnTo>
                    <a:pt x="335" y="800"/>
                  </a:lnTo>
                  <a:lnTo>
                    <a:pt x="342" y="800"/>
                  </a:lnTo>
                  <a:lnTo>
                    <a:pt x="346" y="796"/>
                  </a:lnTo>
                  <a:lnTo>
                    <a:pt x="349" y="796"/>
                  </a:lnTo>
                  <a:lnTo>
                    <a:pt x="353" y="789"/>
                  </a:lnTo>
                  <a:lnTo>
                    <a:pt x="356" y="779"/>
                  </a:lnTo>
                  <a:lnTo>
                    <a:pt x="356" y="768"/>
                  </a:lnTo>
                  <a:lnTo>
                    <a:pt x="360" y="761"/>
                  </a:lnTo>
                  <a:lnTo>
                    <a:pt x="360" y="754"/>
                  </a:lnTo>
                  <a:lnTo>
                    <a:pt x="360" y="751"/>
                  </a:lnTo>
                  <a:lnTo>
                    <a:pt x="360" y="744"/>
                  </a:lnTo>
                  <a:lnTo>
                    <a:pt x="377" y="722"/>
                  </a:lnTo>
                  <a:lnTo>
                    <a:pt x="384" y="715"/>
                  </a:lnTo>
                  <a:lnTo>
                    <a:pt x="388" y="708"/>
                  </a:lnTo>
                  <a:lnTo>
                    <a:pt x="388" y="705"/>
                  </a:lnTo>
                  <a:lnTo>
                    <a:pt x="388" y="698"/>
                  </a:lnTo>
                  <a:lnTo>
                    <a:pt x="388" y="698"/>
                  </a:lnTo>
                  <a:lnTo>
                    <a:pt x="388" y="691"/>
                  </a:lnTo>
                  <a:lnTo>
                    <a:pt x="381" y="687"/>
                  </a:lnTo>
                  <a:lnTo>
                    <a:pt x="377" y="684"/>
                  </a:lnTo>
                  <a:lnTo>
                    <a:pt x="374" y="684"/>
                  </a:lnTo>
                  <a:lnTo>
                    <a:pt x="370" y="680"/>
                  </a:lnTo>
                  <a:lnTo>
                    <a:pt x="374" y="645"/>
                  </a:lnTo>
                  <a:lnTo>
                    <a:pt x="374" y="649"/>
                  </a:lnTo>
                  <a:lnTo>
                    <a:pt x="374" y="649"/>
                  </a:lnTo>
                  <a:lnTo>
                    <a:pt x="374" y="649"/>
                  </a:lnTo>
                  <a:lnTo>
                    <a:pt x="374" y="649"/>
                  </a:lnTo>
                  <a:lnTo>
                    <a:pt x="374" y="641"/>
                  </a:lnTo>
                  <a:lnTo>
                    <a:pt x="374" y="634"/>
                  </a:lnTo>
                  <a:lnTo>
                    <a:pt x="377" y="627"/>
                  </a:lnTo>
                  <a:lnTo>
                    <a:pt x="381" y="620"/>
                  </a:lnTo>
                  <a:lnTo>
                    <a:pt x="384" y="617"/>
                  </a:lnTo>
                  <a:lnTo>
                    <a:pt x="388" y="613"/>
                  </a:lnTo>
                  <a:lnTo>
                    <a:pt x="391" y="606"/>
                  </a:lnTo>
                  <a:lnTo>
                    <a:pt x="398" y="603"/>
                  </a:lnTo>
                  <a:lnTo>
                    <a:pt x="402" y="599"/>
                  </a:lnTo>
                  <a:lnTo>
                    <a:pt x="405" y="599"/>
                  </a:lnTo>
                  <a:lnTo>
                    <a:pt x="409" y="596"/>
                  </a:lnTo>
                  <a:lnTo>
                    <a:pt x="416" y="589"/>
                  </a:lnTo>
                  <a:lnTo>
                    <a:pt x="420" y="578"/>
                  </a:lnTo>
                  <a:lnTo>
                    <a:pt x="420" y="571"/>
                  </a:lnTo>
                  <a:lnTo>
                    <a:pt x="420" y="567"/>
                  </a:lnTo>
                  <a:lnTo>
                    <a:pt x="420" y="553"/>
                  </a:lnTo>
                  <a:lnTo>
                    <a:pt x="430" y="539"/>
                  </a:lnTo>
                  <a:lnTo>
                    <a:pt x="441" y="532"/>
                  </a:lnTo>
                  <a:lnTo>
                    <a:pt x="448" y="529"/>
                  </a:lnTo>
                  <a:lnTo>
                    <a:pt x="458" y="529"/>
                  </a:lnTo>
                  <a:lnTo>
                    <a:pt x="465" y="532"/>
                  </a:lnTo>
                  <a:lnTo>
                    <a:pt x="472" y="539"/>
                  </a:lnTo>
                  <a:lnTo>
                    <a:pt x="476" y="546"/>
                  </a:lnTo>
                  <a:lnTo>
                    <a:pt x="472" y="553"/>
                  </a:lnTo>
                  <a:lnTo>
                    <a:pt x="469" y="560"/>
                  </a:lnTo>
                  <a:lnTo>
                    <a:pt x="465" y="567"/>
                  </a:lnTo>
                  <a:lnTo>
                    <a:pt x="462" y="571"/>
                  </a:lnTo>
                  <a:lnTo>
                    <a:pt x="458" y="571"/>
                  </a:lnTo>
                  <a:lnTo>
                    <a:pt x="437" y="592"/>
                  </a:lnTo>
                  <a:lnTo>
                    <a:pt x="427" y="599"/>
                  </a:lnTo>
                  <a:lnTo>
                    <a:pt x="423" y="610"/>
                  </a:lnTo>
                  <a:lnTo>
                    <a:pt x="420" y="613"/>
                  </a:lnTo>
                  <a:lnTo>
                    <a:pt x="420" y="617"/>
                  </a:lnTo>
                  <a:lnTo>
                    <a:pt x="420" y="652"/>
                  </a:lnTo>
                  <a:lnTo>
                    <a:pt x="420" y="659"/>
                  </a:lnTo>
                  <a:lnTo>
                    <a:pt x="420" y="666"/>
                  </a:lnTo>
                  <a:lnTo>
                    <a:pt x="420" y="673"/>
                  </a:lnTo>
                  <a:lnTo>
                    <a:pt x="420" y="677"/>
                  </a:lnTo>
                  <a:lnTo>
                    <a:pt x="420" y="680"/>
                  </a:lnTo>
                  <a:lnTo>
                    <a:pt x="423" y="684"/>
                  </a:lnTo>
                  <a:lnTo>
                    <a:pt x="427" y="687"/>
                  </a:lnTo>
                  <a:lnTo>
                    <a:pt x="434" y="694"/>
                  </a:lnTo>
                  <a:lnTo>
                    <a:pt x="437" y="694"/>
                  </a:lnTo>
                  <a:lnTo>
                    <a:pt x="441" y="698"/>
                  </a:lnTo>
                  <a:lnTo>
                    <a:pt x="451" y="701"/>
                  </a:lnTo>
                  <a:lnTo>
                    <a:pt x="458" y="698"/>
                  </a:lnTo>
                  <a:lnTo>
                    <a:pt x="465" y="694"/>
                  </a:lnTo>
                  <a:lnTo>
                    <a:pt x="469" y="694"/>
                  </a:lnTo>
                  <a:lnTo>
                    <a:pt x="472" y="694"/>
                  </a:lnTo>
                  <a:lnTo>
                    <a:pt x="486" y="691"/>
                  </a:lnTo>
                  <a:lnTo>
                    <a:pt x="493" y="687"/>
                  </a:lnTo>
                  <a:lnTo>
                    <a:pt x="501" y="684"/>
                  </a:lnTo>
                  <a:lnTo>
                    <a:pt x="504" y="684"/>
                  </a:lnTo>
                  <a:lnTo>
                    <a:pt x="508" y="684"/>
                  </a:lnTo>
                  <a:lnTo>
                    <a:pt x="508" y="684"/>
                  </a:lnTo>
                  <a:lnTo>
                    <a:pt x="515" y="691"/>
                  </a:lnTo>
                  <a:lnTo>
                    <a:pt x="518" y="694"/>
                  </a:lnTo>
                  <a:lnTo>
                    <a:pt x="525" y="698"/>
                  </a:lnTo>
                  <a:lnTo>
                    <a:pt x="532" y="698"/>
                  </a:lnTo>
                  <a:lnTo>
                    <a:pt x="536" y="698"/>
                  </a:lnTo>
                  <a:lnTo>
                    <a:pt x="532" y="701"/>
                  </a:lnTo>
                  <a:lnTo>
                    <a:pt x="529" y="701"/>
                  </a:lnTo>
                  <a:lnTo>
                    <a:pt x="525" y="705"/>
                  </a:lnTo>
                  <a:lnTo>
                    <a:pt x="525" y="705"/>
                  </a:lnTo>
                  <a:lnTo>
                    <a:pt x="515" y="705"/>
                  </a:lnTo>
                  <a:lnTo>
                    <a:pt x="508" y="708"/>
                  </a:lnTo>
                  <a:lnTo>
                    <a:pt x="501" y="712"/>
                  </a:lnTo>
                  <a:lnTo>
                    <a:pt x="497" y="715"/>
                  </a:lnTo>
                  <a:lnTo>
                    <a:pt x="493" y="715"/>
                  </a:lnTo>
                  <a:lnTo>
                    <a:pt x="490" y="712"/>
                  </a:lnTo>
                  <a:lnTo>
                    <a:pt x="479" y="708"/>
                  </a:lnTo>
                  <a:lnTo>
                    <a:pt x="469" y="708"/>
                  </a:lnTo>
                  <a:lnTo>
                    <a:pt x="462" y="712"/>
                  </a:lnTo>
                  <a:lnTo>
                    <a:pt x="458" y="715"/>
                  </a:lnTo>
                  <a:lnTo>
                    <a:pt x="455" y="719"/>
                  </a:lnTo>
                  <a:lnTo>
                    <a:pt x="451" y="722"/>
                  </a:lnTo>
                  <a:lnTo>
                    <a:pt x="451" y="722"/>
                  </a:lnTo>
                  <a:lnTo>
                    <a:pt x="451" y="726"/>
                  </a:lnTo>
                  <a:lnTo>
                    <a:pt x="448" y="730"/>
                  </a:lnTo>
                  <a:lnTo>
                    <a:pt x="448" y="737"/>
                  </a:lnTo>
                  <a:lnTo>
                    <a:pt x="448" y="744"/>
                  </a:lnTo>
                  <a:lnTo>
                    <a:pt x="448" y="744"/>
                  </a:lnTo>
                  <a:lnTo>
                    <a:pt x="455" y="747"/>
                  </a:lnTo>
                  <a:lnTo>
                    <a:pt x="458" y="758"/>
                  </a:lnTo>
                  <a:lnTo>
                    <a:pt x="458" y="768"/>
                  </a:lnTo>
                  <a:lnTo>
                    <a:pt x="455" y="772"/>
                  </a:lnTo>
                  <a:lnTo>
                    <a:pt x="455" y="775"/>
                  </a:lnTo>
                  <a:lnTo>
                    <a:pt x="451" y="779"/>
                  </a:lnTo>
                  <a:lnTo>
                    <a:pt x="451" y="779"/>
                  </a:lnTo>
                  <a:lnTo>
                    <a:pt x="444" y="775"/>
                  </a:lnTo>
                  <a:lnTo>
                    <a:pt x="441" y="772"/>
                  </a:lnTo>
                  <a:lnTo>
                    <a:pt x="437" y="772"/>
                  </a:lnTo>
                  <a:lnTo>
                    <a:pt x="437" y="768"/>
                  </a:lnTo>
                  <a:lnTo>
                    <a:pt x="427" y="761"/>
                  </a:lnTo>
                  <a:lnTo>
                    <a:pt x="412" y="775"/>
                  </a:lnTo>
                  <a:lnTo>
                    <a:pt x="412" y="779"/>
                  </a:lnTo>
                  <a:lnTo>
                    <a:pt x="409" y="786"/>
                  </a:lnTo>
                  <a:lnTo>
                    <a:pt x="409" y="796"/>
                  </a:lnTo>
                  <a:lnTo>
                    <a:pt x="409" y="804"/>
                  </a:lnTo>
                  <a:lnTo>
                    <a:pt x="409" y="821"/>
                  </a:lnTo>
                  <a:lnTo>
                    <a:pt x="398" y="818"/>
                  </a:lnTo>
                  <a:lnTo>
                    <a:pt x="398" y="821"/>
                  </a:lnTo>
                  <a:lnTo>
                    <a:pt x="398" y="825"/>
                  </a:lnTo>
                  <a:lnTo>
                    <a:pt x="395" y="828"/>
                  </a:lnTo>
                  <a:lnTo>
                    <a:pt x="395" y="828"/>
                  </a:lnTo>
                  <a:lnTo>
                    <a:pt x="374" y="835"/>
                  </a:lnTo>
                  <a:lnTo>
                    <a:pt x="370" y="835"/>
                  </a:lnTo>
                  <a:lnTo>
                    <a:pt x="367" y="835"/>
                  </a:lnTo>
                  <a:lnTo>
                    <a:pt x="367" y="835"/>
                  </a:lnTo>
                  <a:lnTo>
                    <a:pt x="363" y="832"/>
                  </a:lnTo>
                  <a:lnTo>
                    <a:pt x="356" y="835"/>
                  </a:lnTo>
                  <a:lnTo>
                    <a:pt x="353" y="835"/>
                  </a:lnTo>
                  <a:lnTo>
                    <a:pt x="349" y="842"/>
                  </a:lnTo>
                  <a:lnTo>
                    <a:pt x="342" y="842"/>
                  </a:lnTo>
                  <a:lnTo>
                    <a:pt x="342" y="846"/>
                  </a:lnTo>
                  <a:lnTo>
                    <a:pt x="314" y="849"/>
                  </a:lnTo>
                  <a:lnTo>
                    <a:pt x="307" y="839"/>
                  </a:lnTo>
                  <a:lnTo>
                    <a:pt x="300" y="839"/>
                  </a:lnTo>
                  <a:lnTo>
                    <a:pt x="289" y="849"/>
                  </a:lnTo>
                  <a:lnTo>
                    <a:pt x="286" y="853"/>
                  </a:lnTo>
                  <a:lnTo>
                    <a:pt x="282" y="853"/>
                  </a:lnTo>
                  <a:lnTo>
                    <a:pt x="279" y="853"/>
                  </a:lnTo>
                  <a:lnTo>
                    <a:pt x="279" y="853"/>
                  </a:lnTo>
                  <a:lnTo>
                    <a:pt x="279" y="856"/>
                  </a:lnTo>
                  <a:lnTo>
                    <a:pt x="279" y="853"/>
                  </a:lnTo>
                  <a:lnTo>
                    <a:pt x="279" y="853"/>
                  </a:lnTo>
                  <a:lnTo>
                    <a:pt x="279" y="849"/>
                  </a:lnTo>
                  <a:lnTo>
                    <a:pt x="279" y="846"/>
                  </a:lnTo>
                  <a:lnTo>
                    <a:pt x="282" y="846"/>
                  </a:lnTo>
                  <a:lnTo>
                    <a:pt x="282" y="842"/>
                  </a:lnTo>
                  <a:lnTo>
                    <a:pt x="279" y="839"/>
                  </a:lnTo>
                  <a:lnTo>
                    <a:pt x="272" y="835"/>
                  </a:lnTo>
                  <a:lnTo>
                    <a:pt x="268" y="828"/>
                  </a:lnTo>
                  <a:lnTo>
                    <a:pt x="268" y="825"/>
                  </a:lnTo>
                  <a:lnTo>
                    <a:pt x="268" y="811"/>
                  </a:lnTo>
                  <a:lnTo>
                    <a:pt x="268" y="807"/>
                  </a:lnTo>
                  <a:lnTo>
                    <a:pt x="268" y="804"/>
                  </a:lnTo>
                  <a:lnTo>
                    <a:pt x="268" y="800"/>
                  </a:lnTo>
                  <a:lnTo>
                    <a:pt x="268" y="796"/>
                  </a:lnTo>
                  <a:lnTo>
                    <a:pt x="272" y="793"/>
                  </a:lnTo>
                  <a:lnTo>
                    <a:pt x="275" y="793"/>
                  </a:lnTo>
                  <a:lnTo>
                    <a:pt x="275" y="789"/>
                  </a:lnTo>
                  <a:lnTo>
                    <a:pt x="275" y="786"/>
                  </a:lnTo>
                  <a:lnTo>
                    <a:pt x="275" y="782"/>
                  </a:lnTo>
                  <a:lnTo>
                    <a:pt x="272" y="779"/>
                  </a:lnTo>
                  <a:lnTo>
                    <a:pt x="272" y="779"/>
                  </a:lnTo>
                  <a:lnTo>
                    <a:pt x="268" y="772"/>
                  </a:lnTo>
                  <a:lnTo>
                    <a:pt x="268" y="768"/>
                  </a:lnTo>
                  <a:lnTo>
                    <a:pt x="268" y="761"/>
                  </a:lnTo>
                  <a:lnTo>
                    <a:pt x="268" y="761"/>
                  </a:lnTo>
                  <a:lnTo>
                    <a:pt x="265" y="761"/>
                  </a:lnTo>
                  <a:lnTo>
                    <a:pt x="240" y="782"/>
                  </a:lnTo>
                  <a:lnTo>
                    <a:pt x="240" y="786"/>
                  </a:lnTo>
                  <a:lnTo>
                    <a:pt x="236" y="789"/>
                  </a:lnTo>
                  <a:lnTo>
                    <a:pt x="236" y="796"/>
                  </a:lnTo>
                  <a:lnTo>
                    <a:pt x="240" y="804"/>
                  </a:lnTo>
                  <a:lnTo>
                    <a:pt x="240" y="807"/>
                  </a:lnTo>
                  <a:lnTo>
                    <a:pt x="240" y="811"/>
                  </a:lnTo>
                  <a:lnTo>
                    <a:pt x="247" y="821"/>
                  </a:lnTo>
                  <a:lnTo>
                    <a:pt x="247" y="828"/>
                  </a:lnTo>
                  <a:lnTo>
                    <a:pt x="247" y="849"/>
                  </a:lnTo>
                  <a:lnTo>
                    <a:pt x="243" y="856"/>
                  </a:lnTo>
                  <a:lnTo>
                    <a:pt x="240" y="853"/>
                  </a:lnTo>
                  <a:lnTo>
                    <a:pt x="233" y="856"/>
                  </a:lnTo>
                  <a:lnTo>
                    <a:pt x="229" y="860"/>
                  </a:lnTo>
                  <a:lnTo>
                    <a:pt x="222" y="863"/>
                  </a:lnTo>
                  <a:lnTo>
                    <a:pt x="215" y="860"/>
                  </a:lnTo>
                  <a:lnTo>
                    <a:pt x="212" y="860"/>
                  </a:lnTo>
                  <a:lnTo>
                    <a:pt x="212" y="860"/>
                  </a:lnTo>
                  <a:lnTo>
                    <a:pt x="205" y="863"/>
                  </a:lnTo>
                  <a:lnTo>
                    <a:pt x="198" y="870"/>
                  </a:lnTo>
                  <a:lnTo>
                    <a:pt x="194" y="878"/>
                  </a:lnTo>
                  <a:lnTo>
                    <a:pt x="191" y="885"/>
                  </a:lnTo>
                  <a:lnTo>
                    <a:pt x="191" y="885"/>
                  </a:lnTo>
                  <a:lnTo>
                    <a:pt x="187" y="892"/>
                  </a:lnTo>
                  <a:lnTo>
                    <a:pt x="187" y="895"/>
                  </a:lnTo>
                  <a:lnTo>
                    <a:pt x="183" y="902"/>
                  </a:lnTo>
                  <a:lnTo>
                    <a:pt x="180" y="902"/>
                  </a:lnTo>
                  <a:lnTo>
                    <a:pt x="176" y="909"/>
                  </a:lnTo>
                  <a:lnTo>
                    <a:pt x="173" y="913"/>
                  </a:lnTo>
                  <a:lnTo>
                    <a:pt x="169" y="916"/>
                  </a:lnTo>
                  <a:lnTo>
                    <a:pt x="169" y="916"/>
                  </a:lnTo>
                  <a:lnTo>
                    <a:pt x="183" y="934"/>
                  </a:lnTo>
                  <a:lnTo>
                    <a:pt x="183" y="934"/>
                  </a:lnTo>
                  <a:lnTo>
                    <a:pt x="183" y="937"/>
                  </a:lnTo>
                  <a:lnTo>
                    <a:pt x="183" y="941"/>
                  </a:lnTo>
                  <a:lnTo>
                    <a:pt x="187" y="944"/>
                  </a:lnTo>
                  <a:lnTo>
                    <a:pt x="191" y="948"/>
                  </a:lnTo>
                  <a:lnTo>
                    <a:pt x="191" y="948"/>
                  </a:lnTo>
                  <a:lnTo>
                    <a:pt x="194" y="951"/>
                  </a:lnTo>
                  <a:lnTo>
                    <a:pt x="194" y="951"/>
                  </a:lnTo>
                  <a:lnTo>
                    <a:pt x="198" y="959"/>
                  </a:lnTo>
                  <a:lnTo>
                    <a:pt x="198" y="955"/>
                  </a:lnTo>
                  <a:lnTo>
                    <a:pt x="198" y="955"/>
                  </a:lnTo>
                  <a:lnTo>
                    <a:pt x="198" y="955"/>
                  </a:lnTo>
                  <a:lnTo>
                    <a:pt x="198" y="959"/>
                  </a:lnTo>
                  <a:lnTo>
                    <a:pt x="198" y="959"/>
                  </a:lnTo>
                  <a:lnTo>
                    <a:pt x="198" y="962"/>
                  </a:lnTo>
                  <a:lnTo>
                    <a:pt x="201" y="966"/>
                  </a:lnTo>
                  <a:lnTo>
                    <a:pt x="208" y="969"/>
                  </a:lnTo>
                  <a:lnTo>
                    <a:pt x="212" y="973"/>
                  </a:lnTo>
                  <a:lnTo>
                    <a:pt x="212" y="973"/>
                  </a:lnTo>
                  <a:lnTo>
                    <a:pt x="215" y="973"/>
                  </a:lnTo>
                  <a:lnTo>
                    <a:pt x="212" y="973"/>
                  </a:lnTo>
                  <a:lnTo>
                    <a:pt x="212" y="973"/>
                  </a:lnTo>
                  <a:lnTo>
                    <a:pt x="205" y="969"/>
                  </a:lnTo>
                  <a:lnTo>
                    <a:pt x="201" y="966"/>
                  </a:lnTo>
                  <a:lnTo>
                    <a:pt x="201" y="962"/>
                  </a:lnTo>
                  <a:lnTo>
                    <a:pt x="198" y="962"/>
                  </a:lnTo>
                  <a:lnTo>
                    <a:pt x="198" y="959"/>
                  </a:lnTo>
                  <a:lnTo>
                    <a:pt x="198" y="955"/>
                  </a:lnTo>
                  <a:lnTo>
                    <a:pt x="194" y="951"/>
                  </a:lnTo>
                  <a:lnTo>
                    <a:pt x="191" y="948"/>
                  </a:lnTo>
                  <a:lnTo>
                    <a:pt x="183" y="948"/>
                  </a:lnTo>
                  <a:lnTo>
                    <a:pt x="183" y="941"/>
                  </a:lnTo>
                  <a:lnTo>
                    <a:pt x="183" y="937"/>
                  </a:lnTo>
                  <a:lnTo>
                    <a:pt x="183" y="934"/>
                  </a:lnTo>
                  <a:lnTo>
                    <a:pt x="183" y="934"/>
                  </a:lnTo>
                  <a:lnTo>
                    <a:pt x="183" y="930"/>
                  </a:lnTo>
                  <a:lnTo>
                    <a:pt x="180" y="930"/>
                  </a:lnTo>
                  <a:lnTo>
                    <a:pt x="176" y="923"/>
                  </a:lnTo>
                  <a:lnTo>
                    <a:pt x="173" y="920"/>
                  </a:lnTo>
                  <a:lnTo>
                    <a:pt x="169" y="920"/>
                  </a:lnTo>
                  <a:lnTo>
                    <a:pt x="169" y="916"/>
                  </a:lnTo>
                  <a:lnTo>
                    <a:pt x="162" y="920"/>
                  </a:lnTo>
                  <a:lnTo>
                    <a:pt x="159" y="923"/>
                  </a:lnTo>
                  <a:lnTo>
                    <a:pt x="155" y="927"/>
                  </a:lnTo>
                  <a:lnTo>
                    <a:pt x="152" y="930"/>
                  </a:lnTo>
                  <a:lnTo>
                    <a:pt x="148" y="930"/>
                  </a:lnTo>
                  <a:lnTo>
                    <a:pt x="141" y="934"/>
                  </a:lnTo>
                  <a:lnTo>
                    <a:pt x="134" y="944"/>
                  </a:lnTo>
                  <a:lnTo>
                    <a:pt x="131" y="944"/>
                  </a:lnTo>
                  <a:lnTo>
                    <a:pt x="124" y="944"/>
                  </a:lnTo>
                  <a:lnTo>
                    <a:pt x="120" y="948"/>
                  </a:lnTo>
                  <a:lnTo>
                    <a:pt x="117" y="948"/>
                  </a:lnTo>
                  <a:lnTo>
                    <a:pt x="113" y="948"/>
                  </a:lnTo>
                  <a:lnTo>
                    <a:pt x="106" y="951"/>
                  </a:lnTo>
                  <a:lnTo>
                    <a:pt x="99" y="955"/>
                  </a:lnTo>
                  <a:lnTo>
                    <a:pt x="92" y="955"/>
                  </a:lnTo>
                  <a:lnTo>
                    <a:pt x="92" y="955"/>
                  </a:lnTo>
                  <a:lnTo>
                    <a:pt x="81" y="955"/>
                  </a:lnTo>
                  <a:lnTo>
                    <a:pt x="85" y="969"/>
                  </a:lnTo>
                  <a:lnTo>
                    <a:pt x="74" y="966"/>
                  </a:lnTo>
                  <a:lnTo>
                    <a:pt x="71" y="969"/>
                  </a:lnTo>
                  <a:lnTo>
                    <a:pt x="67" y="973"/>
                  </a:lnTo>
                  <a:lnTo>
                    <a:pt x="71" y="976"/>
                  </a:lnTo>
                  <a:lnTo>
                    <a:pt x="71" y="976"/>
                  </a:lnTo>
                  <a:lnTo>
                    <a:pt x="71" y="980"/>
                  </a:lnTo>
                  <a:lnTo>
                    <a:pt x="92" y="987"/>
                  </a:lnTo>
                  <a:lnTo>
                    <a:pt x="92" y="990"/>
                  </a:lnTo>
                  <a:lnTo>
                    <a:pt x="102" y="997"/>
                  </a:lnTo>
                  <a:lnTo>
                    <a:pt x="102" y="1001"/>
                  </a:lnTo>
                  <a:lnTo>
                    <a:pt x="106" y="1004"/>
                  </a:lnTo>
                  <a:lnTo>
                    <a:pt x="109" y="1008"/>
                  </a:lnTo>
                  <a:lnTo>
                    <a:pt x="109" y="1011"/>
                  </a:lnTo>
                  <a:lnTo>
                    <a:pt x="109" y="1015"/>
                  </a:lnTo>
                  <a:lnTo>
                    <a:pt x="109" y="1064"/>
                  </a:lnTo>
                  <a:lnTo>
                    <a:pt x="106" y="1068"/>
                  </a:lnTo>
                  <a:lnTo>
                    <a:pt x="106" y="1068"/>
                  </a:lnTo>
                  <a:lnTo>
                    <a:pt x="106" y="1068"/>
                  </a:lnTo>
                  <a:lnTo>
                    <a:pt x="92" y="1071"/>
                  </a:lnTo>
                  <a:lnTo>
                    <a:pt x="78" y="1068"/>
                  </a:lnTo>
                  <a:lnTo>
                    <a:pt x="64" y="1068"/>
                  </a:lnTo>
                  <a:lnTo>
                    <a:pt x="60" y="1068"/>
                  </a:lnTo>
                  <a:lnTo>
                    <a:pt x="32" y="1064"/>
                  </a:lnTo>
                  <a:lnTo>
                    <a:pt x="28" y="1061"/>
                  </a:lnTo>
                  <a:lnTo>
                    <a:pt x="25" y="1061"/>
                  </a:lnTo>
                  <a:lnTo>
                    <a:pt x="21" y="1061"/>
                  </a:lnTo>
                  <a:lnTo>
                    <a:pt x="11" y="1071"/>
                  </a:lnTo>
                  <a:lnTo>
                    <a:pt x="7" y="1071"/>
                  </a:lnTo>
                  <a:lnTo>
                    <a:pt x="4" y="1075"/>
                  </a:lnTo>
                  <a:lnTo>
                    <a:pt x="4" y="1075"/>
                  </a:lnTo>
                  <a:lnTo>
                    <a:pt x="4" y="1075"/>
                  </a:lnTo>
                  <a:lnTo>
                    <a:pt x="7" y="1082"/>
                  </a:lnTo>
                  <a:lnTo>
                    <a:pt x="7" y="1085"/>
                  </a:lnTo>
                  <a:lnTo>
                    <a:pt x="7" y="1085"/>
                  </a:lnTo>
                  <a:lnTo>
                    <a:pt x="7" y="1092"/>
                  </a:lnTo>
                  <a:lnTo>
                    <a:pt x="7" y="1124"/>
                  </a:lnTo>
                  <a:lnTo>
                    <a:pt x="7" y="1135"/>
                  </a:lnTo>
                  <a:lnTo>
                    <a:pt x="4" y="1145"/>
                  </a:lnTo>
                  <a:lnTo>
                    <a:pt x="0" y="1149"/>
                  </a:lnTo>
                  <a:lnTo>
                    <a:pt x="0" y="1149"/>
                  </a:lnTo>
                  <a:lnTo>
                    <a:pt x="0" y="1156"/>
                  </a:lnTo>
                  <a:lnTo>
                    <a:pt x="4" y="1159"/>
                  </a:lnTo>
                  <a:lnTo>
                    <a:pt x="4" y="1163"/>
                  </a:lnTo>
                  <a:lnTo>
                    <a:pt x="4" y="1163"/>
                  </a:lnTo>
                  <a:lnTo>
                    <a:pt x="4" y="1180"/>
                  </a:lnTo>
                  <a:lnTo>
                    <a:pt x="11" y="1184"/>
                  </a:lnTo>
                  <a:lnTo>
                    <a:pt x="14" y="1184"/>
                  </a:lnTo>
                  <a:lnTo>
                    <a:pt x="14" y="1184"/>
                  </a:lnTo>
                  <a:lnTo>
                    <a:pt x="18" y="1184"/>
                  </a:lnTo>
                  <a:lnTo>
                    <a:pt x="18" y="1184"/>
                  </a:lnTo>
                  <a:lnTo>
                    <a:pt x="18" y="1188"/>
                  </a:lnTo>
                  <a:lnTo>
                    <a:pt x="21" y="1184"/>
                  </a:lnTo>
                  <a:lnTo>
                    <a:pt x="21" y="1180"/>
                  </a:lnTo>
                  <a:lnTo>
                    <a:pt x="25" y="1173"/>
                  </a:lnTo>
                  <a:lnTo>
                    <a:pt x="21" y="1173"/>
                  </a:lnTo>
                  <a:lnTo>
                    <a:pt x="21" y="1177"/>
                  </a:lnTo>
                  <a:lnTo>
                    <a:pt x="21" y="1180"/>
                  </a:lnTo>
                  <a:lnTo>
                    <a:pt x="21" y="1184"/>
                  </a:lnTo>
                  <a:lnTo>
                    <a:pt x="18" y="1188"/>
                  </a:lnTo>
                  <a:lnTo>
                    <a:pt x="21" y="1191"/>
                  </a:lnTo>
                  <a:lnTo>
                    <a:pt x="21" y="1191"/>
                  </a:lnTo>
                  <a:lnTo>
                    <a:pt x="21" y="1195"/>
                  </a:lnTo>
                  <a:lnTo>
                    <a:pt x="25" y="1198"/>
                  </a:lnTo>
                  <a:lnTo>
                    <a:pt x="28" y="1202"/>
                  </a:lnTo>
                  <a:lnTo>
                    <a:pt x="32" y="1202"/>
                  </a:lnTo>
                  <a:lnTo>
                    <a:pt x="32" y="1202"/>
                  </a:lnTo>
                  <a:lnTo>
                    <a:pt x="36" y="1198"/>
                  </a:lnTo>
                  <a:lnTo>
                    <a:pt x="36" y="1191"/>
                  </a:lnTo>
                  <a:lnTo>
                    <a:pt x="43" y="1188"/>
                  </a:lnTo>
                  <a:lnTo>
                    <a:pt x="46" y="1188"/>
                  </a:lnTo>
                  <a:lnTo>
                    <a:pt x="50" y="1188"/>
                  </a:lnTo>
                  <a:lnTo>
                    <a:pt x="53" y="1191"/>
                  </a:lnTo>
                  <a:lnTo>
                    <a:pt x="57" y="1191"/>
                  </a:lnTo>
                  <a:lnTo>
                    <a:pt x="60" y="1188"/>
                  </a:lnTo>
                  <a:lnTo>
                    <a:pt x="67" y="1184"/>
                  </a:lnTo>
                  <a:lnTo>
                    <a:pt x="74" y="1184"/>
                  </a:lnTo>
                  <a:lnTo>
                    <a:pt x="74" y="1184"/>
                  </a:lnTo>
                  <a:lnTo>
                    <a:pt x="88" y="1184"/>
                  </a:lnTo>
                  <a:lnTo>
                    <a:pt x="95" y="1188"/>
                  </a:lnTo>
                  <a:lnTo>
                    <a:pt x="102" y="1184"/>
                  </a:lnTo>
                  <a:lnTo>
                    <a:pt x="106" y="1184"/>
                  </a:lnTo>
                  <a:lnTo>
                    <a:pt x="117" y="1163"/>
                  </a:lnTo>
                  <a:lnTo>
                    <a:pt x="120" y="1156"/>
                  </a:lnTo>
                  <a:lnTo>
                    <a:pt x="124" y="1152"/>
                  </a:lnTo>
                  <a:lnTo>
                    <a:pt x="127" y="1149"/>
                  </a:lnTo>
                  <a:lnTo>
                    <a:pt x="131" y="1145"/>
                  </a:lnTo>
                  <a:lnTo>
                    <a:pt x="131" y="1145"/>
                  </a:lnTo>
                  <a:lnTo>
                    <a:pt x="127" y="1138"/>
                  </a:lnTo>
                  <a:lnTo>
                    <a:pt x="131" y="1131"/>
                  </a:lnTo>
                  <a:lnTo>
                    <a:pt x="134" y="1128"/>
                  </a:lnTo>
                  <a:lnTo>
                    <a:pt x="138" y="1121"/>
                  </a:lnTo>
                  <a:lnTo>
                    <a:pt x="141" y="1117"/>
                  </a:lnTo>
                  <a:lnTo>
                    <a:pt x="141" y="1117"/>
                  </a:lnTo>
                  <a:lnTo>
                    <a:pt x="148" y="1114"/>
                  </a:lnTo>
                  <a:lnTo>
                    <a:pt x="155" y="1110"/>
                  </a:lnTo>
                  <a:lnTo>
                    <a:pt x="162" y="1110"/>
                  </a:lnTo>
                  <a:lnTo>
                    <a:pt x="166" y="1110"/>
                  </a:lnTo>
                  <a:lnTo>
                    <a:pt x="166" y="1110"/>
                  </a:lnTo>
                  <a:lnTo>
                    <a:pt x="169" y="1107"/>
                  </a:lnTo>
                  <a:lnTo>
                    <a:pt x="176" y="1099"/>
                  </a:lnTo>
                  <a:lnTo>
                    <a:pt x="176" y="1096"/>
                  </a:lnTo>
                  <a:lnTo>
                    <a:pt x="173" y="1092"/>
                  </a:lnTo>
                  <a:lnTo>
                    <a:pt x="173" y="1092"/>
                  </a:lnTo>
                  <a:lnTo>
                    <a:pt x="176" y="1082"/>
                  </a:lnTo>
                  <a:lnTo>
                    <a:pt x="183" y="1078"/>
                  </a:lnTo>
                  <a:lnTo>
                    <a:pt x="191" y="1078"/>
                  </a:lnTo>
                  <a:lnTo>
                    <a:pt x="201" y="1078"/>
                  </a:lnTo>
                  <a:lnTo>
                    <a:pt x="208" y="1078"/>
                  </a:lnTo>
                  <a:lnTo>
                    <a:pt x="215" y="1078"/>
                  </a:lnTo>
                  <a:lnTo>
                    <a:pt x="215" y="1078"/>
                  </a:lnTo>
                  <a:lnTo>
                    <a:pt x="226" y="1075"/>
                  </a:lnTo>
                  <a:lnTo>
                    <a:pt x="226" y="1071"/>
                  </a:lnTo>
                  <a:lnTo>
                    <a:pt x="229" y="1071"/>
                  </a:lnTo>
                  <a:lnTo>
                    <a:pt x="233" y="1071"/>
                  </a:lnTo>
                  <a:lnTo>
                    <a:pt x="254" y="1061"/>
                  </a:lnTo>
                  <a:lnTo>
                    <a:pt x="261" y="1064"/>
                  </a:lnTo>
                  <a:lnTo>
                    <a:pt x="265" y="1068"/>
                  </a:lnTo>
                  <a:lnTo>
                    <a:pt x="268" y="1071"/>
                  </a:lnTo>
                  <a:lnTo>
                    <a:pt x="268" y="1075"/>
                  </a:lnTo>
                  <a:lnTo>
                    <a:pt x="268" y="1078"/>
                  </a:lnTo>
                  <a:lnTo>
                    <a:pt x="293" y="1099"/>
                  </a:lnTo>
                  <a:lnTo>
                    <a:pt x="300" y="1110"/>
                  </a:lnTo>
                  <a:lnTo>
                    <a:pt x="307" y="1121"/>
                  </a:lnTo>
                  <a:lnTo>
                    <a:pt x="331" y="1135"/>
                  </a:lnTo>
                  <a:lnTo>
                    <a:pt x="335" y="1138"/>
                  </a:lnTo>
                  <a:lnTo>
                    <a:pt x="342" y="1142"/>
                  </a:lnTo>
                  <a:lnTo>
                    <a:pt x="346" y="1156"/>
                  </a:lnTo>
                  <a:lnTo>
                    <a:pt x="338" y="1156"/>
                  </a:lnTo>
                  <a:lnTo>
                    <a:pt x="338" y="1159"/>
                  </a:lnTo>
                  <a:lnTo>
                    <a:pt x="338" y="1159"/>
                  </a:lnTo>
                  <a:lnTo>
                    <a:pt x="338" y="1159"/>
                  </a:lnTo>
                  <a:lnTo>
                    <a:pt x="342" y="1163"/>
                  </a:lnTo>
                  <a:lnTo>
                    <a:pt x="342" y="1163"/>
                  </a:lnTo>
                  <a:lnTo>
                    <a:pt x="338" y="1173"/>
                  </a:lnTo>
                  <a:lnTo>
                    <a:pt x="346" y="1177"/>
                  </a:lnTo>
                  <a:lnTo>
                    <a:pt x="353" y="1170"/>
                  </a:lnTo>
                  <a:lnTo>
                    <a:pt x="353" y="1163"/>
                  </a:lnTo>
                  <a:lnTo>
                    <a:pt x="360" y="1159"/>
                  </a:lnTo>
                  <a:lnTo>
                    <a:pt x="356" y="1152"/>
                  </a:lnTo>
                  <a:lnTo>
                    <a:pt x="360" y="1145"/>
                  </a:lnTo>
                  <a:lnTo>
                    <a:pt x="367" y="1145"/>
                  </a:lnTo>
                  <a:lnTo>
                    <a:pt x="374" y="1156"/>
                  </a:lnTo>
                  <a:lnTo>
                    <a:pt x="381" y="1149"/>
                  </a:lnTo>
                  <a:lnTo>
                    <a:pt x="370" y="1128"/>
                  </a:lnTo>
                  <a:lnTo>
                    <a:pt x="360" y="1117"/>
                  </a:lnTo>
                  <a:lnTo>
                    <a:pt x="328" y="1089"/>
                  </a:lnTo>
                  <a:lnTo>
                    <a:pt x="324" y="1085"/>
                  </a:lnTo>
                  <a:lnTo>
                    <a:pt x="324" y="1082"/>
                  </a:lnTo>
                  <a:lnTo>
                    <a:pt x="324" y="1078"/>
                  </a:lnTo>
                  <a:lnTo>
                    <a:pt x="324" y="1075"/>
                  </a:lnTo>
                  <a:lnTo>
                    <a:pt x="317" y="1075"/>
                  </a:lnTo>
                  <a:lnTo>
                    <a:pt x="310" y="1068"/>
                  </a:lnTo>
                  <a:lnTo>
                    <a:pt x="303" y="1061"/>
                  </a:lnTo>
                  <a:lnTo>
                    <a:pt x="300" y="1057"/>
                  </a:lnTo>
                  <a:lnTo>
                    <a:pt x="296" y="1054"/>
                  </a:lnTo>
                  <a:lnTo>
                    <a:pt x="296" y="1050"/>
                  </a:lnTo>
                  <a:lnTo>
                    <a:pt x="303" y="1047"/>
                  </a:lnTo>
                  <a:lnTo>
                    <a:pt x="314" y="1043"/>
                  </a:lnTo>
                  <a:lnTo>
                    <a:pt x="314" y="1043"/>
                  </a:lnTo>
                  <a:lnTo>
                    <a:pt x="314" y="1040"/>
                  </a:lnTo>
                  <a:lnTo>
                    <a:pt x="314" y="1040"/>
                  </a:lnTo>
                  <a:lnTo>
                    <a:pt x="310" y="1040"/>
                  </a:lnTo>
                  <a:lnTo>
                    <a:pt x="310" y="1040"/>
                  </a:lnTo>
                  <a:lnTo>
                    <a:pt x="310" y="1040"/>
                  </a:lnTo>
                  <a:lnTo>
                    <a:pt x="314" y="1040"/>
                  </a:lnTo>
                  <a:lnTo>
                    <a:pt x="314" y="1040"/>
                  </a:lnTo>
                  <a:lnTo>
                    <a:pt x="314" y="1043"/>
                  </a:lnTo>
                  <a:lnTo>
                    <a:pt x="321" y="1054"/>
                  </a:lnTo>
                  <a:lnTo>
                    <a:pt x="331" y="1061"/>
                  </a:lnTo>
                  <a:lnTo>
                    <a:pt x="338" y="1057"/>
                  </a:lnTo>
                  <a:lnTo>
                    <a:pt x="342" y="1064"/>
                  </a:lnTo>
                  <a:lnTo>
                    <a:pt x="346" y="1068"/>
                  </a:lnTo>
                  <a:lnTo>
                    <a:pt x="349" y="1075"/>
                  </a:lnTo>
                  <a:lnTo>
                    <a:pt x="353" y="1078"/>
                  </a:lnTo>
                  <a:lnTo>
                    <a:pt x="353" y="1078"/>
                  </a:lnTo>
                  <a:lnTo>
                    <a:pt x="360" y="1078"/>
                  </a:lnTo>
                  <a:lnTo>
                    <a:pt x="384" y="1103"/>
                  </a:lnTo>
                  <a:lnTo>
                    <a:pt x="391" y="1110"/>
                  </a:lnTo>
                  <a:lnTo>
                    <a:pt x="395" y="1110"/>
                  </a:lnTo>
                  <a:lnTo>
                    <a:pt x="395" y="1114"/>
                  </a:lnTo>
                  <a:lnTo>
                    <a:pt x="395" y="1117"/>
                  </a:lnTo>
                  <a:lnTo>
                    <a:pt x="395" y="1124"/>
                  </a:lnTo>
                  <a:lnTo>
                    <a:pt x="395" y="1124"/>
                  </a:lnTo>
                  <a:lnTo>
                    <a:pt x="395" y="1124"/>
                  </a:lnTo>
                  <a:lnTo>
                    <a:pt x="391" y="1128"/>
                  </a:lnTo>
                  <a:lnTo>
                    <a:pt x="391" y="1131"/>
                  </a:lnTo>
                  <a:lnTo>
                    <a:pt x="391" y="1138"/>
                  </a:lnTo>
                  <a:lnTo>
                    <a:pt x="391" y="1138"/>
                  </a:lnTo>
                  <a:lnTo>
                    <a:pt x="391" y="1145"/>
                  </a:lnTo>
                  <a:lnTo>
                    <a:pt x="391" y="1149"/>
                  </a:lnTo>
                  <a:lnTo>
                    <a:pt x="391" y="1145"/>
                  </a:lnTo>
                  <a:lnTo>
                    <a:pt x="395" y="1142"/>
                  </a:lnTo>
                  <a:lnTo>
                    <a:pt x="398" y="1138"/>
                  </a:lnTo>
                  <a:lnTo>
                    <a:pt x="395" y="1142"/>
                  </a:lnTo>
                  <a:lnTo>
                    <a:pt x="391" y="1149"/>
                  </a:lnTo>
                  <a:lnTo>
                    <a:pt x="391" y="1149"/>
                  </a:lnTo>
                  <a:lnTo>
                    <a:pt x="391" y="1152"/>
                  </a:lnTo>
                  <a:lnTo>
                    <a:pt x="395" y="1156"/>
                  </a:lnTo>
                  <a:lnTo>
                    <a:pt x="395" y="1159"/>
                  </a:lnTo>
                  <a:lnTo>
                    <a:pt x="398" y="1163"/>
                  </a:lnTo>
                  <a:lnTo>
                    <a:pt x="405" y="1170"/>
                  </a:lnTo>
                  <a:lnTo>
                    <a:pt x="409" y="1177"/>
                  </a:lnTo>
                  <a:lnTo>
                    <a:pt x="416" y="1184"/>
                  </a:lnTo>
                  <a:lnTo>
                    <a:pt x="420" y="1195"/>
                  </a:lnTo>
                  <a:lnTo>
                    <a:pt x="423" y="1198"/>
                  </a:lnTo>
                  <a:lnTo>
                    <a:pt x="437" y="1198"/>
                  </a:lnTo>
                  <a:lnTo>
                    <a:pt x="437" y="1180"/>
                  </a:lnTo>
                  <a:lnTo>
                    <a:pt x="441" y="1180"/>
                  </a:lnTo>
                  <a:lnTo>
                    <a:pt x="444" y="1177"/>
                  </a:lnTo>
                  <a:lnTo>
                    <a:pt x="448" y="1170"/>
                  </a:lnTo>
                  <a:lnTo>
                    <a:pt x="455" y="1159"/>
                  </a:lnTo>
                  <a:lnTo>
                    <a:pt x="455" y="1159"/>
                  </a:lnTo>
                  <a:lnTo>
                    <a:pt x="455" y="1156"/>
                  </a:lnTo>
                  <a:lnTo>
                    <a:pt x="455" y="1152"/>
                  </a:lnTo>
                  <a:lnTo>
                    <a:pt x="455" y="1145"/>
                  </a:lnTo>
                  <a:lnTo>
                    <a:pt x="458" y="1138"/>
                  </a:lnTo>
                  <a:lnTo>
                    <a:pt x="458" y="1135"/>
                  </a:lnTo>
                  <a:lnTo>
                    <a:pt x="462" y="1135"/>
                  </a:lnTo>
                  <a:lnTo>
                    <a:pt x="465" y="1131"/>
                  </a:lnTo>
                  <a:lnTo>
                    <a:pt x="469" y="1128"/>
                  </a:lnTo>
                  <a:lnTo>
                    <a:pt x="472" y="1128"/>
                  </a:lnTo>
                  <a:lnTo>
                    <a:pt x="479" y="1131"/>
                  </a:lnTo>
                  <a:lnTo>
                    <a:pt x="479" y="1138"/>
                  </a:lnTo>
                  <a:lnTo>
                    <a:pt x="483" y="1138"/>
                  </a:lnTo>
                  <a:lnTo>
                    <a:pt x="486" y="1138"/>
                  </a:lnTo>
                  <a:lnTo>
                    <a:pt x="486" y="1138"/>
                  </a:lnTo>
                  <a:lnTo>
                    <a:pt x="490" y="1135"/>
                  </a:lnTo>
                  <a:lnTo>
                    <a:pt x="493" y="1135"/>
                  </a:lnTo>
                  <a:lnTo>
                    <a:pt x="493" y="1131"/>
                  </a:lnTo>
                  <a:lnTo>
                    <a:pt x="497" y="1131"/>
                  </a:lnTo>
                  <a:lnTo>
                    <a:pt x="497" y="1128"/>
                  </a:lnTo>
                  <a:lnTo>
                    <a:pt x="501" y="1128"/>
                  </a:lnTo>
                  <a:lnTo>
                    <a:pt x="501" y="1124"/>
                  </a:lnTo>
                  <a:lnTo>
                    <a:pt x="504" y="1124"/>
                  </a:lnTo>
                  <a:lnTo>
                    <a:pt x="511" y="1124"/>
                  </a:lnTo>
                  <a:lnTo>
                    <a:pt x="515" y="1124"/>
                  </a:lnTo>
                  <a:lnTo>
                    <a:pt x="515" y="1124"/>
                  </a:lnTo>
                  <a:lnTo>
                    <a:pt x="518" y="1121"/>
                  </a:lnTo>
                  <a:lnTo>
                    <a:pt x="518" y="1117"/>
                  </a:lnTo>
                  <a:lnTo>
                    <a:pt x="522" y="1117"/>
                  </a:lnTo>
                  <a:lnTo>
                    <a:pt x="522" y="1114"/>
                  </a:lnTo>
                  <a:lnTo>
                    <a:pt x="515" y="1107"/>
                  </a:lnTo>
                  <a:lnTo>
                    <a:pt x="511" y="1099"/>
                  </a:lnTo>
                  <a:lnTo>
                    <a:pt x="508" y="1096"/>
                  </a:lnTo>
                  <a:lnTo>
                    <a:pt x="508" y="1092"/>
                  </a:lnTo>
                  <a:lnTo>
                    <a:pt x="504" y="1092"/>
                  </a:lnTo>
                  <a:lnTo>
                    <a:pt x="504" y="1092"/>
                  </a:lnTo>
                  <a:lnTo>
                    <a:pt x="504" y="1092"/>
                  </a:lnTo>
                  <a:lnTo>
                    <a:pt x="504" y="1092"/>
                  </a:lnTo>
                  <a:lnTo>
                    <a:pt x="504" y="1092"/>
                  </a:lnTo>
                  <a:lnTo>
                    <a:pt x="504" y="1092"/>
                  </a:lnTo>
                  <a:lnTo>
                    <a:pt x="504" y="1089"/>
                  </a:lnTo>
                  <a:lnTo>
                    <a:pt x="508" y="1082"/>
                  </a:lnTo>
                  <a:lnTo>
                    <a:pt x="508" y="1078"/>
                  </a:lnTo>
                  <a:lnTo>
                    <a:pt x="511" y="1078"/>
                  </a:lnTo>
                  <a:lnTo>
                    <a:pt x="511" y="1075"/>
                  </a:lnTo>
                  <a:lnTo>
                    <a:pt x="515" y="1071"/>
                  </a:lnTo>
                  <a:lnTo>
                    <a:pt x="515" y="1068"/>
                  </a:lnTo>
                  <a:lnTo>
                    <a:pt x="515" y="1068"/>
                  </a:lnTo>
                  <a:lnTo>
                    <a:pt x="518" y="1061"/>
                  </a:lnTo>
                  <a:lnTo>
                    <a:pt x="518" y="1057"/>
                  </a:lnTo>
                  <a:lnTo>
                    <a:pt x="522" y="1054"/>
                  </a:lnTo>
                  <a:lnTo>
                    <a:pt x="518" y="1050"/>
                  </a:lnTo>
                  <a:lnTo>
                    <a:pt x="518" y="1047"/>
                  </a:lnTo>
                  <a:lnTo>
                    <a:pt x="518" y="1050"/>
                  </a:lnTo>
                  <a:lnTo>
                    <a:pt x="522" y="1050"/>
                  </a:lnTo>
                  <a:lnTo>
                    <a:pt x="522" y="1047"/>
                  </a:lnTo>
                  <a:lnTo>
                    <a:pt x="522" y="1043"/>
                  </a:lnTo>
                  <a:lnTo>
                    <a:pt x="522" y="1040"/>
                  </a:lnTo>
                  <a:lnTo>
                    <a:pt x="522" y="1036"/>
                  </a:lnTo>
                  <a:lnTo>
                    <a:pt x="522" y="1033"/>
                  </a:lnTo>
                  <a:lnTo>
                    <a:pt x="522" y="1029"/>
                  </a:lnTo>
                  <a:lnTo>
                    <a:pt x="522" y="1029"/>
                  </a:lnTo>
                  <a:lnTo>
                    <a:pt x="525" y="1025"/>
                  </a:lnTo>
                  <a:lnTo>
                    <a:pt x="529" y="1022"/>
                  </a:lnTo>
                  <a:lnTo>
                    <a:pt x="529" y="1022"/>
                  </a:lnTo>
                  <a:lnTo>
                    <a:pt x="536" y="1022"/>
                  </a:lnTo>
                  <a:lnTo>
                    <a:pt x="543" y="1018"/>
                  </a:lnTo>
                  <a:lnTo>
                    <a:pt x="543" y="1018"/>
                  </a:lnTo>
                  <a:lnTo>
                    <a:pt x="550" y="1018"/>
                  </a:lnTo>
                  <a:lnTo>
                    <a:pt x="557" y="1018"/>
                  </a:lnTo>
                  <a:lnTo>
                    <a:pt x="564" y="1022"/>
                  </a:lnTo>
                  <a:lnTo>
                    <a:pt x="571" y="1025"/>
                  </a:lnTo>
                  <a:lnTo>
                    <a:pt x="575" y="1025"/>
                  </a:lnTo>
                  <a:lnTo>
                    <a:pt x="578" y="1029"/>
                  </a:lnTo>
                  <a:lnTo>
                    <a:pt x="575" y="1029"/>
                  </a:lnTo>
                  <a:lnTo>
                    <a:pt x="578" y="1029"/>
                  </a:lnTo>
                  <a:lnTo>
                    <a:pt x="589" y="1029"/>
                  </a:lnTo>
                  <a:lnTo>
                    <a:pt x="592" y="1029"/>
                  </a:lnTo>
                  <a:lnTo>
                    <a:pt x="596" y="1033"/>
                  </a:lnTo>
                  <a:lnTo>
                    <a:pt x="599" y="1033"/>
                  </a:lnTo>
                  <a:lnTo>
                    <a:pt x="596" y="1033"/>
                  </a:lnTo>
                  <a:lnTo>
                    <a:pt x="596" y="1036"/>
                  </a:lnTo>
                  <a:lnTo>
                    <a:pt x="592" y="1036"/>
                  </a:lnTo>
                  <a:lnTo>
                    <a:pt x="592" y="1040"/>
                  </a:lnTo>
                  <a:lnTo>
                    <a:pt x="589" y="1043"/>
                  </a:lnTo>
                  <a:lnTo>
                    <a:pt x="589" y="1047"/>
                  </a:lnTo>
                  <a:lnTo>
                    <a:pt x="589" y="1054"/>
                  </a:lnTo>
                  <a:lnTo>
                    <a:pt x="596" y="1054"/>
                  </a:lnTo>
                  <a:lnTo>
                    <a:pt x="599" y="1054"/>
                  </a:lnTo>
                  <a:lnTo>
                    <a:pt x="606" y="1050"/>
                  </a:lnTo>
                  <a:lnTo>
                    <a:pt x="610" y="1043"/>
                  </a:lnTo>
                  <a:lnTo>
                    <a:pt x="610" y="1040"/>
                  </a:lnTo>
                  <a:lnTo>
                    <a:pt x="613" y="1040"/>
                  </a:lnTo>
                  <a:lnTo>
                    <a:pt x="610" y="1040"/>
                  </a:lnTo>
                  <a:lnTo>
                    <a:pt x="606" y="1036"/>
                  </a:lnTo>
                  <a:lnTo>
                    <a:pt x="603" y="1033"/>
                  </a:lnTo>
                  <a:lnTo>
                    <a:pt x="603" y="1029"/>
                  </a:lnTo>
                  <a:lnTo>
                    <a:pt x="603" y="1025"/>
                  </a:lnTo>
                  <a:lnTo>
                    <a:pt x="603" y="1022"/>
                  </a:lnTo>
                  <a:lnTo>
                    <a:pt x="606" y="1018"/>
                  </a:lnTo>
                  <a:lnTo>
                    <a:pt x="610" y="1015"/>
                  </a:lnTo>
                  <a:lnTo>
                    <a:pt x="617" y="1015"/>
                  </a:lnTo>
                  <a:lnTo>
                    <a:pt x="620" y="1011"/>
                  </a:lnTo>
                  <a:lnTo>
                    <a:pt x="627" y="1011"/>
                  </a:lnTo>
                  <a:lnTo>
                    <a:pt x="631" y="1015"/>
                  </a:lnTo>
                  <a:lnTo>
                    <a:pt x="634" y="1022"/>
                  </a:lnTo>
                  <a:lnTo>
                    <a:pt x="634" y="1025"/>
                  </a:lnTo>
                  <a:lnTo>
                    <a:pt x="631" y="1029"/>
                  </a:lnTo>
                  <a:lnTo>
                    <a:pt x="627" y="1029"/>
                  </a:lnTo>
                  <a:lnTo>
                    <a:pt x="627" y="1029"/>
                  </a:lnTo>
                  <a:lnTo>
                    <a:pt x="624" y="1029"/>
                  </a:lnTo>
                  <a:lnTo>
                    <a:pt x="620" y="1033"/>
                  </a:lnTo>
                  <a:lnTo>
                    <a:pt x="617" y="1033"/>
                  </a:lnTo>
                  <a:lnTo>
                    <a:pt x="617" y="1033"/>
                  </a:lnTo>
                  <a:lnTo>
                    <a:pt x="617" y="1040"/>
                  </a:lnTo>
                  <a:lnTo>
                    <a:pt x="617" y="1043"/>
                  </a:lnTo>
                  <a:lnTo>
                    <a:pt x="620" y="1047"/>
                  </a:lnTo>
                  <a:lnTo>
                    <a:pt x="624" y="1050"/>
                  </a:lnTo>
                  <a:lnTo>
                    <a:pt x="627" y="1050"/>
                  </a:lnTo>
                  <a:lnTo>
                    <a:pt x="631" y="1054"/>
                  </a:lnTo>
                  <a:lnTo>
                    <a:pt x="634" y="1057"/>
                  </a:lnTo>
                  <a:lnTo>
                    <a:pt x="638" y="1057"/>
                  </a:lnTo>
                  <a:lnTo>
                    <a:pt x="638" y="1061"/>
                  </a:lnTo>
                  <a:lnTo>
                    <a:pt x="641" y="1064"/>
                  </a:lnTo>
                  <a:lnTo>
                    <a:pt x="645" y="1068"/>
                  </a:lnTo>
                  <a:lnTo>
                    <a:pt x="645" y="1071"/>
                  </a:lnTo>
                  <a:lnTo>
                    <a:pt x="649" y="1071"/>
                  </a:lnTo>
                  <a:lnTo>
                    <a:pt x="652" y="1075"/>
                  </a:lnTo>
                  <a:lnTo>
                    <a:pt x="659" y="1078"/>
                  </a:lnTo>
                  <a:lnTo>
                    <a:pt x="666" y="1082"/>
                  </a:lnTo>
                  <a:lnTo>
                    <a:pt x="670" y="1085"/>
                  </a:lnTo>
                  <a:lnTo>
                    <a:pt x="673" y="1089"/>
                  </a:lnTo>
                  <a:lnTo>
                    <a:pt x="677" y="1089"/>
                  </a:lnTo>
                  <a:lnTo>
                    <a:pt x="677" y="1099"/>
                  </a:lnTo>
                  <a:lnTo>
                    <a:pt x="677" y="1107"/>
                  </a:lnTo>
                  <a:lnTo>
                    <a:pt x="673" y="1117"/>
                  </a:lnTo>
                  <a:lnTo>
                    <a:pt x="670" y="1121"/>
                  </a:lnTo>
                  <a:lnTo>
                    <a:pt x="659" y="1117"/>
                  </a:lnTo>
                  <a:lnTo>
                    <a:pt x="652" y="1114"/>
                  </a:lnTo>
                  <a:lnTo>
                    <a:pt x="649" y="1110"/>
                  </a:lnTo>
                  <a:lnTo>
                    <a:pt x="649" y="1110"/>
                  </a:lnTo>
                  <a:lnTo>
                    <a:pt x="645" y="1107"/>
                  </a:lnTo>
                  <a:lnTo>
                    <a:pt x="638" y="1107"/>
                  </a:lnTo>
                  <a:lnTo>
                    <a:pt x="634" y="1107"/>
                  </a:lnTo>
                  <a:lnTo>
                    <a:pt x="627" y="1107"/>
                  </a:lnTo>
                  <a:lnTo>
                    <a:pt x="627" y="1107"/>
                  </a:lnTo>
                  <a:lnTo>
                    <a:pt x="624" y="1110"/>
                  </a:lnTo>
                  <a:lnTo>
                    <a:pt x="617" y="1110"/>
                  </a:lnTo>
                  <a:lnTo>
                    <a:pt x="613" y="1110"/>
                  </a:lnTo>
                  <a:lnTo>
                    <a:pt x="606" y="1107"/>
                  </a:lnTo>
                  <a:lnTo>
                    <a:pt x="603" y="1103"/>
                  </a:lnTo>
                  <a:lnTo>
                    <a:pt x="599" y="1099"/>
                  </a:lnTo>
                  <a:lnTo>
                    <a:pt x="599" y="1096"/>
                  </a:lnTo>
                  <a:lnTo>
                    <a:pt x="589" y="1096"/>
                  </a:lnTo>
                  <a:lnTo>
                    <a:pt x="582" y="1092"/>
                  </a:lnTo>
                  <a:lnTo>
                    <a:pt x="578" y="1096"/>
                  </a:lnTo>
                  <a:lnTo>
                    <a:pt x="575" y="1096"/>
                  </a:lnTo>
                  <a:lnTo>
                    <a:pt x="571" y="1096"/>
                  </a:lnTo>
                  <a:lnTo>
                    <a:pt x="571" y="1099"/>
                  </a:lnTo>
                  <a:lnTo>
                    <a:pt x="567" y="1103"/>
                  </a:lnTo>
                  <a:lnTo>
                    <a:pt x="560" y="1107"/>
                  </a:lnTo>
                  <a:lnTo>
                    <a:pt x="553" y="1110"/>
                  </a:lnTo>
                  <a:lnTo>
                    <a:pt x="546" y="1110"/>
                  </a:lnTo>
                  <a:lnTo>
                    <a:pt x="546" y="1110"/>
                  </a:lnTo>
                  <a:lnTo>
                    <a:pt x="543" y="1110"/>
                  </a:lnTo>
                  <a:lnTo>
                    <a:pt x="539" y="1110"/>
                  </a:lnTo>
                  <a:lnTo>
                    <a:pt x="532" y="1110"/>
                  </a:lnTo>
                  <a:lnTo>
                    <a:pt x="532" y="1110"/>
                  </a:lnTo>
                  <a:lnTo>
                    <a:pt x="525" y="1114"/>
                  </a:lnTo>
                  <a:lnTo>
                    <a:pt x="522" y="1121"/>
                  </a:lnTo>
                  <a:lnTo>
                    <a:pt x="522" y="1124"/>
                  </a:lnTo>
                  <a:lnTo>
                    <a:pt x="522" y="1128"/>
                  </a:lnTo>
                  <a:lnTo>
                    <a:pt x="522" y="1131"/>
                  </a:lnTo>
                  <a:lnTo>
                    <a:pt x="525" y="1131"/>
                  </a:lnTo>
                  <a:lnTo>
                    <a:pt x="529" y="1135"/>
                  </a:lnTo>
                  <a:lnTo>
                    <a:pt x="532" y="1135"/>
                  </a:lnTo>
                  <a:lnTo>
                    <a:pt x="536" y="1135"/>
                  </a:lnTo>
                  <a:lnTo>
                    <a:pt x="525" y="1135"/>
                  </a:lnTo>
                  <a:lnTo>
                    <a:pt x="522" y="1135"/>
                  </a:lnTo>
                  <a:lnTo>
                    <a:pt x="518" y="1138"/>
                  </a:lnTo>
                  <a:lnTo>
                    <a:pt x="515" y="1138"/>
                  </a:lnTo>
                  <a:lnTo>
                    <a:pt x="511" y="1142"/>
                  </a:lnTo>
                  <a:lnTo>
                    <a:pt x="508" y="1142"/>
                  </a:lnTo>
                  <a:lnTo>
                    <a:pt x="501" y="1142"/>
                  </a:lnTo>
                  <a:lnTo>
                    <a:pt x="497" y="1142"/>
                  </a:lnTo>
                  <a:lnTo>
                    <a:pt x="493" y="1138"/>
                  </a:lnTo>
                  <a:lnTo>
                    <a:pt x="490" y="1142"/>
                  </a:lnTo>
                  <a:lnTo>
                    <a:pt x="486" y="1145"/>
                  </a:lnTo>
                  <a:lnTo>
                    <a:pt x="483" y="1149"/>
                  </a:lnTo>
                  <a:lnTo>
                    <a:pt x="483" y="1149"/>
                  </a:lnTo>
                  <a:lnTo>
                    <a:pt x="483" y="1152"/>
                  </a:lnTo>
                  <a:lnTo>
                    <a:pt x="483" y="1156"/>
                  </a:lnTo>
                  <a:lnTo>
                    <a:pt x="483" y="1159"/>
                  </a:lnTo>
                  <a:lnTo>
                    <a:pt x="483" y="1166"/>
                  </a:lnTo>
                  <a:lnTo>
                    <a:pt x="483" y="1166"/>
                  </a:lnTo>
                  <a:lnTo>
                    <a:pt x="490" y="1173"/>
                  </a:lnTo>
                  <a:lnTo>
                    <a:pt x="490" y="1177"/>
                  </a:lnTo>
                  <a:lnTo>
                    <a:pt x="493" y="1184"/>
                  </a:lnTo>
                  <a:lnTo>
                    <a:pt x="493" y="1188"/>
                  </a:lnTo>
                  <a:lnTo>
                    <a:pt x="493" y="1188"/>
                  </a:lnTo>
                  <a:lnTo>
                    <a:pt x="497" y="1195"/>
                  </a:lnTo>
                  <a:lnTo>
                    <a:pt x="504" y="1198"/>
                  </a:lnTo>
                  <a:lnTo>
                    <a:pt x="511" y="1202"/>
                  </a:lnTo>
                  <a:lnTo>
                    <a:pt x="515" y="1205"/>
                  </a:lnTo>
                  <a:lnTo>
                    <a:pt x="515" y="1205"/>
                  </a:lnTo>
                  <a:lnTo>
                    <a:pt x="522" y="1205"/>
                  </a:lnTo>
                  <a:lnTo>
                    <a:pt x="525" y="1209"/>
                  </a:lnTo>
                  <a:lnTo>
                    <a:pt x="529" y="1209"/>
                  </a:lnTo>
                  <a:lnTo>
                    <a:pt x="532" y="1209"/>
                  </a:lnTo>
                  <a:lnTo>
                    <a:pt x="536" y="1209"/>
                  </a:lnTo>
                  <a:lnTo>
                    <a:pt x="539" y="1205"/>
                  </a:lnTo>
                  <a:lnTo>
                    <a:pt x="543" y="1202"/>
                  </a:lnTo>
                  <a:lnTo>
                    <a:pt x="543" y="1202"/>
                  </a:lnTo>
                  <a:lnTo>
                    <a:pt x="550" y="1202"/>
                  </a:lnTo>
                  <a:lnTo>
                    <a:pt x="557" y="1205"/>
                  </a:lnTo>
                  <a:lnTo>
                    <a:pt x="564" y="1205"/>
                  </a:lnTo>
                  <a:lnTo>
                    <a:pt x="567" y="1205"/>
                  </a:lnTo>
                  <a:lnTo>
                    <a:pt x="571" y="1209"/>
                  </a:lnTo>
                  <a:lnTo>
                    <a:pt x="575" y="1205"/>
                  </a:lnTo>
                  <a:lnTo>
                    <a:pt x="578" y="1205"/>
                  </a:lnTo>
                  <a:lnTo>
                    <a:pt x="582" y="1202"/>
                  </a:lnTo>
                  <a:lnTo>
                    <a:pt x="585" y="1202"/>
                  </a:lnTo>
                  <a:lnTo>
                    <a:pt x="589" y="1205"/>
                  </a:lnTo>
                  <a:lnTo>
                    <a:pt x="596" y="1202"/>
                  </a:lnTo>
                  <a:lnTo>
                    <a:pt x="603" y="1198"/>
                  </a:lnTo>
                  <a:lnTo>
                    <a:pt x="603" y="1202"/>
                  </a:lnTo>
                  <a:lnTo>
                    <a:pt x="603" y="1202"/>
                  </a:lnTo>
                  <a:lnTo>
                    <a:pt x="603" y="1205"/>
                  </a:lnTo>
                  <a:lnTo>
                    <a:pt x="599" y="1205"/>
                  </a:lnTo>
                  <a:lnTo>
                    <a:pt x="599" y="1209"/>
                  </a:lnTo>
                  <a:lnTo>
                    <a:pt x="599" y="1209"/>
                  </a:lnTo>
                  <a:lnTo>
                    <a:pt x="603" y="1212"/>
                  </a:lnTo>
                  <a:lnTo>
                    <a:pt x="603" y="1212"/>
                  </a:lnTo>
                  <a:lnTo>
                    <a:pt x="603" y="1216"/>
                  </a:lnTo>
                  <a:lnTo>
                    <a:pt x="603" y="1219"/>
                  </a:lnTo>
                  <a:lnTo>
                    <a:pt x="599" y="1223"/>
                  </a:lnTo>
                  <a:lnTo>
                    <a:pt x="599" y="1223"/>
                  </a:lnTo>
                  <a:lnTo>
                    <a:pt x="599" y="1223"/>
                  </a:lnTo>
                  <a:lnTo>
                    <a:pt x="596" y="1230"/>
                  </a:lnTo>
                  <a:lnTo>
                    <a:pt x="599" y="1230"/>
                  </a:lnTo>
                  <a:lnTo>
                    <a:pt x="603" y="1226"/>
                  </a:lnTo>
                  <a:lnTo>
                    <a:pt x="603" y="1226"/>
                  </a:lnTo>
                  <a:lnTo>
                    <a:pt x="606" y="1230"/>
                  </a:lnTo>
                  <a:lnTo>
                    <a:pt x="606" y="1233"/>
                  </a:lnTo>
                  <a:lnTo>
                    <a:pt x="603" y="1237"/>
                  </a:lnTo>
                  <a:lnTo>
                    <a:pt x="603" y="1237"/>
                  </a:lnTo>
                  <a:lnTo>
                    <a:pt x="603" y="1240"/>
                  </a:lnTo>
                  <a:lnTo>
                    <a:pt x="603" y="1244"/>
                  </a:lnTo>
                  <a:lnTo>
                    <a:pt x="599" y="1247"/>
                  </a:lnTo>
                  <a:lnTo>
                    <a:pt x="599" y="1247"/>
                  </a:lnTo>
                  <a:lnTo>
                    <a:pt x="599" y="1251"/>
                  </a:lnTo>
                  <a:lnTo>
                    <a:pt x="599" y="1251"/>
                  </a:lnTo>
                  <a:lnTo>
                    <a:pt x="596" y="1254"/>
                  </a:lnTo>
                  <a:lnTo>
                    <a:pt x="596" y="1254"/>
                  </a:lnTo>
                  <a:lnTo>
                    <a:pt x="596" y="1290"/>
                  </a:lnTo>
                  <a:lnTo>
                    <a:pt x="589" y="1321"/>
                  </a:lnTo>
                  <a:lnTo>
                    <a:pt x="592" y="1321"/>
                  </a:lnTo>
                  <a:lnTo>
                    <a:pt x="603" y="1321"/>
                  </a:lnTo>
                  <a:lnTo>
                    <a:pt x="610" y="1321"/>
                  </a:lnTo>
                  <a:lnTo>
                    <a:pt x="617" y="1321"/>
                  </a:lnTo>
                  <a:lnTo>
                    <a:pt x="617" y="1321"/>
                  </a:lnTo>
                  <a:lnTo>
                    <a:pt x="617" y="1321"/>
                  </a:lnTo>
                  <a:lnTo>
                    <a:pt x="592" y="1321"/>
                  </a:lnTo>
                  <a:lnTo>
                    <a:pt x="592" y="1328"/>
                  </a:lnTo>
                  <a:lnTo>
                    <a:pt x="596" y="1339"/>
                  </a:lnTo>
                  <a:lnTo>
                    <a:pt x="596" y="1339"/>
                  </a:lnTo>
                  <a:lnTo>
                    <a:pt x="599" y="1343"/>
                  </a:lnTo>
                  <a:lnTo>
                    <a:pt x="603" y="1350"/>
                  </a:lnTo>
                  <a:lnTo>
                    <a:pt x="606" y="1357"/>
                  </a:lnTo>
                  <a:lnTo>
                    <a:pt x="610" y="1360"/>
                  </a:lnTo>
                  <a:lnTo>
                    <a:pt x="613" y="1367"/>
                  </a:lnTo>
                  <a:lnTo>
                    <a:pt x="617" y="1371"/>
                  </a:lnTo>
                  <a:lnTo>
                    <a:pt x="620" y="1378"/>
                  </a:lnTo>
                  <a:lnTo>
                    <a:pt x="624" y="1385"/>
                  </a:lnTo>
                  <a:lnTo>
                    <a:pt x="631" y="1392"/>
                  </a:lnTo>
                  <a:lnTo>
                    <a:pt x="634" y="1399"/>
                  </a:lnTo>
                  <a:lnTo>
                    <a:pt x="634" y="1399"/>
                  </a:lnTo>
                  <a:lnTo>
                    <a:pt x="634" y="1402"/>
                  </a:lnTo>
                  <a:lnTo>
                    <a:pt x="638" y="1406"/>
                  </a:lnTo>
                  <a:lnTo>
                    <a:pt x="641" y="1413"/>
                  </a:lnTo>
                  <a:lnTo>
                    <a:pt x="645" y="1424"/>
                  </a:lnTo>
                  <a:lnTo>
                    <a:pt x="649" y="1431"/>
                  </a:lnTo>
                  <a:lnTo>
                    <a:pt x="652" y="1438"/>
                  </a:lnTo>
                  <a:lnTo>
                    <a:pt x="663" y="1459"/>
                  </a:lnTo>
                  <a:lnTo>
                    <a:pt x="666" y="1462"/>
                  </a:lnTo>
                  <a:lnTo>
                    <a:pt x="670" y="1469"/>
                  </a:lnTo>
                  <a:lnTo>
                    <a:pt x="673" y="1476"/>
                  </a:lnTo>
                  <a:lnTo>
                    <a:pt x="677" y="1487"/>
                  </a:lnTo>
                  <a:lnTo>
                    <a:pt x="684" y="1494"/>
                  </a:lnTo>
                  <a:lnTo>
                    <a:pt x="687" y="1501"/>
                  </a:lnTo>
                  <a:lnTo>
                    <a:pt x="687" y="1505"/>
                  </a:lnTo>
                  <a:lnTo>
                    <a:pt x="691" y="1508"/>
                  </a:lnTo>
                  <a:lnTo>
                    <a:pt x="691" y="1505"/>
                  </a:lnTo>
                  <a:lnTo>
                    <a:pt x="694" y="1505"/>
                  </a:lnTo>
                  <a:lnTo>
                    <a:pt x="691" y="1505"/>
                  </a:lnTo>
                  <a:lnTo>
                    <a:pt x="691" y="1508"/>
                  </a:lnTo>
                  <a:lnTo>
                    <a:pt x="691" y="1508"/>
                  </a:lnTo>
                  <a:lnTo>
                    <a:pt x="691" y="1515"/>
                  </a:lnTo>
                  <a:lnTo>
                    <a:pt x="691" y="1526"/>
                  </a:lnTo>
                  <a:lnTo>
                    <a:pt x="694" y="1529"/>
                  </a:lnTo>
                  <a:lnTo>
                    <a:pt x="694" y="1533"/>
                  </a:lnTo>
                  <a:lnTo>
                    <a:pt x="698" y="1543"/>
                  </a:lnTo>
                  <a:lnTo>
                    <a:pt x="701" y="1557"/>
                  </a:lnTo>
                  <a:lnTo>
                    <a:pt x="701" y="1557"/>
                  </a:lnTo>
                  <a:lnTo>
                    <a:pt x="705" y="1561"/>
                  </a:lnTo>
                  <a:lnTo>
                    <a:pt x="708" y="1561"/>
                  </a:lnTo>
                  <a:lnTo>
                    <a:pt x="712" y="1561"/>
                  </a:lnTo>
                  <a:lnTo>
                    <a:pt x="712" y="1561"/>
                  </a:lnTo>
                  <a:lnTo>
                    <a:pt x="715" y="1557"/>
                  </a:lnTo>
                  <a:lnTo>
                    <a:pt x="715" y="1557"/>
                  </a:lnTo>
                  <a:lnTo>
                    <a:pt x="719" y="1557"/>
                  </a:lnTo>
                  <a:lnTo>
                    <a:pt x="719" y="1557"/>
                  </a:lnTo>
                  <a:lnTo>
                    <a:pt x="722" y="1557"/>
                  </a:lnTo>
                  <a:lnTo>
                    <a:pt x="722" y="1557"/>
                  </a:lnTo>
                  <a:lnTo>
                    <a:pt x="719" y="1557"/>
                  </a:lnTo>
                  <a:lnTo>
                    <a:pt x="719" y="1557"/>
                  </a:lnTo>
                  <a:lnTo>
                    <a:pt x="715" y="1557"/>
                  </a:lnTo>
                  <a:lnTo>
                    <a:pt x="715" y="1557"/>
                  </a:lnTo>
                  <a:lnTo>
                    <a:pt x="712" y="1561"/>
                  </a:lnTo>
                  <a:lnTo>
                    <a:pt x="712" y="1561"/>
                  </a:lnTo>
                  <a:lnTo>
                    <a:pt x="708" y="1561"/>
                  </a:lnTo>
                  <a:lnTo>
                    <a:pt x="712" y="1564"/>
                  </a:lnTo>
                  <a:lnTo>
                    <a:pt x="719" y="1564"/>
                  </a:lnTo>
                  <a:lnTo>
                    <a:pt x="751" y="1557"/>
                  </a:lnTo>
                  <a:lnTo>
                    <a:pt x="768" y="1543"/>
                  </a:lnTo>
                  <a:lnTo>
                    <a:pt x="768" y="1540"/>
                  </a:lnTo>
                  <a:lnTo>
                    <a:pt x="775" y="1540"/>
                  </a:lnTo>
                  <a:lnTo>
                    <a:pt x="786" y="1536"/>
                  </a:lnTo>
                  <a:lnTo>
                    <a:pt x="793" y="1529"/>
                  </a:lnTo>
                  <a:lnTo>
                    <a:pt x="800" y="1526"/>
                  </a:lnTo>
                  <a:lnTo>
                    <a:pt x="804" y="1519"/>
                  </a:lnTo>
                  <a:lnTo>
                    <a:pt x="811" y="1515"/>
                  </a:lnTo>
                  <a:lnTo>
                    <a:pt x="814" y="1512"/>
                  </a:lnTo>
                  <a:lnTo>
                    <a:pt x="825" y="1508"/>
                  </a:lnTo>
                  <a:lnTo>
                    <a:pt x="835" y="1505"/>
                  </a:lnTo>
                  <a:lnTo>
                    <a:pt x="849" y="1501"/>
                  </a:lnTo>
                  <a:lnTo>
                    <a:pt x="856" y="1498"/>
                  </a:lnTo>
                  <a:lnTo>
                    <a:pt x="863" y="1494"/>
                  </a:lnTo>
                  <a:lnTo>
                    <a:pt x="870" y="1487"/>
                  </a:lnTo>
                  <a:lnTo>
                    <a:pt x="874" y="1483"/>
                  </a:lnTo>
                  <a:lnTo>
                    <a:pt x="874" y="1480"/>
                  </a:lnTo>
                  <a:lnTo>
                    <a:pt x="874" y="1480"/>
                  </a:lnTo>
                  <a:lnTo>
                    <a:pt x="874" y="1480"/>
                  </a:lnTo>
                  <a:lnTo>
                    <a:pt x="874" y="1476"/>
                  </a:lnTo>
                  <a:lnTo>
                    <a:pt x="877" y="1473"/>
                  </a:lnTo>
                  <a:lnTo>
                    <a:pt x="877" y="1469"/>
                  </a:lnTo>
                  <a:lnTo>
                    <a:pt x="885" y="1466"/>
                  </a:lnTo>
                  <a:lnTo>
                    <a:pt x="892" y="1466"/>
                  </a:lnTo>
                  <a:lnTo>
                    <a:pt x="892" y="1462"/>
                  </a:lnTo>
                  <a:lnTo>
                    <a:pt x="895" y="1462"/>
                  </a:lnTo>
                  <a:lnTo>
                    <a:pt x="899" y="1459"/>
                  </a:lnTo>
                  <a:lnTo>
                    <a:pt x="902" y="1455"/>
                  </a:lnTo>
                  <a:lnTo>
                    <a:pt x="902" y="1448"/>
                  </a:lnTo>
                  <a:lnTo>
                    <a:pt x="902" y="1448"/>
                  </a:lnTo>
                  <a:lnTo>
                    <a:pt x="909" y="1445"/>
                  </a:lnTo>
                  <a:lnTo>
                    <a:pt x="913" y="1441"/>
                  </a:lnTo>
                  <a:lnTo>
                    <a:pt x="920" y="1434"/>
                  </a:lnTo>
                  <a:lnTo>
                    <a:pt x="920" y="1431"/>
                  </a:lnTo>
                  <a:lnTo>
                    <a:pt x="920" y="1420"/>
                  </a:lnTo>
                  <a:lnTo>
                    <a:pt x="916" y="1420"/>
                  </a:lnTo>
                  <a:lnTo>
                    <a:pt x="913" y="1420"/>
                  </a:lnTo>
                  <a:lnTo>
                    <a:pt x="909" y="1417"/>
                  </a:lnTo>
                  <a:lnTo>
                    <a:pt x="906" y="1413"/>
                  </a:lnTo>
                  <a:lnTo>
                    <a:pt x="899" y="1406"/>
                  </a:lnTo>
                  <a:lnTo>
                    <a:pt x="899" y="1402"/>
                  </a:lnTo>
                  <a:lnTo>
                    <a:pt x="899" y="1399"/>
                  </a:lnTo>
                  <a:lnTo>
                    <a:pt x="899" y="1395"/>
                  </a:lnTo>
                  <a:lnTo>
                    <a:pt x="892" y="1399"/>
                  </a:lnTo>
                  <a:lnTo>
                    <a:pt x="892" y="1399"/>
                  </a:lnTo>
                  <a:lnTo>
                    <a:pt x="888" y="1402"/>
                  </a:lnTo>
                  <a:lnTo>
                    <a:pt x="888" y="1402"/>
                  </a:lnTo>
                  <a:lnTo>
                    <a:pt x="885" y="1402"/>
                  </a:lnTo>
                  <a:lnTo>
                    <a:pt x="885" y="1406"/>
                  </a:lnTo>
                  <a:lnTo>
                    <a:pt x="877" y="1409"/>
                  </a:lnTo>
                  <a:lnTo>
                    <a:pt x="877" y="1409"/>
                  </a:lnTo>
                  <a:lnTo>
                    <a:pt x="874" y="1409"/>
                  </a:lnTo>
                  <a:lnTo>
                    <a:pt x="874" y="1409"/>
                  </a:lnTo>
                  <a:lnTo>
                    <a:pt x="874" y="1409"/>
                  </a:lnTo>
                  <a:lnTo>
                    <a:pt x="874" y="1409"/>
                  </a:lnTo>
                  <a:lnTo>
                    <a:pt x="860" y="1409"/>
                  </a:lnTo>
                  <a:lnTo>
                    <a:pt x="839" y="1409"/>
                  </a:lnTo>
                  <a:lnTo>
                    <a:pt x="835" y="1409"/>
                  </a:lnTo>
                  <a:lnTo>
                    <a:pt x="835" y="1409"/>
                  </a:lnTo>
                  <a:lnTo>
                    <a:pt x="832" y="1406"/>
                  </a:lnTo>
                  <a:lnTo>
                    <a:pt x="832" y="1402"/>
                  </a:lnTo>
                  <a:lnTo>
                    <a:pt x="835" y="1395"/>
                  </a:lnTo>
                  <a:lnTo>
                    <a:pt x="821" y="1392"/>
                  </a:lnTo>
                  <a:lnTo>
                    <a:pt x="821" y="1395"/>
                  </a:lnTo>
                  <a:lnTo>
                    <a:pt x="818" y="1395"/>
                  </a:lnTo>
                  <a:lnTo>
                    <a:pt x="814" y="1395"/>
                  </a:lnTo>
                  <a:lnTo>
                    <a:pt x="811" y="1395"/>
                  </a:lnTo>
                  <a:lnTo>
                    <a:pt x="807" y="1392"/>
                  </a:lnTo>
                  <a:lnTo>
                    <a:pt x="807" y="1388"/>
                  </a:lnTo>
                  <a:lnTo>
                    <a:pt x="804" y="1381"/>
                  </a:lnTo>
                  <a:lnTo>
                    <a:pt x="800" y="1374"/>
                  </a:lnTo>
                  <a:lnTo>
                    <a:pt x="796" y="1367"/>
                  </a:lnTo>
                  <a:lnTo>
                    <a:pt x="793" y="1364"/>
                  </a:lnTo>
                  <a:lnTo>
                    <a:pt x="793" y="1364"/>
                  </a:lnTo>
                  <a:lnTo>
                    <a:pt x="772" y="1336"/>
                  </a:lnTo>
                  <a:lnTo>
                    <a:pt x="754" y="1336"/>
                  </a:lnTo>
                  <a:lnTo>
                    <a:pt x="751" y="1336"/>
                  </a:lnTo>
                  <a:lnTo>
                    <a:pt x="751" y="1332"/>
                  </a:lnTo>
                  <a:lnTo>
                    <a:pt x="744" y="1328"/>
                  </a:lnTo>
                  <a:lnTo>
                    <a:pt x="744" y="1328"/>
                  </a:lnTo>
                  <a:lnTo>
                    <a:pt x="740" y="1325"/>
                  </a:lnTo>
                  <a:lnTo>
                    <a:pt x="737" y="1321"/>
                  </a:lnTo>
                  <a:lnTo>
                    <a:pt x="730" y="1318"/>
                  </a:lnTo>
                  <a:lnTo>
                    <a:pt x="751" y="1311"/>
                  </a:lnTo>
                  <a:lnTo>
                    <a:pt x="754" y="1307"/>
                  </a:lnTo>
                  <a:lnTo>
                    <a:pt x="758" y="1307"/>
                  </a:lnTo>
                  <a:lnTo>
                    <a:pt x="758" y="1307"/>
                  </a:lnTo>
                  <a:lnTo>
                    <a:pt x="772" y="1307"/>
                  </a:lnTo>
                  <a:lnTo>
                    <a:pt x="786" y="1307"/>
                  </a:lnTo>
                  <a:lnTo>
                    <a:pt x="786" y="1307"/>
                  </a:lnTo>
                  <a:lnTo>
                    <a:pt x="789" y="1311"/>
                  </a:lnTo>
                  <a:lnTo>
                    <a:pt x="796" y="1318"/>
                  </a:lnTo>
                  <a:lnTo>
                    <a:pt x="804" y="1328"/>
                  </a:lnTo>
                  <a:lnTo>
                    <a:pt x="825" y="1350"/>
                  </a:lnTo>
                  <a:lnTo>
                    <a:pt x="825" y="1350"/>
                  </a:lnTo>
                  <a:lnTo>
                    <a:pt x="832" y="1353"/>
                  </a:lnTo>
                  <a:lnTo>
                    <a:pt x="839" y="1353"/>
                  </a:lnTo>
                  <a:lnTo>
                    <a:pt x="842" y="1357"/>
                  </a:lnTo>
                  <a:lnTo>
                    <a:pt x="849" y="1357"/>
                  </a:lnTo>
                  <a:lnTo>
                    <a:pt x="856" y="1357"/>
                  </a:lnTo>
                  <a:lnTo>
                    <a:pt x="863" y="1357"/>
                  </a:lnTo>
                  <a:lnTo>
                    <a:pt x="867" y="1357"/>
                  </a:lnTo>
                  <a:lnTo>
                    <a:pt x="874" y="1353"/>
                  </a:lnTo>
                  <a:lnTo>
                    <a:pt x="881" y="1360"/>
                  </a:lnTo>
                  <a:lnTo>
                    <a:pt x="881" y="1374"/>
                  </a:lnTo>
                  <a:lnTo>
                    <a:pt x="892" y="1381"/>
                  </a:lnTo>
                  <a:lnTo>
                    <a:pt x="892" y="1381"/>
                  </a:lnTo>
                  <a:lnTo>
                    <a:pt x="895" y="1381"/>
                  </a:lnTo>
                  <a:lnTo>
                    <a:pt x="899" y="1378"/>
                  </a:lnTo>
                  <a:lnTo>
                    <a:pt x="902" y="1378"/>
                  </a:lnTo>
                  <a:lnTo>
                    <a:pt x="906" y="1378"/>
                  </a:lnTo>
                  <a:lnTo>
                    <a:pt x="913" y="1378"/>
                  </a:lnTo>
                  <a:lnTo>
                    <a:pt x="916" y="1381"/>
                  </a:lnTo>
                  <a:lnTo>
                    <a:pt x="916" y="1388"/>
                  </a:lnTo>
                  <a:lnTo>
                    <a:pt x="923" y="1399"/>
                  </a:lnTo>
                  <a:lnTo>
                    <a:pt x="941" y="1388"/>
                  </a:lnTo>
                  <a:lnTo>
                    <a:pt x="941" y="1388"/>
                  </a:lnTo>
                  <a:lnTo>
                    <a:pt x="941" y="1381"/>
                  </a:lnTo>
                  <a:lnTo>
                    <a:pt x="941" y="1378"/>
                  </a:lnTo>
                  <a:lnTo>
                    <a:pt x="937" y="1371"/>
                  </a:lnTo>
                  <a:lnTo>
                    <a:pt x="937" y="1371"/>
                  </a:lnTo>
                  <a:lnTo>
                    <a:pt x="941" y="1367"/>
                  </a:lnTo>
                  <a:lnTo>
                    <a:pt x="941" y="1367"/>
                  </a:lnTo>
                  <a:lnTo>
                    <a:pt x="941" y="1371"/>
                  </a:lnTo>
                  <a:lnTo>
                    <a:pt x="941" y="1371"/>
                  </a:lnTo>
                  <a:lnTo>
                    <a:pt x="941" y="1378"/>
                  </a:lnTo>
                  <a:lnTo>
                    <a:pt x="941" y="1385"/>
                  </a:lnTo>
                  <a:lnTo>
                    <a:pt x="941" y="1388"/>
                  </a:lnTo>
                  <a:lnTo>
                    <a:pt x="944" y="1388"/>
                  </a:lnTo>
                  <a:lnTo>
                    <a:pt x="948" y="1388"/>
                  </a:lnTo>
                  <a:lnTo>
                    <a:pt x="951" y="1385"/>
                  </a:lnTo>
                  <a:lnTo>
                    <a:pt x="959" y="1385"/>
                  </a:lnTo>
                  <a:lnTo>
                    <a:pt x="962" y="1385"/>
                  </a:lnTo>
                  <a:lnTo>
                    <a:pt x="966" y="1385"/>
                  </a:lnTo>
                  <a:lnTo>
                    <a:pt x="973" y="1385"/>
                  </a:lnTo>
                  <a:lnTo>
                    <a:pt x="980" y="1385"/>
                  </a:lnTo>
                  <a:lnTo>
                    <a:pt x="983" y="1385"/>
                  </a:lnTo>
                  <a:lnTo>
                    <a:pt x="983" y="1385"/>
                  </a:lnTo>
                  <a:lnTo>
                    <a:pt x="990" y="1385"/>
                  </a:lnTo>
                  <a:lnTo>
                    <a:pt x="994" y="1385"/>
                  </a:lnTo>
                  <a:lnTo>
                    <a:pt x="1001" y="1388"/>
                  </a:lnTo>
                  <a:lnTo>
                    <a:pt x="1004" y="1392"/>
                  </a:lnTo>
                  <a:lnTo>
                    <a:pt x="1015" y="1402"/>
                  </a:lnTo>
                  <a:lnTo>
                    <a:pt x="1015" y="1402"/>
                  </a:lnTo>
                  <a:lnTo>
                    <a:pt x="1018" y="1402"/>
                  </a:lnTo>
                  <a:lnTo>
                    <a:pt x="1018" y="1406"/>
                  </a:lnTo>
                  <a:lnTo>
                    <a:pt x="1025" y="1406"/>
                  </a:lnTo>
                  <a:lnTo>
                    <a:pt x="1033" y="1406"/>
                  </a:lnTo>
                  <a:lnTo>
                    <a:pt x="1040" y="1402"/>
                  </a:lnTo>
                  <a:lnTo>
                    <a:pt x="1043" y="1402"/>
                  </a:lnTo>
                  <a:lnTo>
                    <a:pt x="1047" y="1402"/>
                  </a:lnTo>
                  <a:lnTo>
                    <a:pt x="1050" y="1402"/>
                  </a:lnTo>
                  <a:lnTo>
                    <a:pt x="1054" y="1402"/>
                  </a:lnTo>
                  <a:lnTo>
                    <a:pt x="1054" y="1402"/>
                  </a:lnTo>
                  <a:lnTo>
                    <a:pt x="1054" y="1406"/>
                  </a:lnTo>
                  <a:lnTo>
                    <a:pt x="1050" y="1409"/>
                  </a:lnTo>
                  <a:lnTo>
                    <a:pt x="1047" y="1413"/>
                  </a:lnTo>
                  <a:lnTo>
                    <a:pt x="1043" y="1420"/>
                  </a:lnTo>
                  <a:lnTo>
                    <a:pt x="1036" y="1424"/>
                  </a:lnTo>
                  <a:lnTo>
                    <a:pt x="1033" y="1427"/>
                  </a:lnTo>
                  <a:lnTo>
                    <a:pt x="1033" y="1427"/>
                  </a:lnTo>
                  <a:lnTo>
                    <a:pt x="1033" y="1431"/>
                  </a:lnTo>
                  <a:lnTo>
                    <a:pt x="1036" y="1438"/>
                  </a:lnTo>
                  <a:lnTo>
                    <a:pt x="1040" y="1441"/>
                  </a:lnTo>
                  <a:lnTo>
                    <a:pt x="1047" y="1448"/>
                  </a:lnTo>
                  <a:lnTo>
                    <a:pt x="1057" y="1452"/>
                  </a:lnTo>
                  <a:lnTo>
                    <a:pt x="1057" y="1452"/>
                  </a:lnTo>
                  <a:lnTo>
                    <a:pt x="1061" y="1452"/>
                  </a:lnTo>
                  <a:lnTo>
                    <a:pt x="1064" y="1452"/>
                  </a:lnTo>
                  <a:lnTo>
                    <a:pt x="1068" y="1445"/>
                  </a:lnTo>
                  <a:lnTo>
                    <a:pt x="1068" y="1441"/>
                  </a:lnTo>
                  <a:lnTo>
                    <a:pt x="1068" y="1438"/>
                  </a:lnTo>
                  <a:lnTo>
                    <a:pt x="1071" y="1434"/>
                  </a:lnTo>
                  <a:lnTo>
                    <a:pt x="1075" y="1431"/>
                  </a:lnTo>
                  <a:lnTo>
                    <a:pt x="1075" y="1431"/>
                  </a:lnTo>
                  <a:lnTo>
                    <a:pt x="1075" y="1434"/>
                  </a:lnTo>
                  <a:lnTo>
                    <a:pt x="1075" y="1441"/>
                  </a:lnTo>
                  <a:lnTo>
                    <a:pt x="1075" y="1445"/>
                  </a:lnTo>
                  <a:lnTo>
                    <a:pt x="1075" y="1445"/>
                  </a:lnTo>
                  <a:lnTo>
                    <a:pt x="1075" y="1448"/>
                  </a:lnTo>
                  <a:lnTo>
                    <a:pt x="1075" y="1455"/>
                  </a:lnTo>
                  <a:lnTo>
                    <a:pt x="1075" y="1459"/>
                  </a:lnTo>
                  <a:lnTo>
                    <a:pt x="1075" y="1469"/>
                  </a:lnTo>
                  <a:lnTo>
                    <a:pt x="1078" y="1501"/>
                  </a:lnTo>
                  <a:lnTo>
                    <a:pt x="1096" y="1554"/>
                  </a:lnTo>
                  <a:lnTo>
                    <a:pt x="1114" y="1582"/>
                  </a:lnTo>
                  <a:lnTo>
                    <a:pt x="1114" y="1582"/>
                  </a:lnTo>
                  <a:lnTo>
                    <a:pt x="1117" y="1589"/>
                  </a:lnTo>
                  <a:lnTo>
                    <a:pt x="1124" y="1600"/>
                  </a:lnTo>
                  <a:lnTo>
                    <a:pt x="1124" y="1600"/>
                  </a:lnTo>
                  <a:lnTo>
                    <a:pt x="1128" y="1603"/>
                  </a:lnTo>
                  <a:lnTo>
                    <a:pt x="1131" y="1607"/>
                  </a:lnTo>
                  <a:lnTo>
                    <a:pt x="1135" y="1610"/>
                  </a:lnTo>
                  <a:lnTo>
                    <a:pt x="1135" y="1617"/>
                  </a:lnTo>
                  <a:lnTo>
                    <a:pt x="1138" y="1617"/>
                  </a:lnTo>
                  <a:lnTo>
                    <a:pt x="1142" y="1621"/>
                  </a:lnTo>
                  <a:lnTo>
                    <a:pt x="1149" y="1621"/>
                  </a:lnTo>
                  <a:lnTo>
                    <a:pt x="1152" y="1621"/>
                  </a:lnTo>
                  <a:lnTo>
                    <a:pt x="1156" y="1617"/>
                  </a:lnTo>
                  <a:lnTo>
                    <a:pt x="1156" y="1617"/>
                  </a:lnTo>
                  <a:lnTo>
                    <a:pt x="1156" y="1617"/>
                  </a:lnTo>
                  <a:lnTo>
                    <a:pt x="1156" y="1614"/>
                  </a:lnTo>
                  <a:lnTo>
                    <a:pt x="1156" y="1610"/>
                  </a:lnTo>
                  <a:lnTo>
                    <a:pt x="1159" y="1607"/>
                  </a:lnTo>
                  <a:lnTo>
                    <a:pt x="1163" y="1603"/>
                  </a:lnTo>
                  <a:lnTo>
                    <a:pt x="1166" y="1603"/>
                  </a:lnTo>
                  <a:lnTo>
                    <a:pt x="1166" y="1600"/>
                  </a:lnTo>
                  <a:lnTo>
                    <a:pt x="1170" y="1596"/>
                  </a:lnTo>
                  <a:lnTo>
                    <a:pt x="1173" y="1589"/>
                  </a:lnTo>
                  <a:lnTo>
                    <a:pt x="1180" y="1589"/>
                  </a:lnTo>
                  <a:lnTo>
                    <a:pt x="1180" y="1586"/>
                  </a:lnTo>
                  <a:lnTo>
                    <a:pt x="1180" y="1582"/>
                  </a:lnTo>
                  <a:lnTo>
                    <a:pt x="1184" y="1575"/>
                  </a:lnTo>
                  <a:lnTo>
                    <a:pt x="1184" y="1568"/>
                  </a:lnTo>
                  <a:lnTo>
                    <a:pt x="1184" y="1561"/>
                  </a:lnTo>
                  <a:lnTo>
                    <a:pt x="1184" y="1554"/>
                  </a:lnTo>
                  <a:lnTo>
                    <a:pt x="1180" y="1543"/>
                  </a:lnTo>
                  <a:lnTo>
                    <a:pt x="1180" y="1536"/>
                  </a:lnTo>
                  <a:lnTo>
                    <a:pt x="1180" y="1529"/>
                  </a:lnTo>
                  <a:lnTo>
                    <a:pt x="1184" y="1522"/>
                  </a:lnTo>
                  <a:lnTo>
                    <a:pt x="1191" y="1519"/>
                  </a:lnTo>
                  <a:lnTo>
                    <a:pt x="1191" y="1519"/>
                  </a:lnTo>
                  <a:lnTo>
                    <a:pt x="1198" y="1515"/>
                  </a:lnTo>
                  <a:lnTo>
                    <a:pt x="1202" y="1515"/>
                  </a:lnTo>
                  <a:lnTo>
                    <a:pt x="1209" y="1512"/>
                  </a:lnTo>
                  <a:lnTo>
                    <a:pt x="1209" y="1508"/>
                  </a:lnTo>
                  <a:lnTo>
                    <a:pt x="1212" y="1505"/>
                  </a:lnTo>
                  <a:lnTo>
                    <a:pt x="1219" y="1498"/>
                  </a:lnTo>
                  <a:lnTo>
                    <a:pt x="1226" y="1491"/>
                  </a:lnTo>
                  <a:lnTo>
                    <a:pt x="1233" y="1483"/>
                  </a:lnTo>
                  <a:lnTo>
                    <a:pt x="1240" y="1480"/>
                  </a:lnTo>
                  <a:lnTo>
                    <a:pt x="1247" y="1473"/>
                  </a:lnTo>
                  <a:lnTo>
                    <a:pt x="1251" y="1473"/>
                  </a:lnTo>
                  <a:lnTo>
                    <a:pt x="1254" y="1469"/>
                  </a:lnTo>
                  <a:lnTo>
                    <a:pt x="1261" y="1466"/>
                  </a:lnTo>
                  <a:lnTo>
                    <a:pt x="1269" y="1459"/>
                  </a:lnTo>
                  <a:lnTo>
                    <a:pt x="1276" y="1448"/>
                  </a:lnTo>
                  <a:lnTo>
                    <a:pt x="1276" y="1441"/>
                  </a:lnTo>
                  <a:lnTo>
                    <a:pt x="1279" y="1438"/>
                  </a:lnTo>
                  <a:lnTo>
                    <a:pt x="1279" y="1438"/>
                  </a:lnTo>
                  <a:lnTo>
                    <a:pt x="1283" y="1434"/>
                  </a:lnTo>
                  <a:lnTo>
                    <a:pt x="1286" y="1434"/>
                  </a:lnTo>
                  <a:lnTo>
                    <a:pt x="1293" y="1434"/>
                  </a:lnTo>
                  <a:lnTo>
                    <a:pt x="1300" y="1434"/>
                  </a:lnTo>
                  <a:lnTo>
                    <a:pt x="1311" y="1434"/>
                  </a:lnTo>
                  <a:lnTo>
                    <a:pt x="1314" y="1431"/>
                  </a:lnTo>
                  <a:lnTo>
                    <a:pt x="1314" y="1431"/>
                  </a:lnTo>
                  <a:lnTo>
                    <a:pt x="1314" y="1427"/>
                  </a:lnTo>
                  <a:lnTo>
                    <a:pt x="1321" y="1424"/>
                  </a:lnTo>
                  <a:lnTo>
                    <a:pt x="1325" y="1424"/>
                  </a:lnTo>
                  <a:lnTo>
                    <a:pt x="1332" y="1424"/>
                  </a:lnTo>
                  <a:lnTo>
                    <a:pt x="1335" y="1424"/>
                  </a:lnTo>
                  <a:lnTo>
                    <a:pt x="1339" y="1424"/>
                  </a:lnTo>
                  <a:lnTo>
                    <a:pt x="1343" y="1427"/>
                  </a:lnTo>
                  <a:lnTo>
                    <a:pt x="1346" y="1431"/>
                  </a:lnTo>
                  <a:lnTo>
                    <a:pt x="1346" y="1434"/>
                  </a:lnTo>
                  <a:lnTo>
                    <a:pt x="1350" y="1441"/>
                  </a:lnTo>
                  <a:lnTo>
                    <a:pt x="1350" y="1445"/>
                  </a:lnTo>
                  <a:lnTo>
                    <a:pt x="1350" y="1445"/>
                  </a:lnTo>
                  <a:lnTo>
                    <a:pt x="1350" y="1452"/>
                  </a:lnTo>
                  <a:lnTo>
                    <a:pt x="1353" y="1455"/>
                  </a:lnTo>
                  <a:lnTo>
                    <a:pt x="1357" y="1459"/>
                  </a:lnTo>
                  <a:lnTo>
                    <a:pt x="1357" y="1459"/>
                  </a:lnTo>
                  <a:lnTo>
                    <a:pt x="1360" y="1466"/>
                  </a:lnTo>
                  <a:lnTo>
                    <a:pt x="1364" y="1473"/>
                  </a:lnTo>
                  <a:lnTo>
                    <a:pt x="1367" y="1476"/>
                  </a:lnTo>
                  <a:lnTo>
                    <a:pt x="1371" y="1483"/>
                  </a:lnTo>
                  <a:lnTo>
                    <a:pt x="1374" y="1487"/>
                  </a:lnTo>
                  <a:lnTo>
                    <a:pt x="1374" y="1491"/>
                  </a:lnTo>
                  <a:lnTo>
                    <a:pt x="1374" y="1498"/>
                  </a:lnTo>
                  <a:lnTo>
                    <a:pt x="1374" y="1505"/>
                  </a:lnTo>
                  <a:lnTo>
                    <a:pt x="1374" y="1512"/>
                  </a:lnTo>
                  <a:lnTo>
                    <a:pt x="1374" y="1519"/>
                  </a:lnTo>
                  <a:lnTo>
                    <a:pt x="1374" y="1522"/>
                  </a:lnTo>
                  <a:lnTo>
                    <a:pt x="1388" y="1526"/>
                  </a:lnTo>
                  <a:lnTo>
                    <a:pt x="1413" y="1508"/>
                  </a:lnTo>
                  <a:lnTo>
                    <a:pt x="1424" y="1529"/>
                  </a:lnTo>
                  <a:lnTo>
                    <a:pt x="1427" y="1554"/>
                  </a:lnTo>
                  <a:lnTo>
                    <a:pt x="1427" y="1575"/>
                  </a:lnTo>
                  <a:lnTo>
                    <a:pt x="1424" y="1582"/>
                  </a:lnTo>
                  <a:lnTo>
                    <a:pt x="1424" y="1600"/>
                  </a:lnTo>
                  <a:lnTo>
                    <a:pt x="1424" y="1610"/>
                  </a:lnTo>
                  <a:lnTo>
                    <a:pt x="1424" y="1617"/>
                  </a:lnTo>
                  <a:lnTo>
                    <a:pt x="1424" y="1624"/>
                  </a:lnTo>
                  <a:lnTo>
                    <a:pt x="1427" y="1628"/>
                  </a:lnTo>
                  <a:lnTo>
                    <a:pt x="1427" y="1631"/>
                  </a:lnTo>
                  <a:lnTo>
                    <a:pt x="1427" y="1631"/>
                  </a:lnTo>
                  <a:lnTo>
                    <a:pt x="1427" y="1631"/>
                  </a:lnTo>
                  <a:lnTo>
                    <a:pt x="1427" y="1631"/>
                  </a:lnTo>
                  <a:lnTo>
                    <a:pt x="1427" y="1635"/>
                  </a:lnTo>
                  <a:lnTo>
                    <a:pt x="1431" y="1638"/>
                  </a:lnTo>
                  <a:lnTo>
                    <a:pt x="1434" y="1646"/>
                  </a:lnTo>
                  <a:lnTo>
                    <a:pt x="1441" y="1653"/>
                  </a:lnTo>
                  <a:lnTo>
                    <a:pt x="1455" y="1660"/>
                  </a:lnTo>
                  <a:lnTo>
                    <a:pt x="1441" y="1653"/>
                  </a:lnTo>
                  <a:lnTo>
                    <a:pt x="1455" y="1681"/>
                  </a:lnTo>
                  <a:lnTo>
                    <a:pt x="1459" y="1681"/>
                  </a:lnTo>
                  <a:lnTo>
                    <a:pt x="1462" y="1684"/>
                  </a:lnTo>
                  <a:lnTo>
                    <a:pt x="1469" y="1691"/>
                  </a:lnTo>
                  <a:lnTo>
                    <a:pt x="1476" y="1698"/>
                  </a:lnTo>
                  <a:lnTo>
                    <a:pt x="1483" y="1705"/>
                  </a:lnTo>
                  <a:lnTo>
                    <a:pt x="1494" y="1712"/>
                  </a:lnTo>
                  <a:lnTo>
                    <a:pt x="1501" y="1716"/>
                  </a:lnTo>
                  <a:lnTo>
                    <a:pt x="1505" y="1720"/>
                  </a:lnTo>
                  <a:lnTo>
                    <a:pt x="1508" y="1723"/>
                  </a:lnTo>
                  <a:lnTo>
                    <a:pt x="1512" y="1723"/>
                  </a:lnTo>
                  <a:lnTo>
                    <a:pt x="1512" y="1720"/>
                  </a:lnTo>
                  <a:lnTo>
                    <a:pt x="1512" y="1716"/>
                  </a:lnTo>
                  <a:lnTo>
                    <a:pt x="1512" y="1712"/>
                  </a:lnTo>
                  <a:lnTo>
                    <a:pt x="1508" y="1709"/>
                  </a:lnTo>
                  <a:lnTo>
                    <a:pt x="1501" y="1698"/>
                  </a:lnTo>
                  <a:lnTo>
                    <a:pt x="1501" y="1695"/>
                  </a:lnTo>
                  <a:lnTo>
                    <a:pt x="1501" y="1688"/>
                  </a:lnTo>
                  <a:lnTo>
                    <a:pt x="1498" y="1684"/>
                  </a:lnTo>
                  <a:lnTo>
                    <a:pt x="1498" y="1677"/>
                  </a:lnTo>
                  <a:lnTo>
                    <a:pt x="1487" y="1667"/>
                  </a:lnTo>
                  <a:lnTo>
                    <a:pt x="1476" y="1653"/>
                  </a:lnTo>
                  <a:lnTo>
                    <a:pt x="1452" y="1624"/>
                  </a:lnTo>
                  <a:lnTo>
                    <a:pt x="1448" y="1624"/>
                  </a:lnTo>
                  <a:lnTo>
                    <a:pt x="1448" y="1621"/>
                  </a:lnTo>
                  <a:lnTo>
                    <a:pt x="1445" y="1617"/>
                  </a:lnTo>
                  <a:lnTo>
                    <a:pt x="1445" y="1610"/>
                  </a:lnTo>
                  <a:lnTo>
                    <a:pt x="1441" y="1600"/>
                  </a:lnTo>
                  <a:lnTo>
                    <a:pt x="1445" y="1589"/>
                  </a:lnTo>
                  <a:lnTo>
                    <a:pt x="1445" y="1586"/>
                  </a:lnTo>
                  <a:lnTo>
                    <a:pt x="1448" y="1582"/>
                  </a:lnTo>
                  <a:lnTo>
                    <a:pt x="1448" y="1572"/>
                  </a:lnTo>
                  <a:lnTo>
                    <a:pt x="1452" y="1564"/>
                  </a:lnTo>
                  <a:lnTo>
                    <a:pt x="1452" y="1557"/>
                  </a:lnTo>
                  <a:lnTo>
                    <a:pt x="1455" y="1547"/>
                  </a:lnTo>
                  <a:lnTo>
                    <a:pt x="1455" y="1543"/>
                  </a:lnTo>
                  <a:lnTo>
                    <a:pt x="1455" y="1543"/>
                  </a:lnTo>
                  <a:lnTo>
                    <a:pt x="1455" y="1540"/>
                  </a:lnTo>
                  <a:lnTo>
                    <a:pt x="1455" y="1536"/>
                  </a:lnTo>
                  <a:lnTo>
                    <a:pt x="1462" y="1536"/>
                  </a:lnTo>
                  <a:lnTo>
                    <a:pt x="1462" y="1536"/>
                  </a:lnTo>
                  <a:lnTo>
                    <a:pt x="1462" y="1543"/>
                  </a:lnTo>
                  <a:lnTo>
                    <a:pt x="1462" y="1547"/>
                  </a:lnTo>
                  <a:lnTo>
                    <a:pt x="1473" y="1564"/>
                  </a:lnTo>
                  <a:lnTo>
                    <a:pt x="1480" y="1572"/>
                  </a:lnTo>
                  <a:lnTo>
                    <a:pt x="1480" y="1568"/>
                  </a:lnTo>
                  <a:lnTo>
                    <a:pt x="1476" y="1564"/>
                  </a:lnTo>
                  <a:lnTo>
                    <a:pt x="1476" y="1557"/>
                  </a:lnTo>
                  <a:lnTo>
                    <a:pt x="1476" y="1564"/>
                  </a:lnTo>
                  <a:lnTo>
                    <a:pt x="1480" y="1568"/>
                  </a:lnTo>
                  <a:lnTo>
                    <a:pt x="1480" y="1572"/>
                  </a:lnTo>
                  <a:lnTo>
                    <a:pt x="1501" y="1593"/>
                  </a:lnTo>
                  <a:lnTo>
                    <a:pt x="1522" y="1586"/>
                  </a:lnTo>
                  <a:lnTo>
                    <a:pt x="1529" y="1586"/>
                  </a:lnTo>
                  <a:lnTo>
                    <a:pt x="1547" y="1589"/>
                  </a:lnTo>
                  <a:lnTo>
                    <a:pt x="1547" y="1586"/>
                  </a:lnTo>
                  <a:lnTo>
                    <a:pt x="1550" y="1582"/>
                  </a:lnTo>
                  <a:lnTo>
                    <a:pt x="1557" y="1575"/>
                  </a:lnTo>
                  <a:lnTo>
                    <a:pt x="1561" y="1568"/>
                  </a:lnTo>
                  <a:lnTo>
                    <a:pt x="1568" y="1564"/>
                  </a:lnTo>
                  <a:lnTo>
                    <a:pt x="1572" y="1557"/>
                  </a:lnTo>
                  <a:lnTo>
                    <a:pt x="1575" y="1554"/>
                  </a:lnTo>
                  <a:lnTo>
                    <a:pt x="1575" y="1547"/>
                  </a:lnTo>
                  <a:lnTo>
                    <a:pt x="1575" y="1543"/>
                  </a:lnTo>
                  <a:lnTo>
                    <a:pt x="1575" y="1540"/>
                  </a:lnTo>
                  <a:lnTo>
                    <a:pt x="1572" y="1519"/>
                  </a:lnTo>
                  <a:lnTo>
                    <a:pt x="1572" y="1515"/>
                  </a:lnTo>
                  <a:lnTo>
                    <a:pt x="1572" y="1512"/>
                  </a:lnTo>
                  <a:lnTo>
                    <a:pt x="1568" y="1508"/>
                  </a:lnTo>
                  <a:lnTo>
                    <a:pt x="1568" y="1501"/>
                  </a:lnTo>
                  <a:lnTo>
                    <a:pt x="1561" y="1498"/>
                  </a:lnTo>
                  <a:lnTo>
                    <a:pt x="1554" y="1494"/>
                  </a:lnTo>
                  <a:lnTo>
                    <a:pt x="1543" y="1487"/>
                  </a:lnTo>
                  <a:lnTo>
                    <a:pt x="1529" y="1466"/>
                  </a:lnTo>
                  <a:lnTo>
                    <a:pt x="1529" y="1459"/>
                  </a:lnTo>
                  <a:lnTo>
                    <a:pt x="1529" y="1459"/>
                  </a:lnTo>
                  <a:lnTo>
                    <a:pt x="1533" y="1455"/>
                  </a:lnTo>
                  <a:lnTo>
                    <a:pt x="1533" y="1452"/>
                  </a:lnTo>
                  <a:lnTo>
                    <a:pt x="1536" y="1448"/>
                  </a:lnTo>
                  <a:lnTo>
                    <a:pt x="1543" y="1445"/>
                  </a:lnTo>
                  <a:lnTo>
                    <a:pt x="1547" y="1445"/>
                  </a:lnTo>
                  <a:lnTo>
                    <a:pt x="1550" y="1441"/>
                  </a:lnTo>
                  <a:lnTo>
                    <a:pt x="1554" y="1438"/>
                  </a:lnTo>
                  <a:lnTo>
                    <a:pt x="1554" y="1438"/>
                  </a:lnTo>
                  <a:lnTo>
                    <a:pt x="1554" y="1438"/>
                  </a:lnTo>
                  <a:lnTo>
                    <a:pt x="1557" y="1434"/>
                  </a:lnTo>
                  <a:lnTo>
                    <a:pt x="1561" y="1434"/>
                  </a:lnTo>
                  <a:lnTo>
                    <a:pt x="1564" y="1431"/>
                  </a:lnTo>
                  <a:lnTo>
                    <a:pt x="1568" y="1434"/>
                  </a:lnTo>
                  <a:lnTo>
                    <a:pt x="1572" y="1434"/>
                  </a:lnTo>
                  <a:lnTo>
                    <a:pt x="1575" y="1438"/>
                  </a:lnTo>
                  <a:lnTo>
                    <a:pt x="1582" y="1438"/>
                  </a:lnTo>
                  <a:lnTo>
                    <a:pt x="1582" y="1441"/>
                  </a:lnTo>
                  <a:lnTo>
                    <a:pt x="1582" y="1448"/>
                  </a:lnTo>
                  <a:lnTo>
                    <a:pt x="1582" y="1452"/>
                  </a:lnTo>
                  <a:lnTo>
                    <a:pt x="1579" y="1459"/>
                  </a:lnTo>
                  <a:lnTo>
                    <a:pt x="1575" y="1462"/>
                  </a:lnTo>
                  <a:lnTo>
                    <a:pt x="1572" y="1466"/>
                  </a:lnTo>
                  <a:lnTo>
                    <a:pt x="1575" y="1469"/>
                  </a:lnTo>
                  <a:lnTo>
                    <a:pt x="1575" y="1473"/>
                  </a:lnTo>
                  <a:lnTo>
                    <a:pt x="1579" y="1476"/>
                  </a:lnTo>
                  <a:lnTo>
                    <a:pt x="1579" y="1476"/>
                  </a:lnTo>
                  <a:lnTo>
                    <a:pt x="1593" y="1473"/>
                  </a:lnTo>
                  <a:lnTo>
                    <a:pt x="1593" y="1473"/>
                  </a:lnTo>
                  <a:lnTo>
                    <a:pt x="1596" y="1469"/>
                  </a:lnTo>
                  <a:lnTo>
                    <a:pt x="1596" y="1462"/>
                  </a:lnTo>
                  <a:lnTo>
                    <a:pt x="1596" y="1455"/>
                  </a:lnTo>
                  <a:lnTo>
                    <a:pt x="1593" y="1445"/>
                  </a:lnTo>
                  <a:lnTo>
                    <a:pt x="1593" y="1441"/>
                  </a:lnTo>
                  <a:lnTo>
                    <a:pt x="1596" y="1438"/>
                  </a:lnTo>
                  <a:lnTo>
                    <a:pt x="1600" y="1434"/>
                  </a:lnTo>
                  <a:lnTo>
                    <a:pt x="1603" y="1434"/>
                  </a:lnTo>
                  <a:lnTo>
                    <a:pt x="1607" y="1434"/>
                  </a:lnTo>
                  <a:lnTo>
                    <a:pt x="1607" y="1434"/>
                  </a:lnTo>
                  <a:lnTo>
                    <a:pt x="1617" y="1431"/>
                  </a:lnTo>
                  <a:lnTo>
                    <a:pt x="1628" y="1420"/>
                  </a:lnTo>
                  <a:lnTo>
                    <a:pt x="1635" y="1420"/>
                  </a:lnTo>
                  <a:lnTo>
                    <a:pt x="1645" y="1420"/>
                  </a:lnTo>
                  <a:lnTo>
                    <a:pt x="1653" y="1420"/>
                  </a:lnTo>
                  <a:lnTo>
                    <a:pt x="1663" y="1420"/>
                  </a:lnTo>
                  <a:lnTo>
                    <a:pt x="1667" y="1420"/>
                  </a:lnTo>
                  <a:lnTo>
                    <a:pt x="1670" y="1420"/>
                  </a:lnTo>
                  <a:lnTo>
                    <a:pt x="1674" y="1409"/>
                  </a:lnTo>
                  <a:lnTo>
                    <a:pt x="1691" y="1399"/>
                  </a:lnTo>
                  <a:lnTo>
                    <a:pt x="1712" y="1378"/>
                  </a:lnTo>
                  <a:lnTo>
                    <a:pt x="1723" y="1353"/>
                  </a:lnTo>
                  <a:lnTo>
                    <a:pt x="1737" y="1332"/>
                  </a:lnTo>
                  <a:lnTo>
                    <a:pt x="1737" y="1332"/>
                  </a:lnTo>
                  <a:lnTo>
                    <a:pt x="1741" y="1328"/>
                  </a:lnTo>
                  <a:lnTo>
                    <a:pt x="1744" y="1321"/>
                  </a:lnTo>
                  <a:lnTo>
                    <a:pt x="1744" y="1314"/>
                  </a:lnTo>
                  <a:lnTo>
                    <a:pt x="1748" y="1307"/>
                  </a:lnTo>
                  <a:lnTo>
                    <a:pt x="1748" y="1304"/>
                  </a:lnTo>
                  <a:lnTo>
                    <a:pt x="1748" y="1293"/>
                  </a:lnTo>
                  <a:lnTo>
                    <a:pt x="1744" y="1290"/>
                  </a:lnTo>
                  <a:lnTo>
                    <a:pt x="1741" y="1283"/>
                  </a:lnTo>
                  <a:lnTo>
                    <a:pt x="1741" y="1283"/>
                  </a:lnTo>
                  <a:lnTo>
                    <a:pt x="1734" y="1254"/>
                  </a:lnTo>
                  <a:lnTo>
                    <a:pt x="1730" y="1254"/>
                  </a:lnTo>
                  <a:lnTo>
                    <a:pt x="1730" y="1247"/>
                  </a:lnTo>
                  <a:lnTo>
                    <a:pt x="1727" y="1240"/>
                  </a:lnTo>
                  <a:lnTo>
                    <a:pt x="1719" y="1233"/>
                  </a:lnTo>
                  <a:lnTo>
                    <a:pt x="1712" y="1223"/>
                  </a:lnTo>
                  <a:lnTo>
                    <a:pt x="1712" y="1219"/>
                  </a:lnTo>
                  <a:lnTo>
                    <a:pt x="1712" y="1212"/>
                  </a:lnTo>
                  <a:lnTo>
                    <a:pt x="1716" y="1209"/>
                  </a:lnTo>
                  <a:lnTo>
                    <a:pt x="1719" y="1205"/>
                  </a:lnTo>
                  <a:lnTo>
                    <a:pt x="1719" y="1205"/>
                  </a:lnTo>
                  <a:lnTo>
                    <a:pt x="1723" y="1205"/>
                  </a:lnTo>
                  <a:lnTo>
                    <a:pt x="1723" y="1202"/>
                  </a:lnTo>
                  <a:lnTo>
                    <a:pt x="1730" y="1198"/>
                  </a:lnTo>
                  <a:lnTo>
                    <a:pt x="1737" y="1195"/>
                  </a:lnTo>
                  <a:lnTo>
                    <a:pt x="1744" y="1191"/>
                  </a:lnTo>
                  <a:lnTo>
                    <a:pt x="1751" y="1191"/>
                  </a:lnTo>
                  <a:lnTo>
                    <a:pt x="1755" y="1188"/>
                  </a:lnTo>
                  <a:lnTo>
                    <a:pt x="1758" y="1188"/>
                  </a:lnTo>
                  <a:lnTo>
                    <a:pt x="1755" y="1180"/>
                  </a:lnTo>
                  <a:lnTo>
                    <a:pt x="1751" y="1180"/>
                  </a:lnTo>
                  <a:lnTo>
                    <a:pt x="1748" y="1177"/>
                  </a:lnTo>
                  <a:lnTo>
                    <a:pt x="1741" y="1177"/>
                  </a:lnTo>
                  <a:lnTo>
                    <a:pt x="1734" y="1177"/>
                  </a:lnTo>
                  <a:lnTo>
                    <a:pt x="1727" y="1177"/>
                  </a:lnTo>
                  <a:lnTo>
                    <a:pt x="1719" y="1180"/>
                  </a:lnTo>
                  <a:lnTo>
                    <a:pt x="1716" y="1180"/>
                  </a:lnTo>
                  <a:lnTo>
                    <a:pt x="1712" y="1180"/>
                  </a:lnTo>
                  <a:lnTo>
                    <a:pt x="1709" y="1180"/>
                  </a:lnTo>
                  <a:lnTo>
                    <a:pt x="1709" y="1180"/>
                  </a:lnTo>
                  <a:lnTo>
                    <a:pt x="1705" y="1177"/>
                  </a:lnTo>
                  <a:lnTo>
                    <a:pt x="1698" y="1173"/>
                  </a:lnTo>
                  <a:lnTo>
                    <a:pt x="1691" y="1170"/>
                  </a:lnTo>
                  <a:lnTo>
                    <a:pt x="1684" y="1163"/>
                  </a:lnTo>
                  <a:lnTo>
                    <a:pt x="1681" y="1159"/>
                  </a:lnTo>
                  <a:lnTo>
                    <a:pt x="1681" y="1156"/>
                  </a:lnTo>
                  <a:lnTo>
                    <a:pt x="1681" y="1152"/>
                  </a:lnTo>
                  <a:lnTo>
                    <a:pt x="1684" y="1149"/>
                  </a:lnTo>
                  <a:lnTo>
                    <a:pt x="1684" y="1149"/>
                  </a:lnTo>
                  <a:lnTo>
                    <a:pt x="1684" y="1149"/>
                  </a:lnTo>
                  <a:lnTo>
                    <a:pt x="1688" y="1149"/>
                  </a:lnTo>
                  <a:lnTo>
                    <a:pt x="1695" y="1152"/>
                  </a:lnTo>
                  <a:lnTo>
                    <a:pt x="1705" y="1152"/>
                  </a:lnTo>
                  <a:lnTo>
                    <a:pt x="1712" y="1149"/>
                  </a:lnTo>
                  <a:lnTo>
                    <a:pt x="1719" y="1142"/>
                  </a:lnTo>
                  <a:lnTo>
                    <a:pt x="1727" y="1138"/>
                  </a:lnTo>
                  <a:lnTo>
                    <a:pt x="1730" y="1135"/>
                  </a:lnTo>
                  <a:lnTo>
                    <a:pt x="1737" y="1135"/>
                  </a:lnTo>
                  <a:lnTo>
                    <a:pt x="1741" y="1138"/>
                  </a:lnTo>
                  <a:lnTo>
                    <a:pt x="1741" y="1142"/>
                  </a:lnTo>
                  <a:lnTo>
                    <a:pt x="1737" y="1145"/>
                  </a:lnTo>
                  <a:lnTo>
                    <a:pt x="1734" y="1152"/>
                  </a:lnTo>
                  <a:lnTo>
                    <a:pt x="1730" y="1156"/>
                  </a:lnTo>
                  <a:lnTo>
                    <a:pt x="1734" y="1159"/>
                  </a:lnTo>
                  <a:lnTo>
                    <a:pt x="1737" y="1159"/>
                  </a:lnTo>
                  <a:lnTo>
                    <a:pt x="1737" y="1159"/>
                  </a:lnTo>
                  <a:lnTo>
                    <a:pt x="1741" y="1159"/>
                  </a:lnTo>
                  <a:lnTo>
                    <a:pt x="1744" y="1159"/>
                  </a:lnTo>
                  <a:lnTo>
                    <a:pt x="1751" y="1152"/>
                  </a:lnTo>
                  <a:lnTo>
                    <a:pt x="1758" y="1149"/>
                  </a:lnTo>
                  <a:lnTo>
                    <a:pt x="1762" y="1149"/>
                  </a:lnTo>
                  <a:lnTo>
                    <a:pt x="1762" y="1145"/>
                  </a:lnTo>
                  <a:lnTo>
                    <a:pt x="1762" y="1145"/>
                  </a:lnTo>
                  <a:lnTo>
                    <a:pt x="1772" y="1142"/>
                  </a:lnTo>
                  <a:lnTo>
                    <a:pt x="1783" y="1152"/>
                  </a:lnTo>
                  <a:lnTo>
                    <a:pt x="1776" y="1166"/>
                  </a:lnTo>
                  <a:lnTo>
                    <a:pt x="1779" y="1166"/>
                  </a:lnTo>
                  <a:lnTo>
                    <a:pt x="1783" y="1170"/>
                  </a:lnTo>
                  <a:lnTo>
                    <a:pt x="1786" y="1173"/>
                  </a:lnTo>
                  <a:lnTo>
                    <a:pt x="1793" y="1177"/>
                  </a:lnTo>
                  <a:lnTo>
                    <a:pt x="1797" y="1180"/>
                  </a:lnTo>
                  <a:lnTo>
                    <a:pt x="1804" y="1180"/>
                  </a:lnTo>
                  <a:lnTo>
                    <a:pt x="1804" y="1184"/>
                  </a:lnTo>
                  <a:lnTo>
                    <a:pt x="1804" y="1188"/>
                  </a:lnTo>
                  <a:lnTo>
                    <a:pt x="1804" y="1188"/>
                  </a:lnTo>
                  <a:lnTo>
                    <a:pt x="1804" y="1191"/>
                  </a:lnTo>
                  <a:lnTo>
                    <a:pt x="1804" y="1195"/>
                  </a:lnTo>
                  <a:lnTo>
                    <a:pt x="1804" y="1202"/>
                  </a:lnTo>
                  <a:lnTo>
                    <a:pt x="1804" y="1212"/>
                  </a:lnTo>
                  <a:lnTo>
                    <a:pt x="1804" y="1219"/>
                  </a:lnTo>
                  <a:lnTo>
                    <a:pt x="1808" y="1223"/>
                  </a:lnTo>
                  <a:lnTo>
                    <a:pt x="1811" y="1226"/>
                  </a:lnTo>
                  <a:lnTo>
                    <a:pt x="1818" y="1226"/>
                  </a:lnTo>
                  <a:lnTo>
                    <a:pt x="1825" y="1230"/>
                  </a:lnTo>
                  <a:lnTo>
                    <a:pt x="1829" y="1226"/>
                  </a:lnTo>
                  <a:lnTo>
                    <a:pt x="1832" y="1223"/>
                  </a:lnTo>
                  <a:lnTo>
                    <a:pt x="1836" y="1219"/>
                  </a:lnTo>
                  <a:lnTo>
                    <a:pt x="1839" y="1216"/>
                  </a:lnTo>
                  <a:lnTo>
                    <a:pt x="1839" y="1216"/>
                  </a:lnTo>
                  <a:lnTo>
                    <a:pt x="1843" y="1191"/>
                  </a:lnTo>
                  <a:lnTo>
                    <a:pt x="1843" y="1180"/>
                  </a:lnTo>
                  <a:lnTo>
                    <a:pt x="1839" y="1170"/>
                  </a:lnTo>
                  <a:lnTo>
                    <a:pt x="1836" y="1166"/>
                  </a:lnTo>
                  <a:lnTo>
                    <a:pt x="1829" y="1163"/>
                  </a:lnTo>
                  <a:lnTo>
                    <a:pt x="1829" y="1159"/>
                  </a:lnTo>
                  <a:lnTo>
                    <a:pt x="1825" y="1159"/>
                  </a:lnTo>
                  <a:lnTo>
                    <a:pt x="1818" y="1152"/>
                  </a:lnTo>
                  <a:lnTo>
                    <a:pt x="1818" y="1145"/>
                  </a:lnTo>
                  <a:lnTo>
                    <a:pt x="1815" y="1142"/>
                  </a:lnTo>
                  <a:lnTo>
                    <a:pt x="1818" y="1138"/>
                  </a:lnTo>
                  <a:lnTo>
                    <a:pt x="1818" y="1138"/>
                  </a:lnTo>
                  <a:lnTo>
                    <a:pt x="1822" y="1138"/>
                  </a:lnTo>
                  <a:lnTo>
                    <a:pt x="1822" y="1135"/>
                  </a:lnTo>
                  <a:lnTo>
                    <a:pt x="1825" y="1135"/>
                  </a:lnTo>
                  <a:lnTo>
                    <a:pt x="1832" y="1128"/>
                  </a:lnTo>
                  <a:lnTo>
                    <a:pt x="1839" y="1117"/>
                  </a:lnTo>
                  <a:lnTo>
                    <a:pt x="1846" y="1110"/>
                  </a:lnTo>
                  <a:lnTo>
                    <a:pt x="1853" y="1103"/>
                  </a:lnTo>
                  <a:lnTo>
                    <a:pt x="1857" y="1096"/>
                  </a:lnTo>
                  <a:lnTo>
                    <a:pt x="1860" y="1092"/>
                  </a:lnTo>
                  <a:lnTo>
                    <a:pt x="1864" y="1092"/>
                  </a:lnTo>
                  <a:lnTo>
                    <a:pt x="1867" y="1085"/>
                  </a:lnTo>
                  <a:lnTo>
                    <a:pt x="1871" y="1075"/>
                  </a:lnTo>
                  <a:lnTo>
                    <a:pt x="1874" y="1068"/>
                  </a:lnTo>
                  <a:lnTo>
                    <a:pt x="1878" y="1061"/>
                  </a:lnTo>
                  <a:lnTo>
                    <a:pt x="1882" y="1057"/>
                  </a:lnTo>
                  <a:lnTo>
                    <a:pt x="1882" y="1057"/>
                  </a:lnTo>
                  <a:lnTo>
                    <a:pt x="1882" y="1050"/>
                  </a:lnTo>
                  <a:lnTo>
                    <a:pt x="1885" y="1043"/>
                  </a:lnTo>
                  <a:lnTo>
                    <a:pt x="1892" y="1033"/>
                  </a:lnTo>
                  <a:lnTo>
                    <a:pt x="1903" y="1022"/>
                  </a:lnTo>
                  <a:lnTo>
                    <a:pt x="1913" y="1011"/>
                  </a:lnTo>
                  <a:lnTo>
                    <a:pt x="1917" y="1001"/>
                  </a:lnTo>
                  <a:lnTo>
                    <a:pt x="1924" y="990"/>
                  </a:lnTo>
                  <a:lnTo>
                    <a:pt x="1920" y="1001"/>
                  </a:lnTo>
                  <a:lnTo>
                    <a:pt x="1913" y="1011"/>
                  </a:lnTo>
                  <a:lnTo>
                    <a:pt x="1903" y="1022"/>
                  </a:lnTo>
                  <a:lnTo>
                    <a:pt x="1885" y="1043"/>
                  </a:lnTo>
                  <a:lnTo>
                    <a:pt x="1882" y="1054"/>
                  </a:lnTo>
                  <a:lnTo>
                    <a:pt x="1885" y="1050"/>
                  </a:lnTo>
                  <a:lnTo>
                    <a:pt x="1885" y="1050"/>
                  </a:lnTo>
                  <a:lnTo>
                    <a:pt x="1885" y="1050"/>
                  </a:lnTo>
                  <a:lnTo>
                    <a:pt x="1882" y="1054"/>
                  </a:lnTo>
                  <a:lnTo>
                    <a:pt x="1882" y="1061"/>
                  </a:lnTo>
                  <a:lnTo>
                    <a:pt x="1882" y="1064"/>
                  </a:lnTo>
                  <a:lnTo>
                    <a:pt x="1878" y="1068"/>
                  </a:lnTo>
                  <a:lnTo>
                    <a:pt x="1878" y="1068"/>
                  </a:lnTo>
                  <a:lnTo>
                    <a:pt x="1882" y="1075"/>
                  </a:lnTo>
                  <a:lnTo>
                    <a:pt x="1885" y="1082"/>
                  </a:lnTo>
                  <a:lnTo>
                    <a:pt x="1892" y="1085"/>
                  </a:lnTo>
                  <a:lnTo>
                    <a:pt x="1896" y="1089"/>
                  </a:lnTo>
                  <a:lnTo>
                    <a:pt x="1899" y="1089"/>
                  </a:lnTo>
                  <a:lnTo>
                    <a:pt x="1899" y="1092"/>
                  </a:lnTo>
                  <a:lnTo>
                    <a:pt x="1913" y="1078"/>
                  </a:lnTo>
                  <a:lnTo>
                    <a:pt x="1931" y="1061"/>
                  </a:lnTo>
                  <a:lnTo>
                    <a:pt x="1945" y="1036"/>
                  </a:lnTo>
                  <a:lnTo>
                    <a:pt x="1963" y="1011"/>
                  </a:lnTo>
                  <a:lnTo>
                    <a:pt x="1973" y="990"/>
                  </a:lnTo>
                  <a:lnTo>
                    <a:pt x="1984" y="973"/>
                  </a:lnTo>
                  <a:lnTo>
                    <a:pt x="1987" y="966"/>
                  </a:lnTo>
                  <a:lnTo>
                    <a:pt x="1987" y="955"/>
                  </a:lnTo>
                  <a:lnTo>
                    <a:pt x="1991" y="944"/>
                  </a:lnTo>
                  <a:lnTo>
                    <a:pt x="1994" y="934"/>
                  </a:lnTo>
                  <a:lnTo>
                    <a:pt x="1998" y="927"/>
                  </a:lnTo>
                  <a:lnTo>
                    <a:pt x="2001" y="923"/>
                  </a:lnTo>
                  <a:lnTo>
                    <a:pt x="2001" y="920"/>
                  </a:lnTo>
                  <a:lnTo>
                    <a:pt x="2005" y="892"/>
                  </a:lnTo>
                  <a:lnTo>
                    <a:pt x="2005" y="892"/>
                  </a:lnTo>
                  <a:lnTo>
                    <a:pt x="2008" y="885"/>
                  </a:lnTo>
                  <a:lnTo>
                    <a:pt x="2008" y="878"/>
                  </a:lnTo>
                  <a:lnTo>
                    <a:pt x="2008" y="867"/>
                  </a:lnTo>
                  <a:lnTo>
                    <a:pt x="2005" y="860"/>
                  </a:lnTo>
                  <a:lnTo>
                    <a:pt x="2001" y="853"/>
                  </a:lnTo>
                  <a:lnTo>
                    <a:pt x="1994" y="849"/>
                  </a:lnTo>
                  <a:lnTo>
                    <a:pt x="1987" y="846"/>
                  </a:lnTo>
                  <a:lnTo>
                    <a:pt x="1980" y="849"/>
                  </a:lnTo>
                  <a:lnTo>
                    <a:pt x="1977" y="853"/>
                  </a:lnTo>
                  <a:lnTo>
                    <a:pt x="1966" y="853"/>
                  </a:lnTo>
                  <a:lnTo>
                    <a:pt x="1959" y="853"/>
                  </a:lnTo>
                  <a:lnTo>
                    <a:pt x="1956" y="849"/>
                  </a:lnTo>
                  <a:lnTo>
                    <a:pt x="1948" y="846"/>
                  </a:lnTo>
                  <a:lnTo>
                    <a:pt x="1948" y="842"/>
                  </a:lnTo>
                  <a:lnTo>
                    <a:pt x="1945" y="842"/>
                  </a:lnTo>
                  <a:lnTo>
                    <a:pt x="1934" y="839"/>
                  </a:lnTo>
                  <a:lnTo>
                    <a:pt x="1959" y="811"/>
                  </a:lnTo>
                  <a:lnTo>
                    <a:pt x="1963" y="804"/>
                  </a:lnTo>
                  <a:lnTo>
                    <a:pt x="1984" y="779"/>
                  </a:lnTo>
                  <a:lnTo>
                    <a:pt x="2037" y="722"/>
                  </a:lnTo>
                  <a:lnTo>
                    <a:pt x="2044" y="726"/>
                  </a:lnTo>
                  <a:lnTo>
                    <a:pt x="2058" y="726"/>
                  </a:lnTo>
                  <a:lnTo>
                    <a:pt x="2079" y="733"/>
                  </a:lnTo>
                  <a:lnTo>
                    <a:pt x="2096" y="733"/>
                  </a:lnTo>
                  <a:lnTo>
                    <a:pt x="2107" y="737"/>
                  </a:lnTo>
                  <a:lnTo>
                    <a:pt x="2111" y="733"/>
                  </a:lnTo>
                  <a:lnTo>
                    <a:pt x="2111" y="733"/>
                  </a:lnTo>
                  <a:lnTo>
                    <a:pt x="2111" y="726"/>
                  </a:lnTo>
                  <a:lnTo>
                    <a:pt x="2111" y="726"/>
                  </a:lnTo>
                  <a:lnTo>
                    <a:pt x="2111" y="722"/>
                  </a:lnTo>
                  <a:lnTo>
                    <a:pt x="2121" y="715"/>
                  </a:lnTo>
                  <a:lnTo>
                    <a:pt x="2132" y="719"/>
                  </a:lnTo>
                  <a:lnTo>
                    <a:pt x="2142" y="719"/>
                  </a:lnTo>
                  <a:lnTo>
                    <a:pt x="2149" y="737"/>
                  </a:lnTo>
                  <a:lnTo>
                    <a:pt x="2199" y="722"/>
                  </a:lnTo>
                  <a:lnTo>
                    <a:pt x="2195" y="712"/>
                  </a:lnTo>
                  <a:lnTo>
                    <a:pt x="2237" y="677"/>
                  </a:lnTo>
                  <a:lnTo>
                    <a:pt x="2241" y="677"/>
                  </a:lnTo>
                  <a:lnTo>
                    <a:pt x="2244" y="673"/>
                  </a:lnTo>
                  <a:lnTo>
                    <a:pt x="2248" y="666"/>
                  </a:lnTo>
                  <a:lnTo>
                    <a:pt x="2255" y="663"/>
                  </a:lnTo>
                  <a:lnTo>
                    <a:pt x="2262" y="659"/>
                  </a:lnTo>
                  <a:lnTo>
                    <a:pt x="2266" y="659"/>
                  </a:lnTo>
                  <a:lnTo>
                    <a:pt x="2269" y="659"/>
                  </a:lnTo>
                  <a:lnTo>
                    <a:pt x="2269" y="666"/>
                  </a:lnTo>
                  <a:lnTo>
                    <a:pt x="2269" y="670"/>
                  </a:lnTo>
                  <a:lnTo>
                    <a:pt x="2262" y="680"/>
                  </a:lnTo>
                  <a:lnTo>
                    <a:pt x="2262" y="684"/>
                  </a:lnTo>
                  <a:lnTo>
                    <a:pt x="2262" y="687"/>
                  </a:lnTo>
                  <a:lnTo>
                    <a:pt x="2262" y="691"/>
                  </a:lnTo>
                  <a:lnTo>
                    <a:pt x="2266" y="691"/>
                  </a:lnTo>
                  <a:lnTo>
                    <a:pt x="2269" y="691"/>
                  </a:lnTo>
                  <a:lnTo>
                    <a:pt x="2273" y="687"/>
                  </a:lnTo>
                  <a:lnTo>
                    <a:pt x="2280" y="684"/>
                  </a:lnTo>
                  <a:lnTo>
                    <a:pt x="2283" y="680"/>
                  </a:lnTo>
                  <a:lnTo>
                    <a:pt x="2287" y="673"/>
                  </a:lnTo>
                  <a:lnTo>
                    <a:pt x="2294" y="666"/>
                  </a:lnTo>
                  <a:lnTo>
                    <a:pt x="2297" y="659"/>
                  </a:lnTo>
                  <a:lnTo>
                    <a:pt x="2301" y="652"/>
                  </a:lnTo>
                  <a:lnTo>
                    <a:pt x="2304" y="649"/>
                  </a:lnTo>
                  <a:lnTo>
                    <a:pt x="2308" y="649"/>
                  </a:lnTo>
                  <a:lnTo>
                    <a:pt x="2301" y="656"/>
                  </a:lnTo>
                  <a:lnTo>
                    <a:pt x="2301" y="666"/>
                  </a:lnTo>
                  <a:lnTo>
                    <a:pt x="2301" y="673"/>
                  </a:lnTo>
                  <a:lnTo>
                    <a:pt x="2301" y="680"/>
                  </a:lnTo>
                  <a:lnTo>
                    <a:pt x="2304" y="687"/>
                  </a:lnTo>
                  <a:lnTo>
                    <a:pt x="2304" y="687"/>
                  </a:lnTo>
                  <a:lnTo>
                    <a:pt x="2269" y="712"/>
                  </a:lnTo>
                  <a:lnTo>
                    <a:pt x="2258" y="744"/>
                  </a:lnTo>
                  <a:lnTo>
                    <a:pt x="2216" y="775"/>
                  </a:lnTo>
                  <a:lnTo>
                    <a:pt x="2202" y="818"/>
                  </a:lnTo>
                  <a:lnTo>
                    <a:pt x="2202" y="821"/>
                  </a:lnTo>
                  <a:lnTo>
                    <a:pt x="2199" y="825"/>
                  </a:lnTo>
                  <a:lnTo>
                    <a:pt x="2199" y="832"/>
                  </a:lnTo>
                  <a:lnTo>
                    <a:pt x="2199" y="839"/>
                  </a:lnTo>
                  <a:lnTo>
                    <a:pt x="2199" y="849"/>
                  </a:lnTo>
                  <a:lnTo>
                    <a:pt x="2206" y="870"/>
                  </a:lnTo>
                  <a:lnTo>
                    <a:pt x="2213" y="892"/>
                  </a:lnTo>
                  <a:lnTo>
                    <a:pt x="2220" y="913"/>
                  </a:lnTo>
                  <a:lnTo>
                    <a:pt x="2223" y="923"/>
                  </a:lnTo>
                  <a:lnTo>
                    <a:pt x="2241" y="895"/>
                  </a:lnTo>
                  <a:lnTo>
                    <a:pt x="2273" y="846"/>
                  </a:lnTo>
                  <a:lnTo>
                    <a:pt x="2290" y="842"/>
                  </a:lnTo>
                  <a:lnTo>
                    <a:pt x="2290" y="839"/>
                  </a:lnTo>
                  <a:lnTo>
                    <a:pt x="2287" y="832"/>
                  </a:lnTo>
                  <a:lnTo>
                    <a:pt x="2290" y="821"/>
                  </a:lnTo>
                  <a:lnTo>
                    <a:pt x="2290" y="811"/>
                  </a:lnTo>
                  <a:lnTo>
                    <a:pt x="2294" y="800"/>
                  </a:lnTo>
                  <a:lnTo>
                    <a:pt x="2301" y="789"/>
                  </a:lnTo>
                  <a:lnTo>
                    <a:pt x="2301" y="782"/>
                  </a:lnTo>
                  <a:lnTo>
                    <a:pt x="2301" y="775"/>
                  </a:lnTo>
                  <a:lnTo>
                    <a:pt x="2301" y="772"/>
                  </a:lnTo>
                  <a:lnTo>
                    <a:pt x="2301" y="768"/>
                  </a:lnTo>
                  <a:lnTo>
                    <a:pt x="2297" y="768"/>
                  </a:lnTo>
                  <a:lnTo>
                    <a:pt x="2297" y="765"/>
                  </a:lnTo>
                  <a:lnTo>
                    <a:pt x="2294" y="761"/>
                  </a:lnTo>
                  <a:lnTo>
                    <a:pt x="2294" y="754"/>
                  </a:lnTo>
                  <a:lnTo>
                    <a:pt x="2294" y="751"/>
                  </a:lnTo>
                  <a:lnTo>
                    <a:pt x="2297" y="744"/>
                  </a:lnTo>
                  <a:lnTo>
                    <a:pt x="2304" y="744"/>
                  </a:lnTo>
                  <a:lnTo>
                    <a:pt x="2311" y="740"/>
                  </a:lnTo>
                  <a:lnTo>
                    <a:pt x="2322" y="737"/>
                  </a:lnTo>
                  <a:lnTo>
                    <a:pt x="2325" y="737"/>
                  </a:lnTo>
                  <a:lnTo>
                    <a:pt x="2329" y="733"/>
                  </a:lnTo>
                  <a:lnTo>
                    <a:pt x="2329" y="726"/>
                  </a:lnTo>
                  <a:lnTo>
                    <a:pt x="2329" y="722"/>
                  </a:lnTo>
                  <a:lnTo>
                    <a:pt x="2329" y="715"/>
                  </a:lnTo>
                  <a:lnTo>
                    <a:pt x="2332" y="712"/>
                  </a:lnTo>
                  <a:lnTo>
                    <a:pt x="2336" y="712"/>
                  </a:lnTo>
                  <a:lnTo>
                    <a:pt x="2340" y="712"/>
                  </a:lnTo>
                  <a:lnTo>
                    <a:pt x="2347" y="712"/>
                  </a:lnTo>
                  <a:lnTo>
                    <a:pt x="2350" y="712"/>
                  </a:lnTo>
                  <a:lnTo>
                    <a:pt x="2354" y="708"/>
                  </a:lnTo>
                  <a:lnTo>
                    <a:pt x="2361" y="705"/>
                  </a:lnTo>
                  <a:lnTo>
                    <a:pt x="2371" y="694"/>
                  </a:lnTo>
                  <a:lnTo>
                    <a:pt x="2378" y="691"/>
                  </a:lnTo>
                  <a:lnTo>
                    <a:pt x="2382" y="691"/>
                  </a:lnTo>
                  <a:lnTo>
                    <a:pt x="2389" y="691"/>
                  </a:lnTo>
                  <a:lnTo>
                    <a:pt x="2392" y="694"/>
                  </a:lnTo>
                  <a:lnTo>
                    <a:pt x="2396" y="698"/>
                  </a:lnTo>
                  <a:lnTo>
                    <a:pt x="2399" y="698"/>
                  </a:lnTo>
                  <a:lnTo>
                    <a:pt x="2399" y="701"/>
                  </a:lnTo>
                  <a:lnTo>
                    <a:pt x="2421" y="691"/>
                  </a:lnTo>
                  <a:lnTo>
                    <a:pt x="2428" y="677"/>
                  </a:lnTo>
                  <a:lnTo>
                    <a:pt x="2442" y="663"/>
                  </a:lnTo>
                  <a:lnTo>
                    <a:pt x="2463" y="656"/>
                  </a:lnTo>
                  <a:lnTo>
                    <a:pt x="2466" y="641"/>
                  </a:lnTo>
                  <a:lnTo>
                    <a:pt x="2484" y="641"/>
                  </a:lnTo>
                  <a:lnTo>
                    <a:pt x="2484" y="641"/>
                  </a:lnTo>
                  <a:lnTo>
                    <a:pt x="2491" y="641"/>
                  </a:lnTo>
                  <a:lnTo>
                    <a:pt x="2498" y="645"/>
                  </a:lnTo>
                  <a:lnTo>
                    <a:pt x="2502" y="645"/>
                  </a:lnTo>
                  <a:lnTo>
                    <a:pt x="2505" y="645"/>
                  </a:lnTo>
                  <a:lnTo>
                    <a:pt x="2512" y="641"/>
                  </a:lnTo>
                  <a:lnTo>
                    <a:pt x="2516" y="638"/>
                  </a:lnTo>
                  <a:lnTo>
                    <a:pt x="2523" y="634"/>
                  </a:lnTo>
                  <a:lnTo>
                    <a:pt x="2526" y="631"/>
                  </a:lnTo>
                  <a:lnTo>
                    <a:pt x="2526" y="627"/>
                  </a:lnTo>
                  <a:lnTo>
                    <a:pt x="2526" y="627"/>
                  </a:lnTo>
                  <a:lnTo>
                    <a:pt x="2523" y="620"/>
                  </a:lnTo>
                  <a:lnTo>
                    <a:pt x="2516" y="617"/>
                  </a:lnTo>
                  <a:lnTo>
                    <a:pt x="2512" y="610"/>
                  </a:lnTo>
                  <a:lnTo>
                    <a:pt x="2505" y="603"/>
                  </a:lnTo>
                  <a:lnTo>
                    <a:pt x="2502" y="596"/>
                  </a:lnTo>
                  <a:lnTo>
                    <a:pt x="2495" y="592"/>
                  </a:lnTo>
                  <a:lnTo>
                    <a:pt x="2491" y="589"/>
                  </a:lnTo>
                  <a:lnTo>
                    <a:pt x="2491" y="585"/>
                  </a:lnTo>
                  <a:lnTo>
                    <a:pt x="2491" y="582"/>
                  </a:lnTo>
                  <a:lnTo>
                    <a:pt x="2491" y="578"/>
                  </a:lnTo>
                  <a:lnTo>
                    <a:pt x="2491" y="575"/>
                  </a:lnTo>
                  <a:lnTo>
                    <a:pt x="2495" y="575"/>
                  </a:lnTo>
                  <a:lnTo>
                    <a:pt x="2502" y="575"/>
                  </a:lnTo>
                  <a:lnTo>
                    <a:pt x="2505" y="575"/>
                  </a:lnTo>
                  <a:lnTo>
                    <a:pt x="2512" y="571"/>
                  </a:lnTo>
                  <a:lnTo>
                    <a:pt x="2512" y="571"/>
                  </a:lnTo>
                  <a:lnTo>
                    <a:pt x="2516" y="567"/>
                  </a:lnTo>
                  <a:lnTo>
                    <a:pt x="2537" y="546"/>
                  </a:lnTo>
                  <a:lnTo>
                    <a:pt x="2533" y="529"/>
                  </a:lnTo>
                  <a:lnTo>
                    <a:pt x="2544" y="522"/>
                  </a:lnTo>
                  <a:lnTo>
                    <a:pt x="2554" y="539"/>
                  </a:lnTo>
                  <a:lnTo>
                    <a:pt x="2576" y="546"/>
                  </a:lnTo>
                  <a:lnTo>
                    <a:pt x="2576" y="546"/>
                  </a:lnTo>
                  <a:lnTo>
                    <a:pt x="2579" y="550"/>
                  </a:lnTo>
                  <a:lnTo>
                    <a:pt x="2586" y="557"/>
                  </a:lnTo>
                  <a:lnTo>
                    <a:pt x="2590" y="560"/>
                  </a:lnTo>
                  <a:lnTo>
                    <a:pt x="2597" y="567"/>
                  </a:lnTo>
                  <a:lnTo>
                    <a:pt x="2604" y="575"/>
                  </a:lnTo>
                  <a:lnTo>
                    <a:pt x="2607" y="578"/>
                  </a:lnTo>
                  <a:lnTo>
                    <a:pt x="2614" y="582"/>
                  </a:lnTo>
                  <a:lnTo>
                    <a:pt x="2618" y="582"/>
                  </a:lnTo>
                  <a:lnTo>
                    <a:pt x="2621" y="582"/>
                  </a:lnTo>
                  <a:lnTo>
                    <a:pt x="2621" y="578"/>
                  </a:lnTo>
                  <a:lnTo>
                    <a:pt x="2625" y="553"/>
                  </a:lnTo>
                  <a:lnTo>
                    <a:pt x="2628" y="546"/>
                  </a:lnTo>
                  <a:lnTo>
                    <a:pt x="2628" y="546"/>
                  </a:lnTo>
                  <a:lnTo>
                    <a:pt x="2632" y="546"/>
                  </a:lnTo>
                  <a:lnTo>
                    <a:pt x="2639" y="546"/>
                  </a:lnTo>
                  <a:lnTo>
                    <a:pt x="2646" y="543"/>
                  </a:lnTo>
                  <a:lnTo>
                    <a:pt x="2653" y="539"/>
                  </a:lnTo>
                  <a:lnTo>
                    <a:pt x="2660" y="536"/>
                  </a:lnTo>
                  <a:lnTo>
                    <a:pt x="2660" y="529"/>
                  </a:lnTo>
                  <a:lnTo>
                    <a:pt x="2657" y="525"/>
                  </a:lnTo>
                  <a:lnTo>
                    <a:pt x="2650" y="518"/>
                  </a:lnTo>
                  <a:lnTo>
                    <a:pt x="2642" y="515"/>
                  </a:lnTo>
                  <a:lnTo>
                    <a:pt x="2632" y="511"/>
                  </a:lnTo>
                  <a:lnTo>
                    <a:pt x="2625" y="504"/>
                  </a:lnTo>
                  <a:lnTo>
                    <a:pt x="2618" y="50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44" name="Freeform 340">
              <a:extLst/>
            </p:cNvPr>
            <p:cNvSpPr>
              <a:spLocks noEditPoints="1"/>
            </p:cNvSpPr>
            <p:nvPr userDrawn="1"/>
          </p:nvSpPr>
          <p:spPr bwMode="gray">
            <a:xfrm>
              <a:off x="3204" y="766"/>
              <a:ext cx="1763" cy="2437"/>
            </a:xfrm>
            <a:custGeom>
              <a:avLst/>
              <a:gdLst>
                <a:gd name="T0" fmla="*/ 1585 w 1828"/>
                <a:gd name="T1" fmla="*/ 1427 h 2470"/>
                <a:gd name="T2" fmla="*/ 1384 w 1828"/>
                <a:gd name="T3" fmla="*/ 1262 h 2470"/>
                <a:gd name="T4" fmla="*/ 1314 w 1828"/>
                <a:gd name="T5" fmla="*/ 1237 h 2470"/>
                <a:gd name="T6" fmla="*/ 1176 w 1828"/>
                <a:gd name="T7" fmla="*/ 1318 h 2470"/>
                <a:gd name="T8" fmla="*/ 1134 w 1828"/>
                <a:gd name="T9" fmla="*/ 1237 h 2470"/>
                <a:gd name="T10" fmla="*/ 1088 w 1828"/>
                <a:gd name="T11" fmla="*/ 1149 h 2470"/>
                <a:gd name="T12" fmla="*/ 954 w 1828"/>
                <a:gd name="T13" fmla="*/ 1145 h 2470"/>
                <a:gd name="T14" fmla="*/ 1144 w 1828"/>
                <a:gd name="T15" fmla="*/ 1054 h 2470"/>
                <a:gd name="T16" fmla="*/ 1236 w 1828"/>
                <a:gd name="T17" fmla="*/ 902 h 2470"/>
                <a:gd name="T18" fmla="*/ 1289 w 1828"/>
                <a:gd name="T19" fmla="*/ 811 h 2470"/>
                <a:gd name="T20" fmla="*/ 1395 w 1828"/>
                <a:gd name="T21" fmla="*/ 733 h 2470"/>
                <a:gd name="T22" fmla="*/ 1373 w 1828"/>
                <a:gd name="T23" fmla="*/ 677 h 2470"/>
                <a:gd name="T24" fmla="*/ 1476 w 1828"/>
                <a:gd name="T25" fmla="*/ 617 h 2470"/>
                <a:gd name="T26" fmla="*/ 1398 w 1828"/>
                <a:gd name="T27" fmla="*/ 398 h 2470"/>
                <a:gd name="T28" fmla="*/ 1225 w 1828"/>
                <a:gd name="T29" fmla="*/ 324 h 2470"/>
                <a:gd name="T30" fmla="*/ 1197 w 1828"/>
                <a:gd name="T31" fmla="*/ 582 h 2470"/>
                <a:gd name="T32" fmla="*/ 1060 w 1828"/>
                <a:gd name="T33" fmla="*/ 515 h 2470"/>
                <a:gd name="T34" fmla="*/ 1067 w 1828"/>
                <a:gd name="T35" fmla="*/ 314 h 2470"/>
                <a:gd name="T36" fmla="*/ 1159 w 1828"/>
                <a:gd name="T37" fmla="*/ 194 h 2470"/>
                <a:gd name="T38" fmla="*/ 1113 w 1828"/>
                <a:gd name="T39" fmla="*/ 141 h 2470"/>
                <a:gd name="T40" fmla="*/ 1035 w 1828"/>
                <a:gd name="T41" fmla="*/ 43 h 2470"/>
                <a:gd name="T42" fmla="*/ 1025 w 1828"/>
                <a:gd name="T43" fmla="*/ 131 h 2470"/>
                <a:gd name="T44" fmla="*/ 884 w 1828"/>
                <a:gd name="T45" fmla="*/ 155 h 2470"/>
                <a:gd name="T46" fmla="*/ 785 w 1828"/>
                <a:gd name="T47" fmla="*/ 166 h 2470"/>
                <a:gd name="T48" fmla="*/ 690 w 1828"/>
                <a:gd name="T49" fmla="*/ 117 h 2470"/>
                <a:gd name="T50" fmla="*/ 535 w 1828"/>
                <a:gd name="T51" fmla="*/ 67 h 2470"/>
                <a:gd name="T52" fmla="*/ 327 w 1828"/>
                <a:gd name="T53" fmla="*/ 74 h 2470"/>
                <a:gd name="T54" fmla="*/ 123 w 1828"/>
                <a:gd name="T55" fmla="*/ 36 h 2470"/>
                <a:gd name="T56" fmla="*/ 0 w 1828"/>
                <a:gd name="T57" fmla="*/ 240 h 2470"/>
                <a:gd name="T58" fmla="*/ 28 w 1828"/>
                <a:gd name="T59" fmla="*/ 370 h 2470"/>
                <a:gd name="T60" fmla="*/ 140 w 1828"/>
                <a:gd name="T61" fmla="*/ 448 h 2470"/>
                <a:gd name="T62" fmla="*/ 214 w 1828"/>
                <a:gd name="T63" fmla="*/ 370 h 2470"/>
                <a:gd name="T64" fmla="*/ 285 w 1828"/>
                <a:gd name="T65" fmla="*/ 381 h 2470"/>
                <a:gd name="T66" fmla="*/ 486 w 1828"/>
                <a:gd name="T67" fmla="*/ 497 h 2470"/>
                <a:gd name="T68" fmla="*/ 598 w 1828"/>
                <a:gd name="T69" fmla="*/ 684 h 2470"/>
                <a:gd name="T70" fmla="*/ 715 w 1828"/>
                <a:gd name="T71" fmla="*/ 1040 h 2470"/>
                <a:gd name="T72" fmla="*/ 778 w 1828"/>
                <a:gd name="T73" fmla="*/ 1050 h 2470"/>
                <a:gd name="T74" fmla="*/ 1032 w 1828"/>
                <a:gd name="T75" fmla="*/ 1247 h 2470"/>
                <a:gd name="T76" fmla="*/ 1095 w 1828"/>
                <a:gd name="T77" fmla="*/ 1286 h 2470"/>
                <a:gd name="T78" fmla="*/ 1106 w 1828"/>
                <a:gd name="T79" fmla="*/ 1307 h 2470"/>
                <a:gd name="T80" fmla="*/ 1194 w 1828"/>
                <a:gd name="T81" fmla="*/ 1325 h 2470"/>
                <a:gd name="T82" fmla="*/ 1152 w 1828"/>
                <a:gd name="T83" fmla="*/ 1494 h 2470"/>
                <a:gd name="T84" fmla="*/ 1303 w 1828"/>
                <a:gd name="T85" fmla="*/ 1709 h 2470"/>
                <a:gd name="T86" fmla="*/ 1282 w 1828"/>
                <a:gd name="T87" fmla="*/ 2075 h 2470"/>
                <a:gd name="T88" fmla="*/ 1377 w 1828"/>
                <a:gd name="T89" fmla="*/ 2463 h 2470"/>
                <a:gd name="T90" fmla="*/ 1349 w 1828"/>
                <a:gd name="T91" fmla="*/ 2216 h 2470"/>
                <a:gd name="T92" fmla="*/ 1486 w 1828"/>
                <a:gd name="T93" fmla="*/ 1987 h 2470"/>
                <a:gd name="T94" fmla="*/ 1828 w 1828"/>
                <a:gd name="T95" fmla="*/ 1519 h 2470"/>
                <a:gd name="T96" fmla="*/ 1345 w 1828"/>
                <a:gd name="T97" fmla="*/ 694 h 2470"/>
                <a:gd name="T98" fmla="*/ 1141 w 1828"/>
                <a:gd name="T99" fmla="*/ 712 h 2470"/>
                <a:gd name="T100" fmla="*/ 1155 w 1828"/>
                <a:gd name="T101" fmla="*/ 790 h 2470"/>
                <a:gd name="T102" fmla="*/ 1197 w 1828"/>
                <a:gd name="T103" fmla="*/ 782 h 2470"/>
                <a:gd name="T104" fmla="*/ 1088 w 1828"/>
                <a:gd name="T105" fmla="*/ 800 h 2470"/>
                <a:gd name="T106" fmla="*/ 1025 w 1828"/>
                <a:gd name="T107" fmla="*/ 708 h 2470"/>
                <a:gd name="T108" fmla="*/ 1120 w 1828"/>
                <a:gd name="T109" fmla="*/ 1223 h 2470"/>
                <a:gd name="T110" fmla="*/ 1331 w 1828"/>
                <a:gd name="T111" fmla="*/ 1656 h 2470"/>
                <a:gd name="T112" fmla="*/ 1345 w 1828"/>
                <a:gd name="T113" fmla="*/ 1589 h 2470"/>
                <a:gd name="T114" fmla="*/ 1483 w 1828"/>
                <a:gd name="T115" fmla="*/ 1378 h 2470"/>
                <a:gd name="T116" fmla="*/ 1409 w 1828"/>
                <a:gd name="T117" fmla="*/ 1378 h 2470"/>
                <a:gd name="T118" fmla="*/ 1528 w 1828"/>
                <a:gd name="T119" fmla="*/ 1374 h 2470"/>
                <a:gd name="T120" fmla="*/ 1384 w 1828"/>
                <a:gd name="T121" fmla="*/ 1413 h 2470"/>
                <a:gd name="T122" fmla="*/ 1225 w 1828"/>
                <a:gd name="T123" fmla="*/ 1410 h 2470"/>
                <a:gd name="T124" fmla="*/ 1391 w 1828"/>
                <a:gd name="T125" fmla="*/ 1769 h 2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28" h="2470">
                  <a:moveTo>
                    <a:pt x="1796" y="1491"/>
                  </a:moveTo>
                  <a:lnTo>
                    <a:pt x="1789" y="1487"/>
                  </a:lnTo>
                  <a:lnTo>
                    <a:pt x="1779" y="1480"/>
                  </a:lnTo>
                  <a:lnTo>
                    <a:pt x="1757" y="1469"/>
                  </a:lnTo>
                  <a:lnTo>
                    <a:pt x="1740" y="1466"/>
                  </a:lnTo>
                  <a:lnTo>
                    <a:pt x="1687" y="1448"/>
                  </a:lnTo>
                  <a:lnTo>
                    <a:pt x="1680" y="1448"/>
                  </a:lnTo>
                  <a:lnTo>
                    <a:pt x="1676" y="1452"/>
                  </a:lnTo>
                  <a:lnTo>
                    <a:pt x="1669" y="1452"/>
                  </a:lnTo>
                  <a:lnTo>
                    <a:pt x="1666" y="1455"/>
                  </a:lnTo>
                  <a:lnTo>
                    <a:pt x="1666" y="1455"/>
                  </a:lnTo>
                  <a:lnTo>
                    <a:pt x="1669" y="1448"/>
                  </a:lnTo>
                  <a:lnTo>
                    <a:pt x="1669" y="1445"/>
                  </a:lnTo>
                  <a:lnTo>
                    <a:pt x="1669" y="1438"/>
                  </a:lnTo>
                  <a:lnTo>
                    <a:pt x="1669" y="1438"/>
                  </a:lnTo>
                  <a:lnTo>
                    <a:pt x="1669" y="1434"/>
                  </a:lnTo>
                  <a:lnTo>
                    <a:pt x="1666" y="1431"/>
                  </a:lnTo>
                  <a:lnTo>
                    <a:pt x="1662" y="1431"/>
                  </a:lnTo>
                  <a:lnTo>
                    <a:pt x="1659" y="1431"/>
                  </a:lnTo>
                  <a:lnTo>
                    <a:pt x="1655" y="1431"/>
                  </a:lnTo>
                  <a:lnTo>
                    <a:pt x="1652" y="1431"/>
                  </a:lnTo>
                  <a:lnTo>
                    <a:pt x="1645" y="1431"/>
                  </a:lnTo>
                  <a:lnTo>
                    <a:pt x="1638" y="1431"/>
                  </a:lnTo>
                  <a:lnTo>
                    <a:pt x="1631" y="1427"/>
                  </a:lnTo>
                  <a:lnTo>
                    <a:pt x="1624" y="1427"/>
                  </a:lnTo>
                  <a:lnTo>
                    <a:pt x="1620" y="1427"/>
                  </a:lnTo>
                  <a:lnTo>
                    <a:pt x="1613" y="1431"/>
                  </a:lnTo>
                  <a:lnTo>
                    <a:pt x="1602" y="1434"/>
                  </a:lnTo>
                  <a:lnTo>
                    <a:pt x="1595" y="1438"/>
                  </a:lnTo>
                  <a:lnTo>
                    <a:pt x="1592" y="1438"/>
                  </a:lnTo>
                  <a:lnTo>
                    <a:pt x="1588" y="1441"/>
                  </a:lnTo>
                  <a:lnTo>
                    <a:pt x="1581" y="1448"/>
                  </a:lnTo>
                  <a:lnTo>
                    <a:pt x="1571" y="1452"/>
                  </a:lnTo>
                  <a:lnTo>
                    <a:pt x="1564" y="1455"/>
                  </a:lnTo>
                  <a:lnTo>
                    <a:pt x="1560" y="1455"/>
                  </a:lnTo>
                  <a:lnTo>
                    <a:pt x="1560" y="1455"/>
                  </a:lnTo>
                  <a:lnTo>
                    <a:pt x="1564" y="1452"/>
                  </a:lnTo>
                  <a:lnTo>
                    <a:pt x="1571" y="1448"/>
                  </a:lnTo>
                  <a:lnTo>
                    <a:pt x="1574" y="1445"/>
                  </a:lnTo>
                  <a:lnTo>
                    <a:pt x="1578" y="1441"/>
                  </a:lnTo>
                  <a:lnTo>
                    <a:pt x="1578" y="1438"/>
                  </a:lnTo>
                  <a:lnTo>
                    <a:pt x="1581" y="1434"/>
                  </a:lnTo>
                  <a:lnTo>
                    <a:pt x="1585" y="1427"/>
                  </a:lnTo>
                  <a:lnTo>
                    <a:pt x="1592" y="1424"/>
                  </a:lnTo>
                  <a:lnTo>
                    <a:pt x="1595" y="1420"/>
                  </a:lnTo>
                  <a:lnTo>
                    <a:pt x="1599" y="1417"/>
                  </a:lnTo>
                  <a:lnTo>
                    <a:pt x="1602" y="1410"/>
                  </a:lnTo>
                  <a:lnTo>
                    <a:pt x="1606" y="1403"/>
                  </a:lnTo>
                  <a:lnTo>
                    <a:pt x="1606" y="1399"/>
                  </a:lnTo>
                  <a:lnTo>
                    <a:pt x="1599" y="1385"/>
                  </a:lnTo>
                  <a:lnTo>
                    <a:pt x="1588" y="1371"/>
                  </a:lnTo>
                  <a:lnTo>
                    <a:pt x="1578" y="1360"/>
                  </a:lnTo>
                  <a:lnTo>
                    <a:pt x="1571" y="1353"/>
                  </a:lnTo>
                  <a:lnTo>
                    <a:pt x="1564" y="1350"/>
                  </a:lnTo>
                  <a:lnTo>
                    <a:pt x="1557" y="1346"/>
                  </a:lnTo>
                  <a:lnTo>
                    <a:pt x="1550" y="1343"/>
                  </a:lnTo>
                  <a:lnTo>
                    <a:pt x="1536" y="1336"/>
                  </a:lnTo>
                  <a:lnTo>
                    <a:pt x="1525" y="1332"/>
                  </a:lnTo>
                  <a:lnTo>
                    <a:pt x="1514" y="1329"/>
                  </a:lnTo>
                  <a:lnTo>
                    <a:pt x="1507" y="1329"/>
                  </a:lnTo>
                  <a:lnTo>
                    <a:pt x="1497" y="1321"/>
                  </a:lnTo>
                  <a:lnTo>
                    <a:pt x="1497" y="1321"/>
                  </a:lnTo>
                  <a:lnTo>
                    <a:pt x="1493" y="1318"/>
                  </a:lnTo>
                  <a:lnTo>
                    <a:pt x="1490" y="1311"/>
                  </a:lnTo>
                  <a:lnTo>
                    <a:pt x="1483" y="1307"/>
                  </a:lnTo>
                  <a:lnTo>
                    <a:pt x="1476" y="1300"/>
                  </a:lnTo>
                  <a:lnTo>
                    <a:pt x="1465" y="1290"/>
                  </a:lnTo>
                  <a:lnTo>
                    <a:pt x="1462" y="1286"/>
                  </a:lnTo>
                  <a:lnTo>
                    <a:pt x="1458" y="1283"/>
                  </a:lnTo>
                  <a:lnTo>
                    <a:pt x="1454" y="1283"/>
                  </a:lnTo>
                  <a:lnTo>
                    <a:pt x="1451" y="1279"/>
                  </a:lnTo>
                  <a:lnTo>
                    <a:pt x="1447" y="1276"/>
                  </a:lnTo>
                  <a:lnTo>
                    <a:pt x="1444" y="1272"/>
                  </a:lnTo>
                  <a:lnTo>
                    <a:pt x="1437" y="1269"/>
                  </a:lnTo>
                  <a:lnTo>
                    <a:pt x="1430" y="1269"/>
                  </a:lnTo>
                  <a:lnTo>
                    <a:pt x="1430" y="1265"/>
                  </a:lnTo>
                  <a:lnTo>
                    <a:pt x="1426" y="1262"/>
                  </a:lnTo>
                  <a:lnTo>
                    <a:pt x="1423" y="1258"/>
                  </a:lnTo>
                  <a:lnTo>
                    <a:pt x="1419" y="1258"/>
                  </a:lnTo>
                  <a:lnTo>
                    <a:pt x="1419" y="1255"/>
                  </a:lnTo>
                  <a:lnTo>
                    <a:pt x="1412" y="1255"/>
                  </a:lnTo>
                  <a:lnTo>
                    <a:pt x="1405" y="1255"/>
                  </a:lnTo>
                  <a:lnTo>
                    <a:pt x="1398" y="1258"/>
                  </a:lnTo>
                  <a:lnTo>
                    <a:pt x="1395" y="1258"/>
                  </a:lnTo>
                  <a:lnTo>
                    <a:pt x="1391" y="1258"/>
                  </a:lnTo>
                  <a:lnTo>
                    <a:pt x="1384" y="1262"/>
                  </a:lnTo>
                  <a:lnTo>
                    <a:pt x="1377" y="1265"/>
                  </a:lnTo>
                  <a:lnTo>
                    <a:pt x="1370" y="1265"/>
                  </a:lnTo>
                  <a:lnTo>
                    <a:pt x="1366" y="1265"/>
                  </a:lnTo>
                  <a:lnTo>
                    <a:pt x="1363" y="1265"/>
                  </a:lnTo>
                  <a:lnTo>
                    <a:pt x="1356" y="1262"/>
                  </a:lnTo>
                  <a:lnTo>
                    <a:pt x="1349" y="1258"/>
                  </a:lnTo>
                  <a:lnTo>
                    <a:pt x="1345" y="1255"/>
                  </a:lnTo>
                  <a:lnTo>
                    <a:pt x="1345" y="1255"/>
                  </a:lnTo>
                  <a:lnTo>
                    <a:pt x="1338" y="1247"/>
                  </a:lnTo>
                  <a:lnTo>
                    <a:pt x="1335" y="1244"/>
                  </a:lnTo>
                  <a:lnTo>
                    <a:pt x="1331" y="1240"/>
                  </a:lnTo>
                  <a:lnTo>
                    <a:pt x="1331" y="1237"/>
                  </a:lnTo>
                  <a:lnTo>
                    <a:pt x="1328" y="1233"/>
                  </a:lnTo>
                  <a:lnTo>
                    <a:pt x="1328" y="1233"/>
                  </a:lnTo>
                  <a:lnTo>
                    <a:pt x="1324" y="1233"/>
                  </a:lnTo>
                  <a:lnTo>
                    <a:pt x="1324" y="1233"/>
                  </a:lnTo>
                  <a:lnTo>
                    <a:pt x="1324" y="1233"/>
                  </a:lnTo>
                  <a:lnTo>
                    <a:pt x="1324" y="1230"/>
                  </a:lnTo>
                  <a:lnTo>
                    <a:pt x="1324" y="1233"/>
                  </a:lnTo>
                  <a:lnTo>
                    <a:pt x="1324" y="1233"/>
                  </a:lnTo>
                  <a:lnTo>
                    <a:pt x="1324" y="1233"/>
                  </a:lnTo>
                  <a:lnTo>
                    <a:pt x="1324" y="1237"/>
                  </a:lnTo>
                  <a:lnTo>
                    <a:pt x="1321" y="1237"/>
                  </a:lnTo>
                  <a:lnTo>
                    <a:pt x="1321" y="1240"/>
                  </a:lnTo>
                  <a:lnTo>
                    <a:pt x="1321" y="1240"/>
                  </a:lnTo>
                  <a:lnTo>
                    <a:pt x="1321" y="1240"/>
                  </a:lnTo>
                  <a:lnTo>
                    <a:pt x="1321" y="1244"/>
                  </a:lnTo>
                  <a:lnTo>
                    <a:pt x="1317" y="1244"/>
                  </a:lnTo>
                  <a:lnTo>
                    <a:pt x="1317" y="1244"/>
                  </a:lnTo>
                  <a:lnTo>
                    <a:pt x="1317" y="1247"/>
                  </a:lnTo>
                  <a:lnTo>
                    <a:pt x="1321" y="1247"/>
                  </a:lnTo>
                  <a:lnTo>
                    <a:pt x="1317" y="1251"/>
                  </a:lnTo>
                  <a:lnTo>
                    <a:pt x="1317" y="1251"/>
                  </a:lnTo>
                  <a:lnTo>
                    <a:pt x="1314" y="1251"/>
                  </a:lnTo>
                  <a:lnTo>
                    <a:pt x="1314" y="1251"/>
                  </a:lnTo>
                  <a:lnTo>
                    <a:pt x="1314" y="1247"/>
                  </a:lnTo>
                  <a:lnTo>
                    <a:pt x="1314" y="1247"/>
                  </a:lnTo>
                  <a:lnTo>
                    <a:pt x="1314" y="1244"/>
                  </a:lnTo>
                  <a:lnTo>
                    <a:pt x="1317" y="1244"/>
                  </a:lnTo>
                  <a:lnTo>
                    <a:pt x="1317" y="1240"/>
                  </a:lnTo>
                  <a:lnTo>
                    <a:pt x="1314" y="1240"/>
                  </a:lnTo>
                  <a:lnTo>
                    <a:pt x="1314" y="1237"/>
                  </a:lnTo>
                  <a:lnTo>
                    <a:pt x="1314" y="1237"/>
                  </a:lnTo>
                  <a:lnTo>
                    <a:pt x="1310" y="1237"/>
                  </a:lnTo>
                  <a:lnTo>
                    <a:pt x="1307" y="1240"/>
                  </a:lnTo>
                  <a:lnTo>
                    <a:pt x="1310" y="1237"/>
                  </a:lnTo>
                  <a:lnTo>
                    <a:pt x="1314" y="1237"/>
                  </a:lnTo>
                  <a:lnTo>
                    <a:pt x="1314" y="1233"/>
                  </a:lnTo>
                  <a:lnTo>
                    <a:pt x="1317" y="1233"/>
                  </a:lnTo>
                  <a:lnTo>
                    <a:pt x="1317" y="1233"/>
                  </a:lnTo>
                  <a:lnTo>
                    <a:pt x="1317" y="1230"/>
                  </a:lnTo>
                  <a:lnTo>
                    <a:pt x="1317" y="1230"/>
                  </a:lnTo>
                  <a:lnTo>
                    <a:pt x="1314" y="1230"/>
                  </a:lnTo>
                  <a:lnTo>
                    <a:pt x="1314" y="1230"/>
                  </a:lnTo>
                  <a:lnTo>
                    <a:pt x="1307" y="1230"/>
                  </a:lnTo>
                  <a:lnTo>
                    <a:pt x="1303" y="1233"/>
                  </a:lnTo>
                  <a:lnTo>
                    <a:pt x="1296" y="1233"/>
                  </a:lnTo>
                  <a:lnTo>
                    <a:pt x="1296" y="1237"/>
                  </a:lnTo>
                  <a:lnTo>
                    <a:pt x="1292" y="1237"/>
                  </a:lnTo>
                  <a:lnTo>
                    <a:pt x="1289" y="1237"/>
                  </a:lnTo>
                  <a:lnTo>
                    <a:pt x="1285" y="1237"/>
                  </a:lnTo>
                  <a:lnTo>
                    <a:pt x="1278" y="1240"/>
                  </a:lnTo>
                  <a:lnTo>
                    <a:pt x="1275" y="1244"/>
                  </a:lnTo>
                  <a:lnTo>
                    <a:pt x="1275" y="1244"/>
                  </a:lnTo>
                  <a:lnTo>
                    <a:pt x="1268" y="1251"/>
                  </a:lnTo>
                  <a:lnTo>
                    <a:pt x="1250" y="1255"/>
                  </a:lnTo>
                  <a:lnTo>
                    <a:pt x="1243" y="1265"/>
                  </a:lnTo>
                  <a:lnTo>
                    <a:pt x="1229" y="1283"/>
                  </a:lnTo>
                  <a:lnTo>
                    <a:pt x="1215" y="1286"/>
                  </a:lnTo>
                  <a:lnTo>
                    <a:pt x="1215" y="1286"/>
                  </a:lnTo>
                  <a:lnTo>
                    <a:pt x="1215" y="1290"/>
                  </a:lnTo>
                  <a:lnTo>
                    <a:pt x="1218" y="1293"/>
                  </a:lnTo>
                  <a:lnTo>
                    <a:pt x="1215" y="1300"/>
                  </a:lnTo>
                  <a:lnTo>
                    <a:pt x="1215" y="1300"/>
                  </a:lnTo>
                  <a:lnTo>
                    <a:pt x="1215" y="1304"/>
                  </a:lnTo>
                  <a:lnTo>
                    <a:pt x="1215" y="1307"/>
                  </a:lnTo>
                  <a:lnTo>
                    <a:pt x="1215" y="1311"/>
                  </a:lnTo>
                  <a:lnTo>
                    <a:pt x="1215" y="1314"/>
                  </a:lnTo>
                  <a:lnTo>
                    <a:pt x="1208" y="1311"/>
                  </a:lnTo>
                  <a:lnTo>
                    <a:pt x="1204" y="1311"/>
                  </a:lnTo>
                  <a:lnTo>
                    <a:pt x="1204" y="1311"/>
                  </a:lnTo>
                  <a:lnTo>
                    <a:pt x="1197" y="1311"/>
                  </a:lnTo>
                  <a:lnTo>
                    <a:pt x="1197" y="1311"/>
                  </a:lnTo>
                  <a:lnTo>
                    <a:pt x="1190" y="1314"/>
                  </a:lnTo>
                  <a:lnTo>
                    <a:pt x="1183" y="1314"/>
                  </a:lnTo>
                  <a:lnTo>
                    <a:pt x="1176" y="1318"/>
                  </a:lnTo>
                  <a:lnTo>
                    <a:pt x="1176" y="1318"/>
                  </a:lnTo>
                  <a:lnTo>
                    <a:pt x="1169" y="1318"/>
                  </a:lnTo>
                  <a:lnTo>
                    <a:pt x="1166" y="1314"/>
                  </a:lnTo>
                  <a:lnTo>
                    <a:pt x="1166" y="1314"/>
                  </a:lnTo>
                  <a:lnTo>
                    <a:pt x="1166" y="1314"/>
                  </a:lnTo>
                  <a:lnTo>
                    <a:pt x="1162" y="1314"/>
                  </a:lnTo>
                  <a:lnTo>
                    <a:pt x="1159" y="1311"/>
                  </a:lnTo>
                  <a:lnTo>
                    <a:pt x="1148" y="1307"/>
                  </a:lnTo>
                  <a:lnTo>
                    <a:pt x="1141" y="1314"/>
                  </a:lnTo>
                  <a:lnTo>
                    <a:pt x="1137" y="1318"/>
                  </a:lnTo>
                  <a:lnTo>
                    <a:pt x="1137" y="1321"/>
                  </a:lnTo>
                  <a:lnTo>
                    <a:pt x="1137" y="1321"/>
                  </a:lnTo>
                  <a:lnTo>
                    <a:pt x="1134" y="1325"/>
                  </a:lnTo>
                  <a:lnTo>
                    <a:pt x="1130" y="1329"/>
                  </a:lnTo>
                  <a:lnTo>
                    <a:pt x="1130" y="1329"/>
                  </a:lnTo>
                  <a:lnTo>
                    <a:pt x="1134" y="1325"/>
                  </a:lnTo>
                  <a:lnTo>
                    <a:pt x="1137" y="1321"/>
                  </a:lnTo>
                  <a:lnTo>
                    <a:pt x="1137" y="1318"/>
                  </a:lnTo>
                  <a:lnTo>
                    <a:pt x="1137" y="1314"/>
                  </a:lnTo>
                  <a:lnTo>
                    <a:pt x="1141" y="1311"/>
                  </a:lnTo>
                  <a:lnTo>
                    <a:pt x="1144" y="1304"/>
                  </a:lnTo>
                  <a:lnTo>
                    <a:pt x="1144" y="1304"/>
                  </a:lnTo>
                  <a:lnTo>
                    <a:pt x="1144" y="1304"/>
                  </a:lnTo>
                  <a:lnTo>
                    <a:pt x="1144" y="1304"/>
                  </a:lnTo>
                  <a:lnTo>
                    <a:pt x="1141" y="1300"/>
                  </a:lnTo>
                  <a:lnTo>
                    <a:pt x="1137" y="1297"/>
                  </a:lnTo>
                  <a:lnTo>
                    <a:pt x="1137" y="1297"/>
                  </a:lnTo>
                  <a:lnTo>
                    <a:pt x="1134" y="1293"/>
                  </a:lnTo>
                  <a:lnTo>
                    <a:pt x="1134" y="1293"/>
                  </a:lnTo>
                  <a:lnTo>
                    <a:pt x="1134" y="1293"/>
                  </a:lnTo>
                  <a:lnTo>
                    <a:pt x="1130" y="1290"/>
                  </a:lnTo>
                  <a:lnTo>
                    <a:pt x="1127" y="1283"/>
                  </a:lnTo>
                  <a:lnTo>
                    <a:pt x="1127" y="1283"/>
                  </a:lnTo>
                  <a:lnTo>
                    <a:pt x="1127" y="1279"/>
                  </a:lnTo>
                  <a:lnTo>
                    <a:pt x="1127" y="1276"/>
                  </a:lnTo>
                  <a:lnTo>
                    <a:pt x="1127" y="1269"/>
                  </a:lnTo>
                  <a:lnTo>
                    <a:pt x="1127" y="1269"/>
                  </a:lnTo>
                  <a:lnTo>
                    <a:pt x="1130" y="1262"/>
                  </a:lnTo>
                  <a:lnTo>
                    <a:pt x="1130" y="1258"/>
                  </a:lnTo>
                  <a:lnTo>
                    <a:pt x="1130" y="1258"/>
                  </a:lnTo>
                  <a:lnTo>
                    <a:pt x="1130" y="1251"/>
                  </a:lnTo>
                  <a:lnTo>
                    <a:pt x="1130" y="1244"/>
                  </a:lnTo>
                  <a:lnTo>
                    <a:pt x="1134" y="1237"/>
                  </a:lnTo>
                  <a:lnTo>
                    <a:pt x="1134" y="1230"/>
                  </a:lnTo>
                  <a:lnTo>
                    <a:pt x="1134" y="1230"/>
                  </a:lnTo>
                  <a:lnTo>
                    <a:pt x="1134" y="1223"/>
                  </a:lnTo>
                  <a:lnTo>
                    <a:pt x="1134" y="1219"/>
                  </a:lnTo>
                  <a:lnTo>
                    <a:pt x="1134" y="1219"/>
                  </a:lnTo>
                  <a:lnTo>
                    <a:pt x="1134" y="1216"/>
                  </a:lnTo>
                  <a:lnTo>
                    <a:pt x="1134" y="1216"/>
                  </a:lnTo>
                  <a:lnTo>
                    <a:pt x="1130" y="1216"/>
                  </a:lnTo>
                  <a:lnTo>
                    <a:pt x="1127" y="1212"/>
                  </a:lnTo>
                  <a:lnTo>
                    <a:pt x="1123" y="1212"/>
                  </a:lnTo>
                  <a:lnTo>
                    <a:pt x="1116" y="1212"/>
                  </a:lnTo>
                  <a:lnTo>
                    <a:pt x="1109" y="1212"/>
                  </a:lnTo>
                  <a:lnTo>
                    <a:pt x="1102" y="1212"/>
                  </a:lnTo>
                  <a:lnTo>
                    <a:pt x="1095" y="1212"/>
                  </a:lnTo>
                  <a:lnTo>
                    <a:pt x="1092" y="1212"/>
                  </a:lnTo>
                  <a:lnTo>
                    <a:pt x="1092" y="1212"/>
                  </a:lnTo>
                  <a:lnTo>
                    <a:pt x="1088" y="1212"/>
                  </a:lnTo>
                  <a:lnTo>
                    <a:pt x="1085" y="1212"/>
                  </a:lnTo>
                  <a:lnTo>
                    <a:pt x="1081" y="1212"/>
                  </a:lnTo>
                  <a:lnTo>
                    <a:pt x="1081" y="1212"/>
                  </a:lnTo>
                  <a:lnTo>
                    <a:pt x="1078" y="1212"/>
                  </a:lnTo>
                  <a:lnTo>
                    <a:pt x="1078" y="1212"/>
                  </a:lnTo>
                  <a:lnTo>
                    <a:pt x="1078" y="1212"/>
                  </a:lnTo>
                  <a:lnTo>
                    <a:pt x="1074" y="1209"/>
                  </a:lnTo>
                  <a:lnTo>
                    <a:pt x="1074" y="1209"/>
                  </a:lnTo>
                  <a:lnTo>
                    <a:pt x="1074" y="1205"/>
                  </a:lnTo>
                  <a:lnTo>
                    <a:pt x="1074" y="1205"/>
                  </a:lnTo>
                  <a:lnTo>
                    <a:pt x="1074" y="1202"/>
                  </a:lnTo>
                  <a:lnTo>
                    <a:pt x="1074" y="1202"/>
                  </a:lnTo>
                  <a:lnTo>
                    <a:pt x="1074" y="1198"/>
                  </a:lnTo>
                  <a:lnTo>
                    <a:pt x="1078" y="1195"/>
                  </a:lnTo>
                  <a:lnTo>
                    <a:pt x="1078" y="1195"/>
                  </a:lnTo>
                  <a:lnTo>
                    <a:pt x="1078" y="1188"/>
                  </a:lnTo>
                  <a:lnTo>
                    <a:pt x="1074" y="1184"/>
                  </a:lnTo>
                  <a:lnTo>
                    <a:pt x="1074" y="1177"/>
                  </a:lnTo>
                  <a:lnTo>
                    <a:pt x="1078" y="1174"/>
                  </a:lnTo>
                  <a:lnTo>
                    <a:pt x="1078" y="1170"/>
                  </a:lnTo>
                  <a:lnTo>
                    <a:pt x="1078" y="1166"/>
                  </a:lnTo>
                  <a:lnTo>
                    <a:pt x="1081" y="1159"/>
                  </a:lnTo>
                  <a:lnTo>
                    <a:pt x="1081" y="1156"/>
                  </a:lnTo>
                  <a:lnTo>
                    <a:pt x="1085" y="1152"/>
                  </a:lnTo>
                  <a:lnTo>
                    <a:pt x="1085" y="1152"/>
                  </a:lnTo>
                  <a:lnTo>
                    <a:pt x="1088" y="1149"/>
                  </a:lnTo>
                  <a:lnTo>
                    <a:pt x="1088" y="1145"/>
                  </a:lnTo>
                  <a:lnTo>
                    <a:pt x="1092" y="1145"/>
                  </a:lnTo>
                  <a:lnTo>
                    <a:pt x="1092" y="1145"/>
                  </a:lnTo>
                  <a:lnTo>
                    <a:pt x="1092" y="1142"/>
                  </a:lnTo>
                  <a:lnTo>
                    <a:pt x="1092" y="1138"/>
                  </a:lnTo>
                  <a:lnTo>
                    <a:pt x="1092" y="1138"/>
                  </a:lnTo>
                  <a:lnTo>
                    <a:pt x="1088" y="1135"/>
                  </a:lnTo>
                  <a:lnTo>
                    <a:pt x="1081" y="1135"/>
                  </a:lnTo>
                  <a:lnTo>
                    <a:pt x="1081" y="1135"/>
                  </a:lnTo>
                  <a:lnTo>
                    <a:pt x="1074" y="1135"/>
                  </a:lnTo>
                  <a:lnTo>
                    <a:pt x="1067" y="1135"/>
                  </a:lnTo>
                  <a:lnTo>
                    <a:pt x="1060" y="1135"/>
                  </a:lnTo>
                  <a:lnTo>
                    <a:pt x="1056" y="1138"/>
                  </a:lnTo>
                  <a:lnTo>
                    <a:pt x="1053" y="1138"/>
                  </a:lnTo>
                  <a:lnTo>
                    <a:pt x="1049" y="1138"/>
                  </a:lnTo>
                  <a:lnTo>
                    <a:pt x="1046" y="1138"/>
                  </a:lnTo>
                  <a:lnTo>
                    <a:pt x="1046" y="1138"/>
                  </a:lnTo>
                  <a:lnTo>
                    <a:pt x="1042" y="1138"/>
                  </a:lnTo>
                  <a:lnTo>
                    <a:pt x="1039" y="1138"/>
                  </a:lnTo>
                  <a:lnTo>
                    <a:pt x="1039" y="1142"/>
                  </a:lnTo>
                  <a:lnTo>
                    <a:pt x="1039" y="1145"/>
                  </a:lnTo>
                  <a:lnTo>
                    <a:pt x="1035" y="1152"/>
                  </a:lnTo>
                  <a:lnTo>
                    <a:pt x="1035" y="1156"/>
                  </a:lnTo>
                  <a:lnTo>
                    <a:pt x="1035" y="1159"/>
                  </a:lnTo>
                  <a:lnTo>
                    <a:pt x="1035" y="1163"/>
                  </a:lnTo>
                  <a:lnTo>
                    <a:pt x="1032" y="1163"/>
                  </a:lnTo>
                  <a:lnTo>
                    <a:pt x="1028" y="1166"/>
                  </a:lnTo>
                  <a:lnTo>
                    <a:pt x="1025" y="1166"/>
                  </a:lnTo>
                  <a:lnTo>
                    <a:pt x="1021" y="1170"/>
                  </a:lnTo>
                  <a:lnTo>
                    <a:pt x="1018" y="1170"/>
                  </a:lnTo>
                  <a:lnTo>
                    <a:pt x="1014" y="1174"/>
                  </a:lnTo>
                  <a:lnTo>
                    <a:pt x="1011" y="1174"/>
                  </a:lnTo>
                  <a:lnTo>
                    <a:pt x="1004" y="1174"/>
                  </a:lnTo>
                  <a:lnTo>
                    <a:pt x="996" y="1174"/>
                  </a:lnTo>
                  <a:lnTo>
                    <a:pt x="986" y="1170"/>
                  </a:lnTo>
                  <a:lnTo>
                    <a:pt x="975" y="1170"/>
                  </a:lnTo>
                  <a:lnTo>
                    <a:pt x="968" y="1166"/>
                  </a:lnTo>
                  <a:lnTo>
                    <a:pt x="961" y="1163"/>
                  </a:lnTo>
                  <a:lnTo>
                    <a:pt x="961" y="1163"/>
                  </a:lnTo>
                  <a:lnTo>
                    <a:pt x="958" y="1159"/>
                  </a:lnTo>
                  <a:lnTo>
                    <a:pt x="954" y="1156"/>
                  </a:lnTo>
                  <a:lnTo>
                    <a:pt x="954" y="1149"/>
                  </a:lnTo>
                  <a:lnTo>
                    <a:pt x="954" y="1145"/>
                  </a:lnTo>
                  <a:lnTo>
                    <a:pt x="951" y="1142"/>
                  </a:lnTo>
                  <a:lnTo>
                    <a:pt x="951" y="1131"/>
                  </a:lnTo>
                  <a:lnTo>
                    <a:pt x="947" y="1121"/>
                  </a:lnTo>
                  <a:lnTo>
                    <a:pt x="944" y="1114"/>
                  </a:lnTo>
                  <a:lnTo>
                    <a:pt x="944" y="1110"/>
                  </a:lnTo>
                  <a:lnTo>
                    <a:pt x="940" y="1107"/>
                  </a:lnTo>
                  <a:lnTo>
                    <a:pt x="940" y="1096"/>
                  </a:lnTo>
                  <a:lnTo>
                    <a:pt x="940" y="1089"/>
                  </a:lnTo>
                  <a:lnTo>
                    <a:pt x="944" y="1085"/>
                  </a:lnTo>
                  <a:lnTo>
                    <a:pt x="940" y="1068"/>
                  </a:lnTo>
                  <a:lnTo>
                    <a:pt x="944" y="1064"/>
                  </a:lnTo>
                  <a:lnTo>
                    <a:pt x="944" y="1061"/>
                  </a:lnTo>
                  <a:lnTo>
                    <a:pt x="944" y="1054"/>
                  </a:lnTo>
                  <a:lnTo>
                    <a:pt x="944" y="1050"/>
                  </a:lnTo>
                  <a:lnTo>
                    <a:pt x="944" y="1050"/>
                  </a:lnTo>
                  <a:lnTo>
                    <a:pt x="954" y="1029"/>
                  </a:lnTo>
                  <a:lnTo>
                    <a:pt x="975" y="1022"/>
                  </a:lnTo>
                  <a:lnTo>
                    <a:pt x="979" y="1015"/>
                  </a:lnTo>
                  <a:lnTo>
                    <a:pt x="989" y="1015"/>
                  </a:lnTo>
                  <a:lnTo>
                    <a:pt x="996" y="1011"/>
                  </a:lnTo>
                  <a:lnTo>
                    <a:pt x="1004" y="1011"/>
                  </a:lnTo>
                  <a:lnTo>
                    <a:pt x="1007" y="1015"/>
                  </a:lnTo>
                  <a:lnTo>
                    <a:pt x="1011" y="1015"/>
                  </a:lnTo>
                  <a:lnTo>
                    <a:pt x="1025" y="1015"/>
                  </a:lnTo>
                  <a:lnTo>
                    <a:pt x="1039" y="1011"/>
                  </a:lnTo>
                  <a:lnTo>
                    <a:pt x="1046" y="1011"/>
                  </a:lnTo>
                  <a:lnTo>
                    <a:pt x="1049" y="1008"/>
                  </a:lnTo>
                  <a:lnTo>
                    <a:pt x="1049" y="1008"/>
                  </a:lnTo>
                  <a:lnTo>
                    <a:pt x="1053" y="1004"/>
                  </a:lnTo>
                  <a:lnTo>
                    <a:pt x="1053" y="1004"/>
                  </a:lnTo>
                  <a:lnTo>
                    <a:pt x="1067" y="1001"/>
                  </a:lnTo>
                  <a:lnTo>
                    <a:pt x="1088" y="1004"/>
                  </a:lnTo>
                  <a:lnTo>
                    <a:pt x="1109" y="1004"/>
                  </a:lnTo>
                  <a:lnTo>
                    <a:pt x="1120" y="1008"/>
                  </a:lnTo>
                  <a:lnTo>
                    <a:pt x="1127" y="1008"/>
                  </a:lnTo>
                  <a:lnTo>
                    <a:pt x="1130" y="1011"/>
                  </a:lnTo>
                  <a:lnTo>
                    <a:pt x="1134" y="1015"/>
                  </a:lnTo>
                  <a:lnTo>
                    <a:pt x="1137" y="1019"/>
                  </a:lnTo>
                  <a:lnTo>
                    <a:pt x="1137" y="1026"/>
                  </a:lnTo>
                  <a:lnTo>
                    <a:pt x="1137" y="1029"/>
                  </a:lnTo>
                  <a:lnTo>
                    <a:pt x="1137" y="1029"/>
                  </a:lnTo>
                  <a:lnTo>
                    <a:pt x="1141" y="1043"/>
                  </a:lnTo>
                  <a:lnTo>
                    <a:pt x="1144" y="1054"/>
                  </a:lnTo>
                  <a:lnTo>
                    <a:pt x="1152" y="1064"/>
                  </a:lnTo>
                  <a:lnTo>
                    <a:pt x="1155" y="1071"/>
                  </a:lnTo>
                  <a:lnTo>
                    <a:pt x="1162" y="1075"/>
                  </a:lnTo>
                  <a:lnTo>
                    <a:pt x="1166" y="1078"/>
                  </a:lnTo>
                  <a:lnTo>
                    <a:pt x="1166" y="1078"/>
                  </a:lnTo>
                  <a:lnTo>
                    <a:pt x="1173" y="1085"/>
                  </a:lnTo>
                  <a:lnTo>
                    <a:pt x="1176" y="1089"/>
                  </a:lnTo>
                  <a:lnTo>
                    <a:pt x="1180" y="1089"/>
                  </a:lnTo>
                  <a:lnTo>
                    <a:pt x="1183" y="1085"/>
                  </a:lnTo>
                  <a:lnTo>
                    <a:pt x="1183" y="1085"/>
                  </a:lnTo>
                  <a:lnTo>
                    <a:pt x="1187" y="1085"/>
                  </a:lnTo>
                  <a:lnTo>
                    <a:pt x="1187" y="1061"/>
                  </a:lnTo>
                  <a:lnTo>
                    <a:pt x="1180" y="1043"/>
                  </a:lnTo>
                  <a:lnTo>
                    <a:pt x="1173" y="1033"/>
                  </a:lnTo>
                  <a:lnTo>
                    <a:pt x="1169" y="1026"/>
                  </a:lnTo>
                  <a:lnTo>
                    <a:pt x="1166" y="1019"/>
                  </a:lnTo>
                  <a:lnTo>
                    <a:pt x="1162" y="1008"/>
                  </a:lnTo>
                  <a:lnTo>
                    <a:pt x="1162" y="1001"/>
                  </a:lnTo>
                  <a:lnTo>
                    <a:pt x="1162" y="997"/>
                  </a:lnTo>
                  <a:lnTo>
                    <a:pt x="1162" y="994"/>
                  </a:lnTo>
                  <a:lnTo>
                    <a:pt x="1162" y="987"/>
                  </a:lnTo>
                  <a:lnTo>
                    <a:pt x="1166" y="980"/>
                  </a:lnTo>
                  <a:lnTo>
                    <a:pt x="1169" y="976"/>
                  </a:lnTo>
                  <a:lnTo>
                    <a:pt x="1169" y="976"/>
                  </a:lnTo>
                  <a:lnTo>
                    <a:pt x="1176" y="966"/>
                  </a:lnTo>
                  <a:lnTo>
                    <a:pt x="1187" y="959"/>
                  </a:lnTo>
                  <a:lnTo>
                    <a:pt x="1194" y="952"/>
                  </a:lnTo>
                  <a:lnTo>
                    <a:pt x="1204" y="941"/>
                  </a:lnTo>
                  <a:lnTo>
                    <a:pt x="1211" y="934"/>
                  </a:lnTo>
                  <a:lnTo>
                    <a:pt x="1215" y="930"/>
                  </a:lnTo>
                  <a:lnTo>
                    <a:pt x="1218" y="927"/>
                  </a:lnTo>
                  <a:lnTo>
                    <a:pt x="1222" y="927"/>
                  </a:lnTo>
                  <a:lnTo>
                    <a:pt x="1225" y="920"/>
                  </a:lnTo>
                  <a:lnTo>
                    <a:pt x="1225" y="916"/>
                  </a:lnTo>
                  <a:lnTo>
                    <a:pt x="1229" y="913"/>
                  </a:lnTo>
                  <a:lnTo>
                    <a:pt x="1233" y="913"/>
                  </a:lnTo>
                  <a:lnTo>
                    <a:pt x="1233" y="913"/>
                  </a:lnTo>
                  <a:lnTo>
                    <a:pt x="1236" y="913"/>
                  </a:lnTo>
                  <a:lnTo>
                    <a:pt x="1236" y="909"/>
                  </a:lnTo>
                  <a:lnTo>
                    <a:pt x="1240" y="909"/>
                  </a:lnTo>
                  <a:lnTo>
                    <a:pt x="1240" y="906"/>
                  </a:lnTo>
                  <a:lnTo>
                    <a:pt x="1240" y="906"/>
                  </a:lnTo>
                  <a:lnTo>
                    <a:pt x="1236" y="902"/>
                  </a:lnTo>
                  <a:lnTo>
                    <a:pt x="1236" y="902"/>
                  </a:lnTo>
                  <a:lnTo>
                    <a:pt x="1233" y="902"/>
                  </a:lnTo>
                  <a:lnTo>
                    <a:pt x="1233" y="892"/>
                  </a:lnTo>
                  <a:lnTo>
                    <a:pt x="1229" y="888"/>
                  </a:lnTo>
                  <a:lnTo>
                    <a:pt x="1229" y="881"/>
                  </a:lnTo>
                  <a:lnTo>
                    <a:pt x="1229" y="881"/>
                  </a:lnTo>
                  <a:lnTo>
                    <a:pt x="1236" y="881"/>
                  </a:lnTo>
                  <a:lnTo>
                    <a:pt x="1240" y="878"/>
                  </a:lnTo>
                  <a:lnTo>
                    <a:pt x="1243" y="878"/>
                  </a:lnTo>
                  <a:lnTo>
                    <a:pt x="1243" y="874"/>
                  </a:lnTo>
                  <a:lnTo>
                    <a:pt x="1243" y="867"/>
                  </a:lnTo>
                  <a:lnTo>
                    <a:pt x="1243" y="863"/>
                  </a:lnTo>
                  <a:lnTo>
                    <a:pt x="1240" y="860"/>
                  </a:lnTo>
                  <a:lnTo>
                    <a:pt x="1240" y="860"/>
                  </a:lnTo>
                  <a:lnTo>
                    <a:pt x="1236" y="853"/>
                  </a:lnTo>
                  <a:lnTo>
                    <a:pt x="1236" y="853"/>
                  </a:lnTo>
                  <a:lnTo>
                    <a:pt x="1236" y="849"/>
                  </a:lnTo>
                  <a:lnTo>
                    <a:pt x="1236" y="849"/>
                  </a:lnTo>
                  <a:lnTo>
                    <a:pt x="1236" y="849"/>
                  </a:lnTo>
                  <a:lnTo>
                    <a:pt x="1247" y="856"/>
                  </a:lnTo>
                  <a:lnTo>
                    <a:pt x="1250" y="846"/>
                  </a:lnTo>
                  <a:lnTo>
                    <a:pt x="1254" y="856"/>
                  </a:lnTo>
                  <a:lnTo>
                    <a:pt x="1254" y="860"/>
                  </a:lnTo>
                  <a:lnTo>
                    <a:pt x="1254" y="863"/>
                  </a:lnTo>
                  <a:lnTo>
                    <a:pt x="1257" y="867"/>
                  </a:lnTo>
                  <a:lnTo>
                    <a:pt x="1261" y="867"/>
                  </a:lnTo>
                  <a:lnTo>
                    <a:pt x="1261" y="863"/>
                  </a:lnTo>
                  <a:lnTo>
                    <a:pt x="1261" y="856"/>
                  </a:lnTo>
                  <a:lnTo>
                    <a:pt x="1264" y="849"/>
                  </a:lnTo>
                  <a:lnTo>
                    <a:pt x="1264" y="846"/>
                  </a:lnTo>
                  <a:lnTo>
                    <a:pt x="1264" y="839"/>
                  </a:lnTo>
                  <a:lnTo>
                    <a:pt x="1264" y="832"/>
                  </a:lnTo>
                  <a:lnTo>
                    <a:pt x="1264" y="825"/>
                  </a:lnTo>
                  <a:lnTo>
                    <a:pt x="1261" y="825"/>
                  </a:lnTo>
                  <a:lnTo>
                    <a:pt x="1257" y="818"/>
                  </a:lnTo>
                  <a:lnTo>
                    <a:pt x="1257" y="814"/>
                  </a:lnTo>
                  <a:lnTo>
                    <a:pt x="1261" y="814"/>
                  </a:lnTo>
                  <a:lnTo>
                    <a:pt x="1264" y="811"/>
                  </a:lnTo>
                  <a:lnTo>
                    <a:pt x="1264" y="811"/>
                  </a:lnTo>
                  <a:lnTo>
                    <a:pt x="1268" y="814"/>
                  </a:lnTo>
                  <a:lnTo>
                    <a:pt x="1275" y="814"/>
                  </a:lnTo>
                  <a:lnTo>
                    <a:pt x="1282" y="811"/>
                  </a:lnTo>
                  <a:lnTo>
                    <a:pt x="1289" y="811"/>
                  </a:lnTo>
                  <a:lnTo>
                    <a:pt x="1292" y="807"/>
                  </a:lnTo>
                  <a:lnTo>
                    <a:pt x="1296" y="807"/>
                  </a:lnTo>
                  <a:lnTo>
                    <a:pt x="1303" y="807"/>
                  </a:lnTo>
                  <a:lnTo>
                    <a:pt x="1310" y="807"/>
                  </a:lnTo>
                  <a:lnTo>
                    <a:pt x="1314" y="807"/>
                  </a:lnTo>
                  <a:lnTo>
                    <a:pt x="1321" y="804"/>
                  </a:lnTo>
                  <a:lnTo>
                    <a:pt x="1321" y="800"/>
                  </a:lnTo>
                  <a:lnTo>
                    <a:pt x="1321" y="797"/>
                  </a:lnTo>
                  <a:lnTo>
                    <a:pt x="1314" y="797"/>
                  </a:lnTo>
                  <a:lnTo>
                    <a:pt x="1310" y="797"/>
                  </a:lnTo>
                  <a:lnTo>
                    <a:pt x="1307" y="793"/>
                  </a:lnTo>
                  <a:lnTo>
                    <a:pt x="1303" y="793"/>
                  </a:lnTo>
                  <a:lnTo>
                    <a:pt x="1299" y="793"/>
                  </a:lnTo>
                  <a:lnTo>
                    <a:pt x="1299" y="790"/>
                  </a:lnTo>
                  <a:lnTo>
                    <a:pt x="1299" y="786"/>
                  </a:lnTo>
                  <a:lnTo>
                    <a:pt x="1303" y="782"/>
                  </a:lnTo>
                  <a:lnTo>
                    <a:pt x="1310" y="779"/>
                  </a:lnTo>
                  <a:lnTo>
                    <a:pt x="1310" y="775"/>
                  </a:lnTo>
                  <a:lnTo>
                    <a:pt x="1314" y="775"/>
                  </a:lnTo>
                  <a:lnTo>
                    <a:pt x="1317" y="772"/>
                  </a:lnTo>
                  <a:lnTo>
                    <a:pt x="1321" y="765"/>
                  </a:lnTo>
                  <a:lnTo>
                    <a:pt x="1324" y="761"/>
                  </a:lnTo>
                  <a:lnTo>
                    <a:pt x="1328" y="758"/>
                  </a:lnTo>
                  <a:lnTo>
                    <a:pt x="1328" y="754"/>
                  </a:lnTo>
                  <a:lnTo>
                    <a:pt x="1338" y="754"/>
                  </a:lnTo>
                  <a:lnTo>
                    <a:pt x="1345" y="751"/>
                  </a:lnTo>
                  <a:lnTo>
                    <a:pt x="1349" y="747"/>
                  </a:lnTo>
                  <a:lnTo>
                    <a:pt x="1352" y="747"/>
                  </a:lnTo>
                  <a:lnTo>
                    <a:pt x="1359" y="744"/>
                  </a:lnTo>
                  <a:lnTo>
                    <a:pt x="1359" y="744"/>
                  </a:lnTo>
                  <a:lnTo>
                    <a:pt x="1359" y="740"/>
                  </a:lnTo>
                  <a:lnTo>
                    <a:pt x="1359" y="740"/>
                  </a:lnTo>
                  <a:lnTo>
                    <a:pt x="1359" y="740"/>
                  </a:lnTo>
                  <a:lnTo>
                    <a:pt x="1359" y="740"/>
                  </a:lnTo>
                  <a:lnTo>
                    <a:pt x="1359" y="740"/>
                  </a:lnTo>
                  <a:lnTo>
                    <a:pt x="1366" y="740"/>
                  </a:lnTo>
                  <a:lnTo>
                    <a:pt x="1373" y="737"/>
                  </a:lnTo>
                  <a:lnTo>
                    <a:pt x="1380" y="733"/>
                  </a:lnTo>
                  <a:lnTo>
                    <a:pt x="1384" y="733"/>
                  </a:lnTo>
                  <a:lnTo>
                    <a:pt x="1384" y="730"/>
                  </a:lnTo>
                  <a:lnTo>
                    <a:pt x="1391" y="730"/>
                  </a:lnTo>
                  <a:lnTo>
                    <a:pt x="1395" y="733"/>
                  </a:lnTo>
                  <a:lnTo>
                    <a:pt x="1395" y="733"/>
                  </a:lnTo>
                  <a:lnTo>
                    <a:pt x="1391" y="737"/>
                  </a:lnTo>
                  <a:lnTo>
                    <a:pt x="1391" y="740"/>
                  </a:lnTo>
                  <a:lnTo>
                    <a:pt x="1388" y="740"/>
                  </a:lnTo>
                  <a:lnTo>
                    <a:pt x="1384" y="744"/>
                  </a:lnTo>
                  <a:lnTo>
                    <a:pt x="1384" y="744"/>
                  </a:lnTo>
                  <a:lnTo>
                    <a:pt x="1373" y="747"/>
                  </a:lnTo>
                  <a:lnTo>
                    <a:pt x="1370" y="751"/>
                  </a:lnTo>
                  <a:lnTo>
                    <a:pt x="1370" y="754"/>
                  </a:lnTo>
                  <a:lnTo>
                    <a:pt x="1370" y="761"/>
                  </a:lnTo>
                  <a:lnTo>
                    <a:pt x="1373" y="761"/>
                  </a:lnTo>
                  <a:lnTo>
                    <a:pt x="1373" y="765"/>
                  </a:lnTo>
                  <a:lnTo>
                    <a:pt x="1377" y="765"/>
                  </a:lnTo>
                  <a:lnTo>
                    <a:pt x="1384" y="765"/>
                  </a:lnTo>
                  <a:lnTo>
                    <a:pt x="1391" y="761"/>
                  </a:lnTo>
                  <a:lnTo>
                    <a:pt x="1398" y="758"/>
                  </a:lnTo>
                  <a:lnTo>
                    <a:pt x="1405" y="754"/>
                  </a:lnTo>
                  <a:lnTo>
                    <a:pt x="1412" y="751"/>
                  </a:lnTo>
                  <a:lnTo>
                    <a:pt x="1419" y="751"/>
                  </a:lnTo>
                  <a:lnTo>
                    <a:pt x="1419" y="747"/>
                  </a:lnTo>
                  <a:lnTo>
                    <a:pt x="1426" y="747"/>
                  </a:lnTo>
                  <a:lnTo>
                    <a:pt x="1426" y="744"/>
                  </a:lnTo>
                  <a:lnTo>
                    <a:pt x="1426" y="740"/>
                  </a:lnTo>
                  <a:lnTo>
                    <a:pt x="1423" y="737"/>
                  </a:lnTo>
                  <a:lnTo>
                    <a:pt x="1419" y="737"/>
                  </a:lnTo>
                  <a:lnTo>
                    <a:pt x="1419" y="737"/>
                  </a:lnTo>
                  <a:lnTo>
                    <a:pt x="1412" y="733"/>
                  </a:lnTo>
                  <a:lnTo>
                    <a:pt x="1405" y="730"/>
                  </a:lnTo>
                  <a:lnTo>
                    <a:pt x="1398" y="723"/>
                  </a:lnTo>
                  <a:lnTo>
                    <a:pt x="1395" y="716"/>
                  </a:lnTo>
                  <a:lnTo>
                    <a:pt x="1391" y="712"/>
                  </a:lnTo>
                  <a:lnTo>
                    <a:pt x="1388" y="708"/>
                  </a:lnTo>
                  <a:lnTo>
                    <a:pt x="1384" y="705"/>
                  </a:lnTo>
                  <a:lnTo>
                    <a:pt x="1384" y="698"/>
                  </a:lnTo>
                  <a:lnTo>
                    <a:pt x="1384" y="694"/>
                  </a:lnTo>
                  <a:lnTo>
                    <a:pt x="1384" y="691"/>
                  </a:lnTo>
                  <a:lnTo>
                    <a:pt x="1388" y="691"/>
                  </a:lnTo>
                  <a:lnTo>
                    <a:pt x="1384" y="684"/>
                  </a:lnTo>
                  <a:lnTo>
                    <a:pt x="1384" y="684"/>
                  </a:lnTo>
                  <a:lnTo>
                    <a:pt x="1380" y="684"/>
                  </a:lnTo>
                  <a:lnTo>
                    <a:pt x="1377" y="684"/>
                  </a:lnTo>
                  <a:lnTo>
                    <a:pt x="1377" y="684"/>
                  </a:lnTo>
                  <a:lnTo>
                    <a:pt x="1373" y="684"/>
                  </a:lnTo>
                  <a:lnTo>
                    <a:pt x="1373" y="677"/>
                  </a:lnTo>
                  <a:lnTo>
                    <a:pt x="1380" y="677"/>
                  </a:lnTo>
                  <a:lnTo>
                    <a:pt x="1388" y="673"/>
                  </a:lnTo>
                  <a:lnTo>
                    <a:pt x="1391" y="670"/>
                  </a:lnTo>
                  <a:lnTo>
                    <a:pt x="1395" y="666"/>
                  </a:lnTo>
                  <a:lnTo>
                    <a:pt x="1395" y="663"/>
                  </a:lnTo>
                  <a:lnTo>
                    <a:pt x="1391" y="659"/>
                  </a:lnTo>
                  <a:lnTo>
                    <a:pt x="1388" y="656"/>
                  </a:lnTo>
                  <a:lnTo>
                    <a:pt x="1384" y="656"/>
                  </a:lnTo>
                  <a:lnTo>
                    <a:pt x="1380" y="656"/>
                  </a:lnTo>
                  <a:lnTo>
                    <a:pt x="1377" y="659"/>
                  </a:lnTo>
                  <a:lnTo>
                    <a:pt x="1373" y="659"/>
                  </a:lnTo>
                  <a:lnTo>
                    <a:pt x="1359" y="663"/>
                  </a:lnTo>
                  <a:lnTo>
                    <a:pt x="1349" y="666"/>
                  </a:lnTo>
                  <a:lnTo>
                    <a:pt x="1342" y="673"/>
                  </a:lnTo>
                  <a:lnTo>
                    <a:pt x="1338" y="677"/>
                  </a:lnTo>
                  <a:lnTo>
                    <a:pt x="1338" y="677"/>
                  </a:lnTo>
                  <a:lnTo>
                    <a:pt x="1331" y="684"/>
                  </a:lnTo>
                  <a:lnTo>
                    <a:pt x="1324" y="691"/>
                  </a:lnTo>
                  <a:lnTo>
                    <a:pt x="1314" y="698"/>
                  </a:lnTo>
                  <a:lnTo>
                    <a:pt x="1307" y="701"/>
                  </a:lnTo>
                  <a:lnTo>
                    <a:pt x="1303" y="705"/>
                  </a:lnTo>
                  <a:lnTo>
                    <a:pt x="1299" y="705"/>
                  </a:lnTo>
                  <a:lnTo>
                    <a:pt x="1307" y="698"/>
                  </a:lnTo>
                  <a:lnTo>
                    <a:pt x="1314" y="691"/>
                  </a:lnTo>
                  <a:lnTo>
                    <a:pt x="1321" y="684"/>
                  </a:lnTo>
                  <a:lnTo>
                    <a:pt x="1324" y="673"/>
                  </a:lnTo>
                  <a:lnTo>
                    <a:pt x="1331" y="666"/>
                  </a:lnTo>
                  <a:lnTo>
                    <a:pt x="1335" y="659"/>
                  </a:lnTo>
                  <a:lnTo>
                    <a:pt x="1338" y="656"/>
                  </a:lnTo>
                  <a:lnTo>
                    <a:pt x="1338" y="656"/>
                  </a:lnTo>
                  <a:lnTo>
                    <a:pt x="1356" y="645"/>
                  </a:lnTo>
                  <a:lnTo>
                    <a:pt x="1366" y="638"/>
                  </a:lnTo>
                  <a:lnTo>
                    <a:pt x="1377" y="634"/>
                  </a:lnTo>
                  <a:lnTo>
                    <a:pt x="1384" y="631"/>
                  </a:lnTo>
                  <a:lnTo>
                    <a:pt x="1388" y="631"/>
                  </a:lnTo>
                  <a:lnTo>
                    <a:pt x="1405" y="634"/>
                  </a:lnTo>
                  <a:lnTo>
                    <a:pt x="1430" y="634"/>
                  </a:lnTo>
                  <a:lnTo>
                    <a:pt x="1447" y="634"/>
                  </a:lnTo>
                  <a:lnTo>
                    <a:pt x="1454" y="631"/>
                  </a:lnTo>
                  <a:lnTo>
                    <a:pt x="1465" y="631"/>
                  </a:lnTo>
                  <a:lnTo>
                    <a:pt x="1472" y="627"/>
                  </a:lnTo>
                  <a:lnTo>
                    <a:pt x="1476" y="620"/>
                  </a:lnTo>
                  <a:lnTo>
                    <a:pt x="1476" y="617"/>
                  </a:lnTo>
                  <a:lnTo>
                    <a:pt x="1476" y="613"/>
                  </a:lnTo>
                  <a:lnTo>
                    <a:pt x="1476" y="613"/>
                  </a:lnTo>
                  <a:lnTo>
                    <a:pt x="1483" y="606"/>
                  </a:lnTo>
                  <a:lnTo>
                    <a:pt x="1486" y="603"/>
                  </a:lnTo>
                  <a:lnTo>
                    <a:pt x="1493" y="599"/>
                  </a:lnTo>
                  <a:lnTo>
                    <a:pt x="1497" y="599"/>
                  </a:lnTo>
                  <a:lnTo>
                    <a:pt x="1500" y="599"/>
                  </a:lnTo>
                  <a:lnTo>
                    <a:pt x="1500" y="599"/>
                  </a:lnTo>
                  <a:lnTo>
                    <a:pt x="1507" y="596"/>
                  </a:lnTo>
                  <a:lnTo>
                    <a:pt x="1511" y="589"/>
                  </a:lnTo>
                  <a:lnTo>
                    <a:pt x="1514" y="578"/>
                  </a:lnTo>
                  <a:lnTo>
                    <a:pt x="1514" y="571"/>
                  </a:lnTo>
                  <a:lnTo>
                    <a:pt x="1511" y="561"/>
                  </a:lnTo>
                  <a:lnTo>
                    <a:pt x="1507" y="553"/>
                  </a:lnTo>
                  <a:lnTo>
                    <a:pt x="1500" y="550"/>
                  </a:lnTo>
                  <a:lnTo>
                    <a:pt x="1497" y="546"/>
                  </a:lnTo>
                  <a:lnTo>
                    <a:pt x="1497" y="546"/>
                  </a:lnTo>
                  <a:lnTo>
                    <a:pt x="1493" y="539"/>
                  </a:lnTo>
                  <a:lnTo>
                    <a:pt x="1490" y="532"/>
                  </a:lnTo>
                  <a:lnTo>
                    <a:pt x="1490" y="529"/>
                  </a:lnTo>
                  <a:lnTo>
                    <a:pt x="1490" y="529"/>
                  </a:lnTo>
                  <a:lnTo>
                    <a:pt x="1490" y="529"/>
                  </a:lnTo>
                  <a:lnTo>
                    <a:pt x="1469" y="529"/>
                  </a:lnTo>
                  <a:lnTo>
                    <a:pt x="1465" y="532"/>
                  </a:lnTo>
                  <a:lnTo>
                    <a:pt x="1462" y="532"/>
                  </a:lnTo>
                  <a:lnTo>
                    <a:pt x="1458" y="532"/>
                  </a:lnTo>
                  <a:lnTo>
                    <a:pt x="1458" y="529"/>
                  </a:lnTo>
                  <a:lnTo>
                    <a:pt x="1454" y="529"/>
                  </a:lnTo>
                  <a:lnTo>
                    <a:pt x="1451" y="518"/>
                  </a:lnTo>
                  <a:lnTo>
                    <a:pt x="1447" y="508"/>
                  </a:lnTo>
                  <a:lnTo>
                    <a:pt x="1444" y="494"/>
                  </a:lnTo>
                  <a:lnTo>
                    <a:pt x="1440" y="487"/>
                  </a:lnTo>
                  <a:lnTo>
                    <a:pt x="1440" y="479"/>
                  </a:lnTo>
                  <a:lnTo>
                    <a:pt x="1440" y="479"/>
                  </a:lnTo>
                  <a:lnTo>
                    <a:pt x="1440" y="479"/>
                  </a:lnTo>
                  <a:lnTo>
                    <a:pt x="1440" y="483"/>
                  </a:lnTo>
                  <a:lnTo>
                    <a:pt x="1437" y="472"/>
                  </a:lnTo>
                  <a:lnTo>
                    <a:pt x="1426" y="455"/>
                  </a:lnTo>
                  <a:lnTo>
                    <a:pt x="1419" y="437"/>
                  </a:lnTo>
                  <a:lnTo>
                    <a:pt x="1412" y="423"/>
                  </a:lnTo>
                  <a:lnTo>
                    <a:pt x="1409" y="416"/>
                  </a:lnTo>
                  <a:lnTo>
                    <a:pt x="1405" y="405"/>
                  </a:lnTo>
                  <a:lnTo>
                    <a:pt x="1398" y="398"/>
                  </a:lnTo>
                  <a:lnTo>
                    <a:pt x="1395" y="391"/>
                  </a:lnTo>
                  <a:lnTo>
                    <a:pt x="1391" y="391"/>
                  </a:lnTo>
                  <a:lnTo>
                    <a:pt x="1388" y="391"/>
                  </a:lnTo>
                  <a:lnTo>
                    <a:pt x="1384" y="391"/>
                  </a:lnTo>
                  <a:lnTo>
                    <a:pt x="1384" y="395"/>
                  </a:lnTo>
                  <a:lnTo>
                    <a:pt x="1388" y="405"/>
                  </a:lnTo>
                  <a:lnTo>
                    <a:pt x="1384" y="413"/>
                  </a:lnTo>
                  <a:lnTo>
                    <a:pt x="1380" y="420"/>
                  </a:lnTo>
                  <a:lnTo>
                    <a:pt x="1377" y="423"/>
                  </a:lnTo>
                  <a:lnTo>
                    <a:pt x="1370" y="427"/>
                  </a:lnTo>
                  <a:lnTo>
                    <a:pt x="1366" y="427"/>
                  </a:lnTo>
                  <a:lnTo>
                    <a:pt x="1366" y="427"/>
                  </a:lnTo>
                  <a:lnTo>
                    <a:pt x="1356" y="430"/>
                  </a:lnTo>
                  <a:lnTo>
                    <a:pt x="1349" y="434"/>
                  </a:lnTo>
                  <a:lnTo>
                    <a:pt x="1342" y="434"/>
                  </a:lnTo>
                  <a:lnTo>
                    <a:pt x="1338" y="430"/>
                  </a:lnTo>
                  <a:lnTo>
                    <a:pt x="1335" y="427"/>
                  </a:lnTo>
                  <a:lnTo>
                    <a:pt x="1335" y="427"/>
                  </a:lnTo>
                  <a:lnTo>
                    <a:pt x="1331" y="423"/>
                  </a:lnTo>
                  <a:lnTo>
                    <a:pt x="1331" y="423"/>
                  </a:lnTo>
                  <a:lnTo>
                    <a:pt x="1328" y="413"/>
                  </a:lnTo>
                  <a:lnTo>
                    <a:pt x="1328" y="405"/>
                  </a:lnTo>
                  <a:lnTo>
                    <a:pt x="1328" y="395"/>
                  </a:lnTo>
                  <a:lnTo>
                    <a:pt x="1328" y="391"/>
                  </a:lnTo>
                  <a:lnTo>
                    <a:pt x="1331" y="388"/>
                  </a:lnTo>
                  <a:lnTo>
                    <a:pt x="1324" y="374"/>
                  </a:lnTo>
                  <a:lnTo>
                    <a:pt x="1328" y="370"/>
                  </a:lnTo>
                  <a:lnTo>
                    <a:pt x="1328" y="367"/>
                  </a:lnTo>
                  <a:lnTo>
                    <a:pt x="1324" y="363"/>
                  </a:lnTo>
                  <a:lnTo>
                    <a:pt x="1324" y="363"/>
                  </a:lnTo>
                  <a:lnTo>
                    <a:pt x="1321" y="360"/>
                  </a:lnTo>
                  <a:lnTo>
                    <a:pt x="1314" y="356"/>
                  </a:lnTo>
                  <a:lnTo>
                    <a:pt x="1310" y="353"/>
                  </a:lnTo>
                  <a:lnTo>
                    <a:pt x="1307" y="349"/>
                  </a:lnTo>
                  <a:lnTo>
                    <a:pt x="1303" y="346"/>
                  </a:lnTo>
                  <a:lnTo>
                    <a:pt x="1303" y="346"/>
                  </a:lnTo>
                  <a:lnTo>
                    <a:pt x="1296" y="335"/>
                  </a:lnTo>
                  <a:lnTo>
                    <a:pt x="1289" y="332"/>
                  </a:lnTo>
                  <a:lnTo>
                    <a:pt x="1282" y="332"/>
                  </a:lnTo>
                  <a:lnTo>
                    <a:pt x="1278" y="328"/>
                  </a:lnTo>
                  <a:lnTo>
                    <a:pt x="1275" y="328"/>
                  </a:lnTo>
                  <a:lnTo>
                    <a:pt x="1236" y="328"/>
                  </a:lnTo>
                  <a:lnTo>
                    <a:pt x="1225" y="324"/>
                  </a:lnTo>
                  <a:lnTo>
                    <a:pt x="1222" y="324"/>
                  </a:lnTo>
                  <a:lnTo>
                    <a:pt x="1218" y="328"/>
                  </a:lnTo>
                  <a:lnTo>
                    <a:pt x="1215" y="335"/>
                  </a:lnTo>
                  <a:lnTo>
                    <a:pt x="1211" y="339"/>
                  </a:lnTo>
                  <a:lnTo>
                    <a:pt x="1211" y="342"/>
                  </a:lnTo>
                  <a:lnTo>
                    <a:pt x="1211" y="342"/>
                  </a:lnTo>
                  <a:lnTo>
                    <a:pt x="1208" y="346"/>
                  </a:lnTo>
                  <a:lnTo>
                    <a:pt x="1208" y="353"/>
                  </a:lnTo>
                  <a:lnTo>
                    <a:pt x="1208" y="356"/>
                  </a:lnTo>
                  <a:lnTo>
                    <a:pt x="1208" y="363"/>
                  </a:lnTo>
                  <a:lnTo>
                    <a:pt x="1208" y="363"/>
                  </a:lnTo>
                  <a:lnTo>
                    <a:pt x="1215" y="370"/>
                  </a:lnTo>
                  <a:lnTo>
                    <a:pt x="1215" y="377"/>
                  </a:lnTo>
                  <a:lnTo>
                    <a:pt x="1218" y="384"/>
                  </a:lnTo>
                  <a:lnTo>
                    <a:pt x="1218" y="388"/>
                  </a:lnTo>
                  <a:lnTo>
                    <a:pt x="1211" y="402"/>
                  </a:lnTo>
                  <a:lnTo>
                    <a:pt x="1208" y="416"/>
                  </a:lnTo>
                  <a:lnTo>
                    <a:pt x="1204" y="423"/>
                  </a:lnTo>
                  <a:lnTo>
                    <a:pt x="1204" y="430"/>
                  </a:lnTo>
                  <a:lnTo>
                    <a:pt x="1204" y="430"/>
                  </a:lnTo>
                  <a:lnTo>
                    <a:pt x="1211" y="444"/>
                  </a:lnTo>
                  <a:lnTo>
                    <a:pt x="1215" y="465"/>
                  </a:lnTo>
                  <a:lnTo>
                    <a:pt x="1218" y="483"/>
                  </a:lnTo>
                  <a:lnTo>
                    <a:pt x="1222" y="490"/>
                  </a:lnTo>
                  <a:lnTo>
                    <a:pt x="1218" y="501"/>
                  </a:lnTo>
                  <a:lnTo>
                    <a:pt x="1218" y="504"/>
                  </a:lnTo>
                  <a:lnTo>
                    <a:pt x="1215" y="511"/>
                  </a:lnTo>
                  <a:lnTo>
                    <a:pt x="1211" y="511"/>
                  </a:lnTo>
                  <a:lnTo>
                    <a:pt x="1208" y="511"/>
                  </a:lnTo>
                  <a:lnTo>
                    <a:pt x="1204" y="522"/>
                  </a:lnTo>
                  <a:lnTo>
                    <a:pt x="1201" y="525"/>
                  </a:lnTo>
                  <a:lnTo>
                    <a:pt x="1194" y="529"/>
                  </a:lnTo>
                  <a:lnTo>
                    <a:pt x="1190" y="532"/>
                  </a:lnTo>
                  <a:lnTo>
                    <a:pt x="1190" y="532"/>
                  </a:lnTo>
                  <a:lnTo>
                    <a:pt x="1190" y="536"/>
                  </a:lnTo>
                  <a:lnTo>
                    <a:pt x="1190" y="543"/>
                  </a:lnTo>
                  <a:lnTo>
                    <a:pt x="1194" y="550"/>
                  </a:lnTo>
                  <a:lnTo>
                    <a:pt x="1190" y="557"/>
                  </a:lnTo>
                  <a:lnTo>
                    <a:pt x="1190" y="564"/>
                  </a:lnTo>
                  <a:lnTo>
                    <a:pt x="1190" y="564"/>
                  </a:lnTo>
                  <a:lnTo>
                    <a:pt x="1194" y="571"/>
                  </a:lnTo>
                  <a:lnTo>
                    <a:pt x="1194" y="578"/>
                  </a:lnTo>
                  <a:lnTo>
                    <a:pt x="1197" y="582"/>
                  </a:lnTo>
                  <a:lnTo>
                    <a:pt x="1201" y="585"/>
                  </a:lnTo>
                  <a:lnTo>
                    <a:pt x="1201" y="589"/>
                  </a:lnTo>
                  <a:lnTo>
                    <a:pt x="1201" y="596"/>
                  </a:lnTo>
                  <a:lnTo>
                    <a:pt x="1197" y="603"/>
                  </a:lnTo>
                  <a:lnTo>
                    <a:pt x="1194" y="606"/>
                  </a:lnTo>
                  <a:lnTo>
                    <a:pt x="1194" y="610"/>
                  </a:lnTo>
                  <a:lnTo>
                    <a:pt x="1190" y="610"/>
                  </a:lnTo>
                  <a:lnTo>
                    <a:pt x="1187" y="617"/>
                  </a:lnTo>
                  <a:lnTo>
                    <a:pt x="1183" y="620"/>
                  </a:lnTo>
                  <a:lnTo>
                    <a:pt x="1180" y="617"/>
                  </a:lnTo>
                  <a:lnTo>
                    <a:pt x="1176" y="617"/>
                  </a:lnTo>
                  <a:lnTo>
                    <a:pt x="1173" y="613"/>
                  </a:lnTo>
                  <a:lnTo>
                    <a:pt x="1173" y="610"/>
                  </a:lnTo>
                  <a:lnTo>
                    <a:pt x="1169" y="606"/>
                  </a:lnTo>
                  <a:lnTo>
                    <a:pt x="1169" y="603"/>
                  </a:lnTo>
                  <a:lnTo>
                    <a:pt x="1166" y="596"/>
                  </a:lnTo>
                  <a:lnTo>
                    <a:pt x="1162" y="592"/>
                  </a:lnTo>
                  <a:lnTo>
                    <a:pt x="1162" y="592"/>
                  </a:lnTo>
                  <a:lnTo>
                    <a:pt x="1155" y="589"/>
                  </a:lnTo>
                  <a:lnTo>
                    <a:pt x="1152" y="585"/>
                  </a:lnTo>
                  <a:lnTo>
                    <a:pt x="1152" y="578"/>
                  </a:lnTo>
                  <a:lnTo>
                    <a:pt x="1152" y="575"/>
                  </a:lnTo>
                  <a:lnTo>
                    <a:pt x="1152" y="575"/>
                  </a:lnTo>
                  <a:lnTo>
                    <a:pt x="1148" y="571"/>
                  </a:lnTo>
                  <a:lnTo>
                    <a:pt x="1144" y="564"/>
                  </a:lnTo>
                  <a:lnTo>
                    <a:pt x="1144" y="557"/>
                  </a:lnTo>
                  <a:lnTo>
                    <a:pt x="1144" y="553"/>
                  </a:lnTo>
                  <a:lnTo>
                    <a:pt x="1144" y="550"/>
                  </a:lnTo>
                  <a:lnTo>
                    <a:pt x="1141" y="539"/>
                  </a:lnTo>
                  <a:lnTo>
                    <a:pt x="1137" y="529"/>
                  </a:lnTo>
                  <a:lnTo>
                    <a:pt x="1134" y="525"/>
                  </a:lnTo>
                  <a:lnTo>
                    <a:pt x="1130" y="522"/>
                  </a:lnTo>
                  <a:lnTo>
                    <a:pt x="1127" y="522"/>
                  </a:lnTo>
                  <a:lnTo>
                    <a:pt x="1123" y="522"/>
                  </a:lnTo>
                  <a:lnTo>
                    <a:pt x="1123" y="522"/>
                  </a:lnTo>
                  <a:lnTo>
                    <a:pt x="1116" y="518"/>
                  </a:lnTo>
                  <a:lnTo>
                    <a:pt x="1106" y="518"/>
                  </a:lnTo>
                  <a:lnTo>
                    <a:pt x="1099" y="518"/>
                  </a:lnTo>
                  <a:lnTo>
                    <a:pt x="1088" y="518"/>
                  </a:lnTo>
                  <a:lnTo>
                    <a:pt x="1085" y="522"/>
                  </a:lnTo>
                  <a:lnTo>
                    <a:pt x="1081" y="522"/>
                  </a:lnTo>
                  <a:lnTo>
                    <a:pt x="1070" y="518"/>
                  </a:lnTo>
                  <a:lnTo>
                    <a:pt x="1060" y="515"/>
                  </a:lnTo>
                  <a:lnTo>
                    <a:pt x="1053" y="508"/>
                  </a:lnTo>
                  <a:lnTo>
                    <a:pt x="1049" y="501"/>
                  </a:lnTo>
                  <a:lnTo>
                    <a:pt x="1046" y="494"/>
                  </a:lnTo>
                  <a:lnTo>
                    <a:pt x="1042" y="487"/>
                  </a:lnTo>
                  <a:lnTo>
                    <a:pt x="1042" y="483"/>
                  </a:lnTo>
                  <a:lnTo>
                    <a:pt x="1042" y="483"/>
                  </a:lnTo>
                  <a:lnTo>
                    <a:pt x="1035" y="469"/>
                  </a:lnTo>
                  <a:lnTo>
                    <a:pt x="1028" y="462"/>
                  </a:lnTo>
                  <a:lnTo>
                    <a:pt x="1021" y="455"/>
                  </a:lnTo>
                  <a:lnTo>
                    <a:pt x="1018" y="451"/>
                  </a:lnTo>
                  <a:lnTo>
                    <a:pt x="1014" y="451"/>
                  </a:lnTo>
                  <a:lnTo>
                    <a:pt x="1014" y="444"/>
                  </a:lnTo>
                  <a:lnTo>
                    <a:pt x="1011" y="437"/>
                  </a:lnTo>
                  <a:lnTo>
                    <a:pt x="1011" y="437"/>
                  </a:lnTo>
                  <a:lnTo>
                    <a:pt x="1007" y="434"/>
                  </a:lnTo>
                  <a:lnTo>
                    <a:pt x="1000" y="437"/>
                  </a:lnTo>
                  <a:lnTo>
                    <a:pt x="993" y="434"/>
                  </a:lnTo>
                  <a:lnTo>
                    <a:pt x="986" y="430"/>
                  </a:lnTo>
                  <a:lnTo>
                    <a:pt x="982" y="423"/>
                  </a:lnTo>
                  <a:lnTo>
                    <a:pt x="982" y="420"/>
                  </a:lnTo>
                  <a:lnTo>
                    <a:pt x="982" y="413"/>
                  </a:lnTo>
                  <a:lnTo>
                    <a:pt x="979" y="409"/>
                  </a:lnTo>
                  <a:lnTo>
                    <a:pt x="979" y="405"/>
                  </a:lnTo>
                  <a:lnTo>
                    <a:pt x="982" y="391"/>
                  </a:lnTo>
                  <a:lnTo>
                    <a:pt x="993" y="374"/>
                  </a:lnTo>
                  <a:lnTo>
                    <a:pt x="1004" y="353"/>
                  </a:lnTo>
                  <a:lnTo>
                    <a:pt x="1014" y="342"/>
                  </a:lnTo>
                  <a:lnTo>
                    <a:pt x="1021" y="335"/>
                  </a:lnTo>
                  <a:lnTo>
                    <a:pt x="1028" y="332"/>
                  </a:lnTo>
                  <a:lnTo>
                    <a:pt x="1032" y="328"/>
                  </a:lnTo>
                  <a:lnTo>
                    <a:pt x="1035" y="324"/>
                  </a:lnTo>
                  <a:lnTo>
                    <a:pt x="1039" y="321"/>
                  </a:lnTo>
                  <a:lnTo>
                    <a:pt x="1039" y="321"/>
                  </a:lnTo>
                  <a:lnTo>
                    <a:pt x="1035" y="314"/>
                  </a:lnTo>
                  <a:lnTo>
                    <a:pt x="1039" y="310"/>
                  </a:lnTo>
                  <a:lnTo>
                    <a:pt x="1039" y="310"/>
                  </a:lnTo>
                  <a:lnTo>
                    <a:pt x="1042" y="310"/>
                  </a:lnTo>
                  <a:lnTo>
                    <a:pt x="1042" y="310"/>
                  </a:lnTo>
                  <a:lnTo>
                    <a:pt x="1046" y="307"/>
                  </a:lnTo>
                  <a:lnTo>
                    <a:pt x="1053" y="310"/>
                  </a:lnTo>
                  <a:lnTo>
                    <a:pt x="1056" y="310"/>
                  </a:lnTo>
                  <a:lnTo>
                    <a:pt x="1063" y="314"/>
                  </a:lnTo>
                  <a:lnTo>
                    <a:pt x="1067" y="314"/>
                  </a:lnTo>
                  <a:lnTo>
                    <a:pt x="1070" y="314"/>
                  </a:lnTo>
                  <a:lnTo>
                    <a:pt x="1070" y="314"/>
                  </a:lnTo>
                  <a:lnTo>
                    <a:pt x="1074" y="307"/>
                  </a:lnTo>
                  <a:lnTo>
                    <a:pt x="1078" y="300"/>
                  </a:lnTo>
                  <a:lnTo>
                    <a:pt x="1078" y="293"/>
                  </a:lnTo>
                  <a:lnTo>
                    <a:pt x="1078" y="289"/>
                  </a:lnTo>
                  <a:lnTo>
                    <a:pt x="1078" y="282"/>
                  </a:lnTo>
                  <a:lnTo>
                    <a:pt x="1078" y="282"/>
                  </a:lnTo>
                  <a:lnTo>
                    <a:pt x="1078" y="272"/>
                  </a:lnTo>
                  <a:lnTo>
                    <a:pt x="1081" y="261"/>
                  </a:lnTo>
                  <a:lnTo>
                    <a:pt x="1088" y="250"/>
                  </a:lnTo>
                  <a:lnTo>
                    <a:pt x="1092" y="243"/>
                  </a:lnTo>
                  <a:lnTo>
                    <a:pt x="1095" y="240"/>
                  </a:lnTo>
                  <a:lnTo>
                    <a:pt x="1095" y="240"/>
                  </a:lnTo>
                  <a:lnTo>
                    <a:pt x="1099" y="233"/>
                  </a:lnTo>
                  <a:lnTo>
                    <a:pt x="1099" y="229"/>
                  </a:lnTo>
                  <a:lnTo>
                    <a:pt x="1099" y="226"/>
                  </a:lnTo>
                  <a:lnTo>
                    <a:pt x="1099" y="226"/>
                  </a:lnTo>
                  <a:lnTo>
                    <a:pt x="1095" y="226"/>
                  </a:lnTo>
                  <a:lnTo>
                    <a:pt x="1095" y="229"/>
                  </a:lnTo>
                  <a:lnTo>
                    <a:pt x="1063" y="212"/>
                  </a:lnTo>
                  <a:lnTo>
                    <a:pt x="1063" y="208"/>
                  </a:lnTo>
                  <a:lnTo>
                    <a:pt x="1067" y="205"/>
                  </a:lnTo>
                  <a:lnTo>
                    <a:pt x="1070" y="205"/>
                  </a:lnTo>
                  <a:lnTo>
                    <a:pt x="1074" y="205"/>
                  </a:lnTo>
                  <a:lnTo>
                    <a:pt x="1081" y="208"/>
                  </a:lnTo>
                  <a:lnTo>
                    <a:pt x="1085" y="208"/>
                  </a:lnTo>
                  <a:lnTo>
                    <a:pt x="1092" y="208"/>
                  </a:lnTo>
                  <a:lnTo>
                    <a:pt x="1092" y="208"/>
                  </a:lnTo>
                  <a:lnTo>
                    <a:pt x="1095" y="208"/>
                  </a:lnTo>
                  <a:lnTo>
                    <a:pt x="1102" y="208"/>
                  </a:lnTo>
                  <a:lnTo>
                    <a:pt x="1109" y="208"/>
                  </a:lnTo>
                  <a:lnTo>
                    <a:pt x="1116" y="212"/>
                  </a:lnTo>
                  <a:lnTo>
                    <a:pt x="1120" y="212"/>
                  </a:lnTo>
                  <a:lnTo>
                    <a:pt x="1123" y="212"/>
                  </a:lnTo>
                  <a:lnTo>
                    <a:pt x="1130" y="201"/>
                  </a:lnTo>
                  <a:lnTo>
                    <a:pt x="1137" y="205"/>
                  </a:lnTo>
                  <a:lnTo>
                    <a:pt x="1144" y="205"/>
                  </a:lnTo>
                  <a:lnTo>
                    <a:pt x="1152" y="205"/>
                  </a:lnTo>
                  <a:lnTo>
                    <a:pt x="1155" y="201"/>
                  </a:lnTo>
                  <a:lnTo>
                    <a:pt x="1155" y="201"/>
                  </a:lnTo>
                  <a:lnTo>
                    <a:pt x="1155" y="201"/>
                  </a:lnTo>
                  <a:lnTo>
                    <a:pt x="1159" y="194"/>
                  </a:lnTo>
                  <a:lnTo>
                    <a:pt x="1159" y="191"/>
                  </a:lnTo>
                  <a:lnTo>
                    <a:pt x="1162" y="184"/>
                  </a:lnTo>
                  <a:lnTo>
                    <a:pt x="1166" y="180"/>
                  </a:lnTo>
                  <a:lnTo>
                    <a:pt x="1169" y="180"/>
                  </a:lnTo>
                  <a:lnTo>
                    <a:pt x="1173" y="176"/>
                  </a:lnTo>
                  <a:lnTo>
                    <a:pt x="1173" y="173"/>
                  </a:lnTo>
                  <a:lnTo>
                    <a:pt x="1173" y="166"/>
                  </a:lnTo>
                  <a:lnTo>
                    <a:pt x="1173" y="159"/>
                  </a:lnTo>
                  <a:lnTo>
                    <a:pt x="1169" y="148"/>
                  </a:lnTo>
                  <a:lnTo>
                    <a:pt x="1169" y="148"/>
                  </a:lnTo>
                  <a:lnTo>
                    <a:pt x="1166" y="145"/>
                  </a:lnTo>
                  <a:lnTo>
                    <a:pt x="1162" y="145"/>
                  </a:lnTo>
                  <a:lnTo>
                    <a:pt x="1159" y="138"/>
                  </a:lnTo>
                  <a:lnTo>
                    <a:pt x="1155" y="134"/>
                  </a:lnTo>
                  <a:lnTo>
                    <a:pt x="1155" y="131"/>
                  </a:lnTo>
                  <a:lnTo>
                    <a:pt x="1159" y="124"/>
                  </a:lnTo>
                  <a:lnTo>
                    <a:pt x="1166" y="120"/>
                  </a:lnTo>
                  <a:lnTo>
                    <a:pt x="1166" y="120"/>
                  </a:lnTo>
                  <a:lnTo>
                    <a:pt x="1169" y="120"/>
                  </a:lnTo>
                  <a:lnTo>
                    <a:pt x="1173" y="120"/>
                  </a:lnTo>
                  <a:lnTo>
                    <a:pt x="1173" y="117"/>
                  </a:lnTo>
                  <a:lnTo>
                    <a:pt x="1176" y="113"/>
                  </a:lnTo>
                  <a:lnTo>
                    <a:pt x="1173" y="110"/>
                  </a:lnTo>
                  <a:lnTo>
                    <a:pt x="1173" y="106"/>
                  </a:lnTo>
                  <a:lnTo>
                    <a:pt x="1169" y="103"/>
                  </a:lnTo>
                  <a:lnTo>
                    <a:pt x="1166" y="103"/>
                  </a:lnTo>
                  <a:lnTo>
                    <a:pt x="1162" y="99"/>
                  </a:lnTo>
                  <a:lnTo>
                    <a:pt x="1162" y="103"/>
                  </a:lnTo>
                  <a:lnTo>
                    <a:pt x="1159" y="78"/>
                  </a:lnTo>
                  <a:lnTo>
                    <a:pt x="1152" y="78"/>
                  </a:lnTo>
                  <a:lnTo>
                    <a:pt x="1148" y="78"/>
                  </a:lnTo>
                  <a:lnTo>
                    <a:pt x="1141" y="78"/>
                  </a:lnTo>
                  <a:lnTo>
                    <a:pt x="1134" y="74"/>
                  </a:lnTo>
                  <a:lnTo>
                    <a:pt x="1130" y="74"/>
                  </a:lnTo>
                  <a:lnTo>
                    <a:pt x="1130" y="74"/>
                  </a:lnTo>
                  <a:lnTo>
                    <a:pt x="1134" y="106"/>
                  </a:lnTo>
                  <a:lnTo>
                    <a:pt x="1130" y="106"/>
                  </a:lnTo>
                  <a:lnTo>
                    <a:pt x="1130" y="110"/>
                  </a:lnTo>
                  <a:lnTo>
                    <a:pt x="1123" y="117"/>
                  </a:lnTo>
                  <a:lnTo>
                    <a:pt x="1120" y="127"/>
                  </a:lnTo>
                  <a:lnTo>
                    <a:pt x="1116" y="141"/>
                  </a:lnTo>
                  <a:lnTo>
                    <a:pt x="1116" y="141"/>
                  </a:lnTo>
                  <a:lnTo>
                    <a:pt x="1113" y="141"/>
                  </a:lnTo>
                  <a:lnTo>
                    <a:pt x="1113" y="145"/>
                  </a:lnTo>
                  <a:lnTo>
                    <a:pt x="1109" y="148"/>
                  </a:lnTo>
                  <a:lnTo>
                    <a:pt x="1106" y="148"/>
                  </a:lnTo>
                  <a:lnTo>
                    <a:pt x="1102" y="145"/>
                  </a:lnTo>
                  <a:lnTo>
                    <a:pt x="1095" y="141"/>
                  </a:lnTo>
                  <a:lnTo>
                    <a:pt x="1092" y="103"/>
                  </a:lnTo>
                  <a:lnTo>
                    <a:pt x="1092" y="103"/>
                  </a:lnTo>
                  <a:lnTo>
                    <a:pt x="1092" y="103"/>
                  </a:lnTo>
                  <a:lnTo>
                    <a:pt x="1088" y="99"/>
                  </a:lnTo>
                  <a:lnTo>
                    <a:pt x="1088" y="99"/>
                  </a:lnTo>
                  <a:lnTo>
                    <a:pt x="1088" y="103"/>
                  </a:lnTo>
                  <a:lnTo>
                    <a:pt x="1085" y="110"/>
                  </a:lnTo>
                  <a:lnTo>
                    <a:pt x="1085" y="110"/>
                  </a:lnTo>
                  <a:lnTo>
                    <a:pt x="1081" y="113"/>
                  </a:lnTo>
                  <a:lnTo>
                    <a:pt x="1078" y="117"/>
                  </a:lnTo>
                  <a:lnTo>
                    <a:pt x="1078" y="120"/>
                  </a:lnTo>
                  <a:lnTo>
                    <a:pt x="1074" y="120"/>
                  </a:lnTo>
                  <a:lnTo>
                    <a:pt x="1070" y="124"/>
                  </a:lnTo>
                  <a:lnTo>
                    <a:pt x="1067" y="124"/>
                  </a:lnTo>
                  <a:lnTo>
                    <a:pt x="1067" y="120"/>
                  </a:lnTo>
                  <a:lnTo>
                    <a:pt x="1063" y="113"/>
                  </a:lnTo>
                  <a:lnTo>
                    <a:pt x="1063" y="106"/>
                  </a:lnTo>
                  <a:lnTo>
                    <a:pt x="1063" y="103"/>
                  </a:lnTo>
                  <a:lnTo>
                    <a:pt x="1060" y="103"/>
                  </a:lnTo>
                  <a:lnTo>
                    <a:pt x="1056" y="103"/>
                  </a:lnTo>
                  <a:lnTo>
                    <a:pt x="1053" y="106"/>
                  </a:lnTo>
                  <a:lnTo>
                    <a:pt x="1053" y="106"/>
                  </a:lnTo>
                  <a:lnTo>
                    <a:pt x="1049" y="106"/>
                  </a:lnTo>
                  <a:lnTo>
                    <a:pt x="1042" y="103"/>
                  </a:lnTo>
                  <a:lnTo>
                    <a:pt x="1039" y="99"/>
                  </a:lnTo>
                  <a:lnTo>
                    <a:pt x="1039" y="99"/>
                  </a:lnTo>
                  <a:lnTo>
                    <a:pt x="1035" y="95"/>
                  </a:lnTo>
                  <a:lnTo>
                    <a:pt x="1039" y="92"/>
                  </a:lnTo>
                  <a:lnTo>
                    <a:pt x="1042" y="85"/>
                  </a:lnTo>
                  <a:lnTo>
                    <a:pt x="1042" y="78"/>
                  </a:lnTo>
                  <a:lnTo>
                    <a:pt x="1046" y="71"/>
                  </a:lnTo>
                  <a:lnTo>
                    <a:pt x="1046" y="64"/>
                  </a:lnTo>
                  <a:lnTo>
                    <a:pt x="1046" y="64"/>
                  </a:lnTo>
                  <a:lnTo>
                    <a:pt x="1039" y="60"/>
                  </a:lnTo>
                  <a:lnTo>
                    <a:pt x="1039" y="53"/>
                  </a:lnTo>
                  <a:lnTo>
                    <a:pt x="1035" y="50"/>
                  </a:lnTo>
                  <a:lnTo>
                    <a:pt x="1035" y="46"/>
                  </a:lnTo>
                  <a:lnTo>
                    <a:pt x="1035" y="43"/>
                  </a:lnTo>
                  <a:lnTo>
                    <a:pt x="1035" y="39"/>
                  </a:lnTo>
                  <a:lnTo>
                    <a:pt x="1035" y="32"/>
                  </a:lnTo>
                  <a:lnTo>
                    <a:pt x="1032" y="25"/>
                  </a:lnTo>
                  <a:lnTo>
                    <a:pt x="1025" y="18"/>
                  </a:lnTo>
                  <a:lnTo>
                    <a:pt x="1021" y="14"/>
                  </a:lnTo>
                  <a:lnTo>
                    <a:pt x="1018" y="11"/>
                  </a:lnTo>
                  <a:lnTo>
                    <a:pt x="1014" y="7"/>
                  </a:lnTo>
                  <a:lnTo>
                    <a:pt x="1014" y="4"/>
                  </a:lnTo>
                  <a:lnTo>
                    <a:pt x="1011" y="0"/>
                  </a:lnTo>
                  <a:lnTo>
                    <a:pt x="1007" y="0"/>
                  </a:lnTo>
                  <a:lnTo>
                    <a:pt x="1004" y="0"/>
                  </a:lnTo>
                  <a:lnTo>
                    <a:pt x="1004" y="4"/>
                  </a:lnTo>
                  <a:lnTo>
                    <a:pt x="1000" y="4"/>
                  </a:lnTo>
                  <a:lnTo>
                    <a:pt x="996" y="4"/>
                  </a:lnTo>
                  <a:lnTo>
                    <a:pt x="996" y="7"/>
                  </a:lnTo>
                  <a:lnTo>
                    <a:pt x="993" y="14"/>
                  </a:lnTo>
                  <a:lnTo>
                    <a:pt x="993" y="18"/>
                  </a:lnTo>
                  <a:lnTo>
                    <a:pt x="993" y="25"/>
                  </a:lnTo>
                  <a:lnTo>
                    <a:pt x="993" y="25"/>
                  </a:lnTo>
                  <a:lnTo>
                    <a:pt x="982" y="32"/>
                  </a:lnTo>
                  <a:lnTo>
                    <a:pt x="979" y="43"/>
                  </a:lnTo>
                  <a:lnTo>
                    <a:pt x="979" y="50"/>
                  </a:lnTo>
                  <a:lnTo>
                    <a:pt x="979" y="53"/>
                  </a:lnTo>
                  <a:lnTo>
                    <a:pt x="979" y="57"/>
                  </a:lnTo>
                  <a:lnTo>
                    <a:pt x="979" y="67"/>
                  </a:lnTo>
                  <a:lnTo>
                    <a:pt x="982" y="74"/>
                  </a:lnTo>
                  <a:lnTo>
                    <a:pt x="986" y="81"/>
                  </a:lnTo>
                  <a:lnTo>
                    <a:pt x="993" y="88"/>
                  </a:lnTo>
                  <a:lnTo>
                    <a:pt x="996" y="92"/>
                  </a:lnTo>
                  <a:lnTo>
                    <a:pt x="1004" y="92"/>
                  </a:lnTo>
                  <a:lnTo>
                    <a:pt x="1007" y="92"/>
                  </a:lnTo>
                  <a:lnTo>
                    <a:pt x="1007" y="92"/>
                  </a:lnTo>
                  <a:lnTo>
                    <a:pt x="1000" y="99"/>
                  </a:lnTo>
                  <a:lnTo>
                    <a:pt x="1000" y="106"/>
                  </a:lnTo>
                  <a:lnTo>
                    <a:pt x="1000" y="113"/>
                  </a:lnTo>
                  <a:lnTo>
                    <a:pt x="1004" y="117"/>
                  </a:lnTo>
                  <a:lnTo>
                    <a:pt x="1007" y="120"/>
                  </a:lnTo>
                  <a:lnTo>
                    <a:pt x="1011" y="120"/>
                  </a:lnTo>
                  <a:lnTo>
                    <a:pt x="1014" y="124"/>
                  </a:lnTo>
                  <a:lnTo>
                    <a:pt x="1014" y="124"/>
                  </a:lnTo>
                  <a:lnTo>
                    <a:pt x="1021" y="124"/>
                  </a:lnTo>
                  <a:lnTo>
                    <a:pt x="1021" y="127"/>
                  </a:lnTo>
                  <a:lnTo>
                    <a:pt x="1025" y="131"/>
                  </a:lnTo>
                  <a:lnTo>
                    <a:pt x="1021" y="134"/>
                  </a:lnTo>
                  <a:lnTo>
                    <a:pt x="1021" y="138"/>
                  </a:lnTo>
                  <a:lnTo>
                    <a:pt x="1021" y="138"/>
                  </a:lnTo>
                  <a:lnTo>
                    <a:pt x="1018" y="141"/>
                  </a:lnTo>
                  <a:lnTo>
                    <a:pt x="1011" y="145"/>
                  </a:lnTo>
                  <a:lnTo>
                    <a:pt x="1004" y="148"/>
                  </a:lnTo>
                  <a:lnTo>
                    <a:pt x="996" y="152"/>
                  </a:lnTo>
                  <a:lnTo>
                    <a:pt x="989" y="155"/>
                  </a:lnTo>
                  <a:lnTo>
                    <a:pt x="986" y="159"/>
                  </a:lnTo>
                  <a:lnTo>
                    <a:pt x="982" y="159"/>
                  </a:lnTo>
                  <a:lnTo>
                    <a:pt x="975" y="159"/>
                  </a:lnTo>
                  <a:lnTo>
                    <a:pt x="972" y="159"/>
                  </a:lnTo>
                  <a:lnTo>
                    <a:pt x="972" y="159"/>
                  </a:lnTo>
                  <a:lnTo>
                    <a:pt x="972" y="155"/>
                  </a:lnTo>
                  <a:lnTo>
                    <a:pt x="972" y="155"/>
                  </a:lnTo>
                  <a:lnTo>
                    <a:pt x="975" y="131"/>
                  </a:lnTo>
                  <a:lnTo>
                    <a:pt x="958" y="131"/>
                  </a:lnTo>
                  <a:lnTo>
                    <a:pt x="947" y="131"/>
                  </a:lnTo>
                  <a:lnTo>
                    <a:pt x="944" y="131"/>
                  </a:lnTo>
                  <a:lnTo>
                    <a:pt x="940" y="134"/>
                  </a:lnTo>
                  <a:lnTo>
                    <a:pt x="940" y="134"/>
                  </a:lnTo>
                  <a:lnTo>
                    <a:pt x="940" y="134"/>
                  </a:lnTo>
                  <a:lnTo>
                    <a:pt x="940" y="148"/>
                  </a:lnTo>
                  <a:lnTo>
                    <a:pt x="940" y="155"/>
                  </a:lnTo>
                  <a:lnTo>
                    <a:pt x="940" y="159"/>
                  </a:lnTo>
                  <a:lnTo>
                    <a:pt x="937" y="162"/>
                  </a:lnTo>
                  <a:lnTo>
                    <a:pt x="937" y="162"/>
                  </a:lnTo>
                  <a:lnTo>
                    <a:pt x="933" y="162"/>
                  </a:lnTo>
                  <a:lnTo>
                    <a:pt x="930" y="159"/>
                  </a:lnTo>
                  <a:lnTo>
                    <a:pt x="930" y="159"/>
                  </a:lnTo>
                  <a:lnTo>
                    <a:pt x="930" y="159"/>
                  </a:lnTo>
                  <a:lnTo>
                    <a:pt x="923" y="155"/>
                  </a:lnTo>
                  <a:lnTo>
                    <a:pt x="919" y="152"/>
                  </a:lnTo>
                  <a:lnTo>
                    <a:pt x="912" y="152"/>
                  </a:lnTo>
                  <a:lnTo>
                    <a:pt x="912" y="155"/>
                  </a:lnTo>
                  <a:lnTo>
                    <a:pt x="908" y="155"/>
                  </a:lnTo>
                  <a:lnTo>
                    <a:pt x="908" y="155"/>
                  </a:lnTo>
                  <a:lnTo>
                    <a:pt x="901" y="162"/>
                  </a:lnTo>
                  <a:lnTo>
                    <a:pt x="894" y="162"/>
                  </a:lnTo>
                  <a:lnTo>
                    <a:pt x="891" y="162"/>
                  </a:lnTo>
                  <a:lnTo>
                    <a:pt x="887" y="162"/>
                  </a:lnTo>
                  <a:lnTo>
                    <a:pt x="887" y="159"/>
                  </a:lnTo>
                  <a:lnTo>
                    <a:pt x="884" y="155"/>
                  </a:lnTo>
                  <a:lnTo>
                    <a:pt x="884" y="155"/>
                  </a:lnTo>
                  <a:lnTo>
                    <a:pt x="880" y="148"/>
                  </a:lnTo>
                  <a:lnTo>
                    <a:pt x="877" y="141"/>
                  </a:lnTo>
                  <a:lnTo>
                    <a:pt x="873" y="141"/>
                  </a:lnTo>
                  <a:lnTo>
                    <a:pt x="870" y="141"/>
                  </a:lnTo>
                  <a:lnTo>
                    <a:pt x="866" y="145"/>
                  </a:lnTo>
                  <a:lnTo>
                    <a:pt x="866" y="145"/>
                  </a:lnTo>
                  <a:lnTo>
                    <a:pt x="856" y="141"/>
                  </a:lnTo>
                  <a:lnTo>
                    <a:pt x="852" y="138"/>
                  </a:lnTo>
                  <a:lnTo>
                    <a:pt x="849" y="134"/>
                  </a:lnTo>
                  <a:lnTo>
                    <a:pt x="845" y="131"/>
                  </a:lnTo>
                  <a:lnTo>
                    <a:pt x="845" y="127"/>
                  </a:lnTo>
                  <a:lnTo>
                    <a:pt x="845" y="127"/>
                  </a:lnTo>
                  <a:lnTo>
                    <a:pt x="845" y="120"/>
                  </a:lnTo>
                  <a:lnTo>
                    <a:pt x="841" y="117"/>
                  </a:lnTo>
                  <a:lnTo>
                    <a:pt x="838" y="117"/>
                  </a:lnTo>
                  <a:lnTo>
                    <a:pt x="834" y="117"/>
                  </a:lnTo>
                  <a:lnTo>
                    <a:pt x="831" y="117"/>
                  </a:lnTo>
                  <a:lnTo>
                    <a:pt x="831" y="117"/>
                  </a:lnTo>
                  <a:lnTo>
                    <a:pt x="820" y="117"/>
                  </a:lnTo>
                  <a:lnTo>
                    <a:pt x="813" y="120"/>
                  </a:lnTo>
                  <a:lnTo>
                    <a:pt x="806" y="124"/>
                  </a:lnTo>
                  <a:lnTo>
                    <a:pt x="806" y="127"/>
                  </a:lnTo>
                  <a:lnTo>
                    <a:pt x="803" y="131"/>
                  </a:lnTo>
                  <a:lnTo>
                    <a:pt x="803" y="138"/>
                  </a:lnTo>
                  <a:lnTo>
                    <a:pt x="803" y="141"/>
                  </a:lnTo>
                  <a:lnTo>
                    <a:pt x="806" y="141"/>
                  </a:lnTo>
                  <a:lnTo>
                    <a:pt x="806" y="145"/>
                  </a:lnTo>
                  <a:lnTo>
                    <a:pt x="810" y="148"/>
                  </a:lnTo>
                  <a:lnTo>
                    <a:pt x="810" y="152"/>
                  </a:lnTo>
                  <a:lnTo>
                    <a:pt x="810" y="155"/>
                  </a:lnTo>
                  <a:lnTo>
                    <a:pt x="806" y="159"/>
                  </a:lnTo>
                  <a:lnTo>
                    <a:pt x="806" y="162"/>
                  </a:lnTo>
                  <a:lnTo>
                    <a:pt x="806" y="162"/>
                  </a:lnTo>
                  <a:lnTo>
                    <a:pt x="806" y="191"/>
                  </a:lnTo>
                  <a:lnTo>
                    <a:pt x="803" y="194"/>
                  </a:lnTo>
                  <a:lnTo>
                    <a:pt x="799" y="198"/>
                  </a:lnTo>
                  <a:lnTo>
                    <a:pt x="799" y="198"/>
                  </a:lnTo>
                  <a:lnTo>
                    <a:pt x="799" y="198"/>
                  </a:lnTo>
                  <a:lnTo>
                    <a:pt x="799" y="198"/>
                  </a:lnTo>
                  <a:lnTo>
                    <a:pt x="796" y="187"/>
                  </a:lnTo>
                  <a:lnTo>
                    <a:pt x="792" y="176"/>
                  </a:lnTo>
                  <a:lnTo>
                    <a:pt x="785" y="166"/>
                  </a:lnTo>
                  <a:lnTo>
                    <a:pt x="782" y="159"/>
                  </a:lnTo>
                  <a:lnTo>
                    <a:pt x="778" y="152"/>
                  </a:lnTo>
                  <a:lnTo>
                    <a:pt x="775" y="145"/>
                  </a:lnTo>
                  <a:lnTo>
                    <a:pt x="771" y="145"/>
                  </a:lnTo>
                  <a:lnTo>
                    <a:pt x="768" y="148"/>
                  </a:lnTo>
                  <a:lnTo>
                    <a:pt x="768" y="152"/>
                  </a:lnTo>
                  <a:lnTo>
                    <a:pt x="764" y="155"/>
                  </a:lnTo>
                  <a:lnTo>
                    <a:pt x="764" y="159"/>
                  </a:lnTo>
                  <a:lnTo>
                    <a:pt x="760" y="159"/>
                  </a:lnTo>
                  <a:lnTo>
                    <a:pt x="757" y="159"/>
                  </a:lnTo>
                  <a:lnTo>
                    <a:pt x="750" y="155"/>
                  </a:lnTo>
                  <a:lnTo>
                    <a:pt x="743" y="155"/>
                  </a:lnTo>
                  <a:lnTo>
                    <a:pt x="736" y="159"/>
                  </a:lnTo>
                  <a:lnTo>
                    <a:pt x="732" y="159"/>
                  </a:lnTo>
                  <a:lnTo>
                    <a:pt x="722" y="159"/>
                  </a:lnTo>
                  <a:lnTo>
                    <a:pt x="715" y="155"/>
                  </a:lnTo>
                  <a:lnTo>
                    <a:pt x="711" y="155"/>
                  </a:lnTo>
                  <a:lnTo>
                    <a:pt x="711" y="152"/>
                  </a:lnTo>
                  <a:lnTo>
                    <a:pt x="715" y="148"/>
                  </a:lnTo>
                  <a:lnTo>
                    <a:pt x="715" y="148"/>
                  </a:lnTo>
                  <a:lnTo>
                    <a:pt x="718" y="145"/>
                  </a:lnTo>
                  <a:lnTo>
                    <a:pt x="718" y="145"/>
                  </a:lnTo>
                  <a:lnTo>
                    <a:pt x="725" y="138"/>
                  </a:lnTo>
                  <a:lnTo>
                    <a:pt x="725" y="131"/>
                  </a:lnTo>
                  <a:lnTo>
                    <a:pt x="725" y="124"/>
                  </a:lnTo>
                  <a:lnTo>
                    <a:pt x="725" y="120"/>
                  </a:lnTo>
                  <a:lnTo>
                    <a:pt x="722" y="117"/>
                  </a:lnTo>
                  <a:lnTo>
                    <a:pt x="718" y="113"/>
                  </a:lnTo>
                  <a:lnTo>
                    <a:pt x="715" y="113"/>
                  </a:lnTo>
                  <a:lnTo>
                    <a:pt x="715" y="113"/>
                  </a:lnTo>
                  <a:lnTo>
                    <a:pt x="708" y="106"/>
                  </a:lnTo>
                  <a:lnTo>
                    <a:pt x="704" y="106"/>
                  </a:lnTo>
                  <a:lnTo>
                    <a:pt x="704" y="106"/>
                  </a:lnTo>
                  <a:lnTo>
                    <a:pt x="701" y="106"/>
                  </a:lnTo>
                  <a:lnTo>
                    <a:pt x="701" y="110"/>
                  </a:lnTo>
                  <a:lnTo>
                    <a:pt x="701" y="110"/>
                  </a:lnTo>
                  <a:lnTo>
                    <a:pt x="701" y="113"/>
                  </a:lnTo>
                  <a:lnTo>
                    <a:pt x="701" y="117"/>
                  </a:lnTo>
                  <a:lnTo>
                    <a:pt x="701" y="120"/>
                  </a:lnTo>
                  <a:lnTo>
                    <a:pt x="697" y="120"/>
                  </a:lnTo>
                  <a:lnTo>
                    <a:pt x="697" y="120"/>
                  </a:lnTo>
                  <a:lnTo>
                    <a:pt x="694" y="117"/>
                  </a:lnTo>
                  <a:lnTo>
                    <a:pt x="690" y="117"/>
                  </a:lnTo>
                  <a:lnTo>
                    <a:pt x="690" y="117"/>
                  </a:lnTo>
                  <a:lnTo>
                    <a:pt x="672" y="99"/>
                  </a:lnTo>
                  <a:lnTo>
                    <a:pt x="655" y="88"/>
                  </a:lnTo>
                  <a:lnTo>
                    <a:pt x="641" y="81"/>
                  </a:lnTo>
                  <a:lnTo>
                    <a:pt x="634" y="81"/>
                  </a:lnTo>
                  <a:lnTo>
                    <a:pt x="620" y="78"/>
                  </a:lnTo>
                  <a:lnTo>
                    <a:pt x="609" y="74"/>
                  </a:lnTo>
                  <a:lnTo>
                    <a:pt x="605" y="71"/>
                  </a:lnTo>
                  <a:lnTo>
                    <a:pt x="602" y="71"/>
                  </a:lnTo>
                  <a:lnTo>
                    <a:pt x="602" y="71"/>
                  </a:lnTo>
                  <a:lnTo>
                    <a:pt x="595" y="67"/>
                  </a:lnTo>
                  <a:lnTo>
                    <a:pt x="591" y="67"/>
                  </a:lnTo>
                  <a:lnTo>
                    <a:pt x="591" y="67"/>
                  </a:lnTo>
                  <a:lnTo>
                    <a:pt x="588" y="71"/>
                  </a:lnTo>
                  <a:lnTo>
                    <a:pt x="588" y="74"/>
                  </a:lnTo>
                  <a:lnTo>
                    <a:pt x="591" y="78"/>
                  </a:lnTo>
                  <a:lnTo>
                    <a:pt x="591" y="81"/>
                  </a:lnTo>
                  <a:lnTo>
                    <a:pt x="591" y="81"/>
                  </a:lnTo>
                  <a:lnTo>
                    <a:pt x="588" y="88"/>
                  </a:lnTo>
                  <a:lnTo>
                    <a:pt x="584" y="88"/>
                  </a:lnTo>
                  <a:lnTo>
                    <a:pt x="584" y="88"/>
                  </a:lnTo>
                  <a:lnTo>
                    <a:pt x="581" y="85"/>
                  </a:lnTo>
                  <a:lnTo>
                    <a:pt x="581" y="85"/>
                  </a:lnTo>
                  <a:lnTo>
                    <a:pt x="577" y="81"/>
                  </a:lnTo>
                  <a:lnTo>
                    <a:pt x="574" y="74"/>
                  </a:lnTo>
                  <a:lnTo>
                    <a:pt x="570" y="67"/>
                  </a:lnTo>
                  <a:lnTo>
                    <a:pt x="567" y="60"/>
                  </a:lnTo>
                  <a:lnTo>
                    <a:pt x="563" y="57"/>
                  </a:lnTo>
                  <a:lnTo>
                    <a:pt x="560" y="53"/>
                  </a:lnTo>
                  <a:lnTo>
                    <a:pt x="556" y="50"/>
                  </a:lnTo>
                  <a:lnTo>
                    <a:pt x="553" y="46"/>
                  </a:lnTo>
                  <a:lnTo>
                    <a:pt x="549" y="46"/>
                  </a:lnTo>
                  <a:lnTo>
                    <a:pt x="546" y="46"/>
                  </a:lnTo>
                  <a:lnTo>
                    <a:pt x="546" y="50"/>
                  </a:lnTo>
                  <a:lnTo>
                    <a:pt x="546" y="53"/>
                  </a:lnTo>
                  <a:lnTo>
                    <a:pt x="549" y="57"/>
                  </a:lnTo>
                  <a:lnTo>
                    <a:pt x="549" y="57"/>
                  </a:lnTo>
                  <a:lnTo>
                    <a:pt x="549" y="60"/>
                  </a:lnTo>
                  <a:lnTo>
                    <a:pt x="546" y="67"/>
                  </a:lnTo>
                  <a:lnTo>
                    <a:pt x="542" y="71"/>
                  </a:lnTo>
                  <a:lnTo>
                    <a:pt x="539" y="71"/>
                  </a:lnTo>
                  <a:lnTo>
                    <a:pt x="535" y="71"/>
                  </a:lnTo>
                  <a:lnTo>
                    <a:pt x="535" y="67"/>
                  </a:lnTo>
                  <a:lnTo>
                    <a:pt x="531" y="67"/>
                  </a:lnTo>
                  <a:lnTo>
                    <a:pt x="531" y="64"/>
                  </a:lnTo>
                  <a:lnTo>
                    <a:pt x="524" y="60"/>
                  </a:lnTo>
                  <a:lnTo>
                    <a:pt x="521" y="60"/>
                  </a:lnTo>
                  <a:lnTo>
                    <a:pt x="517" y="64"/>
                  </a:lnTo>
                  <a:lnTo>
                    <a:pt x="514" y="67"/>
                  </a:lnTo>
                  <a:lnTo>
                    <a:pt x="514" y="67"/>
                  </a:lnTo>
                  <a:lnTo>
                    <a:pt x="510" y="71"/>
                  </a:lnTo>
                  <a:lnTo>
                    <a:pt x="507" y="74"/>
                  </a:lnTo>
                  <a:lnTo>
                    <a:pt x="503" y="78"/>
                  </a:lnTo>
                  <a:lnTo>
                    <a:pt x="500" y="81"/>
                  </a:lnTo>
                  <a:lnTo>
                    <a:pt x="500" y="81"/>
                  </a:lnTo>
                  <a:lnTo>
                    <a:pt x="493" y="81"/>
                  </a:lnTo>
                  <a:lnTo>
                    <a:pt x="482" y="85"/>
                  </a:lnTo>
                  <a:lnTo>
                    <a:pt x="475" y="92"/>
                  </a:lnTo>
                  <a:lnTo>
                    <a:pt x="465" y="95"/>
                  </a:lnTo>
                  <a:lnTo>
                    <a:pt x="461" y="103"/>
                  </a:lnTo>
                  <a:lnTo>
                    <a:pt x="454" y="106"/>
                  </a:lnTo>
                  <a:lnTo>
                    <a:pt x="454" y="106"/>
                  </a:lnTo>
                  <a:lnTo>
                    <a:pt x="447" y="113"/>
                  </a:lnTo>
                  <a:lnTo>
                    <a:pt x="440" y="117"/>
                  </a:lnTo>
                  <a:lnTo>
                    <a:pt x="433" y="117"/>
                  </a:lnTo>
                  <a:lnTo>
                    <a:pt x="429" y="113"/>
                  </a:lnTo>
                  <a:lnTo>
                    <a:pt x="426" y="113"/>
                  </a:lnTo>
                  <a:lnTo>
                    <a:pt x="422" y="110"/>
                  </a:lnTo>
                  <a:lnTo>
                    <a:pt x="415" y="106"/>
                  </a:lnTo>
                  <a:lnTo>
                    <a:pt x="408" y="99"/>
                  </a:lnTo>
                  <a:lnTo>
                    <a:pt x="401" y="95"/>
                  </a:lnTo>
                  <a:lnTo>
                    <a:pt x="398" y="92"/>
                  </a:lnTo>
                  <a:lnTo>
                    <a:pt x="391" y="88"/>
                  </a:lnTo>
                  <a:lnTo>
                    <a:pt x="391" y="88"/>
                  </a:lnTo>
                  <a:lnTo>
                    <a:pt x="384" y="85"/>
                  </a:lnTo>
                  <a:lnTo>
                    <a:pt x="376" y="85"/>
                  </a:lnTo>
                  <a:lnTo>
                    <a:pt x="369" y="81"/>
                  </a:lnTo>
                  <a:lnTo>
                    <a:pt x="362" y="78"/>
                  </a:lnTo>
                  <a:lnTo>
                    <a:pt x="359" y="78"/>
                  </a:lnTo>
                  <a:lnTo>
                    <a:pt x="355" y="74"/>
                  </a:lnTo>
                  <a:lnTo>
                    <a:pt x="355" y="74"/>
                  </a:lnTo>
                  <a:lnTo>
                    <a:pt x="352" y="74"/>
                  </a:lnTo>
                  <a:lnTo>
                    <a:pt x="348" y="71"/>
                  </a:lnTo>
                  <a:lnTo>
                    <a:pt x="341" y="71"/>
                  </a:lnTo>
                  <a:lnTo>
                    <a:pt x="334" y="71"/>
                  </a:lnTo>
                  <a:lnTo>
                    <a:pt x="327" y="74"/>
                  </a:lnTo>
                  <a:lnTo>
                    <a:pt x="327" y="74"/>
                  </a:lnTo>
                  <a:lnTo>
                    <a:pt x="320" y="74"/>
                  </a:lnTo>
                  <a:lnTo>
                    <a:pt x="313" y="74"/>
                  </a:lnTo>
                  <a:lnTo>
                    <a:pt x="306" y="71"/>
                  </a:lnTo>
                  <a:lnTo>
                    <a:pt x="299" y="67"/>
                  </a:lnTo>
                  <a:lnTo>
                    <a:pt x="295" y="67"/>
                  </a:lnTo>
                  <a:lnTo>
                    <a:pt x="292" y="67"/>
                  </a:lnTo>
                  <a:lnTo>
                    <a:pt x="285" y="64"/>
                  </a:lnTo>
                  <a:lnTo>
                    <a:pt x="278" y="64"/>
                  </a:lnTo>
                  <a:lnTo>
                    <a:pt x="274" y="57"/>
                  </a:lnTo>
                  <a:lnTo>
                    <a:pt x="274" y="57"/>
                  </a:lnTo>
                  <a:lnTo>
                    <a:pt x="271" y="53"/>
                  </a:lnTo>
                  <a:lnTo>
                    <a:pt x="264" y="53"/>
                  </a:lnTo>
                  <a:lnTo>
                    <a:pt x="260" y="50"/>
                  </a:lnTo>
                  <a:lnTo>
                    <a:pt x="257" y="50"/>
                  </a:lnTo>
                  <a:lnTo>
                    <a:pt x="253" y="50"/>
                  </a:lnTo>
                  <a:lnTo>
                    <a:pt x="250" y="46"/>
                  </a:lnTo>
                  <a:lnTo>
                    <a:pt x="243" y="46"/>
                  </a:lnTo>
                  <a:lnTo>
                    <a:pt x="243" y="46"/>
                  </a:lnTo>
                  <a:lnTo>
                    <a:pt x="243" y="53"/>
                  </a:lnTo>
                  <a:lnTo>
                    <a:pt x="243" y="57"/>
                  </a:lnTo>
                  <a:lnTo>
                    <a:pt x="243" y="60"/>
                  </a:lnTo>
                  <a:lnTo>
                    <a:pt x="243" y="64"/>
                  </a:lnTo>
                  <a:lnTo>
                    <a:pt x="239" y="64"/>
                  </a:lnTo>
                  <a:lnTo>
                    <a:pt x="236" y="60"/>
                  </a:lnTo>
                  <a:lnTo>
                    <a:pt x="228" y="57"/>
                  </a:lnTo>
                  <a:lnTo>
                    <a:pt x="225" y="50"/>
                  </a:lnTo>
                  <a:lnTo>
                    <a:pt x="218" y="46"/>
                  </a:lnTo>
                  <a:lnTo>
                    <a:pt x="214" y="43"/>
                  </a:lnTo>
                  <a:lnTo>
                    <a:pt x="207" y="39"/>
                  </a:lnTo>
                  <a:lnTo>
                    <a:pt x="197" y="36"/>
                  </a:lnTo>
                  <a:lnTo>
                    <a:pt x="190" y="32"/>
                  </a:lnTo>
                  <a:lnTo>
                    <a:pt x="186" y="29"/>
                  </a:lnTo>
                  <a:lnTo>
                    <a:pt x="186" y="29"/>
                  </a:lnTo>
                  <a:lnTo>
                    <a:pt x="183" y="29"/>
                  </a:lnTo>
                  <a:lnTo>
                    <a:pt x="179" y="25"/>
                  </a:lnTo>
                  <a:lnTo>
                    <a:pt x="172" y="25"/>
                  </a:lnTo>
                  <a:lnTo>
                    <a:pt x="165" y="21"/>
                  </a:lnTo>
                  <a:lnTo>
                    <a:pt x="155" y="25"/>
                  </a:lnTo>
                  <a:lnTo>
                    <a:pt x="140" y="29"/>
                  </a:lnTo>
                  <a:lnTo>
                    <a:pt x="133" y="32"/>
                  </a:lnTo>
                  <a:lnTo>
                    <a:pt x="126" y="36"/>
                  </a:lnTo>
                  <a:lnTo>
                    <a:pt x="123" y="36"/>
                  </a:lnTo>
                  <a:lnTo>
                    <a:pt x="119" y="36"/>
                  </a:lnTo>
                  <a:lnTo>
                    <a:pt x="116" y="36"/>
                  </a:lnTo>
                  <a:lnTo>
                    <a:pt x="112" y="36"/>
                  </a:lnTo>
                  <a:lnTo>
                    <a:pt x="109" y="36"/>
                  </a:lnTo>
                  <a:lnTo>
                    <a:pt x="102" y="39"/>
                  </a:lnTo>
                  <a:lnTo>
                    <a:pt x="95" y="43"/>
                  </a:lnTo>
                  <a:lnTo>
                    <a:pt x="91" y="46"/>
                  </a:lnTo>
                  <a:lnTo>
                    <a:pt x="88" y="53"/>
                  </a:lnTo>
                  <a:lnTo>
                    <a:pt x="84" y="60"/>
                  </a:lnTo>
                  <a:lnTo>
                    <a:pt x="81" y="67"/>
                  </a:lnTo>
                  <a:lnTo>
                    <a:pt x="77" y="78"/>
                  </a:lnTo>
                  <a:lnTo>
                    <a:pt x="70" y="85"/>
                  </a:lnTo>
                  <a:lnTo>
                    <a:pt x="66" y="95"/>
                  </a:lnTo>
                  <a:lnTo>
                    <a:pt x="59" y="99"/>
                  </a:lnTo>
                  <a:lnTo>
                    <a:pt x="52" y="103"/>
                  </a:lnTo>
                  <a:lnTo>
                    <a:pt x="42" y="103"/>
                  </a:lnTo>
                  <a:lnTo>
                    <a:pt x="31" y="106"/>
                  </a:lnTo>
                  <a:lnTo>
                    <a:pt x="24" y="110"/>
                  </a:lnTo>
                  <a:lnTo>
                    <a:pt x="21" y="113"/>
                  </a:lnTo>
                  <a:lnTo>
                    <a:pt x="17" y="120"/>
                  </a:lnTo>
                  <a:lnTo>
                    <a:pt x="17" y="127"/>
                  </a:lnTo>
                  <a:lnTo>
                    <a:pt x="21" y="134"/>
                  </a:lnTo>
                  <a:lnTo>
                    <a:pt x="24" y="138"/>
                  </a:lnTo>
                  <a:lnTo>
                    <a:pt x="31" y="145"/>
                  </a:lnTo>
                  <a:lnTo>
                    <a:pt x="38" y="152"/>
                  </a:lnTo>
                  <a:lnTo>
                    <a:pt x="52" y="166"/>
                  </a:lnTo>
                  <a:lnTo>
                    <a:pt x="70" y="184"/>
                  </a:lnTo>
                  <a:lnTo>
                    <a:pt x="77" y="198"/>
                  </a:lnTo>
                  <a:lnTo>
                    <a:pt x="77" y="212"/>
                  </a:lnTo>
                  <a:lnTo>
                    <a:pt x="70" y="215"/>
                  </a:lnTo>
                  <a:lnTo>
                    <a:pt x="66" y="215"/>
                  </a:lnTo>
                  <a:lnTo>
                    <a:pt x="59" y="212"/>
                  </a:lnTo>
                  <a:lnTo>
                    <a:pt x="56" y="208"/>
                  </a:lnTo>
                  <a:lnTo>
                    <a:pt x="52" y="205"/>
                  </a:lnTo>
                  <a:lnTo>
                    <a:pt x="49" y="201"/>
                  </a:lnTo>
                  <a:lnTo>
                    <a:pt x="42" y="201"/>
                  </a:lnTo>
                  <a:lnTo>
                    <a:pt x="31" y="201"/>
                  </a:lnTo>
                  <a:lnTo>
                    <a:pt x="24" y="205"/>
                  </a:lnTo>
                  <a:lnTo>
                    <a:pt x="14" y="208"/>
                  </a:lnTo>
                  <a:lnTo>
                    <a:pt x="7" y="215"/>
                  </a:lnTo>
                  <a:lnTo>
                    <a:pt x="3" y="226"/>
                  </a:lnTo>
                  <a:lnTo>
                    <a:pt x="0" y="233"/>
                  </a:lnTo>
                  <a:lnTo>
                    <a:pt x="0" y="240"/>
                  </a:lnTo>
                  <a:lnTo>
                    <a:pt x="0" y="247"/>
                  </a:lnTo>
                  <a:lnTo>
                    <a:pt x="7" y="254"/>
                  </a:lnTo>
                  <a:lnTo>
                    <a:pt x="28" y="261"/>
                  </a:lnTo>
                  <a:lnTo>
                    <a:pt x="45" y="268"/>
                  </a:lnTo>
                  <a:lnTo>
                    <a:pt x="66" y="265"/>
                  </a:lnTo>
                  <a:lnTo>
                    <a:pt x="66" y="265"/>
                  </a:lnTo>
                  <a:lnTo>
                    <a:pt x="70" y="265"/>
                  </a:lnTo>
                  <a:lnTo>
                    <a:pt x="73" y="261"/>
                  </a:lnTo>
                  <a:lnTo>
                    <a:pt x="81" y="258"/>
                  </a:lnTo>
                  <a:lnTo>
                    <a:pt x="84" y="258"/>
                  </a:lnTo>
                  <a:lnTo>
                    <a:pt x="91" y="258"/>
                  </a:lnTo>
                  <a:lnTo>
                    <a:pt x="95" y="258"/>
                  </a:lnTo>
                  <a:lnTo>
                    <a:pt x="95" y="261"/>
                  </a:lnTo>
                  <a:lnTo>
                    <a:pt x="91" y="265"/>
                  </a:lnTo>
                  <a:lnTo>
                    <a:pt x="91" y="268"/>
                  </a:lnTo>
                  <a:lnTo>
                    <a:pt x="88" y="268"/>
                  </a:lnTo>
                  <a:lnTo>
                    <a:pt x="88" y="275"/>
                  </a:lnTo>
                  <a:lnTo>
                    <a:pt x="91" y="279"/>
                  </a:lnTo>
                  <a:lnTo>
                    <a:pt x="95" y="282"/>
                  </a:lnTo>
                  <a:lnTo>
                    <a:pt x="95" y="286"/>
                  </a:lnTo>
                  <a:lnTo>
                    <a:pt x="95" y="289"/>
                  </a:lnTo>
                  <a:lnTo>
                    <a:pt x="91" y="293"/>
                  </a:lnTo>
                  <a:lnTo>
                    <a:pt x="84" y="296"/>
                  </a:lnTo>
                  <a:lnTo>
                    <a:pt x="77" y="300"/>
                  </a:lnTo>
                  <a:lnTo>
                    <a:pt x="70" y="303"/>
                  </a:lnTo>
                  <a:lnTo>
                    <a:pt x="63" y="307"/>
                  </a:lnTo>
                  <a:lnTo>
                    <a:pt x="59" y="310"/>
                  </a:lnTo>
                  <a:lnTo>
                    <a:pt x="56" y="317"/>
                  </a:lnTo>
                  <a:lnTo>
                    <a:pt x="56" y="324"/>
                  </a:lnTo>
                  <a:lnTo>
                    <a:pt x="56" y="324"/>
                  </a:lnTo>
                  <a:lnTo>
                    <a:pt x="56" y="324"/>
                  </a:lnTo>
                  <a:lnTo>
                    <a:pt x="56" y="324"/>
                  </a:lnTo>
                  <a:lnTo>
                    <a:pt x="56" y="324"/>
                  </a:lnTo>
                  <a:lnTo>
                    <a:pt x="52" y="328"/>
                  </a:lnTo>
                  <a:lnTo>
                    <a:pt x="45" y="332"/>
                  </a:lnTo>
                  <a:lnTo>
                    <a:pt x="38" y="335"/>
                  </a:lnTo>
                  <a:lnTo>
                    <a:pt x="28" y="342"/>
                  </a:lnTo>
                  <a:lnTo>
                    <a:pt x="17" y="349"/>
                  </a:lnTo>
                  <a:lnTo>
                    <a:pt x="14" y="353"/>
                  </a:lnTo>
                  <a:lnTo>
                    <a:pt x="17" y="360"/>
                  </a:lnTo>
                  <a:lnTo>
                    <a:pt x="21" y="367"/>
                  </a:lnTo>
                  <a:lnTo>
                    <a:pt x="24" y="367"/>
                  </a:lnTo>
                  <a:lnTo>
                    <a:pt x="28" y="370"/>
                  </a:lnTo>
                  <a:lnTo>
                    <a:pt x="35" y="374"/>
                  </a:lnTo>
                  <a:lnTo>
                    <a:pt x="38" y="374"/>
                  </a:lnTo>
                  <a:lnTo>
                    <a:pt x="38" y="377"/>
                  </a:lnTo>
                  <a:lnTo>
                    <a:pt x="38" y="381"/>
                  </a:lnTo>
                  <a:lnTo>
                    <a:pt x="38" y="388"/>
                  </a:lnTo>
                  <a:lnTo>
                    <a:pt x="38" y="395"/>
                  </a:lnTo>
                  <a:lnTo>
                    <a:pt x="42" y="402"/>
                  </a:lnTo>
                  <a:lnTo>
                    <a:pt x="49" y="405"/>
                  </a:lnTo>
                  <a:lnTo>
                    <a:pt x="52" y="405"/>
                  </a:lnTo>
                  <a:lnTo>
                    <a:pt x="59" y="405"/>
                  </a:lnTo>
                  <a:lnTo>
                    <a:pt x="66" y="405"/>
                  </a:lnTo>
                  <a:lnTo>
                    <a:pt x="70" y="405"/>
                  </a:lnTo>
                  <a:lnTo>
                    <a:pt x="70" y="409"/>
                  </a:lnTo>
                  <a:lnTo>
                    <a:pt x="73" y="413"/>
                  </a:lnTo>
                  <a:lnTo>
                    <a:pt x="77" y="423"/>
                  </a:lnTo>
                  <a:lnTo>
                    <a:pt x="77" y="430"/>
                  </a:lnTo>
                  <a:lnTo>
                    <a:pt x="77" y="434"/>
                  </a:lnTo>
                  <a:lnTo>
                    <a:pt x="81" y="434"/>
                  </a:lnTo>
                  <a:lnTo>
                    <a:pt x="84" y="434"/>
                  </a:lnTo>
                  <a:lnTo>
                    <a:pt x="91" y="434"/>
                  </a:lnTo>
                  <a:lnTo>
                    <a:pt x="95" y="427"/>
                  </a:lnTo>
                  <a:lnTo>
                    <a:pt x="95" y="427"/>
                  </a:lnTo>
                  <a:lnTo>
                    <a:pt x="98" y="427"/>
                  </a:lnTo>
                  <a:lnTo>
                    <a:pt x="102" y="427"/>
                  </a:lnTo>
                  <a:lnTo>
                    <a:pt x="102" y="430"/>
                  </a:lnTo>
                  <a:lnTo>
                    <a:pt x="105" y="434"/>
                  </a:lnTo>
                  <a:lnTo>
                    <a:pt x="105" y="437"/>
                  </a:lnTo>
                  <a:lnTo>
                    <a:pt x="105" y="437"/>
                  </a:lnTo>
                  <a:lnTo>
                    <a:pt x="109" y="441"/>
                  </a:lnTo>
                  <a:lnTo>
                    <a:pt x="112" y="444"/>
                  </a:lnTo>
                  <a:lnTo>
                    <a:pt x="116" y="444"/>
                  </a:lnTo>
                  <a:lnTo>
                    <a:pt x="119" y="444"/>
                  </a:lnTo>
                  <a:lnTo>
                    <a:pt x="126" y="437"/>
                  </a:lnTo>
                  <a:lnTo>
                    <a:pt x="126" y="437"/>
                  </a:lnTo>
                  <a:lnTo>
                    <a:pt x="130" y="434"/>
                  </a:lnTo>
                  <a:lnTo>
                    <a:pt x="133" y="430"/>
                  </a:lnTo>
                  <a:lnTo>
                    <a:pt x="137" y="427"/>
                  </a:lnTo>
                  <a:lnTo>
                    <a:pt x="140" y="427"/>
                  </a:lnTo>
                  <a:lnTo>
                    <a:pt x="144" y="427"/>
                  </a:lnTo>
                  <a:lnTo>
                    <a:pt x="144" y="430"/>
                  </a:lnTo>
                  <a:lnTo>
                    <a:pt x="144" y="434"/>
                  </a:lnTo>
                  <a:lnTo>
                    <a:pt x="144" y="437"/>
                  </a:lnTo>
                  <a:lnTo>
                    <a:pt x="140" y="448"/>
                  </a:lnTo>
                  <a:lnTo>
                    <a:pt x="137" y="458"/>
                  </a:lnTo>
                  <a:lnTo>
                    <a:pt x="133" y="465"/>
                  </a:lnTo>
                  <a:lnTo>
                    <a:pt x="130" y="465"/>
                  </a:lnTo>
                  <a:lnTo>
                    <a:pt x="126" y="469"/>
                  </a:lnTo>
                  <a:lnTo>
                    <a:pt x="119" y="476"/>
                  </a:lnTo>
                  <a:lnTo>
                    <a:pt x="112" y="483"/>
                  </a:lnTo>
                  <a:lnTo>
                    <a:pt x="102" y="490"/>
                  </a:lnTo>
                  <a:lnTo>
                    <a:pt x="95" y="497"/>
                  </a:lnTo>
                  <a:lnTo>
                    <a:pt x="88" y="504"/>
                  </a:lnTo>
                  <a:lnTo>
                    <a:pt x="88" y="504"/>
                  </a:lnTo>
                  <a:lnTo>
                    <a:pt x="81" y="508"/>
                  </a:lnTo>
                  <a:lnTo>
                    <a:pt x="77" y="511"/>
                  </a:lnTo>
                  <a:lnTo>
                    <a:pt x="70" y="518"/>
                  </a:lnTo>
                  <a:lnTo>
                    <a:pt x="66" y="525"/>
                  </a:lnTo>
                  <a:lnTo>
                    <a:pt x="66" y="525"/>
                  </a:lnTo>
                  <a:lnTo>
                    <a:pt x="73" y="522"/>
                  </a:lnTo>
                  <a:lnTo>
                    <a:pt x="81" y="518"/>
                  </a:lnTo>
                  <a:lnTo>
                    <a:pt x="88" y="518"/>
                  </a:lnTo>
                  <a:lnTo>
                    <a:pt x="98" y="515"/>
                  </a:lnTo>
                  <a:lnTo>
                    <a:pt x="116" y="508"/>
                  </a:lnTo>
                  <a:lnTo>
                    <a:pt x="133" y="494"/>
                  </a:lnTo>
                  <a:lnTo>
                    <a:pt x="155" y="476"/>
                  </a:lnTo>
                  <a:lnTo>
                    <a:pt x="169" y="458"/>
                  </a:lnTo>
                  <a:lnTo>
                    <a:pt x="169" y="458"/>
                  </a:lnTo>
                  <a:lnTo>
                    <a:pt x="172" y="455"/>
                  </a:lnTo>
                  <a:lnTo>
                    <a:pt x="179" y="451"/>
                  </a:lnTo>
                  <a:lnTo>
                    <a:pt x="186" y="448"/>
                  </a:lnTo>
                  <a:lnTo>
                    <a:pt x="190" y="444"/>
                  </a:lnTo>
                  <a:lnTo>
                    <a:pt x="193" y="437"/>
                  </a:lnTo>
                  <a:lnTo>
                    <a:pt x="193" y="434"/>
                  </a:lnTo>
                  <a:lnTo>
                    <a:pt x="190" y="427"/>
                  </a:lnTo>
                  <a:lnTo>
                    <a:pt x="190" y="427"/>
                  </a:lnTo>
                  <a:lnTo>
                    <a:pt x="186" y="427"/>
                  </a:lnTo>
                  <a:lnTo>
                    <a:pt x="186" y="423"/>
                  </a:lnTo>
                  <a:lnTo>
                    <a:pt x="186" y="420"/>
                  </a:lnTo>
                  <a:lnTo>
                    <a:pt x="190" y="416"/>
                  </a:lnTo>
                  <a:lnTo>
                    <a:pt x="193" y="416"/>
                  </a:lnTo>
                  <a:lnTo>
                    <a:pt x="197" y="409"/>
                  </a:lnTo>
                  <a:lnTo>
                    <a:pt x="200" y="402"/>
                  </a:lnTo>
                  <a:lnTo>
                    <a:pt x="204" y="395"/>
                  </a:lnTo>
                  <a:lnTo>
                    <a:pt x="207" y="388"/>
                  </a:lnTo>
                  <a:lnTo>
                    <a:pt x="214" y="377"/>
                  </a:lnTo>
                  <a:lnTo>
                    <a:pt x="214" y="370"/>
                  </a:lnTo>
                  <a:lnTo>
                    <a:pt x="218" y="370"/>
                  </a:lnTo>
                  <a:lnTo>
                    <a:pt x="221" y="367"/>
                  </a:lnTo>
                  <a:lnTo>
                    <a:pt x="232" y="363"/>
                  </a:lnTo>
                  <a:lnTo>
                    <a:pt x="243" y="360"/>
                  </a:lnTo>
                  <a:lnTo>
                    <a:pt x="257" y="360"/>
                  </a:lnTo>
                  <a:lnTo>
                    <a:pt x="257" y="360"/>
                  </a:lnTo>
                  <a:lnTo>
                    <a:pt x="260" y="363"/>
                  </a:lnTo>
                  <a:lnTo>
                    <a:pt x="264" y="367"/>
                  </a:lnTo>
                  <a:lnTo>
                    <a:pt x="264" y="367"/>
                  </a:lnTo>
                  <a:lnTo>
                    <a:pt x="264" y="370"/>
                  </a:lnTo>
                  <a:lnTo>
                    <a:pt x="260" y="370"/>
                  </a:lnTo>
                  <a:lnTo>
                    <a:pt x="253" y="374"/>
                  </a:lnTo>
                  <a:lnTo>
                    <a:pt x="246" y="374"/>
                  </a:lnTo>
                  <a:lnTo>
                    <a:pt x="236" y="377"/>
                  </a:lnTo>
                  <a:lnTo>
                    <a:pt x="228" y="381"/>
                  </a:lnTo>
                  <a:lnTo>
                    <a:pt x="225" y="391"/>
                  </a:lnTo>
                  <a:lnTo>
                    <a:pt x="225" y="391"/>
                  </a:lnTo>
                  <a:lnTo>
                    <a:pt x="221" y="398"/>
                  </a:lnTo>
                  <a:lnTo>
                    <a:pt x="221" y="402"/>
                  </a:lnTo>
                  <a:lnTo>
                    <a:pt x="218" y="405"/>
                  </a:lnTo>
                  <a:lnTo>
                    <a:pt x="218" y="405"/>
                  </a:lnTo>
                  <a:lnTo>
                    <a:pt x="218" y="409"/>
                  </a:lnTo>
                  <a:lnTo>
                    <a:pt x="218" y="413"/>
                  </a:lnTo>
                  <a:lnTo>
                    <a:pt x="218" y="420"/>
                  </a:lnTo>
                  <a:lnTo>
                    <a:pt x="221" y="420"/>
                  </a:lnTo>
                  <a:lnTo>
                    <a:pt x="225" y="423"/>
                  </a:lnTo>
                  <a:lnTo>
                    <a:pt x="232" y="420"/>
                  </a:lnTo>
                  <a:lnTo>
                    <a:pt x="232" y="420"/>
                  </a:lnTo>
                  <a:lnTo>
                    <a:pt x="239" y="416"/>
                  </a:lnTo>
                  <a:lnTo>
                    <a:pt x="243" y="413"/>
                  </a:lnTo>
                  <a:lnTo>
                    <a:pt x="250" y="409"/>
                  </a:lnTo>
                  <a:lnTo>
                    <a:pt x="257" y="402"/>
                  </a:lnTo>
                  <a:lnTo>
                    <a:pt x="260" y="398"/>
                  </a:lnTo>
                  <a:lnTo>
                    <a:pt x="264" y="395"/>
                  </a:lnTo>
                  <a:lnTo>
                    <a:pt x="264" y="391"/>
                  </a:lnTo>
                  <a:lnTo>
                    <a:pt x="264" y="388"/>
                  </a:lnTo>
                  <a:lnTo>
                    <a:pt x="267" y="384"/>
                  </a:lnTo>
                  <a:lnTo>
                    <a:pt x="267" y="381"/>
                  </a:lnTo>
                  <a:lnTo>
                    <a:pt x="271" y="377"/>
                  </a:lnTo>
                  <a:lnTo>
                    <a:pt x="274" y="374"/>
                  </a:lnTo>
                  <a:lnTo>
                    <a:pt x="278" y="377"/>
                  </a:lnTo>
                  <a:lnTo>
                    <a:pt x="285" y="381"/>
                  </a:lnTo>
                  <a:lnTo>
                    <a:pt x="285" y="381"/>
                  </a:lnTo>
                  <a:lnTo>
                    <a:pt x="292" y="381"/>
                  </a:lnTo>
                  <a:lnTo>
                    <a:pt x="299" y="381"/>
                  </a:lnTo>
                  <a:lnTo>
                    <a:pt x="302" y="384"/>
                  </a:lnTo>
                  <a:lnTo>
                    <a:pt x="310" y="388"/>
                  </a:lnTo>
                  <a:lnTo>
                    <a:pt x="313" y="395"/>
                  </a:lnTo>
                  <a:lnTo>
                    <a:pt x="313" y="395"/>
                  </a:lnTo>
                  <a:lnTo>
                    <a:pt x="320" y="395"/>
                  </a:lnTo>
                  <a:lnTo>
                    <a:pt x="327" y="398"/>
                  </a:lnTo>
                  <a:lnTo>
                    <a:pt x="338" y="398"/>
                  </a:lnTo>
                  <a:lnTo>
                    <a:pt x="348" y="402"/>
                  </a:lnTo>
                  <a:lnTo>
                    <a:pt x="352" y="402"/>
                  </a:lnTo>
                  <a:lnTo>
                    <a:pt x="355" y="405"/>
                  </a:lnTo>
                  <a:lnTo>
                    <a:pt x="362" y="409"/>
                  </a:lnTo>
                  <a:lnTo>
                    <a:pt x="366" y="413"/>
                  </a:lnTo>
                  <a:lnTo>
                    <a:pt x="369" y="413"/>
                  </a:lnTo>
                  <a:lnTo>
                    <a:pt x="369" y="409"/>
                  </a:lnTo>
                  <a:lnTo>
                    <a:pt x="373" y="409"/>
                  </a:lnTo>
                  <a:lnTo>
                    <a:pt x="380" y="405"/>
                  </a:lnTo>
                  <a:lnTo>
                    <a:pt x="384" y="405"/>
                  </a:lnTo>
                  <a:lnTo>
                    <a:pt x="387" y="409"/>
                  </a:lnTo>
                  <a:lnTo>
                    <a:pt x="391" y="416"/>
                  </a:lnTo>
                  <a:lnTo>
                    <a:pt x="394" y="423"/>
                  </a:lnTo>
                  <a:lnTo>
                    <a:pt x="405" y="430"/>
                  </a:lnTo>
                  <a:lnTo>
                    <a:pt x="412" y="437"/>
                  </a:lnTo>
                  <a:lnTo>
                    <a:pt x="419" y="444"/>
                  </a:lnTo>
                  <a:lnTo>
                    <a:pt x="426" y="451"/>
                  </a:lnTo>
                  <a:lnTo>
                    <a:pt x="429" y="455"/>
                  </a:lnTo>
                  <a:lnTo>
                    <a:pt x="433" y="458"/>
                  </a:lnTo>
                  <a:lnTo>
                    <a:pt x="447" y="430"/>
                  </a:lnTo>
                  <a:lnTo>
                    <a:pt x="447" y="434"/>
                  </a:lnTo>
                  <a:lnTo>
                    <a:pt x="450" y="437"/>
                  </a:lnTo>
                  <a:lnTo>
                    <a:pt x="457" y="444"/>
                  </a:lnTo>
                  <a:lnTo>
                    <a:pt x="461" y="451"/>
                  </a:lnTo>
                  <a:lnTo>
                    <a:pt x="465" y="458"/>
                  </a:lnTo>
                  <a:lnTo>
                    <a:pt x="468" y="465"/>
                  </a:lnTo>
                  <a:lnTo>
                    <a:pt x="468" y="465"/>
                  </a:lnTo>
                  <a:lnTo>
                    <a:pt x="472" y="469"/>
                  </a:lnTo>
                  <a:lnTo>
                    <a:pt x="475" y="472"/>
                  </a:lnTo>
                  <a:lnTo>
                    <a:pt x="479" y="479"/>
                  </a:lnTo>
                  <a:lnTo>
                    <a:pt x="482" y="483"/>
                  </a:lnTo>
                  <a:lnTo>
                    <a:pt x="482" y="487"/>
                  </a:lnTo>
                  <a:lnTo>
                    <a:pt x="482" y="490"/>
                  </a:lnTo>
                  <a:lnTo>
                    <a:pt x="486" y="497"/>
                  </a:lnTo>
                  <a:lnTo>
                    <a:pt x="486" y="504"/>
                  </a:lnTo>
                  <a:lnTo>
                    <a:pt x="493" y="508"/>
                  </a:lnTo>
                  <a:lnTo>
                    <a:pt x="493" y="508"/>
                  </a:lnTo>
                  <a:lnTo>
                    <a:pt x="493" y="511"/>
                  </a:lnTo>
                  <a:lnTo>
                    <a:pt x="493" y="511"/>
                  </a:lnTo>
                  <a:lnTo>
                    <a:pt x="496" y="511"/>
                  </a:lnTo>
                  <a:lnTo>
                    <a:pt x="503" y="508"/>
                  </a:lnTo>
                  <a:lnTo>
                    <a:pt x="503" y="508"/>
                  </a:lnTo>
                  <a:lnTo>
                    <a:pt x="503" y="511"/>
                  </a:lnTo>
                  <a:lnTo>
                    <a:pt x="503" y="511"/>
                  </a:lnTo>
                  <a:lnTo>
                    <a:pt x="507" y="518"/>
                  </a:lnTo>
                  <a:lnTo>
                    <a:pt x="507" y="525"/>
                  </a:lnTo>
                  <a:lnTo>
                    <a:pt x="507" y="525"/>
                  </a:lnTo>
                  <a:lnTo>
                    <a:pt x="503" y="529"/>
                  </a:lnTo>
                  <a:lnTo>
                    <a:pt x="503" y="532"/>
                  </a:lnTo>
                  <a:lnTo>
                    <a:pt x="503" y="539"/>
                  </a:lnTo>
                  <a:lnTo>
                    <a:pt x="503" y="543"/>
                  </a:lnTo>
                  <a:lnTo>
                    <a:pt x="507" y="546"/>
                  </a:lnTo>
                  <a:lnTo>
                    <a:pt x="510" y="550"/>
                  </a:lnTo>
                  <a:lnTo>
                    <a:pt x="510" y="561"/>
                  </a:lnTo>
                  <a:lnTo>
                    <a:pt x="514" y="564"/>
                  </a:lnTo>
                  <a:lnTo>
                    <a:pt x="514" y="568"/>
                  </a:lnTo>
                  <a:lnTo>
                    <a:pt x="517" y="571"/>
                  </a:lnTo>
                  <a:lnTo>
                    <a:pt x="521" y="575"/>
                  </a:lnTo>
                  <a:lnTo>
                    <a:pt x="528" y="582"/>
                  </a:lnTo>
                  <a:lnTo>
                    <a:pt x="531" y="589"/>
                  </a:lnTo>
                  <a:lnTo>
                    <a:pt x="535" y="596"/>
                  </a:lnTo>
                  <a:lnTo>
                    <a:pt x="539" y="603"/>
                  </a:lnTo>
                  <a:lnTo>
                    <a:pt x="539" y="603"/>
                  </a:lnTo>
                  <a:lnTo>
                    <a:pt x="549" y="613"/>
                  </a:lnTo>
                  <a:lnTo>
                    <a:pt x="560" y="620"/>
                  </a:lnTo>
                  <a:lnTo>
                    <a:pt x="570" y="627"/>
                  </a:lnTo>
                  <a:lnTo>
                    <a:pt x="577" y="631"/>
                  </a:lnTo>
                  <a:lnTo>
                    <a:pt x="581" y="634"/>
                  </a:lnTo>
                  <a:lnTo>
                    <a:pt x="584" y="634"/>
                  </a:lnTo>
                  <a:lnTo>
                    <a:pt x="591" y="642"/>
                  </a:lnTo>
                  <a:lnTo>
                    <a:pt x="595" y="649"/>
                  </a:lnTo>
                  <a:lnTo>
                    <a:pt x="598" y="656"/>
                  </a:lnTo>
                  <a:lnTo>
                    <a:pt x="598" y="659"/>
                  </a:lnTo>
                  <a:lnTo>
                    <a:pt x="602" y="663"/>
                  </a:lnTo>
                  <a:lnTo>
                    <a:pt x="602" y="677"/>
                  </a:lnTo>
                  <a:lnTo>
                    <a:pt x="598" y="680"/>
                  </a:lnTo>
                  <a:lnTo>
                    <a:pt x="598" y="684"/>
                  </a:lnTo>
                  <a:lnTo>
                    <a:pt x="591" y="684"/>
                  </a:lnTo>
                  <a:lnTo>
                    <a:pt x="588" y="684"/>
                  </a:lnTo>
                  <a:lnTo>
                    <a:pt x="588" y="684"/>
                  </a:lnTo>
                  <a:lnTo>
                    <a:pt x="584" y="684"/>
                  </a:lnTo>
                  <a:lnTo>
                    <a:pt x="584" y="698"/>
                  </a:lnTo>
                  <a:lnTo>
                    <a:pt x="588" y="719"/>
                  </a:lnTo>
                  <a:lnTo>
                    <a:pt x="588" y="740"/>
                  </a:lnTo>
                  <a:lnTo>
                    <a:pt x="588" y="747"/>
                  </a:lnTo>
                  <a:lnTo>
                    <a:pt x="591" y="758"/>
                  </a:lnTo>
                  <a:lnTo>
                    <a:pt x="591" y="761"/>
                  </a:lnTo>
                  <a:lnTo>
                    <a:pt x="588" y="768"/>
                  </a:lnTo>
                  <a:lnTo>
                    <a:pt x="588" y="772"/>
                  </a:lnTo>
                  <a:lnTo>
                    <a:pt x="584" y="772"/>
                  </a:lnTo>
                  <a:lnTo>
                    <a:pt x="581" y="782"/>
                  </a:lnTo>
                  <a:lnTo>
                    <a:pt x="581" y="800"/>
                  </a:lnTo>
                  <a:lnTo>
                    <a:pt x="581" y="821"/>
                  </a:lnTo>
                  <a:lnTo>
                    <a:pt x="584" y="828"/>
                  </a:lnTo>
                  <a:lnTo>
                    <a:pt x="591" y="856"/>
                  </a:lnTo>
                  <a:lnTo>
                    <a:pt x="602" y="881"/>
                  </a:lnTo>
                  <a:lnTo>
                    <a:pt x="616" y="902"/>
                  </a:lnTo>
                  <a:lnTo>
                    <a:pt x="623" y="913"/>
                  </a:lnTo>
                  <a:lnTo>
                    <a:pt x="630" y="920"/>
                  </a:lnTo>
                  <a:lnTo>
                    <a:pt x="637" y="930"/>
                  </a:lnTo>
                  <a:lnTo>
                    <a:pt x="644" y="937"/>
                  </a:lnTo>
                  <a:lnTo>
                    <a:pt x="651" y="941"/>
                  </a:lnTo>
                  <a:lnTo>
                    <a:pt x="658" y="941"/>
                  </a:lnTo>
                  <a:lnTo>
                    <a:pt x="658" y="941"/>
                  </a:lnTo>
                  <a:lnTo>
                    <a:pt x="665" y="945"/>
                  </a:lnTo>
                  <a:lnTo>
                    <a:pt x="672" y="952"/>
                  </a:lnTo>
                  <a:lnTo>
                    <a:pt x="676" y="959"/>
                  </a:lnTo>
                  <a:lnTo>
                    <a:pt x="679" y="966"/>
                  </a:lnTo>
                  <a:lnTo>
                    <a:pt x="683" y="973"/>
                  </a:lnTo>
                  <a:lnTo>
                    <a:pt x="683" y="976"/>
                  </a:lnTo>
                  <a:lnTo>
                    <a:pt x="683" y="976"/>
                  </a:lnTo>
                  <a:lnTo>
                    <a:pt x="686" y="983"/>
                  </a:lnTo>
                  <a:lnTo>
                    <a:pt x="690" y="990"/>
                  </a:lnTo>
                  <a:lnTo>
                    <a:pt x="697" y="1001"/>
                  </a:lnTo>
                  <a:lnTo>
                    <a:pt x="701" y="1008"/>
                  </a:lnTo>
                  <a:lnTo>
                    <a:pt x="704" y="1019"/>
                  </a:lnTo>
                  <a:lnTo>
                    <a:pt x="708" y="1026"/>
                  </a:lnTo>
                  <a:lnTo>
                    <a:pt x="708" y="1026"/>
                  </a:lnTo>
                  <a:lnTo>
                    <a:pt x="711" y="1033"/>
                  </a:lnTo>
                  <a:lnTo>
                    <a:pt x="715" y="1040"/>
                  </a:lnTo>
                  <a:lnTo>
                    <a:pt x="718" y="1050"/>
                  </a:lnTo>
                  <a:lnTo>
                    <a:pt x="718" y="1050"/>
                  </a:lnTo>
                  <a:lnTo>
                    <a:pt x="725" y="1054"/>
                  </a:lnTo>
                  <a:lnTo>
                    <a:pt x="732" y="1057"/>
                  </a:lnTo>
                  <a:lnTo>
                    <a:pt x="736" y="1064"/>
                  </a:lnTo>
                  <a:lnTo>
                    <a:pt x="743" y="1075"/>
                  </a:lnTo>
                  <a:lnTo>
                    <a:pt x="743" y="1078"/>
                  </a:lnTo>
                  <a:lnTo>
                    <a:pt x="746" y="1082"/>
                  </a:lnTo>
                  <a:lnTo>
                    <a:pt x="750" y="1089"/>
                  </a:lnTo>
                  <a:lnTo>
                    <a:pt x="757" y="1096"/>
                  </a:lnTo>
                  <a:lnTo>
                    <a:pt x="760" y="1107"/>
                  </a:lnTo>
                  <a:lnTo>
                    <a:pt x="768" y="1110"/>
                  </a:lnTo>
                  <a:lnTo>
                    <a:pt x="771" y="1117"/>
                  </a:lnTo>
                  <a:lnTo>
                    <a:pt x="775" y="1117"/>
                  </a:lnTo>
                  <a:lnTo>
                    <a:pt x="782" y="1121"/>
                  </a:lnTo>
                  <a:lnTo>
                    <a:pt x="785" y="1121"/>
                  </a:lnTo>
                  <a:lnTo>
                    <a:pt x="789" y="1121"/>
                  </a:lnTo>
                  <a:lnTo>
                    <a:pt x="789" y="1117"/>
                  </a:lnTo>
                  <a:lnTo>
                    <a:pt x="782" y="1110"/>
                  </a:lnTo>
                  <a:lnTo>
                    <a:pt x="778" y="1103"/>
                  </a:lnTo>
                  <a:lnTo>
                    <a:pt x="771" y="1092"/>
                  </a:lnTo>
                  <a:lnTo>
                    <a:pt x="768" y="1089"/>
                  </a:lnTo>
                  <a:lnTo>
                    <a:pt x="764" y="1082"/>
                  </a:lnTo>
                  <a:lnTo>
                    <a:pt x="760" y="1071"/>
                  </a:lnTo>
                  <a:lnTo>
                    <a:pt x="753" y="1061"/>
                  </a:lnTo>
                  <a:lnTo>
                    <a:pt x="750" y="1050"/>
                  </a:lnTo>
                  <a:lnTo>
                    <a:pt x="736" y="1036"/>
                  </a:lnTo>
                  <a:lnTo>
                    <a:pt x="722" y="1015"/>
                  </a:lnTo>
                  <a:lnTo>
                    <a:pt x="715" y="990"/>
                  </a:lnTo>
                  <a:lnTo>
                    <a:pt x="715" y="987"/>
                  </a:lnTo>
                  <a:lnTo>
                    <a:pt x="715" y="987"/>
                  </a:lnTo>
                  <a:lnTo>
                    <a:pt x="715" y="983"/>
                  </a:lnTo>
                  <a:lnTo>
                    <a:pt x="718" y="980"/>
                  </a:lnTo>
                  <a:lnTo>
                    <a:pt x="718" y="980"/>
                  </a:lnTo>
                  <a:lnTo>
                    <a:pt x="722" y="980"/>
                  </a:lnTo>
                  <a:lnTo>
                    <a:pt x="729" y="983"/>
                  </a:lnTo>
                  <a:lnTo>
                    <a:pt x="732" y="990"/>
                  </a:lnTo>
                  <a:lnTo>
                    <a:pt x="739" y="1011"/>
                  </a:lnTo>
                  <a:lnTo>
                    <a:pt x="753" y="1029"/>
                  </a:lnTo>
                  <a:lnTo>
                    <a:pt x="768" y="1047"/>
                  </a:lnTo>
                  <a:lnTo>
                    <a:pt x="768" y="1047"/>
                  </a:lnTo>
                  <a:lnTo>
                    <a:pt x="771" y="1047"/>
                  </a:lnTo>
                  <a:lnTo>
                    <a:pt x="778" y="1050"/>
                  </a:lnTo>
                  <a:lnTo>
                    <a:pt x="782" y="1054"/>
                  </a:lnTo>
                  <a:lnTo>
                    <a:pt x="785" y="1057"/>
                  </a:lnTo>
                  <a:lnTo>
                    <a:pt x="789" y="1064"/>
                  </a:lnTo>
                  <a:lnTo>
                    <a:pt x="789" y="1068"/>
                  </a:lnTo>
                  <a:lnTo>
                    <a:pt x="792" y="1071"/>
                  </a:lnTo>
                  <a:lnTo>
                    <a:pt x="799" y="1078"/>
                  </a:lnTo>
                  <a:lnTo>
                    <a:pt x="806" y="1085"/>
                  </a:lnTo>
                  <a:lnTo>
                    <a:pt x="813" y="1096"/>
                  </a:lnTo>
                  <a:lnTo>
                    <a:pt x="820" y="1103"/>
                  </a:lnTo>
                  <a:lnTo>
                    <a:pt x="827" y="1110"/>
                  </a:lnTo>
                  <a:lnTo>
                    <a:pt x="831" y="1117"/>
                  </a:lnTo>
                  <a:lnTo>
                    <a:pt x="834" y="1124"/>
                  </a:lnTo>
                  <a:lnTo>
                    <a:pt x="838" y="1145"/>
                  </a:lnTo>
                  <a:lnTo>
                    <a:pt x="841" y="1174"/>
                  </a:lnTo>
                  <a:lnTo>
                    <a:pt x="841" y="1174"/>
                  </a:lnTo>
                  <a:lnTo>
                    <a:pt x="845" y="1177"/>
                  </a:lnTo>
                  <a:lnTo>
                    <a:pt x="852" y="1177"/>
                  </a:lnTo>
                  <a:lnTo>
                    <a:pt x="863" y="1181"/>
                  </a:lnTo>
                  <a:lnTo>
                    <a:pt x="866" y="1181"/>
                  </a:lnTo>
                  <a:lnTo>
                    <a:pt x="873" y="1181"/>
                  </a:lnTo>
                  <a:lnTo>
                    <a:pt x="880" y="1184"/>
                  </a:lnTo>
                  <a:lnTo>
                    <a:pt x="891" y="1191"/>
                  </a:lnTo>
                  <a:lnTo>
                    <a:pt x="898" y="1195"/>
                  </a:lnTo>
                  <a:lnTo>
                    <a:pt x="905" y="1202"/>
                  </a:lnTo>
                  <a:lnTo>
                    <a:pt x="923" y="1202"/>
                  </a:lnTo>
                  <a:lnTo>
                    <a:pt x="923" y="1202"/>
                  </a:lnTo>
                  <a:lnTo>
                    <a:pt x="930" y="1205"/>
                  </a:lnTo>
                  <a:lnTo>
                    <a:pt x="937" y="1209"/>
                  </a:lnTo>
                  <a:lnTo>
                    <a:pt x="947" y="1212"/>
                  </a:lnTo>
                  <a:lnTo>
                    <a:pt x="958" y="1216"/>
                  </a:lnTo>
                  <a:lnTo>
                    <a:pt x="972" y="1219"/>
                  </a:lnTo>
                  <a:lnTo>
                    <a:pt x="972" y="1219"/>
                  </a:lnTo>
                  <a:lnTo>
                    <a:pt x="979" y="1219"/>
                  </a:lnTo>
                  <a:lnTo>
                    <a:pt x="989" y="1219"/>
                  </a:lnTo>
                  <a:lnTo>
                    <a:pt x="996" y="1219"/>
                  </a:lnTo>
                  <a:lnTo>
                    <a:pt x="1004" y="1219"/>
                  </a:lnTo>
                  <a:lnTo>
                    <a:pt x="1007" y="1219"/>
                  </a:lnTo>
                  <a:lnTo>
                    <a:pt x="1011" y="1219"/>
                  </a:lnTo>
                  <a:lnTo>
                    <a:pt x="1014" y="1223"/>
                  </a:lnTo>
                  <a:lnTo>
                    <a:pt x="1018" y="1226"/>
                  </a:lnTo>
                  <a:lnTo>
                    <a:pt x="1021" y="1233"/>
                  </a:lnTo>
                  <a:lnTo>
                    <a:pt x="1025" y="1240"/>
                  </a:lnTo>
                  <a:lnTo>
                    <a:pt x="1032" y="1247"/>
                  </a:lnTo>
                  <a:lnTo>
                    <a:pt x="1042" y="1240"/>
                  </a:lnTo>
                  <a:lnTo>
                    <a:pt x="1046" y="1240"/>
                  </a:lnTo>
                  <a:lnTo>
                    <a:pt x="1046" y="1237"/>
                  </a:lnTo>
                  <a:lnTo>
                    <a:pt x="1049" y="1237"/>
                  </a:lnTo>
                  <a:lnTo>
                    <a:pt x="1053" y="1237"/>
                  </a:lnTo>
                  <a:lnTo>
                    <a:pt x="1049" y="1237"/>
                  </a:lnTo>
                  <a:lnTo>
                    <a:pt x="1049" y="1237"/>
                  </a:lnTo>
                  <a:lnTo>
                    <a:pt x="1046" y="1240"/>
                  </a:lnTo>
                  <a:lnTo>
                    <a:pt x="1042" y="1240"/>
                  </a:lnTo>
                  <a:lnTo>
                    <a:pt x="1035" y="1247"/>
                  </a:lnTo>
                  <a:lnTo>
                    <a:pt x="1035" y="1247"/>
                  </a:lnTo>
                  <a:lnTo>
                    <a:pt x="1042" y="1251"/>
                  </a:lnTo>
                  <a:lnTo>
                    <a:pt x="1046" y="1255"/>
                  </a:lnTo>
                  <a:lnTo>
                    <a:pt x="1049" y="1255"/>
                  </a:lnTo>
                  <a:lnTo>
                    <a:pt x="1053" y="1258"/>
                  </a:lnTo>
                  <a:lnTo>
                    <a:pt x="1060" y="1258"/>
                  </a:lnTo>
                  <a:lnTo>
                    <a:pt x="1067" y="1262"/>
                  </a:lnTo>
                  <a:lnTo>
                    <a:pt x="1078" y="1262"/>
                  </a:lnTo>
                  <a:lnTo>
                    <a:pt x="1078" y="1262"/>
                  </a:lnTo>
                  <a:lnTo>
                    <a:pt x="1081" y="1258"/>
                  </a:lnTo>
                  <a:lnTo>
                    <a:pt x="1081" y="1258"/>
                  </a:lnTo>
                  <a:lnTo>
                    <a:pt x="1081" y="1258"/>
                  </a:lnTo>
                  <a:lnTo>
                    <a:pt x="1081" y="1258"/>
                  </a:lnTo>
                  <a:lnTo>
                    <a:pt x="1081" y="1258"/>
                  </a:lnTo>
                  <a:lnTo>
                    <a:pt x="1085" y="1258"/>
                  </a:lnTo>
                  <a:lnTo>
                    <a:pt x="1085" y="1262"/>
                  </a:lnTo>
                  <a:lnTo>
                    <a:pt x="1088" y="1262"/>
                  </a:lnTo>
                  <a:lnTo>
                    <a:pt x="1085" y="1262"/>
                  </a:lnTo>
                  <a:lnTo>
                    <a:pt x="1085" y="1262"/>
                  </a:lnTo>
                  <a:lnTo>
                    <a:pt x="1085" y="1265"/>
                  </a:lnTo>
                  <a:lnTo>
                    <a:pt x="1085" y="1265"/>
                  </a:lnTo>
                  <a:lnTo>
                    <a:pt x="1085" y="1265"/>
                  </a:lnTo>
                  <a:lnTo>
                    <a:pt x="1081" y="1265"/>
                  </a:lnTo>
                  <a:lnTo>
                    <a:pt x="1081" y="1265"/>
                  </a:lnTo>
                  <a:lnTo>
                    <a:pt x="1081" y="1265"/>
                  </a:lnTo>
                  <a:lnTo>
                    <a:pt x="1078" y="1265"/>
                  </a:lnTo>
                  <a:lnTo>
                    <a:pt x="1081" y="1269"/>
                  </a:lnTo>
                  <a:lnTo>
                    <a:pt x="1088" y="1276"/>
                  </a:lnTo>
                  <a:lnTo>
                    <a:pt x="1088" y="1276"/>
                  </a:lnTo>
                  <a:lnTo>
                    <a:pt x="1092" y="1279"/>
                  </a:lnTo>
                  <a:lnTo>
                    <a:pt x="1092" y="1283"/>
                  </a:lnTo>
                  <a:lnTo>
                    <a:pt x="1095" y="1286"/>
                  </a:lnTo>
                  <a:lnTo>
                    <a:pt x="1095" y="1286"/>
                  </a:lnTo>
                  <a:lnTo>
                    <a:pt x="1099" y="1286"/>
                  </a:lnTo>
                  <a:lnTo>
                    <a:pt x="1102" y="1286"/>
                  </a:lnTo>
                  <a:lnTo>
                    <a:pt x="1106" y="1290"/>
                  </a:lnTo>
                  <a:lnTo>
                    <a:pt x="1109" y="1290"/>
                  </a:lnTo>
                  <a:lnTo>
                    <a:pt x="1113" y="1290"/>
                  </a:lnTo>
                  <a:lnTo>
                    <a:pt x="1116" y="1290"/>
                  </a:lnTo>
                  <a:lnTo>
                    <a:pt x="1120" y="1290"/>
                  </a:lnTo>
                  <a:lnTo>
                    <a:pt x="1123" y="1290"/>
                  </a:lnTo>
                  <a:lnTo>
                    <a:pt x="1127" y="1290"/>
                  </a:lnTo>
                  <a:lnTo>
                    <a:pt x="1130" y="1293"/>
                  </a:lnTo>
                  <a:lnTo>
                    <a:pt x="1130" y="1293"/>
                  </a:lnTo>
                  <a:lnTo>
                    <a:pt x="1134" y="1293"/>
                  </a:lnTo>
                  <a:lnTo>
                    <a:pt x="1134" y="1293"/>
                  </a:lnTo>
                  <a:lnTo>
                    <a:pt x="1134" y="1293"/>
                  </a:lnTo>
                  <a:lnTo>
                    <a:pt x="1130" y="1293"/>
                  </a:lnTo>
                  <a:lnTo>
                    <a:pt x="1130" y="1293"/>
                  </a:lnTo>
                  <a:lnTo>
                    <a:pt x="1130" y="1293"/>
                  </a:lnTo>
                  <a:lnTo>
                    <a:pt x="1127" y="1293"/>
                  </a:lnTo>
                  <a:lnTo>
                    <a:pt x="1123" y="1290"/>
                  </a:lnTo>
                  <a:lnTo>
                    <a:pt x="1120" y="1290"/>
                  </a:lnTo>
                  <a:lnTo>
                    <a:pt x="1116" y="1290"/>
                  </a:lnTo>
                  <a:lnTo>
                    <a:pt x="1113" y="1290"/>
                  </a:lnTo>
                  <a:lnTo>
                    <a:pt x="1109" y="1290"/>
                  </a:lnTo>
                  <a:lnTo>
                    <a:pt x="1106" y="1290"/>
                  </a:lnTo>
                  <a:lnTo>
                    <a:pt x="1102" y="1286"/>
                  </a:lnTo>
                  <a:lnTo>
                    <a:pt x="1099" y="1286"/>
                  </a:lnTo>
                  <a:lnTo>
                    <a:pt x="1095" y="1286"/>
                  </a:lnTo>
                  <a:lnTo>
                    <a:pt x="1095" y="1290"/>
                  </a:lnTo>
                  <a:lnTo>
                    <a:pt x="1095" y="1290"/>
                  </a:lnTo>
                  <a:lnTo>
                    <a:pt x="1095" y="1293"/>
                  </a:lnTo>
                  <a:lnTo>
                    <a:pt x="1095" y="1293"/>
                  </a:lnTo>
                  <a:lnTo>
                    <a:pt x="1095" y="1297"/>
                  </a:lnTo>
                  <a:lnTo>
                    <a:pt x="1095" y="1300"/>
                  </a:lnTo>
                  <a:lnTo>
                    <a:pt x="1095" y="1304"/>
                  </a:lnTo>
                  <a:lnTo>
                    <a:pt x="1099" y="1307"/>
                  </a:lnTo>
                  <a:lnTo>
                    <a:pt x="1102" y="1314"/>
                  </a:lnTo>
                  <a:lnTo>
                    <a:pt x="1106" y="1311"/>
                  </a:lnTo>
                  <a:lnTo>
                    <a:pt x="1102" y="1311"/>
                  </a:lnTo>
                  <a:lnTo>
                    <a:pt x="1102" y="1307"/>
                  </a:lnTo>
                  <a:lnTo>
                    <a:pt x="1102" y="1307"/>
                  </a:lnTo>
                  <a:lnTo>
                    <a:pt x="1102" y="1304"/>
                  </a:lnTo>
                  <a:lnTo>
                    <a:pt x="1102" y="1304"/>
                  </a:lnTo>
                  <a:lnTo>
                    <a:pt x="1106" y="1307"/>
                  </a:lnTo>
                  <a:lnTo>
                    <a:pt x="1113" y="1311"/>
                  </a:lnTo>
                  <a:lnTo>
                    <a:pt x="1120" y="1321"/>
                  </a:lnTo>
                  <a:lnTo>
                    <a:pt x="1116" y="1321"/>
                  </a:lnTo>
                  <a:lnTo>
                    <a:pt x="1116" y="1321"/>
                  </a:lnTo>
                  <a:lnTo>
                    <a:pt x="1120" y="1325"/>
                  </a:lnTo>
                  <a:lnTo>
                    <a:pt x="1120" y="1325"/>
                  </a:lnTo>
                  <a:lnTo>
                    <a:pt x="1120" y="1325"/>
                  </a:lnTo>
                  <a:lnTo>
                    <a:pt x="1120" y="1325"/>
                  </a:lnTo>
                  <a:lnTo>
                    <a:pt x="1120" y="1325"/>
                  </a:lnTo>
                  <a:lnTo>
                    <a:pt x="1123" y="1321"/>
                  </a:lnTo>
                  <a:lnTo>
                    <a:pt x="1123" y="1325"/>
                  </a:lnTo>
                  <a:lnTo>
                    <a:pt x="1123" y="1325"/>
                  </a:lnTo>
                  <a:lnTo>
                    <a:pt x="1123" y="1325"/>
                  </a:lnTo>
                  <a:lnTo>
                    <a:pt x="1123" y="1329"/>
                  </a:lnTo>
                  <a:lnTo>
                    <a:pt x="1127" y="1329"/>
                  </a:lnTo>
                  <a:lnTo>
                    <a:pt x="1130" y="1329"/>
                  </a:lnTo>
                  <a:lnTo>
                    <a:pt x="1130" y="1329"/>
                  </a:lnTo>
                  <a:lnTo>
                    <a:pt x="1137" y="1329"/>
                  </a:lnTo>
                  <a:lnTo>
                    <a:pt x="1137" y="1329"/>
                  </a:lnTo>
                  <a:lnTo>
                    <a:pt x="1137" y="1329"/>
                  </a:lnTo>
                  <a:lnTo>
                    <a:pt x="1141" y="1329"/>
                  </a:lnTo>
                  <a:lnTo>
                    <a:pt x="1141" y="1329"/>
                  </a:lnTo>
                  <a:lnTo>
                    <a:pt x="1148" y="1329"/>
                  </a:lnTo>
                  <a:lnTo>
                    <a:pt x="1152" y="1325"/>
                  </a:lnTo>
                  <a:lnTo>
                    <a:pt x="1162" y="1325"/>
                  </a:lnTo>
                  <a:lnTo>
                    <a:pt x="1162" y="1325"/>
                  </a:lnTo>
                  <a:lnTo>
                    <a:pt x="1166" y="1325"/>
                  </a:lnTo>
                  <a:lnTo>
                    <a:pt x="1173" y="1329"/>
                  </a:lnTo>
                  <a:lnTo>
                    <a:pt x="1176" y="1329"/>
                  </a:lnTo>
                  <a:lnTo>
                    <a:pt x="1176" y="1332"/>
                  </a:lnTo>
                  <a:lnTo>
                    <a:pt x="1176" y="1336"/>
                  </a:lnTo>
                  <a:lnTo>
                    <a:pt x="1183" y="1339"/>
                  </a:lnTo>
                  <a:lnTo>
                    <a:pt x="1183" y="1339"/>
                  </a:lnTo>
                  <a:lnTo>
                    <a:pt x="1187" y="1336"/>
                  </a:lnTo>
                  <a:lnTo>
                    <a:pt x="1190" y="1336"/>
                  </a:lnTo>
                  <a:lnTo>
                    <a:pt x="1190" y="1336"/>
                  </a:lnTo>
                  <a:lnTo>
                    <a:pt x="1190" y="1336"/>
                  </a:lnTo>
                  <a:lnTo>
                    <a:pt x="1187" y="1332"/>
                  </a:lnTo>
                  <a:lnTo>
                    <a:pt x="1187" y="1332"/>
                  </a:lnTo>
                  <a:lnTo>
                    <a:pt x="1187" y="1329"/>
                  </a:lnTo>
                  <a:lnTo>
                    <a:pt x="1187" y="1329"/>
                  </a:lnTo>
                  <a:lnTo>
                    <a:pt x="1190" y="1329"/>
                  </a:lnTo>
                  <a:lnTo>
                    <a:pt x="1194" y="1325"/>
                  </a:lnTo>
                  <a:lnTo>
                    <a:pt x="1197" y="1321"/>
                  </a:lnTo>
                  <a:lnTo>
                    <a:pt x="1197" y="1321"/>
                  </a:lnTo>
                  <a:lnTo>
                    <a:pt x="1197" y="1318"/>
                  </a:lnTo>
                  <a:lnTo>
                    <a:pt x="1201" y="1318"/>
                  </a:lnTo>
                  <a:lnTo>
                    <a:pt x="1201" y="1318"/>
                  </a:lnTo>
                  <a:lnTo>
                    <a:pt x="1208" y="1318"/>
                  </a:lnTo>
                  <a:lnTo>
                    <a:pt x="1211" y="1321"/>
                  </a:lnTo>
                  <a:lnTo>
                    <a:pt x="1211" y="1321"/>
                  </a:lnTo>
                  <a:lnTo>
                    <a:pt x="1215" y="1325"/>
                  </a:lnTo>
                  <a:lnTo>
                    <a:pt x="1215" y="1336"/>
                  </a:lnTo>
                  <a:lnTo>
                    <a:pt x="1215" y="1343"/>
                  </a:lnTo>
                  <a:lnTo>
                    <a:pt x="1215" y="1350"/>
                  </a:lnTo>
                  <a:lnTo>
                    <a:pt x="1215" y="1360"/>
                  </a:lnTo>
                  <a:lnTo>
                    <a:pt x="1215" y="1371"/>
                  </a:lnTo>
                  <a:lnTo>
                    <a:pt x="1211" y="1381"/>
                  </a:lnTo>
                  <a:lnTo>
                    <a:pt x="1204" y="1392"/>
                  </a:lnTo>
                  <a:lnTo>
                    <a:pt x="1201" y="1399"/>
                  </a:lnTo>
                  <a:lnTo>
                    <a:pt x="1201" y="1399"/>
                  </a:lnTo>
                  <a:lnTo>
                    <a:pt x="1197" y="1399"/>
                  </a:lnTo>
                  <a:lnTo>
                    <a:pt x="1194" y="1403"/>
                  </a:lnTo>
                  <a:lnTo>
                    <a:pt x="1194" y="1406"/>
                  </a:lnTo>
                  <a:lnTo>
                    <a:pt x="1194" y="1410"/>
                  </a:lnTo>
                  <a:lnTo>
                    <a:pt x="1194" y="1413"/>
                  </a:lnTo>
                  <a:lnTo>
                    <a:pt x="1194" y="1420"/>
                  </a:lnTo>
                  <a:lnTo>
                    <a:pt x="1190" y="1424"/>
                  </a:lnTo>
                  <a:lnTo>
                    <a:pt x="1187" y="1424"/>
                  </a:lnTo>
                  <a:lnTo>
                    <a:pt x="1183" y="1427"/>
                  </a:lnTo>
                  <a:lnTo>
                    <a:pt x="1183" y="1441"/>
                  </a:lnTo>
                  <a:lnTo>
                    <a:pt x="1180" y="1441"/>
                  </a:lnTo>
                  <a:lnTo>
                    <a:pt x="1176" y="1445"/>
                  </a:lnTo>
                  <a:lnTo>
                    <a:pt x="1169" y="1452"/>
                  </a:lnTo>
                  <a:lnTo>
                    <a:pt x="1162" y="1459"/>
                  </a:lnTo>
                  <a:lnTo>
                    <a:pt x="1155" y="1466"/>
                  </a:lnTo>
                  <a:lnTo>
                    <a:pt x="1155" y="1473"/>
                  </a:lnTo>
                  <a:lnTo>
                    <a:pt x="1155" y="1476"/>
                  </a:lnTo>
                  <a:lnTo>
                    <a:pt x="1155" y="1480"/>
                  </a:lnTo>
                  <a:lnTo>
                    <a:pt x="1159" y="1484"/>
                  </a:lnTo>
                  <a:lnTo>
                    <a:pt x="1162" y="1484"/>
                  </a:lnTo>
                  <a:lnTo>
                    <a:pt x="1162" y="1487"/>
                  </a:lnTo>
                  <a:lnTo>
                    <a:pt x="1162" y="1487"/>
                  </a:lnTo>
                  <a:lnTo>
                    <a:pt x="1159" y="1487"/>
                  </a:lnTo>
                  <a:lnTo>
                    <a:pt x="1155" y="1491"/>
                  </a:lnTo>
                  <a:lnTo>
                    <a:pt x="1152" y="1494"/>
                  </a:lnTo>
                  <a:lnTo>
                    <a:pt x="1148" y="1501"/>
                  </a:lnTo>
                  <a:lnTo>
                    <a:pt x="1152" y="1501"/>
                  </a:lnTo>
                  <a:lnTo>
                    <a:pt x="1155" y="1501"/>
                  </a:lnTo>
                  <a:lnTo>
                    <a:pt x="1155" y="1505"/>
                  </a:lnTo>
                  <a:lnTo>
                    <a:pt x="1155" y="1508"/>
                  </a:lnTo>
                  <a:lnTo>
                    <a:pt x="1155" y="1508"/>
                  </a:lnTo>
                  <a:lnTo>
                    <a:pt x="1155" y="1512"/>
                  </a:lnTo>
                  <a:lnTo>
                    <a:pt x="1155" y="1515"/>
                  </a:lnTo>
                  <a:lnTo>
                    <a:pt x="1155" y="1519"/>
                  </a:lnTo>
                  <a:lnTo>
                    <a:pt x="1159" y="1526"/>
                  </a:lnTo>
                  <a:lnTo>
                    <a:pt x="1166" y="1529"/>
                  </a:lnTo>
                  <a:lnTo>
                    <a:pt x="1173" y="1540"/>
                  </a:lnTo>
                  <a:lnTo>
                    <a:pt x="1180" y="1550"/>
                  </a:lnTo>
                  <a:lnTo>
                    <a:pt x="1187" y="1561"/>
                  </a:lnTo>
                  <a:lnTo>
                    <a:pt x="1194" y="1568"/>
                  </a:lnTo>
                  <a:lnTo>
                    <a:pt x="1197" y="1579"/>
                  </a:lnTo>
                  <a:lnTo>
                    <a:pt x="1197" y="1579"/>
                  </a:lnTo>
                  <a:lnTo>
                    <a:pt x="1201" y="1586"/>
                  </a:lnTo>
                  <a:lnTo>
                    <a:pt x="1204" y="1593"/>
                  </a:lnTo>
                  <a:lnTo>
                    <a:pt x="1208" y="1600"/>
                  </a:lnTo>
                  <a:lnTo>
                    <a:pt x="1211" y="1610"/>
                  </a:lnTo>
                  <a:lnTo>
                    <a:pt x="1215" y="1617"/>
                  </a:lnTo>
                  <a:lnTo>
                    <a:pt x="1218" y="1624"/>
                  </a:lnTo>
                  <a:lnTo>
                    <a:pt x="1218" y="1628"/>
                  </a:lnTo>
                  <a:lnTo>
                    <a:pt x="1222" y="1635"/>
                  </a:lnTo>
                  <a:lnTo>
                    <a:pt x="1222" y="1639"/>
                  </a:lnTo>
                  <a:lnTo>
                    <a:pt x="1225" y="1646"/>
                  </a:lnTo>
                  <a:lnTo>
                    <a:pt x="1229" y="1653"/>
                  </a:lnTo>
                  <a:lnTo>
                    <a:pt x="1236" y="1660"/>
                  </a:lnTo>
                  <a:lnTo>
                    <a:pt x="1247" y="1663"/>
                  </a:lnTo>
                  <a:lnTo>
                    <a:pt x="1250" y="1667"/>
                  </a:lnTo>
                  <a:lnTo>
                    <a:pt x="1257" y="1670"/>
                  </a:lnTo>
                  <a:lnTo>
                    <a:pt x="1264" y="1674"/>
                  </a:lnTo>
                  <a:lnTo>
                    <a:pt x="1268" y="1677"/>
                  </a:lnTo>
                  <a:lnTo>
                    <a:pt x="1275" y="1677"/>
                  </a:lnTo>
                  <a:lnTo>
                    <a:pt x="1275" y="1681"/>
                  </a:lnTo>
                  <a:lnTo>
                    <a:pt x="1282" y="1681"/>
                  </a:lnTo>
                  <a:lnTo>
                    <a:pt x="1282" y="1681"/>
                  </a:lnTo>
                  <a:lnTo>
                    <a:pt x="1278" y="1681"/>
                  </a:lnTo>
                  <a:lnTo>
                    <a:pt x="1282" y="1684"/>
                  </a:lnTo>
                  <a:lnTo>
                    <a:pt x="1292" y="1691"/>
                  </a:lnTo>
                  <a:lnTo>
                    <a:pt x="1299" y="1698"/>
                  </a:lnTo>
                  <a:lnTo>
                    <a:pt x="1303" y="1709"/>
                  </a:lnTo>
                  <a:lnTo>
                    <a:pt x="1310" y="1737"/>
                  </a:lnTo>
                  <a:lnTo>
                    <a:pt x="1310" y="1758"/>
                  </a:lnTo>
                  <a:lnTo>
                    <a:pt x="1307" y="1772"/>
                  </a:lnTo>
                  <a:lnTo>
                    <a:pt x="1307" y="1779"/>
                  </a:lnTo>
                  <a:lnTo>
                    <a:pt x="1303" y="1787"/>
                  </a:lnTo>
                  <a:lnTo>
                    <a:pt x="1307" y="1794"/>
                  </a:lnTo>
                  <a:lnTo>
                    <a:pt x="1307" y="1801"/>
                  </a:lnTo>
                  <a:lnTo>
                    <a:pt x="1307" y="1811"/>
                  </a:lnTo>
                  <a:lnTo>
                    <a:pt x="1307" y="1818"/>
                  </a:lnTo>
                  <a:lnTo>
                    <a:pt x="1307" y="1822"/>
                  </a:lnTo>
                  <a:lnTo>
                    <a:pt x="1303" y="1825"/>
                  </a:lnTo>
                  <a:lnTo>
                    <a:pt x="1303" y="1832"/>
                  </a:lnTo>
                  <a:lnTo>
                    <a:pt x="1303" y="1839"/>
                  </a:lnTo>
                  <a:lnTo>
                    <a:pt x="1303" y="1843"/>
                  </a:lnTo>
                  <a:lnTo>
                    <a:pt x="1303" y="1846"/>
                  </a:lnTo>
                  <a:lnTo>
                    <a:pt x="1303" y="1853"/>
                  </a:lnTo>
                  <a:lnTo>
                    <a:pt x="1303" y="1861"/>
                  </a:lnTo>
                  <a:lnTo>
                    <a:pt x="1303" y="1864"/>
                  </a:lnTo>
                  <a:lnTo>
                    <a:pt x="1303" y="1868"/>
                  </a:lnTo>
                  <a:lnTo>
                    <a:pt x="1299" y="1875"/>
                  </a:lnTo>
                  <a:lnTo>
                    <a:pt x="1292" y="1889"/>
                  </a:lnTo>
                  <a:lnTo>
                    <a:pt x="1285" y="1910"/>
                  </a:lnTo>
                  <a:lnTo>
                    <a:pt x="1285" y="1924"/>
                  </a:lnTo>
                  <a:lnTo>
                    <a:pt x="1285" y="1931"/>
                  </a:lnTo>
                  <a:lnTo>
                    <a:pt x="1282" y="1956"/>
                  </a:lnTo>
                  <a:lnTo>
                    <a:pt x="1275" y="1994"/>
                  </a:lnTo>
                  <a:lnTo>
                    <a:pt x="1261" y="2044"/>
                  </a:lnTo>
                  <a:lnTo>
                    <a:pt x="1264" y="2072"/>
                  </a:lnTo>
                  <a:lnTo>
                    <a:pt x="1264" y="2072"/>
                  </a:lnTo>
                  <a:lnTo>
                    <a:pt x="1268" y="2068"/>
                  </a:lnTo>
                  <a:lnTo>
                    <a:pt x="1268" y="2065"/>
                  </a:lnTo>
                  <a:lnTo>
                    <a:pt x="1271" y="2058"/>
                  </a:lnTo>
                  <a:lnTo>
                    <a:pt x="1271" y="2051"/>
                  </a:lnTo>
                  <a:lnTo>
                    <a:pt x="1271" y="2047"/>
                  </a:lnTo>
                  <a:lnTo>
                    <a:pt x="1271" y="2040"/>
                  </a:lnTo>
                  <a:lnTo>
                    <a:pt x="1275" y="2037"/>
                  </a:lnTo>
                  <a:lnTo>
                    <a:pt x="1278" y="2033"/>
                  </a:lnTo>
                  <a:lnTo>
                    <a:pt x="1282" y="2026"/>
                  </a:lnTo>
                  <a:lnTo>
                    <a:pt x="1289" y="2019"/>
                  </a:lnTo>
                  <a:lnTo>
                    <a:pt x="1285" y="2037"/>
                  </a:lnTo>
                  <a:lnTo>
                    <a:pt x="1282" y="2047"/>
                  </a:lnTo>
                  <a:lnTo>
                    <a:pt x="1282" y="2058"/>
                  </a:lnTo>
                  <a:lnTo>
                    <a:pt x="1282" y="2075"/>
                  </a:lnTo>
                  <a:lnTo>
                    <a:pt x="1271" y="2082"/>
                  </a:lnTo>
                  <a:lnTo>
                    <a:pt x="1264" y="2082"/>
                  </a:lnTo>
                  <a:lnTo>
                    <a:pt x="1261" y="2090"/>
                  </a:lnTo>
                  <a:lnTo>
                    <a:pt x="1268" y="2090"/>
                  </a:lnTo>
                  <a:lnTo>
                    <a:pt x="1268" y="2111"/>
                  </a:lnTo>
                  <a:lnTo>
                    <a:pt x="1250" y="2128"/>
                  </a:lnTo>
                  <a:lnTo>
                    <a:pt x="1264" y="2149"/>
                  </a:lnTo>
                  <a:lnTo>
                    <a:pt x="1264" y="2181"/>
                  </a:lnTo>
                  <a:lnTo>
                    <a:pt x="1257" y="2209"/>
                  </a:lnTo>
                  <a:lnTo>
                    <a:pt x="1240" y="2234"/>
                  </a:lnTo>
                  <a:lnTo>
                    <a:pt x="1240" y="2245"/>
                  </a:lnTo>
                  <a:lnTo>
                    <a:pt x="1236" y="2262"/>
                  </a:lnTo>
                  <a:lnTo>
                    <a:pt x="1233" y="2290"/>
                  </a:lnTo>
                  <a:lnTo>
                    <a:pt x="1233" y="2322"/>
                  </a:lnTo>
                  <a:lnTo>
                    <a:pt x="1233" y="2347"/>
                  </a:lnTo>
                  <a:lnTo>
                    <a:pt x="1236" y="2361"/>
                  </a:lnTo>
                  <a:lnTo>
                    <a:pt x="1268" y="2396"/>
                  </a:lnTo>
                  <a:lnTo>
                    <a:pt x="1268" y="2396"/>
                  </a:lnTo>
                  <a:lnTo>
                    <a:pt x="1268" y="2392"/>
                  </a:lnTo>
                  <a:lnTo>
                    <a:pt x="1271" y="2389"/>
                  </a:lnTo>
                  <a:lnTo>
                    <a:pt x="1275" y="2385"/>
                  </a:lnTo>
                  <a:lnTo>
                    <a:pt x="1282" y="2385"/>
                  </a:lnTo>
                  <a:lnTo>
                    <a:pt x="1292" y="2385"/>
                  </a:lnTo>
                  <a:lnTo>
                    <a:pt x="1292" y="2385"/>
                  </a:lnTo>
                  <a:lnTo>
                    <a:pt x="1296" y="2389"/>
                  </a:lnTo>
                  <a:lnTo>
                    <a:pt x="1303" y="2392"/>
                  </a:lnTo>
                  <a:lnTo>
                    <a:pt x="1307" y="2400"/>
                  </a:lnTo>
                  <a:lnTo>
                    <a:pt x="1307" y="2403"/>
                  </a:lnTo>
                  <a:lnTo>
                    <a:pt x="1303" y="2424"/>
                  </a:lnTo>
                  <a:lnTo>
                    <a:pt x="1289" y="2428"/>
                  </a:lnTo>
                  <a:lnTo>
                    <a:pt x="1289" y="2442"/>
                  </a:lnTo>
                  <a:lnTo>
                    <a:pt x="1307" y="2442"/>
                  </a:lnTo>
                  <a:lnTo>
                    <a:pt x="1310" y="2463"/>
                  </a:lnTo>
                  <a:lnTo>
                    <a:pt x="1328" y="2463"/>
                  </a:lnTo>
                  <a:lnTo>
                    <a:pt x="1328" y="2449"/>
                  </a:lnTo>
                  <a:lnTo>
                    <a:pt x="1338" y="2445"/>
                  </a:lnTo>
                  <a:lnTo>
                    <a:pt x="1342" y="2452"/>
                  </a:lnTo>
                  <a:lnTo>
                    <a:pt x="1338" y="2463"/>
                  </a:lnTo>
                  <a:lnTo>
                    <a:pt x="1342" y="2470"/>
                  </a:lnTo>
                  <a:lnTo>
                    <a:pt x="1349" y="2463"/>
                  </a:lnTo>
                  <a:lnTo>
                    <a:pt x="1359" y="2456"/>
                  </a:lnTo>
                  <a:lnTo>
                    <a:pt x="1370" y="2456"/>
                  </a:lnTo>
                  <a:lnTo>
                    <a:pt x="1377" y="2463"/>
                  </a:lnTo>
                  <a:lnTo>
                    <a:pt x="1384" y="2466"/>
                  </a:lnTo>
                  <a:lnTo>
                    <a:pt x="1391" y="2463"/>
                  </a:lnTo>
                  <a:lnTo>
                    <a:pt x="1391" y="2456"/>
                  </a:lnTo>
                  <a:lnTo>
                    <a:pt x="1395" y="2449"/>
                  </a:lnTo>
                  <a:lnTo>
                    <a:pt x="1395" y="2438"/>
                  </a:lnTo>
                  <a:lnTo>
                    <a:pt x="1380" y="2424"/>
                  </a:lnTo>
                  <a:lnTo>
                    <a:pt x="1370" y="2414"/>
                  </a:lnTo>
                  <a:lnTo>
                    <a:pt x="1370" y="2414"/>
                  </a:lnTo>
                  <a:lnTo>
                    <a:pt x="1366" y="2414"/>
                  </a:lnTo>
                  <a:lnTo>
                    <a:pt x="1363" y="2414"/>
                  </a:lnTo>
                  <a:lnTo>
                    <a:pt x="1356" y="2414"/>
                  </a:lnTo>
                  <a:lnTo>
                    <a:pt x="1352" y="2414"/>
                  </a:lnTo>
                  <a:lnTo>
                    <a:pt x="1345" y="2410"/>
                  </a:lnTo>
                  <a:lnTo>
                    <a:pt x="1342" y="2403"/>
                  </a:lnTo>
                  <a:lnTo>
                    <a:pt x="1335" y="2392"/>
                  </a:lnTo>
                  <a:lnTo>
                    <a:pt x="1331" y="2378"/>
                  </a:lnTo>
                  <a:lnTo>
                    <a:pt x="1328" y="2364"/>
                  </a:lnTo>
                  <a:lnTo>
                    <a:pt x="1328" y="2361"/>
                  </a:lnTo>
                  <a:lnTo>
                    <a:pt x="1328" y="2357"/>
                  </a:lnTo>
                  <a:lnTo>
                    <a:pt x="1328" y="2347"/>
                  </a:lnTo>
                  <a:lnTo>
                    <a:pt x="1324" y="2340"/>
                  </a:lnTo>
                  <a:lnTo>
                    <a:pt x="1328" y="2333"/>
                  </a:lnTo>
                  <a:lnTo>
                    <a:pt x="1328" y="2326"/>
                  </a:lnTo>
                  <a:lnTo>
                    <a:pt x="1335" y="2319"/>
                  </a:lnTo>
                  <a:lnTo>
                    <a:pt x="1349" y="2301"/>
                  </a:lnTo>
                  <a:lnTo>
                    <a:pt x="1349" y="2297"/>
                  </a:lnTo>
                  <a:lnTo>
                    <a:pt x="1352" y="2297"/>
                  </a:lnTo>
                  <a:lnTo>
                    <a:pt x="1359" y="2290"/>
                  </a:lnTo>
                  <a:lnTo>
                    <a:pt x="1366" y="2287"/>
                  </a:lnTo>
                  <a:lnTo>
                    <a:pt x="1370" y="2283"/>
                  </a:lnTo>
                  <a:lnTo>
                    <a:pt x="1370" y="2276"/>
                  </a:lnTo>
                  <a:lnTo>
                    <a:pt x="1370" y="2276"/>
                  </a:lnTo>
                  <a:lnTo>
                    <a:pt x="1370" y="2269"/>
                  </a:lnTo>
                  <a:lnTo>
                    <a:pt x="1370" y="2266"/>
                  </a:lnTo>
                  <a:lnTo>
                    <a:pt x="1370" y="2259"/>
                  </a:lnTo>
                  <a:lnTo>
                    <a:pt x="1370" y="2252"/>
                  </a:lnTo>
                  <a:lnTo>
                    <a:pt x="1366" y="2248"/>
                  </a:lnTo>
                  <a:lnTo>
                    <a:pt x="1359" y="2248"/>
                  </a:lnTo>
                  <a:lnTo>
                    <a:pt x="1356" y="2245"/>
                  </a:lnTo>
                  <a:lnTo>
                    <a:pt x="1352" y="2241"/>
                  </a:lnTo>
                  <a:lnTo>
                    <a:pt x="1349" y="2234"/>
                  </a:lnTo>
                  <a:lnTo>
                    <a:pt x="1349" y="2223"/>
                  </a:lnTo>
                  <a:lnTo>
                    <a:pt x="1349" y="2216"/>
                  </a:lnTo>
                  <a:lnTo>
                    <a:pt x="1352" y="2213"/>
                  </a:lnTo>
                  <a:lnTo>
                    <a:pt x="1356" y="2213"/>
                  </a:lnTo>
                  <a:lnTo>
                    <a:pt x="1359" y="2213"/>
                  </a:lnTo>
                  <a:lnTo>
                    <a:pt x="1363" y="2213"/>
                  </a:lnTo>
                  <a:lnTo>
                    <a:pt x="1363" y="2213"/>
                  </a:lnTo>
                  <a:lnTo>
                    <a:pt x="1380" y="2188"/>
                  </a:lnTo>
                  <a:lnTo>
                    <a:pt x="1388" y="2167"/>
                  </a:lnTo>
                  <a:lnTo>
                    <a:pt x="1388" y="2156"/>
                  </a:lnTo>
                  <a:lnTo>
                    <a:pt x="1402" y="2153"/>
                  </a:lnTo>
                  <a:lnTo>
                    <a:pt x="1402" y="2139"/>
                  </a:lnTo>
                  <a:lnTo>
                    <a:pt x="1388" y="2132"/>
                  </a:lnTo>
                  <a:lnTo>
                    <a:pt x="1388" y="2132"/>
                  </a:lnTo>
                  <a:lnTo>
                    <a:pt x="1388" y="2128"/>
                  </a:lnTo>
                  <a:lnTo>
                    <a:pt x="1388" y="2121"/>
                  </a:lnTo>
                  <a:lnTo>
                    <a:pt x="1388" y="2118"/>
                  </a:lnTo>
                  <a:lnTo>
                    <a:pt x="1388" y="2114"/>
                  </a:lnTo>
                  <a:lnTo>
                    <a:pt x="1395" y="2114"/>
                  </a:lnTo>
                  <a:lnTo>
                    <a:pt x="1416" y="2118"/>
                  </a:lnTo>
                  <a:lnTo>
                    <a:pt x="1419" y="2093"/>
                  </a:lnTo>
                  <a:lnTo>
                    <a:pt x="1419" y="2093"/>
                  </a:lnTo>
                  <a:lnTo>
                    <a:pt x="1423" y="2090"/>
                  </a:lnTo>
                  <a:lnTo>
                    <a:pt x="1423" y="2082"/>
                  </a:lnTo>
                  <a:lnTo>
                    <a:pt x="1426" y="2079"/>
                  </a:lnTo>
                  <a:lnTo>
                    <a:pt x="1433" y="2075"/>
                  </a:lnTo>
                  <a:lnTo>
                    <a:pt x="1437" y="2072"/>
                  </a:lnTo>
                  <a:lnTo>
                    <a:pt x="1444" y="2075"/>
                  </a:lnTo>
                  <a:lnTo>
                    <a:pt x="1458" y="2075"/>
                  </a:lnTo>
                  <a:lnTo>
                    <a:pt x="1472" y="2072"/>
                  </a:lnTo>
                  <a:lnTo>
                    <a:pt x="1490" y="2065"/>
                  </a:lnTo>
                  <a:lnTo>
                    <a:pt x="1500" y="2044"/>
                  </a:lnTo>
                  <a:lnTo>
                    <a:pt x="1500" y="2037"/>
                  </a:lnTo>
                  <a:lnTo>
                    <a:pt x="1500" y="2030"/>
                  </a:lnTo>
                  <a:lnTo>
                    <a:pt x="1500" y="2023"/>
                  </a:lnTo>
                  <a:lnTo>
                    <a:pt x="1493" y="2012"/>
                  </a:lnTo>
                  <a:lnTo>
                    <a:pt x="1490" y="1994"/>
                  </a:lnTo>
                  <a:lnTo>
                    <a:pt x="1486" y="1991"/>
                  </a:lnTo>
                  <a:lnTo>
                    <a:pt x="1486" y="1987"/>
                  </a:lnTo>
                  <a:lnTo>
                    <a:pt x="1483" y="1980"/>
                  </a:lnTo>
                  <a:lnTo>
                    <a:pt x="1483" y="1973"/>
                  </a:lnTo>
                  <a:lnTo>
                    <a:pt x="1483" y="1970"/>
                  </a:lnTo>
                  <a:lnTo>
                    <a:pt x="1483" y="1973"/>
                  </a:lnTo>
                  <a:lnTo>
                    <a:pt x="1483" y="1980"/>
                  </a:lnTo>
                  <a:lnTo>
                    <a:pt x="1486" y="1987"/>
                  </a:lnTo>
                  <a:lnTo>
                    <a:pt x="1490" y="1991"/>
                  </a:lnTo>
                  <a:lnTo>
                    <a:pt x="1493" y="1994"/>
                  </a:lnTo>
                  <a:lnTo>
                    <a:pt x="1497" y="1998"/>
                  </a:lnTo>
                  <a:lnTo>
                    <a:pt x="1497" y="1998"/>
                  </a:lnTo>
                  <a:lnTo>
                    <a:pt x="1500" y="1998"/>
                  </a:lnTo>
                  <a:lnTo>
                    <a:pt x="1507" y="1998"/>
                  </a:lnTo>
                  <a:lnTo>
                    <a:pt x="1518" y="1998"/>
                  </a:lnTo>
                  <a:lnTo>
                    <a:pt x="1525" y="1998"/>
                  </a:lnTo>
                  <a:lnTo>
                    <a:pt x="1532" y="1994"/>
                  </a:lnTo>
                  <a:lnTo>
                    <a:pt x="1539" y="1994"/>
                  </a:lnTo>
                  <a:lnTo>
                    <a:pt x="1543" y="1991"/>
                  </a:lnTo>
                  <a:lnTo>
                    <a:pt x="1550" y="1987"/>
                  </a:lnTo>
                  <a:lnTo>
                    <a:pt x="1553" y="1984"/>
                  </a:lnTo>
                  <a:lnTo>
                    <a:pt x="1557" y="1984"/>
                  </a:lnTo>
                  <a:lnTo>
                    <a:pt x="1564" y="1956"/>
                  </a:lnTo>
                  <a:lnTo>
                    <a:pt x="1571" y="1945"/>
                  </a:lnTo>
                  <a:lnTo>
                    <a:pt x="1574" y="1938"/>
                  </a:lnTo>
                  <a:lnTo>
                    <a:pt x="1578" y="1934"/>
                  </a:lnTo>
                  <a:lnTo>
                    <a:pt x="1581" y="1927"/>
                  </a:lnTo>
                  <a:lnTo>
                    <a:pt x="1592" y="1910"/>
                  </a:lnTo>
                  <a:lnTo>
                    <a:pt x="1606" y="1878"/>
                  </a:lnTo>
                  <a:lnTo>
                    <a:pt x="1620" y="1836"/>
                  </a:lnTo>
                  <a:lnTo>
                    <a:pt x="1627" y="1825"/>
                  </a:lnTo>
                  <a:lnTo>
                    <a:pt x="1648" y="1808"/>
                  </a:lnTo>
                  <a:lnTo>
                    <a:pt x="1673" y="1794"/>
                  </a:lnTo>
                  <a:lnTo>
                    <a:pt x="1705" y="1779"/>
                  </a:lnTo>
                  <a:lnTo>
                    <a:pt x="1712" y="1776"/>
                  </a:lnTo>
                  <a:lnTo>
                    <a:pt x="1722" y="1769"/>
                  </a:lnTo>
                  <a:lnTo>
                    <a:pt x="1736" y="1755"/>
                  </a:lnTo>
                  <a:lnTo>
                    <a:pt x="1750" y="1730"/>
                  </a:lnTo>
                  <a:lnTo>
                    <a:pt x="1761" y="1698"/>
                  </a:lnTo>
                  <a:lnTo>
                    <a:pt x="1764" y="1653"/>
                  </a:lnTo>
                  <a:lnTo>
                    <a:pt x="1807" y="1579"/>
                  </a:lnTo>
                  <a:lnTo>
                    <a:pt x="1810" y="1579"/>
                  </a:lnTo>
                  <a:lnTo>
                    <a:pt x="1814" y="1575"/>
                  </a:lnTo>
                  <a:lnTo>
                    <a:pt x="1817" y="1568"/>
                  </a:lnTo>
                  <a:lnTo>
                    <a:pt x="1824" y="1558"/>
                  </a:lnTo>
                  <a:lnTo>
                    <a:pt x="1824" y="1547"/>
                  </a:lnTo>
                  <a:lnTo>
                    <a:pt x="1828" y="1533"/>
                  </a:lnTo>
                  <a:lnTo>
                    <a:pt x="1828" y="1529"/>
                  </a:lnTo>
                  <a:lnTo>
                    <a:pt x="1828" y="1529"/>
                  </a:lnTo>
                  <a:lnTo>
                    <a:pt x="1828" y="1522"/>
                  </a:lnTo>
                  <a:lnTo>
                    <a:pt x="1828" y="1519"/>
                  </a:lnTo>
                  <a:lnTo>
                    <a:pt x="1828" y="1512"/>
                  </a:lnTo>
                  <a:lnTo>
                    <a:pt x="1824" y="1505"/>
                  </a:lnTo>
                  <a:lnTo>
                    <a:pt x="1817" y="1501"/>
                  </a:lnTo>
                  <a:lnTo>
                    <a:pt x="1807" y="1494"/>
                  </a:lnTo>
                  <a:lnTo>
                    <a:pt x="1796" y="1491"/>
                  </a:lnTo>
                  <a:close/>
                  <a:moveTo>
                    <a:pt x="510" y="550"/>
                  </a:moveTo>
                  <a:lnTo>
                    <a:pt x="514" y="546"/>
                  </a:lnTo>
                  <a:lnTo>
                    <a:pt x="514" y="539"/>
                  </a:lnTo>
                  <a:lnTo>
                    <a:pt x="517" y="529"/>
                  </a:lnTo>
                  <a:lnTo>
                    <a:pt x="517" y="522"/>
                  </a:lnTo>
                  <a:lnTo>
                    <a:pt x="521" y="511"/>
                  </a:lnTo>
                  <a:lnTo>
                    <a:pt x="517" y="508"/>
                  </a:lnTo>
                  <a:lnTo>
                    <a:pt x="517" y="504"/>
                  </a:lnTo>
                  <a:lnTo>
                    <a:pt x="514" y="501"/>
                  </a:lnTo>
                  <a:lnTo>
                    <a:pt x="507" y="497"/>
                  </a:lnTo>
                  <a:lnTo>
                    <a:pt x="500" y="490"/>
                  </a:lnTo>
                  <a:lnTo>
                    <a:pt x="496" y="479"/>
                  </a:lnTo>
                  <a:lnTo>
                    <a:pt x="489" y="472"/>
                  </a:lnTo>
                  <a:lnTo>
                    <a:pt x="479" y="455"/>
                  </a:lnTo>
                  <a:lnTo>
                    <a:pt x="465" y="437"/>
                  </a:lnTo>
                  <a:lnTo>
                    <a:pt x="454" y="420"/>
                  </a:lnTo>
                  <a:lnTo>
                    <a:pt x="443" y="409"/>
                  </a:lnTo>
                  <a:lnTo>
                    <a:pt x="454" y="420"/>
                  </a:lnTo>
                  <a:lnTo>
                    <a:pt x="468" y="437"/>
                  </a:lnTo>
                  <a:lnTo>
                    <a:pt x="479" y="455"/>
                  </a:lnTo>
                  <a:lnTo>
                    <a:pt x="493" y="472"/>
                  </a:lnTo>
                  <a:lnTo>
                    <a:pt x="496" y="479"/>
                  </a:lnTo>
                  <a:lnTo>
                    <a:pt x="500" y="490"/>
                  </a:lnTo>
                  <a:lnTo>
                    <a:pt x="507" y="497"/>
                  </a:lnTo>
                  <a:lnTo>
                    <a:pt x="514" y="501"/>
                  </a:lnTo>
                  <a:lnTo>
                    <a:pt x="517" y="504"/>
                  </a:lnTo>
                  <a:lnTo>
                    <a:pt x="517" y="508"/>
                  </a:lnTo>
                  <a:lnTo>
                    <a:pt x="521" y="511"/>
                  </a:lnTo>
                  <a:lnTo>
                    <a:pt x="517" y="522"/>
                  </a:lnTo>
                  <a:lnTo>
                    <a:pt x="517" y="529"/>
                  </a:lnTo>
                  <a:lnTo>
                    <a:pt x="514" y="539"/>
                  </a:lnTo>
                  <a:lnTo>
                    <a:pt x="514" y="546"/>
                  </a:lnTo>
                  <a:lnTo>
                    <a:pt x="510" y="550"/>
                  </a:lnTo>
                  <a:close/>
                  <a:moveTo>
                    <a:pt x="1345" y="694"/>
                  </a:moveTo>
                  <a:lnTo>
                    <a:pt x="1345" y="694"/>
                  </a:lnTo>
                  <a:lnTo>
                    <a:pt x="1342" y="691"/>
                  </a:lnTo>
                  <a:lnTo>
                    <a:pt x="1345" y="694"/>
                  </a:lnTo>
                  <a:lnTo>
                    <a:pt x="1345" y="694"/>
                  </a:lnTo>
                  <a:close/>
                  <a:moveTo>
                    <a:pt x="1317" y="716"/>
                  </a:moveTo>
                  <a:lnTo>
                    <a:pt x="1314" y="719"/>
                  </a:lnTo>
                  <a:lnTo>
                    <a:pt x="1303" y="719"/>
                  </a:lnTo>
                  <a:lnTo>
                    <a:pt x="1289" y="723"/>
                  </a:lnTo>
                  <a:lnTo>
                    <a:pt x="1278" y="726"/>
                  </a:lnTo>
                  <a:lnTo>
                    <a:pt x="1289" y="723"/>
                  </a:lnTo>
                  <a:lnTo>
                    <a:pt x="1303" y="719"/>
                  </a:lnTo>
                  <a:lnTo>
                    <a:pt x="1314" y="716"/>
                  </a:lnTo>
                  <a:lnTo>
                    <a:pt x="1317" y="716"/>
                  </a:lnTo>
                  <a:close/>
                  <a:moveTo>
                    <a:pt x="1275" y="726"/>
                  </a:moveTo>
                  <a:lnTo>
                    <a:pt x="1275" y="726"/>
                  </a:lnTo>
                  <a:lnTo>
                    <a:pt x="1275" y="726"/>
                  </a:lnTo>
                  <a:lnTo>
                    <a:pt x="1275" y="726"/>
                  </a:lnTo>
                  <a:lnTo>
                    <a:pt x="1275" y="726"/>
                  </a:lnTo>
                  <a:close/>
                  <a:moveTo>
                    <a:pt x="1021" y="677"/>
                  </a:moveTo>
                  <a:lnTo>
                    <a:pt x="1025" y="680"/>
                  </a:lnTo>
                  <a:lnTo>
                    <a:pt x="1028" y="684"/>
                  </a:lnTo>
                  <a:lnTo>
                    <a:pt x="1032" y="684"/>
                  </a:lnTo>
                  <a:lnTo>
                    <a:pt x="1035" y="684"/>
                  </a:lnTo>
                  <a:lnTo>
                    <a:pt x="1039" y="684"/>
                  </a:lnTo>
                  <a:lnTo>
                    <a:pt x="1049" y="680"/>
                  </a:lnTo>
                  <a:lnTo>
                    <a:pt x="1056" y="677"/>
                  </a:lnTo>
                  <a:lnTo>
                    <a:pt x="1063" y="673"/>
                  </a:lnTo>
                  <a:lnTo>
                    <a:pt x="1063" y="673"/>
                  </a:lnTo>
                  <a:lnTo>
                    <a:pt x="1074" y="670"/>
                  </a:lnTo>
                  <a:lnTo>
                    <a:pt x="1085" y="670"/>
                  </a:lnTo>
                  <a:lnTo>
                    <a:pt x="1092" y="670"/>
                  </a:lnTo>
                  <a:lnTo>
                    <a:pt x="1095" y="673"/>
                  </a:lnTo>
                  <a:lnTo>
                    <a:pt x="1102" y="680"/>
                  </a:lnTo>
                  <a:lnTo>
                    <a:pt x="1102" y="680"/>
                  </a:lnTo>
                  <a:lnTo>
                    <a:pt x="1106" y="684"/>
                  </a:lnTo>
                  <a:lnTo>
                    <a:pt x="1113" y="684"/>
                  </a:lnTo>
                  <a:lnTo>
                    <a:pt x="1120" y="687"/>
                  </a:lnTo>
                  <a:lnTo>
                    <a:pt x="1123" y="691"/>
                  </a:lnTo>
                  <a:lnTo>
                    <a:pt x="1123" y="691"/>
                  </a:lnTo>
                  <a:lnTo>
                    <a:pt x="1123" y="694"/>
                  </a:lnTo>
                  <a:lnTo>
                    <a:pt x="1123" y="698"/>
                  </a:lnTo>
                  <a:lnTo>
                    <a:pt x="1120" y="698"/>
                  </a:lnTo>
                  <a:lnTo>
                    <a:pt x="1123" y="705"/>
                  </a:lnTo>
                  <a:lnTo>
                    <a:pt x="1127" y="712"/>
                  </a:lnTo>
                  <a:lnTo>
                    <a:pt x="1130" y="712"/>
                  </a:lnTo>
                  <a:lnTo>
                    <a:pt x="1134" y="712"/>
                  </a:lnTo>
                  <a:lnTo>
                    <a:pt x="1141" y="712"/>
                  </a:lnTo>
                  <a:lnTo>
                    <a:pt x="1148" y="712"/>
                  </a:lnTo>
                  <a:lnTo>
                    <a:pt x="1155" y="712"/>
                  </a:lnTo>
                  <a:lnTo>
                    <a:pt x="1159" y="712"/>
                  </a:lnTo>
                  <a:lnTo>
                    <a:pt x="1169" y="712"/>
                  </a:lnTo>
                  <a:lnTo>
                    <a:pt x="1173" y="716"/>
                  </a:lnTo>
                  <a:lnTo>
                    <a:pt x="1180" y="719"/>
                  </a:lnTo>
                  <a:lnTo>
                    <a:pt x="1183" y="723"/>
                  </a:lnTo>
                  <a:lnTo>
                    <a:pt x="1190" y="726"/>
                  </a:lnTo>
                  <a:lnTo>
                    <a:pt x="1190" y="730"/>
                  </a:lnTo>
                  <a:lnTo>
                    <a:pt x="1190" y="733"/>
                  </a:lnTo>
                  <a:lnTo>
                    <a:pt x="1190" y="733"/>
                  </a:lnTo>
                  <a:lnTo>
                    <a:pt x="1194" y="737"/>
                  </a:lnTo>
                  <a:lnTo>
                    <a:pt x="1190" y="740"/>
                  </a:lnTo>
                  <a:lnTo>
                    <a:pt x="1187" y="744"/>
                  </a:lnTo>
                  <a:lnTo>
                    <a:pt x="1183" y="744"/>
                  </a:lnTo>
                  <a:lnTo>
                    <a:pt x="1180" y="744"/>
                  </a:lnTo>
                  <a:lnTo>
                    <a:pt x="1176" y="744"/>
                  </a:lnTo>
                  <a:lnTo>
                    <a:pt x="1173" y="744"/>
                  </a:lnTo>
                  <a:lnTo>
                    <a:pt x="1173" y="740"/>
                  </a:lnTo>
                  <a:lnTo>
                    <a:pt x="1162" y="737"/>
                  </a:lnTo>
                  <a:lnTo>
                    <a:pt x="1166" y="737"/>
                  </a:lnTo>
                  <a:lnTo>
                    <a:pt x="1166" y="740"/>
                  </a:lnTo>
                  <a:lnTo>
                    <a:pt x="1169" y="747"/>
                  </a:lnTo>
                  <a:lnTo>
                    <a:pt x="1166" y="754"/>
                  </a:lnTo>
                  <a:lnTo>
                    <a:pt x="1162" y="758"/>
                  </a:lnTo>
                  <a:lnTo>
                    <a:pt x="1159" y="761"/>
                  </a:lnTo>
                  <a:lnTo>
                    <a:pt x="1152" y="761"/>
                  </a:lnTo>
                  <a:lnTo>
                    <a:pt x="1148" y="765"/>
                  </a:lnTo>
                  <a:lnTo>
                    <a:pt x="1152" y="768"/>
                  </a:lnTo>
                  <a:lnTo>
                    <a:pt x="1152" y="772"/>
                  </a:lnTo>
                  <a:lnTo>
                    <a:pt x="1152" y="772"/>
                  </a:lnTo>
                  <a:lnTo>
                    <a:pt x="1152" y="772"/>
                  </a:lnTo>
                  <a:lnTo>
                    <a:pt x="1155" y="772"/>
                  </a:lnTo>
                  <a:lnTo>
                    <a:pt x="1155" y="772"/>
                  </a:lnTo>
                  <a:lnTo>
                    <a:pt x="1159" y="779"/>
                  </a:lnTo>
                  <a:lnTo>
                    <a:pt x="1155" y="782"/>
                  </a:lnTo>
                  <a:lnTo>
                    <a:pt x="1155" y="782"/>
                  </a:lnTo>
                  <a:lnTo>
                    <a:pt x="1152" y="782"/>
                  </a:lnTo>
                  <a:lnTo>
                    <a:pt x="1152" y="786"/>
                  </a:lnTo>
                  <a:lnTo>
                    <a:pt x="1148" y="790"/>
                  </a:lnTo>
                  <a:lnTo>
                    <a:pt x="1148" y="790"/>
                  </a:lnTo>
                  <a:lnTo>
                    <a:pt x="1152" y="790"/>
                  </a:lnTo>
                  <a:lnTo>
                    <a:pt x="1155" y="790"/>
                  </a:lnTo>
                  <a:lnTo>
                    <a:pt x="1162" y="786"/>
                  </a:lnTo>
                  <a:lnTo>
                    <a:pt x="1166" y="779"/>
                  </a:lnTo>
                  <a:lnTo>
                    <a:pt x="1169" y="775"/>
                  </a:lnTo>
                  <a:lnTo>
                    <a:pt x="1173" y="772"/>
                  </a:lnTo>
                  <a:lnTo>
                    <a:pt x="1173" y="768"/>
                  </a:lnTo>
                  <a:lnTo>
                    <a:pt x="1176" y="765"/>
                  </a:lnTo>
                  <a:lnTo>
                    <a:pt x="1183" y="765"/>
                  </a:lnTo>
                  <a:lnTo>
                    <a:pt x="1190" y="765"/>
                  </a:lnTo>
                  <a:lnTo>
                    <a:pt x="1201" y="765"/>
                  </a:lnTo>
                  <a:lnTo>
                    <a:pt x="1204" y="765"/>
                  </a:lnTo>
                  <a:lnTo>
                    <a:pt x="1204" y="765"/>
                  </a:lnTo>
                  <a:lnTo>
                    <a:pt x="1201" y="761"/>
                  </a:lnTo>
                  <a:lnTo>
                    <a:pt x="1197" y="758"/>
                  </a:lnTo>
                  <a:lnTo>
                    <a:pt x="1201" y="754"/>
                  </a:lnTo>
                  <a:lnTo>
                    <a:pt x="1204" y="751"/>
                  </a:lnTo>
                  <a:lnTo>
                    <a:pt x="1208" y="744"/>
                  </a:lnTo>
                  <a:lnTo>
                    <a:pt x="1215" y="740"/>
                  </a:lnTo>
                  <a:lnTo>
                    <a:pt x="1222" y="737"/>
                  </a:lnTo>
                  <a:lnTo>
                    <a:pt x="1233" y="737"/>
                  </a:lnTo>
                  <a:lnTo>
                    <a:pt x="1240" y="737"/>
                  </a:lnTo>
                  <a:lnTo>
                    <a:pt x="1243" y="737"/>
                  </a:lnTo>
                  <a:lnTo>
                    <a:pt x="1247" y="740"/>
                  </a:lnTo>
                  <a:lnTo>
                    <a:pt x="1250" y="740"/>
                  </a:lnTo>
                  <a:lnTo>
                    <a:pt x="1254" y="740"/>
                  </a:lnTo>
                  <a:lnTo>
                    <a:pt x="1254" y="740"/>
                  </a:lnTo>
                  <a:lnTo>
                    <a:pt x="1261" y="737"/>
                  </a:lnTo>
                  <a:lnTo>
                    <a:pt x="1264" y="733"/>
                  </a:lnTo>
                  <a:lnTo>
                    <a:pt x="1261" y="737"/>
                  </a:lnTo>
                  <a:lnTo>
                    <a:pt x="1257" y="740"/>
                  </a:lnTo>
                  <a:lnTo>
                    <a:pt x="1254" y="747"/>
                  </a:lnTo>
                  <a:lnTo>
                    <a:pt x="1250" y="751"/>
                  </a:lnTo>
                  <a:lnTo>
                    <a:pt x="1243" y="754"/>
                  </a:lnTo>
                  <a:lnTo>
                    <a:pt x="1236" y="758"/>
                  </a:lnTo>
                  <a:lnTo>
                    <a:pt x="1225" y="758"/>
                  </a:lnTo>
                  <a:lnTo>
                    <a:pt x="1218" y="758"/>
                  </a:lnTo>
                  <a:lnTo>
                    <a:pt x="1211" y="761"/>
                  </a:lnTo>
                  <a:lnTo>
                    <a:pt x="1208" y="765"/>
                  </a:lnTo>
                  <a:lnTo>
                    <a:pt x="1208" y="768"/>
                  </a:lnTo>
                  <a:lnTo>
                    <a:pt x="1208" y="768"/>
                  </a:lnTo>
                  <a:lnTo>
                    <a:pt x="1208" y="772"/>
                  </a:lnTo>
                  <a:lnTo>
                    <a:pt x="1208" y="775"/>
                  </a:lnTo>
                  <a:lnTo>
                    <a:pt x="1204" y="779"/>
                  </a:lnTo>
                  <a:lnTo>
                    <a:pt x="1197" y="782"/>
                  </a:lnTo>
                  <a:lnTo>
                    <a:pt x="1190" y="790"/>
                  </a:lnTo>
                  <a:lnTo>
                    <a:pt x="1187" y="793"/>
                  </a:lnTo>
                  <a:lnTo>
                    <a:pt x="1180" y="797"/>
                  </a:lnTo>
                  <a:lnTo>
                    <a:pt x="1169" y="797"/>
                  </a:lnTo>
                  <a:lnTo>
                    <a:pt x="1159" y="797"/>
                  </a:lnTo>
                  <a:lnTo>
                    <a:pt x="1152" y="797"/>
                  </a:lnTo>
                  <a:lnTo>
                    <a:pt x="1148" y="797"/>
                  </a:lnTo>
                  <a:lnTo>
                    <a:pt x="1144" y="793"/>
                  </a:lnTo>
                  <a:lnTo>
                    <a:pt x="1144" y="793"/>
                  </a:lnTo>
                  <a:lnTo>
                    <a:pt x="1144" y="790"/>
                  </a:lnTo>
                  <a:lnTo>
                    <a:pt x="1148" y="786"/>
                  </a:lnTo>
                  <a:lnTo>
                    <a:pt x="1148" y="779"/>
                  </a:lnTo>
                  <a:lnTo>
                    <a:pt x="1148" y="772"/>
                  </a:lnTo>
                  <a:lnTo>
                    <a:pt x="1144" y="768"/>
                  </a:lnTo>
                  <a:lnTo>
                    <a:pt x="1141" y="761"/>
                  </a:lnTo>
                  <a:lnTo>
                    <a:pt x="1141" y="758"/>
                  </a:lnTo>
                  <a:lnTo>
                    <a:pt x="1137" y="754"/>
                  </a:lnTo>
                  <a:lnTo>
                    <a:pt x="1137" y="758"/>
                  </a:lnTo>
                  <a:lnTo>
                    <a:pt x="1134" y="758"/>
                  </a:lnTo>
                  <a:lnTo>
                    <a:pt x="1130" y="761"/>
                  </a:lnTo>
                  <a:lnTo>
                    <a:pt x="1130" y="758"/>
                  </a:lnTo>
                  <a:lnTo>
                    <a:pt x="1130" y="758"/>
                  </a:lnTo>
                  <a:lnTo>
                    <a:pt x="1130" y="754"/>
                  </a:lnTo>
                  <a:lnTo>
                    <a:pt x="1130" y="754"/>
                  </a:lnTo>
                  <a:lnTo>
                    <a:pt x="1134" y="744"/>
                  </a:lnTo>
                  <a:lnTo>
                    <a:pt x="1134" y="737"/>
                  </a:lnTo>
                  <a:lnTo>
                    <a:pt x="1130" y="733"/>
                  </a:lnTo>
                  <a:lnTo>
                    <a:pt x="1127" y="730"/>
                  </a:lnTo>
                  <a:lnTo>
                    <a:pt x="1123" y="730"/>
                  </a:lnTo>
                  <a:lnTo>
                    <a:pt x="1120" y="730"/>
                  </a:lnTo>
                  <a:lnTo>
                    <a:pt x="1120" y="730"/>
                  </a:lnTo>
                  <a:lnTo>
                    <a:pt x="1116" y="730"/>
                  </a:lnTo>
                  <a:lnTo>
                    <a:pt x="1113" y="730"/>
                  </a:lnTo>
                  <a:lnTo>
                    <a:pt x="1113" y="730"/>
                  </a:lnTo>
                  <a:lnTo>
                    <a:pt x="1109" y="737"/>
                  </a:lnTo>
                  <a:lnTo>
                    <a:pt x="1109" y="740"/>
                  </a:lnTo>
                  <a:lnTo>
                    <a:pt x="1109" y="744"/>
                  </a:lnTo>
                  <a:lnTo>
                    <a:pt x="1109" y="744"/>
                  </a:lnTo>
                  <a:lnTo>
                    <a:pt x="1102" y="747"/>
                  </a:lnTo>
                  <a:lnTo>
                    <a:pt x="1099" y="775"/>
                  </a:lnTo>
                  <a:lnTo>
                    <a:pt x="1095" y="786"/>
                  </a:lnTo>
                  <a:lnTo>
                    <a:pt x="1092" y="793"/>
                  </a:lnTo>
                  <a:lnTo>
                    <a:pt x="1088" y="800"/>
                  </a:lnTo>
                  <a:lnTo>
                    <a:pt x="1085" y="804"/>
                  </a:lnTo>
                  <a:lnTo>
                    <a:pt x="1081" y="804"/>
                  </a:lnTo>
                  <a:lnTo>
                    <a:pt x="1081" y="804"/>
                  </a:lnTo>
                  <a:lnTo>
                    <a:pt x="1078" y="797"/>
                  </a:lnTo>
                  <a:lnTo>
                    <a:pt x="1074" y="790"/>
                  </a:lnTo>
                  <a:lnTo>
                    <a:pt x="1074" y="782"/>
                  </a:lnTo>
                  <a:lnTo>
                    <a:pt x="1078" y="772"/>
                  </a:lnTo>
                  <a:lnTo>
                    <a:pt x="1078" y="765"/>
                  </a:lnTo>
                  <a:lnTo>
                    <a:pt x="1081" y="758"/>
                  </a:lnTo>
                  <a:lnTo>
                    <a:pt x="1081" y="758"/>
                  </a:lnTo>
                  <a:lnTo>
                    <a:pt x="1085" y="751"/>
                  </a:lnTo>
                  <a:lnTo>
                    <a:pt x="1085" y="744"/>
                  </a:lnTo>
                  <a:lnTo>
                    <a:pt x="1081" y="740"/>
                  </a:lnTo>
                  <a:lnTo>
                    <a:pt x="1078" y="737"/>
                  </a:lnTo>
                  <a:lnTo>
                    <a:pt x="1078" y="737"/>
                  </a:lnTo>
                  <a:lnTo>
                    <a:pt x="1081" y="730"/>
                  </a:lnTo>
                  <a:lnTo>
                    <a:pt x="1085" y="726"/>
                  </a:lnTo>
                  <a:lnTo>
                    <a:pt x="1088" y="723"/>
                  </a:lnTo>
                  <a:lnTo>
                    <a:pt x="1095" y="723"/>
                  </a:lnTo>
                  <a:lnTo>
                    <a:pt x="1099" y="723"/>
                  </a:lnTo>
                  <a:lnTo>
                    <a:pt x="1099" y="726"/>
                  </a:lnTo>
                  <a:lnTo>
                    <a:pt x="1106" y="723"/>
                  </a:lnTo>
                  <a:lnTo>
                    <a:pt x="1109" y="719"/>
                  </a:lnTo>
                  <a:lnTo>
                    <a:pt x="1113" y="716"/>
                  </a:lnTo>
                  <a:lnTo>
                    <a:pt x="1113" y="712"/>
                  </a:lnTo>
                  <a:lnTo>
                    <a:pt x="1113" y="708"/>
                  </a:lnTo>
                  <a:lnTo>
                    <a:pt x="1109" y="705"/>
                  </a:lnTo>
                  <a:lnTo>
                    <a:pt x="1102" y="705"/>
                  </a:lnTo>
                  <a:lnTo>
                    <a:pt x="1099" y="705"/>
                  </a:lnTo>
                  <a:lnTo>
                    <a:pt x="1092" y="708"/>
                  </a:lnTo>
                  <a:lnTo>
                    <a:pt x="1092" y="708"/>
                  </a:lnTo>
                  <a:lnTo>
                    <a:pt x="1081" y="708"/>
                  </a:lnTo>
                  <a:lnTo>
                    <a:pt x="1078" y="705"/>
                  </a:lnTo>
                  <a:lnTo>
                    <a:pt x="1074" y="705"/>
                  </a:lnTo>
                  <a:lnTo>
                    <a:pt x="1070" y="701"/>
                  </a:lnTo>
                  <a:lnTo>
                    <a:pt x="1070" y="701"/>
                  </a:lnTo>
                  <a:lnTo>
                    <a:pt x="1063" y="705"/>
                  </a:lnTo>
                  <a:lnTo>
                    <a:pt x="1056" y="708"/>
                  </a:lnTo>
                  <a:lnTo>
                    <a:pt x="1049" y="708"/>
                  </a:lnTo>
                  <a:lnTo>
                    <a:pt x="1039" y="708"/>
                  </a:lnTo>
                  <a:lnTo>
                    <a:pt x="1035" y="708"/>
                  </a:lnTo>
                  <a:lnTo>
                    <a:pt x="1032" y="708"/>
                  </a:lnTo>
                  <a:lnTo>
                    <a:pt x="1025" y="708"/>
                  </a:lnTo>
                  <a:lnTo>
                    <a:pt x="1021" y="705"/>
                  </a:lnTo>
                  <a:lnTo>
                    <a:pt x="1021" y="705"/>
                  </a:lnTo>
                  <a:lnTo>
                    <a:pt x="1021" y="701"/>
                  </a:lnTo>
                  <a:lnTo>
                    <a:pt x="1025" y="698"/>
                  </a:lnTo>
                  <a:lnTo>
                    <a:pt x="1028" y="694"/>
                  </a:lnTo>
                  <a:lnTo>
                    <a:pt x="1035" y="691"/>
                  </a:lnTo>
                  <a:lnTo>
                    <a:pt x="1039" y="684"/>
                  </a:lnTo>
                  <a:lnTo>
                    <a:pt x="1039" y="684"/>
                  </a:lnTo>
                  <a:lnTo>
                    <a:pt x="1035" y="684"/>
                  </a:lnTo>
                  <a:lnTo>
                    <a:pt x="1032" y="684"/>
                  </a:lnTo>
                  <a:lnTo>
                    <a:pt x="1028" y="684"/>
                  </a:lnTo>
                  <a:lnTo>
                    <a:pt x="1025" y="680"/>
                  </a:lnTo>
                  <a:lnTo>
                    <a:pt x="1021" y="677"/>
                  </a:lnTo>
                  <a:lnTo>
                    <a:pt x="996" y="673"/>
                  </a:lnTo>
                  <a:lnTo>
                    <a:pt x="1021" y="677"/>
                  </a:lnTo>
                  <a:close/>
                  <a:moveTo>
                    <a:pt x="1074" y="1219"/>
                  </a:moveTo>
                  <a:lnTo>
                    <a:pt x="1070" y="1223"/>
                  </a:lnTo>
                  <a:lnTo>
                    <a:pt x="1063" y="1223"/>
                  </a:lnTo>
                  <a:lnTo>
                    <a:pt x="1070" y="1223"/>
                  </a:lnTo>
                  <a:lnTo>
                    <a:pt x="1074" y="1219"/>
                  </a:lnTo>
                  <a:close/>
                  <a:moveTo>
                    <a:pt x="1063" y="1244"/>
                  </a:moveTo>
                  <a:lnTo>
                    <a:pt x="1063" y="1244"/>
                  </a:lnTo>
                  <a:lnTo>
                    <a:pt x="1063" y="1244"/>
                  </a:lnTo>
                  <a:lnTo>
                    <a:pt x="1063" y="1244"/>
                  </a:lnTo>
                  <a:lnTo>
                    <a:pt x="1063" y="1244"/>
                  </a:lnTo>
                  <a:close/>
                  <a:moveTo>
                    <a:pt x="1049" y="1237"/>
                  </a:moveTo>
                  <a:lnTo>
                    <a:pt x="1049" y="1237"/>
                  </a:lnTo>
                  <a:lnTo>
                    <a:pt x="1049" y="1237"/>
                  </a:lnTo>
                  <a:lnTo>
                    <a:pt x="1049" y="1233"/>
                  </a:lnTo>
                  <a:lnTo>
                    <a:pt x="1049" y="1233"/>
                  </a:lnTo>
                  <a:lnTo>
                    <a:pt x="1049" y="1237"/>
                  </a:lnTo>
                  <a:close/>
                  <a:moveTo>
                    <a:pt x="1067" y="1244"/>
                  </a:moveTo>
                  <a:lnTo>
                    <a:pt x="1067" y="1244"/>
                  </a:lnTo>
                  <a:lnTo>
                    <a:pt x="1063" y="1244"/>
                  </a:lnTo>
                  <a:lnTo>
                    <a:pt x="1067" y="1244"/>
                  </a:lnTo>
                  <a:lnTo>
                    <a:pt x="1067" y="1244"/>
                  </a:lnTo>
                  <a:lnTo>
                    <a:pt x="1070" y="1244"/>
                  </a:lnTo>
                  <a:lnTo>
                    <a:pt x="1070" y="1244"/>
                  </a:lnTo>
                  <a:lnTo>
                    <a:pt x="1070" y="1244"/>
                  </a:lnTo>
                  <a:lnTo>
                    <a:pt x="1070" y="1244"/>
                  </a:lnTo>
                  <a:lnTo>
                    <a:pt x="1067" y="1244"/>
                  </a:lnTo>
                  <a:lnTo>
                    <a:pt x="1067" y="1244"/>
                  </a:lnTo>
                  <a:close/>
                  <a:moveTo>
                    <a:pt x="1120" y="1223"/>
                  </a:moveTo>
                  <a:lnTo>
                    <a:pt x="1123" y="1223"/>
                  </a:lnTo>
                  <a:lnTo>
                    <a:pt x="1127" y="1219"/>
                  </a:lnTo>
                  <a:lnTo>
                    <a:pt x="1127" y="1219"/>
                  </a:lnTo>
                  <a:lnTo>
                    <a:pt x="1130" y="1219"/>
                  </a:lnTo>
                  <a:lnTo>
                    <a:pt x="1130" y="1219"/>
                  </a:lnTo>
                  <a:lnTo>
                    <a:pt x="1130" y="1219"/>
                  </a:lnTo>
                  <a:lnTo>
                    <a:pt x="1127" y="1219"/>
                  </a:lnTo>
                  <a:lnTo>
                    <a:pt x="1127" y="1219"/>
                  </a:lnTo>
                  <a:lnTo>
                    <a:pt x="1123" y="1223"/>
                  </a:lnTo>
                  <a:lnTo>
                    <a:pt x="1120" y="1223"/>
                  </a:lnTo>
                  <a:close/>
                  <a:moveTo>
                    <a:pt x="1349" y="1406"/>
                  </a:moveTo>
                  <a:lnTo>
                    <a:pt x="1349" y="1406"/>
                  </a:lnTo>
                  <a:lnTo>
                    <a:pt x="1349" y="1406"/>
                  </a:lnTo>
                  <a:lnTo>
                    <a:pt x="1349" y="1403"/>
                  </a:lnTo>
                  <a:lnTo>
                    <a:pt x="1349" y="1399"/>
                  </a:lnTo>
                  <a:lnTo>
                    <a:pt x="1345" y="1399"/>
                  </a:lnTo>
                  <a:lnTo>
                    <a:pt x="1345" y="1395"/>
                  </a:lnTo>
                  <a:lnTo>
                    <a:pt x="1345" y="1395"/>
                  </a:lnTo>
                  <a:lnTo>
                    <a:pt x="1345" y="1395"/>
                  </a:lnTo>
                  <a:lnTo>
                    <a:pt x="1349" y="1399"/>
                  </a:lnTo>
                  <a:lnTo>
                    <a:pt x="1349" y="1403"/>
                  </a:lnTo>
                  <a:lnTo>
                    <a:pt x="1349" y="1406"/>
                  </a:lnTo>
                  <a:close/>
                  <a:moveTo>
                    <a:pt x="1331" y="1417"/>
                  </a:moveTo>
                  <a:lnTo>
                    <a:pt x="1331" y="1417"/>
                  </a:lnTo>
                  <a:lnTo>
                    <a:pt x="1328" y="1413"/>
                  </a:lnTo>
                  <a:lnTo>
                    <a:pt x="1324" y="1413"/>
                  </a:lnTo>
                  <a:lnTo>
                    <a:pt x="1328" y="1413"/>
                  </a:lnTo>
                  <a:lnTo>
                    <a:pt x="1331" y="1417"/>
                  </a:lnTo>
                  <a:lnTo>
                    <a:pt x="1331" y="1417"/>
                  </a:lnTo>
                  <a:close/>
                  <a:moveTo>
                    <a:pt x="1338" y="1737"/>
                  </a:moveTo>
                  <a:lnTo>
                    <a:pt x="1338" y="1734"/>
                  </a:lnTo>
                  <a:lnTo>
                    <a:pt x="1338" y="1727"/>
                  </a:lnTo>
                  <a:lnTo>
                    <a:pt x="1338" y="1723"/>
                  </a:lnTo>
                  <a:lnTo>
                    <a:pt x="1335" y="1720"/>
                  </a:lnTo>
                  <a:lnTo>
                    <a:pt x="1335" y="1720"/>
                  </a:lnTo>
                  <a:lnTo>
                    <a:pt x="1331" y="1709"/>
                  </a:lnTo>
                  <a:lnTo>
                    <a:pt x="1335" y="1716"/>
                  </a:lnTo>
                  <a:lnTo>
                    <a:pt x="1338" y="1720"/>
                  </a:lnTo>
                  <a:lnTo>
                    <a:pt x="1338" y="1723"/>
                  </a:lnTo>
                  <a:lnTo>
                    <a:pt x="1338" y="1730"/>
                  </a:lnTo>
                  <a:lnTo>
                    <a:pt x="1338" y="1737"/>
                  </a:lnTo>
                  <a:close/>
                  <a:moveTo>
                    <a:pt x="1335" y="1656"/>
                  </a:moveTo>
                  <a:lnTo>
                    <a:pt x="1331" y="1656"/>
                  </a:lnTo>
                  <a:lnTo>
                    <a:pt x="1328" y="1660"/>
                  </a:lnTo>
                  <a:lnTo>
                    <a:pt x="1321" y="1663"/>
                  </a:lnTo>
                  <a:lnTo>
                    <a:pt x="1314" y="1667"/>
                  </a:lnTo>
                  <a:lnTo>
                    <a:pt x="1310" y="1667"/>
                  </a:lnTo>
                  <a:lnTo>
                    <a:pt x="1314" y="1663"/>
                  </a:lnTo>
                  <a:lnTo>
                    <a:pt x="1321" y="1660"/>
                  </a:lnTo>
                  <a:lnTo>
                    <a:pt x="1328" y="1660"/>
                  </a:lnTo>
                  <a:lnTo>
                    <a:pt x="1331" y="1656"/>
                  </a:lnTo>
                  <a:lnTo>
                    <a:pt x="1335" y="1656"/>
                  </a:lnTo>
                  <a:close/>
                  <a:moveTo>
                    <a:pt x="1314" y="1491"/>
                  </a:moveTo>
                  <a:lnTo>
                    <a:pt x="1314" y="1491"/>
                  </a:lnTo>
                  <a:lnTo>
                    <a:pt x="1310" y="1491"/>
                  </a:lnTo>
                  <a:lnTo>
                    <a:pt x="1307" y="1491"/>
                  </a:lnTo>
                  <a:lnTo>
                    <a:pt x="1310" y="1487"/>
                  </a:lnTo>
                  <a:lnTo>
                    <a:pt x="1314" y="1491"/>
                  </a:lnTo>
                  <a:lnTo>
                    <a:pt x="1314" y="1491"/>
                  </a:lnTo>
                  <a:lnTo>
                    <a:pt x="1314" y="1491"/>
                  </a:lnTo>
                  <a:close/>
                  <a:moveTo>
                    <a:pt x="1314" y="1484"/>
                  </a:moveTo>
                  <a:lnTo>
                    <a:pt x="1314" y="1484"/>
                  </a:lnTo>
                  <a:lnTo>
                    <a:pt x="1317" y="1484"/>
                  </a:lnTo>
                  <a:lnTo>
                    <a:pt x="1321" y="1484"/>
                  </a:lnTo>
                  <a:lnTo>
                    <a:pt x="1321" y="1484"/>
                  </a:lnTo>
                  <a:lnTo>
                    <a:pt x="1314" y="1484"/>
                  </a:lnTo>
                  <a:close/>
                  <a:moveTo>
                    <a:pt x="1310" y="1558"/>
                  </a:moveTo>
                  <a:lnTo>
                    <a:pt x="1310" y="1561"/>
                  </a:lnTo>
                  <a:lnTo>
                    <a:pt x="1307" y="1565"/>
                  </a:lnTo>
                  <a:lnTo>
                    <a:pt x="1303" y="1565"/>
                  </a:lnTo>
                  <a:lnTo>
                    <a:pt x="1299" y="1568"/>
                  </a:lnTo>
                  <a:lnTo>
                    <a:pt x="1299" y="1568"/>
                  </a:lnTo>
                  <a:lnTo>
                    <a:pt x="1299" y="1568"/>
                  </a:lnTo>
                  <a:lnTo>
                    <a:pt x="1296" y="1568"/>
                  </a:lnTo>
                  <a:lnTo>
                    <a:pt x="1299" y="1568"/>
                  </a:lnTo>
                  <a:lnTo>
                    <a:pt x="1303" y="1565"/>
                  </a:lnTo>
                  <a:lnTo>
                    <a:pt x="1307" y="1561"/>
                  </a:lnTo>
                  <a:lnTo>
                    <a:pt x="1310" y="1558"/>
                  </a:lnTo>
                  <a:close/>
                  <a:moveTo>
                    <a:pt x="1307" y="1670"/>
                  </a:moveTo>
                  <a:lnTo>
                    <a:pt x="1310" y="1674"/>
                  </a:lnTo>
                  <a:lnTo>
                    <a:pt x="1310" y="1674"/>
                  </a:lnTo>
                  <a:lnTo>
                    <a:pt x="1307" y="1670"/>
                  </a:lnTo>
                  <a:lnTo>
                    <a:pt x="1307" y="1670"/>
                  </a:lnTo>
                  <a:lnTo>
                    <a:pt x="1307" y="1670"/>
                  </a:lnTo>
                  <a:lnTo>
                    <a:pt x="1307" y="1670"/>
                  </a:lnTo>
                  <a:close/>
                  <a:moveTo>
                    <a:pt x="1345" y="1589"/>
                  </a:moveTo>
                  <a:lnTo>
                    <a:pt x="1324" y="1589"/>
                  </a:lnTo>
                  <a:lnTo>
                    <a:pt x="1321" y="1589"/>
                  </a:lnTo>
                  <a:lnTo>
                    <a:pt x="1317" y="1589"/>
                  </a:lnTo>
                  <a:lnTo>
                    <a:pt x="1317" y="1589"/>
                  </a:lnTo>
                  <a:lnTo>
                    <a:pt x="1317" y="1589"/>
                  </a:lnTo>
                  <a:lnTo>
                    <a:pt x="1324" y="1589"/>
                  </a:lnTo>
                  <a:lnTo>
                    <a:pt x="1331" y="1589"/>
                  </a:lnTo>
                  <a:lnTo>
                    <a:pt x="1338" y="1589"/>
                  </a:lnTo>
                  <a:lnTo>
                    <a:pt x="1342" y="1589"/>
                  </a:lnTo>
                  <a:lnTo>
                    <a:pt x="1345" y="1589"/>
                  </a:lnTo>
                  <a:lnTo>
                    <a:pt x="1349" y="1586"/>
                  </a:lnTo>
                  <a:lnTo>
                    <a:pt x="1352" y="1582"/>
                  </a:lnTo>
                  <a:lnTo>
                    <a:pt x="1356" y="1579"/>
                  </a:lnTo>
                  <a:lnTo>
                    <a:pt x="1359" y="1575"/>
                  </a:lnTo>
                  <a:lnTo>
                    <a:pt x="1363" y="1575"/>
                  </a:lnTo>
                  <a:lnTo>
                    <a:pt x="1366" y="1575"/>
                  </a:lnTo>
                  <a:lnTo>
                    <a:pt x="1359" y="1575"/>
                  </a:lnTo>
                  <a:lnTo>
                    <a:pt x="1356" y="1579"/>
                  </a:lnTo>
                  <a:lnTo>
                    <a:pt x="1352" y="1582"/>
                  </a:lnTo>
                  <a:lnTo>
                    <a:pt x="1349" y="1586"/>
                  </a:lnTo>
                  <a:lnTo>
                    <a:pt x="1345" y="1589"/>
                  </a:lnTo>
                  <a:lnTo>
                    <a:pt x="1345" y="1589"/>
                  </a:lnTo>
                  <a:close/>
                  <a:moveTo>
                    <a:pt x="1349" y="1783"/>
                  </a:moveTo>
                  <a:lnTo>
                    <a:pt x="1345" y="1755"/>
                  </a:lnTo>
                  <a:lnTo>
                    <a:pt x="1345" y="1762"/>
                  </a:lnTo>
                  <a:lnTo>
                    <a:pt x="1349" y="1783"/>
                  </a:lnTo>
                  <a:close/>
                  <a:moveTo>
                    <a:pt x="1518" y="1374"/>
                  </a:moveTo>
                  <a:lnTo>
                    <a:pt x="1518" y="1374"/>
                  </a:lnTo>
                  <a:lnTo>
                    <a:pt x="1518" y="1374"/>
                  </a:lnTo>
                  <a:lnTo>
                    <a:pt x="1518" y="1374"/>
                  </a:lnTo>
                  <a:lnTo>
                    <a:pt x="1518" y="1374"/>
                  </a:lnTo>
                  <a:close/>
                  <a:moveTo>
                    <a:pt x="1525" y="1797"/>
                  </a:moveTo>
                  <a:lnTo>
                    <a:pt x="1521" y="1797"/>
                  </a:lnTo>
                  <a:lnTo>
                    <a:pt x="1518" y="1797"/>
                  </a:lnTo>
                  <a:lnTo>
                    <a:pt x="1518" y="1797"/>
                  </a:lnTo>
                  <a:lnTo>
                    <a:pt x="1514" y="1797"/>
                  </a:lnTo>
                  <a:lnTo>
                    <a:pt x="1518" y="1797"/>
                  </a:lnTo>
                  <a:lnTo>
                    <a:pt x="1525" y="1797"/>
                  </a:lnTo>
                  <a:close/>
                  <a:moveTo>
                    <a:pt x="1497" y="1381"/>
                  </a:moveTo>
                  <a:lnTo>
                    <a:pt x="1497" y="1381"/>
                  </a:lnTo>
                  <a:lnTo>
                    <a:pt x="1493" y="1381"/>
                  </a:lnTo>
                  <a:lnTo>
                    <a:pt x="1490" y="1378"/>
                  </a:lnTo>
                  <a:lnTo>
                    <a:pt x="1483" y="1378"/>
                  </a:lnTo>
                  <a:lnTo>
                    <a:pt x="1486" y="1378"/>
                  </a:lnTo>
                  <a:lnTo>
                    <a:pt x="1493" y="1381"/>
                  </a:lnTo>
                  <a:lnTo>
                    <a:pt x="1497" y="1381"/>
                  </a:lnTo>
                  <a:close/>
                  <a:moveTo>
                    <a:pt x="1458" y="1371"/>
                  </a:moveTo>
                  <a:lnTo>
                    <a:pt x="1462" y="1371"/>
                  </a:lnTo>
                  <a:lnTo>
                    <a:pt x="1462" y="1364"/>
                  </a:lnTo>
                  <a:lnTo>
                    <a:pt x="1458" y="1360"/>
                  </a:lnTo>
                  <a:lnTo>
                    <a:pt x="1458" y="1353"/>
                  </a:lnTo>
                  <a:lnTo>
                    <a:pt x="1454" y="1353"/>
                  </a:lnTo>
                  <a:lnTo>
                    <a:pt x="1454" y="1353"/>
                  </a:lnTo>
                  <a:lnTo>
                    <a:pt x="1454" y="1353"/>
                  </a:lnTo>
                  <a:lnTo>
                    <a:pt x="1458" y="1353"/>
                  </a:lnTo>
                  <a:lnTo>
                    <a:pt x="1458" y="1357"/>
                  </a:lnTo>
                  <a:lnTo>
                    <a:pt x="1462" y="1360"/>
                  </a:lnTo>
                  <a:lnTo>
                    <a:pt x="1462" y="1367"/>
                  </a:lnTo>
                  <a:lnTo>
                    <a:pt x="1462" y="1367"/>
                  </a:lnTo>
                  <a:lnTo>
                    <a:pt x="1462" y="1374"/>
                  </a:lnTo>
                  <a:lnTo>
                    <a:pt x="1462" y="1378"/>
                  </a:lnTo>
                  <a:lnTo>
                    <a:pt x="1462" y="1385"/>
                  </a:lnTo>
                  <a:lnTo>
                    <a:pt x="1465" y="1381"/>
                  </a:lnTo>
                  <a:lnTo>
                    <a:pt x="1462" y="1385"/>
                  </a:lnTo>
                  <a:lnTo>
                    <a:pt x="1462" y="1385"/>
                  </a:lnTo>
                  <a:lnTo>
                    <a:pt x="1458" y="1381"/>
                  </a:lnTo>
                  <a:lnTo>
                    <a:pt x="1458" y="1378"/>
                  </a:lnTo>
                  <a:lnTo>
                    <a:pt x="1458" y="1371"/>
                  </a:lnTo>
                  <a:close/>
                  <a:moveTo>
                    <a:pt x="1447" y="1360"/>
                  </a:moveTo>
                  <a:lnTo>
                    <a:pt x="1447" y="1360"/>
                  </a:lnTo>
                  <a:lnTo>
                    <a:pt x="1447" y="1360"/>
                  </a:lnTo>
                  <a:lnTo>
                    <a:pt x="1447" y="1360"/>
                  </a:lnTo>
                  <a:lnTo>
                    <a:pt x="1447" y="1360"/>
                  </a:lnTo>
                  <a:lnTo>
                    <a:pt x="1447" y="1360"/>
                  </a:lnTo>
                  <a:close/>
                  <a:moveTo>
                    <a:pt x="1419" y="1617"/>
                  </a:moveTo>
                  <a:lnTo>
                    <a:pt x="1419" y="1617"/>
                  </a:lnTo>
                  <a:lnTo>
                    <a:pt x="1419" y="1617"/>
                  </a:lnTo>
                  <a:lnTo>
                    <a:pt x="1412" y="1617"/>
                  </a:lnTo>
                  <a:lnTo>
                    <a:pt x="1412" y="1617"/>
                  </a:lnTo>
                  <a:lnTo>
                    <a:pt x="1419" y="1617"/>
                  </a:lnTo>
                  <a:close/>
                  <a:moveTo>
                    <a:pt x="1409" y="1378"/>
                  </a:moveTo>
                  <a:lnTo>
                    <a:pt x="1409" y="1378"/>
                  </a:lnTo>
                  <a:lnTo>
                    <a:pt x="1405" y="1378"/>
                  </a:lnTo>
                  <a:lnTo>
                    <a:pt x="1409" y="1378"/>
                  </a:lnTo>
                  <a:lnTo>
                    <a:pt x="1409" y="1378"/>
                  </a:lnTo>
                  <a:lnTo>
                    <a:pt x="1409" y="1378"/>
                  </a:lnTo>
                  <a:close/>
                  <a:moveTo>
                    <a:pt x="1405" y="1378"/>
                  </a:moveTo>
                  <a:lnTo>
                    <a:pt x="1405" y="1378"/>
                  </a:lnTo>
                  <a:lnTo>
                    <a:pt x="1405" y="1378"/>
                  </a:lnTo>
                  <a:lnTo>
                    <a:pt x="1405" y="1378"/>
                  </a:lnTo>
                  <a:lnTo>
                    <a:pt x="1405" y="1378"/>
                  </a:lnTo>
                  <a:close/>
                  <a:moveTo>
                    <a:pt x="1426" y="1755"/>
                  </a:moveTo>
                  <a:lnTo>
                    <a:pt x="1433" y="1744"/>
                  </a:lnTo>
                  <a:lnTo>
                    <a:pt x="1437" y="1737"/>
                  </a:lnTo>
                  <a:lnTo>
                    <a:pt x="1444" y="1730"/>
                  </a:lnTo>
                  <a:lnTo>
                    <a:pt x="1451" y="1727"/>
                  </a:lnTo>
                  <a:lnTo>
                    <a:pt x="1451" y="1727"/>
                  </a:lnTo>
                  <a:lnTo>
                    <a:pt x="1454" y="1727"/>
                  </a:lnTo>
                  <a:lnTo>
                    <a:pt x="1462" y="1723"/>
                  </a:lnTo>
                  <a:lnTo>
                    <a:pt x="1454" y="1727"/>
                  </a:lnTo>
                  <a:lnTo>
                    <a:pt x="1447" y="1730"/>
                  </a:lnTo>
                  <a:lnTo>
                    <a:pt x="1437" y="1737"/>
                  </a:lnTo>
                  <a:lnTo>
                    <a:pt x="1430" y="1748"/>
                  </a:lnTo>
                  <a:lnTo>
                    <a:pt x="1430" y="1751"/>
                  </a:lnTo>
                  <a:lnTo>
                    <a:pt x="1426" y="1755"/>
                  </a:lnTo>
                  <a:close/>
                  <a:moveTo>
                    <a:pt x="1486" y="1737"/>
                  </a:moveTo>
                  <a:lnTo>
                    <a:pt x="1479" y="1730"/>
                  </a:lnTo>
                  <a:lnTo>
                    <a:pt x="1472" y="1727"/>
                  </a:lnTo>
                  <a:lnTo>
                    <a:pt x="1479" y="1730"/>
                  </a:lnTo>
                  <a:lnTo>
                    <a:pt x="1486" y="1737"/>
                  </a:lnTo>
                  <a:close/>
                  <a:moveTo>
                    <a:pt x="1539" y="1374"/>
                  </a:moveTo>
                  <a:lnTo>
                    <a:pt x="1539" y="1378"/>
                  </a:lnTo>
                  <a:lnTo>
                    <a:pt x="1539" y="1378"/>
                  </a:lnTo>
                  <a:lnTo>
                    <a:pt x="1539" y="1378"/>
                  </a:lnTo>
                  <a:lnTo>
                    <a:pt x="1536" y="1374"/>
                  </a:lnTo>
                  <a:lnTo>
                    <a:pt x="1536" y="1374"/>
                  </a:lnTo>
                  <a:lnTo>
                    <a:pt x="1532" y="1374"/>
                  </a:lnTo>
                  <a:lnTo>
                    <a:pt x="1532" y="1374"/>
                  </a:lnTo>
                  <a:lnTo>
                    <a:pt x="1532" y="1374"/>
                  </a:lnTo>
                  <a:lnTo>
                    <a:pt x="1536" y="1374"/>
                  </a:lnTo>
                  <a:lnTo>
                    <a:pt x="1539" y="1374"/>
                  </a:lnTo>
                  <a:close/>
                  <a:moveTo>
                    <a:pt x="1528" y="1374"/>
                  </a:moveTo>
                  <a:lnTo>
                    <a:pt x="1528" y="1374"/>
                  </a:lnTo>
                  <a:lnTo>
                    <a:pt x="1528" y="1374"/>
                  </a:lnTo>
                  <a:lnTo>
                    <a:pt x="1528" y="1374"/>
                  </a:lnTo>
                  <a:lnTo>
                    <a:pt x="1525" y="1374"/>
                  </a:lnTo>
                  <a:lnTo>
                    <a:pt x="1525" y="1374"/>
                  </a:lnTo>
                  <a:lnTo>
                    <a:pt x="1525" y="1374"/>
                  </a:lnTo>
                  <a:lnTo>
                    <a:pt x="1528" y="1374"/>
                  </a:lnTo>
                  <a:lnTo>
                    <a:pt x="1528" y="1374"/>
                  </a:lnTo>
                  <a:close/>
                  <a:moveTo>
                    <a:pt x="1514" y="1374"/>
                  </a:moveTo>
                  <a:lnTo>
                    <a:pt x="1514" y="1378"/>
                  </a:lnTo>
                  <a:lnTo>
                    <a:pt x="1518" y="1374"/>
                  </a:lnTo>
                  <a:lnTo>
                    <a:pt x="1518" y="1374"/>
                  </a:lnTo>
                  <a:lnTo>
                    <a:pt x="1521" y="1378"/>
                  </a:lnTo>
                  <a:lnTo>
                    <a:pt x="1518" y="1378"/>
                  </a:lnTo>
                  <a:lnTo>
                    <a:pt x="1514" y="1374"/>
                  </a:lnTo>
                  <a:lnTo>
                    <a:pt x="1514" y="1378"/>
                  </a:lnTo>
                  <a:lnTo>
                    <a:pt x="1514" y="1378"/>
                  </a:lnTo>
                  <a:lnTo>
                    <a:pt x="1511" y="1374"/>
                  </a:lnTo>
                  <a:lnTo>
                    <a:pt x="1511" y="1374"/>
                  </a:lnTo>
                  <a:lnTo>
                    <a:pt x="1511" y="1374"/>
                  </a:lnTo>
                  <a:lnTo>
                    <a:pt x="1514" y="1374"/>
                  </a:lnTo>
                  <a:close/>
                  <a:moveTo>
                    <a:pt x="1504" y="1374"/>
                  </a:moveTo>
                  <a:lnTo>
                    <a:pt x="1504" y="1374"/>
                  </a:lnTo>
                  <a:lnTo>
                    <a:pt x="1500" y="1374"/>
                  </a:lnTo>
                  <a:lnTo>
                    <a:pt x="1497" y="1374"/>
                  </a:lnTo>
                  <a:lnTo>
                    <a:pt x="1497" y="1374"/>
                  </a:lnTo>
                  <a:lnTo>
                    <a:pt x="1500" y="1374"/>
                  </a:lnTo>
                  <a:lnTo>
                    <a:pt x="1504" y="1374"/>
                  </a:lnTo>
                  <a:close/>
                  <a:moveTo>
                    <a:pt x="1444" y="1360"/>
                  </a:moveTo>
                  <a:lnTo>
                    <a:pt x="1440" y="1357"/>
                  </a:lnTo>
                  <a:lnTo>
                    <a:pt x="1440" y="1357"/>
                  </a:lnTo>
                  <a:lnTo>
                    <a:pt x="1444" y="1357"/>
                  </a:lnTo>
                  <a:lnTo>
                    <a:pt x="1444" y="1360"/>
                  </a:lnTo>
                  <a:close/>
                  <a:moveTo>
                    <a:pt x="1402" y="1360"/>
                  </a:moveTo>
                  <a:lnTo>
                    <a:pt x="1412" y="1364"/>
                  </a:lnTo>
                  <a:lnTo>
                    <a:pt x="1416" y="1367"/>
                  </a:lnTo>
                  <a:lnTo>
                    <a:pt x="1416" y="1367"/>
                  </a:lnTo>
                  <a:lnTo>
                    <a:pt x="1412" y="1364"/>
                  </a:lnTo>
                  <a:lnTo>
                    <a:pt x="1409" y="1360"/>
                  </a:lnTo>
                  <a:lnTo>
                    <a:pt x="1405" y="1360"/>
                  </a:lnTo>
                  <a:lnTo>
                    <a:pt x="1398" y="1360"/>
                  </a:lnTo>
                  <a:lnTo>
                    <a:pt x="1395" y="1357"/>
                  </a:lnTo>
                  <a:lnTo>
                    <a:pt x="1391" y="1357"/>
                  </a:lnTo>
                  <a:lnTo>
                    <a:pt x="1391" y="1357"/>
                  </a:lnTo>
                  <a:lnTo>
                    <a:pt x="1391" y="1357"/>
                  </a:lnTo>
                  <a:lnTo>
                    <a:pt x="1395" y="1357"/>
                  </a:lnTo>
                  <a:lnTo>
                    <a:pt x="1402" y="1360"/>
                  </a:lnTo>
                  <a:close/>
                  <a:moveTo>
                    <a:pt x="1363" y="1406"/>
                  </a:moveTo>
                  <a:lnTo>
                    <a:pt x="1384" y="1413"/>
                  </a:lnTo>
                  <a:lnTo>
                    <a:pt x="1384" y="1413"/>
                  </a:lnTo>
                  <a:lnTo>
                    <a:pt x="1363" y="1406"/>
                  </a:lnTo>
                  <a:lnTo>
                    <a:pt x="1359" y="1406"/>
                  </a:lnTo>
                  <a:lnTo>
                    <a:pt x="1356" y="1406"/>
                  </a:lnTo>
                  <a:lnTo>
                    <a:pt x="1349" y="1406"/>
                  </a:lnTo>
                  <a:lnTo>
                    <a:pt x="1352" y="1406"/>
                  </a:lnTo>
                  <a:lnTo>
                    <a:pt x="1363" y="1406"/>
                  </a:lnTo>
                  <a:close/>
                  <a:moveTo>
                    <a:pt x="1380" y="1568"/>
                  </a:moveTo>
                  <a:lnTo>
                    <a:pt x="1380" y="1568"/>
                  </a:lnTo>
                  <a:lnTo>
                    <a:pt x="1380" y="1568"/>
                  </a:lnTo>
                  <a:lnTo>
                    <a:pt x="1377" y="1572"/>
                  </a:lnTo>
                  <a:lnTo>
                    <a:pt x="1377" y="1575"/>
                  </a:lnTo>
                  <a:lnTo>
                    <a:pt x="1373" y="1575"/>
                  </a:lnTo>
                  <a:lnTo>
                    <a:pt x="1377" y="1572"/>
                  </a:lnTo>
                  <a:lnTo>
                    <a:pt x="1377" y="1568"/>
                  </a:lnTo>
                  <a:lnTo>
                    <a:pt x="1380" y="1568"/>
                  </a:lnTo>
                  <a:lnTo>
                    <a:pt x="1380" y="1568"/>
                  </a:lnTo>
                  <a:close/>
                  <a:moveTo>
                    <a:pt x="1307" y="1240"/>
                  </a:moveTo>
                  <a:lnTo>
                    <a:pt x="1303" y="1240"/>
                  </a:lnTo>
                  <a:lnTo>
                    <a:pt x="1303" y="1244"/>
                  </a:lnTo>
                  <a:lnTo>
                    <a:pt x="1307" y="1240"/>
                  </a:lnTo>
                  <a:lnTo>
                    <a:pt x="1307" y="1240"/>
                  </a:lnTo>
                  <a:close/>
                  <a:moveTo>
                    <a:pt x="1303" y="1244"/>
                  </a:moveTo>
                  <a:lnTo>
                    <a:pt x="1303" y="1244"/>
                  </a:lnTo>
                  <a:lnTo>
                    <a:pt x="1303" y="1244"/>
                  </a:lnTo>
                  <a:lnTo>
                    <a:pt x="1303" y="1244"/>
                  </a:lnTo>
                  <a:lnTo>
                    <a:pt x="1303" y="1244"/>
                  </a:lnTo>
                  <a:close/>
                  <a:moveTo>
                    <a:pt x="1236" y="1424"/>
                  </a:moveTo>
                  <a:lnTo>
                    <a:pt x="1236" y="1424"/>
                  </a:lnTo>
                  <a:lnTo>
                    <a:pt x="1236" y="1420"/>
                  </a:lnTo>
                  <a:lnTo>
                    <a:pt x="1233" y="1417"/>
                  </a:lnTo>
                  <a:lnTo>
                    <a:pt x="1229" y="1417"/>
                  </a:lnTo>
                  <a:lnTo>
                    <a:pt x="1233" y="1420"/>
                  </a:lnTo>
                  <a:lnTo>
                    <a:pt x="1236" y="1424"/>
                  </a:lnTo>
                  <a:close/>
                  <a:moveTo>
                    <a:pt x="1225" y="1410"/>
                  </a:moveTo>
                  <a:lnTo>
                    <a:pt x="1222" y="1410"/>
                  </a:lnTo>
                  <a:lnTo>
                    <a:pt x="1222" y="1410"/>
                  </a:lnTo>
                  <a:lnTo>
                    <a:pt x="1222" y="1410"/>
                  </a:lnTo>
                  <a:lnTo>
                    <a:pt x="1225" y="1410"/>
                  </a:lnTo>
                  <a:close/>
                  <a:moveTo>
                    <a:pt x="1225" y="1410"/>
                  </a:moveTo>
                  <a:lnTo>
                    <a:pt x="1225" y="1413"/>
                  </a:lnTo>
                  <a:lnTo>
                    <a:pt x="1225" y="1413"/>
                  </a:lnTo>
                  <a:lnTo>
                    <a:pt x="1225" y="1413"/>
                  </a:lnTo>
                  <a:lnTo>
                    <a:pt x="1225" y="1410"/>
                  </a:lnTo>
                  <a:close/>
                  <a:moveTo>
                    <a:pt x="1225" y="1413"/>
                  </a:moveTo>
                  <a:lnTo>
                    <a:pt x="1225" y="1413"/>
                  </a:lnTo>
                  <a:lnTo>
                    <a:pt x="1229" y="1417"/>
                  </a:lnTo>
                  <a:lnTo>
                    <a:pt x="1225" y="1413"/>
                  </a:lnTo>
                  <a:lnTo>
                    <a:pt x="1225" y="1413"/>
                  </a:lnTo>
                  <a:close/>
                  <a:moveTo>
                    <a:pt x="1236" y="1427"/>
                  </a:moveTo>
                  <a:lnTo>
                    <a:pt x="1236" y="1431"/>
                  </a:lnTo>
                  <a:lnTo>
                    <a:pt x="1236" y="1434"/>
                  </a:lnTo>
                  <a:lnTo>
                    <a:pt x="1236" y="1431"/>
                  </a:lnTo>
                  <a:lnTo>
                    <a:pt x="1236" y="1427"/>
                  </a:lnTo>
                  <a:close/>
                  <a:moveTo>
                    <a:pt x="1271" y="1565"/>
                  </a:moveTo>
                  <a:lnTo>
                    <a:pt x="1271" y="1561"/>
                  </a:lnTo>
                  <a:lnTo>
                    <a:pt x="1271" y="1561"/>
                  </a:lnTo>
                  <a:lnTo>
                    <a:pt x="1275" y="1561"/>
                  </a:lnTo>
                  <a:lnTo>
                    <a:pt x="1278" y="1561"/>
                  </a:lnTo>
                  <a:lnTo>
                    <a:pt x="1275" y="1561"/>
                  </a:lnTo>
                  <a:lnTo>
                    <a:pt x="1271" y="1561"/>
                  </a:lnTo>
                  <a:lnTo>
                    <a:pt x="1271" y="1565"/>
                  </a:lnTo>
                  <a:close/>
                  <a:moveTo>
                    <a:pt x="1289" y="1677"/>
                  </a:moveTo>
                  <a:lnTo>
                    <a:pt x="1292" y="1677"/>
                  </a:lnTo>
                  <a:lnTo>
                    <a:pt x="1299" y="1674"/>
                  </a:lnTo>
                  <a:lnTo>
                    <a:pt x="1307" y="1670"/>
                  </a:lnTo>
                  <a:lnTo>
                    <a:pt x="1296" y="1677"/>
                  </a:lnTo>
                  <a:lnTo>
                    <a:pt x="1289" y="1677"/>
                  </a:lnTo>
                  <a:close/>
                  <a:moveTo>
                    <a:pt x="1384" y="1765"/>
                  </a:moveTo>
                  <a:lnTo>
                    <a:pt x="1370" y="1765"/>
                  </a:lnTo>
                  <a:lnTo>
                    <a:pt x="1370" y="1765"/>
                  </a:lnTo>
                  <a:lnTo>
                    <a:pt x="1366" y="1772"/>
                  </a:lnTo>
                  <a:lnTo>
                    <a:pt x="1363" y="1776"/>
                  </a:lnTo>
                  <a:lnTo>
                    <a:pt x="1356" y="1783"/>
                  </a:lnTo>
                  <a:lnTo>
                    <a:pt x="1356" y="1783"/>
                  </a:lnTo>
                  <a:lnTo>
                    <a:pt x="1352" y="1783"/>
                  </a:lnTo>
                  <a:lnTo>
                    <a:pt x="1356" y="1783"/>
                  </a:lnTo>
                  <a:lnTo>
                    <a:pt x="1356" y="1779"/>
                  </a:lnTo>
                  <a:lnTo>
                    <a:pt x="1359" y="1779"/>
                  </a:lnTo>
                  <a:lnTo>
                    <a:pt x="1359" y="1776"/>
                  </a:lnTo>
                  <a:lnTo>
                    <a:pt x="1363" y="1772"/>
                  </a:lnTo>
                  <a:lnTo>
                    <a:pt x="1366" y="1769"/>
                  </a:lnTo>
                  <a:lnTo>
                    <a:pt x="1370" y="1765"/>
                  </a:lnTo>
                  <a:lnTo>
                    <a:pt x="1370" y="1765"/>
                  </a:lnTo>
                  <a:lnTo>
                    <a:pt x="1388" y="1765"/>
                  </a:lnTo>
                  <a:lnTo>
                    <a:pt x="1391" y="1769"/>
                  </a:lnTo>
                  <a:lnTo>
                    <a:pt x="1391" y="1769"/>
                  </a:lnTo>
                  <a:lnTo>
                    <a:pt x="1388" y="1769"/>
                  </a:lnTo>
                  <a:lnTo>
                    <a:pt x="1384" y="1765"/>
                  </a:lnTo>
                  <a:close/>
                  <a:moveTo>
                    <a:pt x="1402" y="1772"/>
                  </a:moveTo>
                  <a:lnTo>
                    <a:pt x="1405" y="1769"/>
                  </a:lnTo>
                  <a:lnTo>
                    <a:pt x="1405" y="1769"/>
                  </a:lnTo>
                  <a:lnTo>
                    <a:pt x="1395" y="1779"/>
                  </a:lnTo>
                  <a:lnTo>
                    <a:pt x="1402" y="1772"/>
                  </a:lnTo>
                  <a:close/>
                  <a:moveTo>
                    <a:pt x="1423" y="1772"/>
                  </a:moveTo>
                  <a:lnTo>
                    <a:pt x="1423" y="1776"/>
                  </a:lnTo>
                  <a:lnTo>
                    <a:pt x="1423" y="1779"/>
                  </a:lnTo>
                  <a:lnTo>
                    <a:pt x="1423" y="1776"/>
                  </a:lnTo>
                  <a:lnTo>
                    <a:pt x="1423" y="1772"/>
                  </a:lnTo>
                  <a:close/>
                  <a:moveTo>
                    <a:pt x="1483" y="1966"/>
                  </a:moveTo>
                  <a:lnTo>
                    <a:pt x="1483" y="1959"/>
                  </a:lnTo>
                  <a:lnTo>
                    <a:pt x="1479" y="1949"/>
                  </a:lnTo>
                  <a:lnTo>
                    <a:pt x="1483" y="1956"/>
                  </a:lnTo>
                  <a:lnTo>
                    <a:pt x="1483" y="1959"/>
                  </a:lnTo>
                  <a:lnTo>
                    <a:pt x="1483" y="1963"/>
                  </a:lnTo>
                  <a:lnTo>
                    <a:pt x="1483" y="1966"/>
                  </a:lnTo>
                  <a:close/>
                  <a:moveTo>
                    <a:pt x="1479" y="1942"/>
                  </a:moveTo>
                  <a:lnTo>
                    <a:pt x="1479" y="1934"/>
                  </a:lnTo>
                  <a:lnTo>
                    <a:pt x="1479" y="1927"/>
                  </a:lnTo>
                  <a:lnTo>
                    <a:pt x="1483" y="1924"/>
                  </a:lnTo>
                  <a:lnTo>
                    <a:pt x="1479" y="1931"/>
                  </a:lnTo>
                  <a:lnTo>
                    <a:pt x="1479" y="1942"/>
                  </a:lnTo>
                  <a:close/>
                  <a:moveTo>
                    <a:pt x="1511" y="1913"/>
                  </a:moveTo>
                  <a:lnTo>
                    <a:pt x="1518" y="1920"/>
                  </a:lnTo>
                  <a:lnTo>
                    <a:pt x="1514" y="1917"/>
                  </a:lnTo>
                  <a:lnTo>
                    <a:pt x="1511" y="1913"/>
                  </a:lnTo>
                  <a:close/>
                  <a:moveTo>
                    <a:pt x="1543" y="1934"/>
                  </a:moveTo>
                  <a:lnTo>
                    <a:pt x="1543" y="1934"/>
                  </a:lnTo>
                  <a:lnTo>
                    <a:pt x="1543" y="1931"/>
                  </a:lnTo>
                  <a:lnTo>
                    <a:pt x="1536" y="1927"/>
                  </a:lnTo>
                  <a:lnTo>
                    <a:pt x="1528" y="1924"/>
                  </a:lnTo>
                  <a:lnTo>
                    <a:pt x="1525" y="1924"/>
                  </a:lnTo>
                  <a:lnTo>
                    <a:pt x="1521" y="1920"/>
                  </a:lnTo>
                  <a:lnTo>
                    <a:pt x="1525" y="1924"/>
                  </a:lnTo>
                  <a:lnTo>
                    <a:pt x="1532" y="1927"/>
                  </a:lnTo>
                  <a:lnTo>
                    <a:pt x="1539" y="1931"/>
                  </a:lnTo>
                  <a:lnTo>
                    <a:pt x="1543" y="1934"/>
                  </a:lnTo>
                  <a:lnTo>
                    <a:pt x="1557" y="1949"/>
                  </a:lnTo>
                  <a:lnTo>
                    <a:pt x="1543" y="1934"/>
                  </a:lnTo>
                  <a:close/>
                </a:path>
              </a:pathLst>
            </a:custGeom>
            <a:gradFill rotWithShape="1">
              <a:gsLst>
                <a:gs pos="0">
                  <a:schemeClr val="bg2"/>
                </a:gs>
                <a:gs pos="100000">
                  <a:schemeClr val="bg2">
                    <a:gamma/>
                    <a:tint val="5882"/>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grpSp>
          <p:nvGrpSpPr>
            <p:cNvPr id="145" name="Group 341"/>
            <p:cNvGrpSpPr>
              <a:grpSpLocks/>
            </p:cNvGrpSpPr>
            <p:nvPr userDrawn="1"/>
          </p:nvGrpSpPr>
          <p:grpSpPr bwMode="auto">
            <a:xfrm>
              <a:off x="3794" y="346"/>
              <a:ext cx="1173" cy="782"/>
              <a:chOff x="698" y="-2896"/>
              <a:chExt cx="1216" cy="793"/>
            </a:xfrm>
          </p:grpSpPr>
          <p:sp>
            <p:nvSpPr>
              <p:cNvPr id="148" name="Freeform 342">
                <a:extLst/>
              </p:cNvPr>
              <p:cNvSpPr>
                <a:spLocks/>
              </p:cNvSpPr>
              <p:nvPr userDrawn="1"/>
            </p:nvSpPr>
            <p:spPr bwMode="gray">
              <a:xfrm>
                <a:off x="1875" y="-2600"/>
                <a:ext cx="25" cy="18"/>
              </a:xfrm>
              <a:custGeom>
                <a:avLst/>
                <a:gdLst>
                  <a:gd name="T0" fmla="*/ 0 w 25"/>
                  <a:gd name="T1" fmla="*/ 7 h 18"/>
                  <a:gd name="T2" fmla="*/ 4 w 25"/>
                  <a:gd name="T3" fmla="*/ 14 h 18"/>
                  <a:gd name="T4" fmla="*/ 11 w 25"/>
                  <a:gd name="T5" fmla="*/ 18 h 18"/>
                  <a:gd name="T6" fmla="*/ 18 w 25"/>
                  <a:gd name="T7" fmla="*/ 18 h 18"/>
                  <a:gd name="T8" fmla="*/ 25 w 25"/>
                  <a:gd name="T9" fmla="*/ 14 h 18"/>
                  <a:gd name="T10" fmla="*/ 25 w 25"/>
                  <a:gd name="T11" fmla="*/ 14 h 18"/>
                  <a:gd name="T12" fmla="*/ 25 w 25"/>
                  <a:gd name="T13" fmla="*/ 11 h 18"/>
                  <a:gd name="T14" fmla="*/ 21 w 25"/>
                  <a:gd name="T15" fmla="*/ 7 h 18"/>
                  <a:gd name="T16" fmla="*/ 18 w 25"/>
                  <a:gd name="T17" fmla="*/ 0 h 18"/>
                  <a:gd name="T18" fmla="*/ 14 w 25"/>
                  <a:gd name="T19" fmla="*/ 0 h 18"/>
                  <a:gd name="T20" fmla="*/ 11 w 25"/>
                  <a:gd name="T21" fmla="*/ 0 h 18"/>
                  <a:gd name="T22" fmla="*/ 11 w 25"/>
                  <a:gd name="T23" fmla="*/ 0 h 18"/>
                  <a:gd name="T24" fmla="*/ 11 w 25"/>
                  <a:gd name="T25" fmla="*/ 0 h 18"/>
                  <a:gd name="T26" fmla="*/ 7 w 25"/>
                  <a:gd name="T27" fmla="*/ 0 h 18"/>
                  <a:gd name="T28" fmla="*/ 4 w 25"/>
                  <a:gd name="T29" fmla="*/ 4 h 18"/>
                  <a:gd name="T30" fmla="*/ 0 w 25"/>
                  <a:gd name="T31" fmla="*/ 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 h="18">
                    <a:moveTo>
                      <a:pt x="0" y="7"/>
                    </a:moveTo>
                    <a:lnTo>
                      <a:pt x="4" y="14"/>
                    </a:lnTo>
                    <a:lnTo>
                      <a:pt x="11" y="18"/>
                    </a:lnTo>
                    <a:lnTo>
                      <a:pt x="18" y="18"/>
                    </a:lnTo>
                    <a:lnTo>
                      <a:pt x="25" y="14"/>
                    </a:lnTo>
                    <a:lnTo>
                      <a:pt x="25" y="14"/>
                    </a:lnTo>
                    <a:lnTo>
                      <a:pt x="25" y="11"/>
                    </a:lnTo>
                    <a:lnTo>
                      <a:pt x="21" y="7"/>
                    </a:lnTo>
                    <a:lnTo>
                      <a:pt x="18" y="0"/>
                    </a:lnTo>
                    <a:lnTo>
                      <a:pt x="14" y="0"/>
                    </a:lnTo>
                    <a:lnTo>
                      <a:pt x="11" y="0"/>
                    </a:lnTo>
                    <a:lnTo>
                      <a:pt x="11" y="0"/>
                    </a:lnTo>
                    <a:lnTo>
                      <a:pt x="11" y="0"/>
                    </a:lnTo>
                    <a:lnTo>
                      <a:pt x="7" y="0"/>
                    </a:lnTo>
                    <a:lnTo>
                      <a:pt x="4" y="4"/>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49" name="Freeform 343">
                <a:extLst/>
              </p:cNvPr>
              <p:cNvSpPr>
                <a:spLocks/>
              </p:cNvSpPr>
              <p:nvPr userDrawn="1"/>
            </p:nvSpPr>
            <p:spPr bwMode="gray">
              <a:xfrm>
                <a:off x="1452" y="-2797"/>
                <a:ext cx="462" cy="694"/>
              </a:xfrm>
              <a:custGeom>
                <a:avLst/>
                <a:gdLst>
                  <a:gd name="T0" fmla="*/ 53 w 462"/>
                  <a:gd name="T1" fmla="*/ 162 h 694"/>
                  <a:gd name="T2" fmla="*/ 71 w 462"/>
                  <a:gd name="T3" fmla="*/ 179 h 694"/>
                  <a:gd name="T4" fmla="*/ 57 w 462"/>
                  <a:gd name="T5" fmla="*/ 208 h 694"/>
                  <a:gd name="T6" fmla="*/ 29 w 462"/>
                  <a:gd name="T7" fmla="*/ 222 h 694"/>
                  <a:gd name="T8" fmla="*/ 0 w 462"/>
                  <a:gd name="T9" fmla="*/ 236 h 694"/>
                  <a:gd name="T10" fmla="*/ 25 w 462"/>
                  <a:gd name="T11" fmla="*/ 267 h 694"/>
                  <a:gd name="T12" fmla="*/ 53 w 462"/>
                  <a:gd name="T13" fmla="*/ 271 h 694"/>
                  <a:gd name="T14" fmla="*/ 39 w 462"/>
                  <a:gd name="T15" fmla="*/ 285 h 694"/>
                  <a:gd name="T16" fmla="*/ 22 w 462"/>
                  <a:gd name="T17" fmla="*/ 285 h 694"/>
                  <a:gd name="T18" fmla="*/ 25 w 462"/>
                  <a:gd name="T19" fmla="*/ 310 h 694"/>
                  <a:gd name="T20" fmla="*/ 50 w 462"/>
                  <a:gd name="T21" fmla="*/ 334 h 694"/>
                  <a:gd name="T22" fmla="*/ 106 w 462"/>
                  <a:gd name="T23" fmla="*/ 317 h 694"/>
                  <a:gd name="T24" fmla="*/ 131 w 462"/>
                  <a:gd name="T25" fmla="*/ 334 h 694"/>
                  <a:gd name="T26" fmla="*/ 148 w 462"/>
                  <a:gd name="T27" fmla="*/ 405 h 694"/>
                  <a:gd name="T28" fmla="*/ 148 w 462"/>
                  <a:gd name="T29" fmla="*/ 430 h 694"/>
                  <a:gd name="T30" fmla="*/ 145 w 462"/>
                  <a:gd name="T31" fmla="*/ 454 h 694"/>
                  <a:gd name="T32" fmla="*/ 159 w 462"/>
                  <a:gd name="T33" fmla="*/ 454 h 694"/>
                  <a:gd name="T34" fmla="*/ 177 w 462"/>
                  <a:gd name="T35" fmla="*/ 472 h 694"/>
                  <a:gd name="T36" fmla="*/ 162 w 462"/>
                  <a:gd name="T37" fmla="*/ 479 h 694"/>
                  <a:gd name="T38" fmla="*/ 180 w 462"/>
                  <a:gd name="T39" fmla="*/ 496 h 694"/>
                  <a:gd name="T40" fmla="*/ 166 w 462"/>
                  <a:gd name="T41" fmla="*/ 532 h 694"/>
                  <a:gd name="T42" fmla="*/ 159 w 462"/>
                  <a:gd name="T43" fmla="*/ 570 h 694"/>
                  <a:gd name="T44" fmla="*/ 187 w 462"/>
                  <a:gd name="T45" fmla="*/ 651 h 694"/>
                  <a:gd name="T46" fmla="*/ 219 w 462"/>
                  <a:gd name="T47" fmla="*/ 680 h 694"/>
                  <a:gd name="T48" fmla="*/ 222 w 462"/>
                  <a:gd name="T49" fmla="*/ 683 h 694"/>
                  <a:gd name="T50" fmla="*/ 247 w 462"/>
                  <a:gd name="T51" fmla="*/ 669 h 694"/>
                  <a:gd name="T52" fmla="*/ 258 w 462"/>
                  <a:gd name="T53" fmla="*/ 637 h 694"/>
                  <a:gd name="T54" fmla="*/ 275 w 462"/>
                  <a:gd name="T55" fmla="*/ 595 h 694"/>
                  <a:gd name="T56" fmla="*/ 303 w 462"/>
                  <a:gd name="T57" fmla="*/ 577 h 694"/>
                  <a:gd name="T58" fmla="*/ 342 w 462"/>
                  <a:gd name="T59" fmla="*/ 542 h 694"/>
                  <a:gd name="T60" fmla="*/ 367 w 462"/>
                  <a:gd name="T61" fmla="*/ 532 h 694"/>
                  <a:gd name="T62" fmla="*/ 388 w 462"/>
                  <a:gd name="T63" fmla="*/ 514 h 694"/>
                  <a:gd name="T64" fmla="*/ 395 w 462"/>
                  <a:gd name="T65" fmla="*/ 489 h 694"/>
                  <a:gd name="T66" fmla="*/ 356 w 462"/>
                  <a:gd name="T67" fmla="*/ 496 h 694"/>
                  <a:gd name="T68" fmla="*/ 367 w 462"/>
                  <a:gd name="T69" fmla="*/ 493 h 694"/>
                  <a:gd name="T70" fmla="*/ 377 w 462"/>
                  <a:gd name="T71" fmla="*/ 458 h 694"/>
                  <a:gd name="T72" fmla="*/ 395 w 462"/>
                  <a:gd name="T73" fmla="*/ 472 h 694"/>
                  <a:gd name="T74" fmla="*/ 402 w 462"/>
                  <a:gd name="T75" fmla="*/ 440 h 694"/>
                  <a:gd name="T76" fmla="*/ 402 w 462"/>
                  <a:gd name="T77" fmla="*/ 405 h 694"/>
                  <a:gd name="T78" fmla="*/ 434 w 462"/>
                  <a:gd name="T79" fmla="*/ 384 h 694"/>
                  <a:gd name="T80" fmla="*/ 437 w 462"/>
                  <a:gd name="T81" fmla="*/ 334 h 694"/>
                  <a:gd name="T82" fmla="*/ 402 w 462"/>
                  <a:gd name="T83" fmla="*/ 324 h 694"/>
                  <a:gd name="T84" fmla="*/ 398 w 462"/>
                  <a:gd name="T85" fmla="*/ 282 h 694"/>
                  <a:gd name="T86" fmla="*/ 398 w 462"/>
                  <a:gd name="T87" fmla="*/ 246 h 694"/>
                  <a:gd name="T88" fmla="*/ 413 w 462"/>
                  <a:gd name="T89" fmla="*/ 179 h 694"/>
                  <a:gd name="T90" fmla="*/ 430 w 462"/>
                  <a:gd name="T91" fmla="*/ 158 h 694"/>
                  <a:gd name="T92" fmla="*/ 420 w 462"/>
                  <a:gd name="T93" fmla="*/ 144 h 694"/>
                  <a:gd name="T94" fmla="*/ 458 w 462"/>
                  <a:gd name="T95" fmla="*/ 95 h 694"/>
                  <a:gd name="T96" fmla="*/ 434 w 462"/>
                  <a:gd name="T97" fmla="*/ 77 h 694"/>
                  <a:gd name="T98" fmla="*/ 427 w 462"/>
                  <a:gd name="T99" fmla="*/ 102 h 694"/>
                  <a:gd name="T100" fmla="*/ 377 w 462"/>
                  <a:gd name="T101" fmla="*/ 141 h 694"/>
                  <a:gd name="T102" fmla="*/ 416 w 462"/>
                  <a:gd name="T103" fmla="*/ 67 h 694"/>
                  <a:gd name="T104" fmla="*/ 377 w 462"/>
                  <a:gd name="T105" fmla="*/ 88 h 694"/>
                  <a:gd name="T106" fmla="*/ 377 w 462"/>
                  <a:gd name="T107" fmla="*/ 60 h 694"/>
                  <a:gd name="T108" fmla="*/ 349 w 462"/>
                  <a:gd name="T109" fmla="*/ 63 h 694"/>
                  <a:gd name="T110" fmla="*/ 388 w 462"/>
                  <a:gd name="T111" fmla="*/ 45 h 694"/>
                  <a:gd name="T112" fmla="*/ 356 w 462"/>
                  <a:gd name="T113" fmla="*/ 17 h 694"/>
                  <a:gd name="T114" fmla="*/ 303 w 462"/>
                  <a:gd name="T115" fmla="*/ 38 h 694"/>
                  <a:gd name="T116" fmla="*/ 339 w 462"/>
                  <a:gd name="T117" fmla="*/ 10 h 694"/>
                  <a:gd name="T118" fmla="*/ 229 w 462"/>
                  <a:gd name="T119" fmla="*/ 35 h 694"/>
                  <a:gd name="T120" fmla="*/ 173 w 462"/>
                  <a:gd name="T121" fmla="*/ 56 h 694"/>
                  <a:gd name="T122" fmla="*/ 103 w 462"/>
                  <a:gd name="T123" fmla="*/ 84 h 694"/>
                  <a:gd name="T124" fmla="*/ 99 w 462"/>
                  <a:gd name="T125" fmla="*/ 127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62" h="694">
                    <a:moveTo>
                      <a:pt x="71" y="134"/>
                    </a:moveTo>
                    <a:lnTo>
                      <a:pt x="57" y="137"/>
                    </a:lnTo>
                    <a:lnTo>
                      <a:pt x="60" y="137"/>
                    </a:lnTo>
                    <a:lnTo>
                      <a:pt x="57" y="141"/>
                    </a:lnTo>
                    <a:lnTo>
                      <a:pt x="53" y="148"/>
                    </a:lnTo>
                    <a:lnTo>
                      <a:pt x="53" y="148"/>
                    </a:lnTo>
                    <a:lnTo>
                      <a:pt x="50" y="151"/>
                    </a:lnTo>
                    <a:lnTo>
                      <a:pt x="50" y="155"/>
                    </a:lnTo>
                    <a:lnTo>
                      <a:pt x="53" y="162"/>
                    </a:lnTo>
                    <a:lnTo>
                      <a:pt x="53" y="162"/>
                    </a:lnTo>
                    <a:lnTo>
                      <a:pt x="57" y="162"/>
                    </a:lnTo>
                    <a:lnTo>
                      <a:pt x="64" y="165"/>
                    </a:lnTo>
                    <a:lnTo>
                      <a:pt x="71" y="165"/>
                    </a:lnTo>
                    <a:lnTo>
                      <a:pt x="71" y="165"/>
                    </a:lnTo>
                    <a:lnTo>
                      <a:pt x="71" y="169"/>
                    </a:lnTo>
                    <a:lnTo>
                      <a:pt x="71" y="172"/>
                    </a:lnTo>
                    <a:lnTo>
                      <a:pt x="71" y="176"/>
                    </a:lnTo>
                    <a:lnTo>
                      <a:pt x="71" y="179"/>
                    </a:lnTo>
                    <a:lnTo>
                      <a:pt x="71" y="183"/>
                    </a:lnTo>
                    <a:lnTo>
                      <a:pt x="71" y="186"/>
                    </a:lnTo>
                    <a:lnTo>
                      <a:pt x="71" y="193"/>
                    </a:lnTo>
                    <a:lnTo>
                      <a:pt x="71" y="197"/>
                    </a:lnTo>
                    <a:lnTo>
                      <a:pt x="71" y="201"/>
                    </a:lnTo>
                    <a:lnTo>
                      <a:pt x="67" y="204"/>
                    </a:lnTo>
                    <a:lnTo>
                      <a:pt x="64" y="204"/>
                    </a:lnTo>
                    <a:lnTo>
                      <a:pt x="60" y="204"/>
                    </a:lnTo>
                    <a:lnTo>
                      <a:pt x="57" y="208"/>
                    </a:lnTo>
                    <a:lnTo>
                      <a:pt x="57" y="211"/>
                    </a:lnTo>
                    <a:lnTo>
                      <a:pt x="53" y="211"/>
                    </a:lnTo>
                    <a:lnTo>
                      <a:pt x="50" y="211"/>
                    </a:lnTo>
                    <a:lnTo>
                      <a:pt x="46" y="211"/>
                    </a:lnTo>
                    <a:lnTo>
                      <a:pt x="46" y="211"/>
                    </a:lnTo>
                    <a:lnTo>
                      <a:pt x="43" y="215"/>
                    </a:lnTo>
                    <a:lnTo>
                      <a:pt x="39" y="218"/>
                    </a:lnTo>
                    <a:lnTo>
                      <a:pt x="32" y="222"/>
                    </a:lnTo>
                    <a:lnTo>
                      <a:pt x="29" y="222"/>
                    </a:lnTo>
                    <a:lnTo>
                      <a:pt x="22" y="225"/>
                    </a:lnTo>
                    <a:lnTo>
                      <a:pt x="22" y="225"/>
                    </a:lnTo>
                    <a:lnTo>
                      <a:pt x="18" y="225"/>
                    </a:lnTo>
                    <a:lnTo>
                      <a:pt x="14" y="225"/>
                    </a:lnTo>
                    <a:lnTo>
                      <a:pt x="11" y="229"/>
                    </a:lnTo>
                    <a:lnTo>
                      <a:pt x="7" y="229"/>
                    </a:lnTo>
                    <a:lnTo>
                      <a:pt x="7" y="232"/>
                    </a:lnTo>
                    <a:lnTo>
                      <a:pt x="4" y="232"/>
                    </a:lnTo>
                    <a:lnTo>
                      <a:pt x="0" y="236"/>
                    </a:lnTo>
                    <a:lnTo>
                      <a:pt x="0" y="239"/>
                    </a:lnTo>
                    <a:lnTo>
                      <a:pt x="0" y="246"/>
                    </a:lnTo>
                    <a:lnTo>
                      <a:pt x="4" y="250"/>
                    </a:lnTo>
                    <a:lnTo>
                      <a:pt x="7" y="253"/>
                    </a:lnTo>
                    <a:lnTo>
                      <a:pt x="18" y="257"/>
                    </a:lnTo>
                    <a:lnTo>
                      <a:pt x="18" y="260"/>
                    </a:lnTo>
                    <a:lnTo>
                      <a:pt x="22" y="260"/>
                    </a:lnTo>
                    <a:lnTo>
                      <a:pt x="25" y="264"/>
                    </a:lnTo>
                    <a:lnTo>
                      <a:pt x="25" y="267"/>
                    </a:lnTo>
                    <a:lnTo>
                      <a:pt x="29" y="267"/>
                    </a:lnTo>
                    <a:lnTo>
                      <a:pt x="32" y="267"/>
                    </a:lnTo>
                    <a:lnTo>
                      <a:pt x="39" y="267"/>
                    </a:lnTo>
                    <a:lnTo>
                      <a:pt x="39" y="267"/>
                    </a:lnTo>
                    <a:lnTo>
                      <a:pt x="43" y="264"/>
                    </a:lnTo>
                    <a:lnTo>
                      <a:pt x="46" y="264"/>
                    </a:lnTo>
                    <a:lnTo>
                      <a:pt x="46" y="264"/>
                    </a:lnTo>
                    <a:lnTo>
                      <a:pt x="50" y="267"/>
                    </a:lnTo>
                    <a:lnTo>
                      <a:pt x="53" y="271"/>
                    </a:lnTo>
                    <a:lnTo>
                      <a:pt x="53" y="271"/>
                    </a:lnTo>
                    <a:lnTo>
                      <a:pt x="50" y="274"/>
                    </a:lnTo>
                    <a:lnTo>
                      <a:pt x="46" y="278"/>
                    </a:lnTo>
                    <a:lnTo>
                      <a:pt x="43" y="278"/>
                    </a:lnTo>
                    <a:lnTo>
                      <a:pt x="46" y="285"/>
                    </a:lnTo>
                    <a:lnTo>
                      <a:pt x="46" y="285"/>
                    </a:lnTo>
                    <a:lnTo>
                      <a:pt x="46" y="289"/>
                    </a:lnTo>
                    <a:lnTo>
                      <a:pt x="43" y="289"/>
                    </a:lnTo>
                    <a:lnTo>
                      <a:pt x="39" y="285"/>
                    </a:lnTo>
                    <a:lnTo>
                      <a:pt x="36" y="282"/>
                    </a:lnTo>
                    <a:lnTo>
                      <a:pt x="32" y="282"/>
                    </a:lnTo>
                    <a:lnTo>
                      <a:pt x="32" y="282"/>
                    </a:lnTo>
                    <a:lnTo>
                      <a:pt x="32" y="285"/>
                    </a:lnTo>
                    <a:lnTo>
                      <a:pt x="32" y="289"/>
                    </a:lnTo>
                    <a:lnTo>
                      <a:pt x="29" y="292"/>
                    </a:lnTo>
                    <a:lnTo>
                      <a:pt x="29" y="292"/>
                    </a:lnTo>
                    <a:lnTo>
                      <a:pt x="25" y="289"/>
                    </a:lnTo>
                    <a:lnTo>
                      <a:pt x="22" y="285"/>
                    </a:lnTo>
                    <a:lnTo>
                      <a:pt x="18" y="285"/>
                    </a:lnTo>
                    <a:lnTo>
                      <a:pt x="11" y="289"/>
                    </a:lnTo>
                    <a:lnTo>
                      <a:pt x="7" y="292"/>
                    </a:lnTo>
                    <a:lnTo>
                      <a:pt x="7" y="296"/>
                    </a:lnTo>
                    <a:lnTo>
                      <a:pt x="7" y="296"/>
                    </a:lnTo>
                    <a:lnTo>
                      <a:pt x="11" y="299"/>
                    </a:lnTo>
                    <a:lnTo>
                      <a:pt x="14" y="306"/>
                    </a:lnTo>
                    <a:lnTo>
                      <a:pt x="22" y="310"/>
                    </a:lnTo>
                    <a:lnTo>
                      <a:pt x="25" y="310"/>
                    </a:lnTo>
                    <a:lnTo>
                      <a:pt x="25" y="310"/>
                    </a:lnTo>
                    <a:lnTo>
                      <a:pt x="25" y="320"/>
                    </a:lnTo>
                    <a:lnTo>
                      <a:pt x="29" y="320"/>
                    </a:lnTo>
                    <a:lnTo>
                      <a:pt x="36" y="320"/>
                    </a:lnTo>
                    <a:lnTo>
                      <a:pt x="39" y="324"/>
                    </a:lnTo>
                    <a:lnTo>
                      <a:pt x="43" y="327"/>
                    </a:lnTo>
                    <a:lnTo>
                      <a:pt x="46" y="331"/>
                    </a:lnTo>
                    <a:lnTo>
                      <a:pt x="46" y="334"/>
                    </a:lnTo>
                    <a:lnTo>
                      <a:pt x="50" y="334"/>
                    </a:lnTo>
                    <a:lnTo>
                      <a:pt x="53" y="334"/>
                    </a:lnTo>
                    <a:lnTo>
                      <a:pt x="60" y="331"/>
                    </a:lnTo>
                    <a:lnTo>
                      <a:pt x="71" y="327"/>
                    </a:lnTo>
                    <a:lnTo>
                      <a:pt x="74" y="324"/>
                    </a:lnTo>
                    <a:lnTo>
                      <a:pt x="81" y="320"/>
                    </a:lnTo>
                    <a:lnTo>
                      <a:pt x="85" y="320"/>
                    </a:lnTo>
                    <a:lnTo>
                      <a:pt x="92" y="320"/>
                    </a:lnTo>
                    <a:lnTo>
                      <a:pt x="99" y="317"/>
                    </a:lnTo>
                    <a:lnTo>
                      <a:pt x="106" y="317"/>
                    </a:lnTo>
                    <a:lnTo>
                      <a:pt x="113" y="317"/>
                    </a:lnTo>
                    <a:lnTo>
                      <a:pt x="113" y="317"/>
                    </a:lnTo>
                    <a:lnTo>
                      <a:pt x="117" y="317"/>
                    </a:lnTo>
                    <a:lnTo>
                      <a:pt x="117" y="320"/>
                    </a:lnTo>
                    <a:lnTo>
                      <a:pt x="120" y="324"/>
                    </a:lnTo>
                    <a:lnTo>
                      <a:pt x="124" y="331"/>
                    </a:lnTo>
                    <a:lnTo>
                      <a:pt x="124" y="331"/>
                    </a:lnTo>
                    <a:lnTo>
                      <a:pt x="127" y="331"/>
                    </a:lnTo>
                    <a:lnTo>
                      <a:pt x="131" y="334"/>
                    </a:lnTo>
                    <a:lnTo>
                      <a:pt x="134" y="338"/>
                    </a:lnTo>
                    <a:lnTo>
                      <a:pt x="138" y="345"/>
                    </a:lnTo>
                    <a:lnTo>
                      <a:pt x="138" y="366"/>
                    </a:lnTo>
                    <a:lnTo>
                      <a:pt x="141" y="366"/>
                    </a:lnTo>
                    <a:lnTo>
                      <a:pt x="141" y="373"/>
                    </a:lnTo>
                    <a:lnTo>
                      <a:pt x="145" y="380"/>
                    </a:lnTo>
                    <a:lnTo>
                      <a:pt x="148" y="391"/>
                    </a:lnTo>
                    <a:lnTo>
                      <a:pt x="148" y="398"/>
                    </a:lnTo>
                    <a:lnTo>
                      <a:pt x="148" y="405"/>
                    </a:lnTo>
                    <a:lnTo>
                      <a:pt x="148" y="412"/>
                    </a:lnTo>
                    <a:lnTo>
                      <a:pt x="152" y="419"/>
                    </a:lnTo>
                    <a:lnTo>
                      <a:pt x="155" y="422"/>
                    </a:lnTo>
                    <a:lnTo>
                      <a:pt x="155" y="426"/>
                    </a:lnTo>
                    <a:lnTo>
                      <a:pt x="155" y="430"/>
                    </a:lnTo>
                    <a:lnTo>
                      <a:pt x="152" y="430"/>
                    </a:lnTo>
                    <a:lnTo>
                      <a:pt x="152" y="430"/>
                    </a:lnTo>
                    <a:lnTo>
                      <a:pt x="152" y="430"/>
                    </a:lnTo>
                    <a:lnTo>
                      <a:pt x="148" y="430"/>
                    </a:lnTo>
                    <a:lnTo>
                      <a:pt x="148" y="433"/>
                    </a:lnTo>
                    <a:lnTo>
                      <a:pt x="145" y="433"/>
                    </a:lnTo>
                    <a:lnTo>
                      <a:pt x="145" y="437"/>
                    </a:lnTo>
                    <a:lnTo>
                      <a:pt x="148" y="440"/>
                    </a:lnTo>
                    <a:lnTo>
                      <a:pt x="148" y="444"/>
                    </a:lnTo>
                    <a:lnTo>
                      <a:pt x="152" y="444"/>
                    </a:lnTo>
                    <a:lnTo>
                      <a:pt x="152" y="447"/>
                    </a:lnTo>
                    <a:lnTo>
                      <a:pt x="148" y="451"/>
                    </a:lnTo>
                    <a:lnTo>
                      <a:pt x="145" y="454"/>
                    </a:lnTo>
                    <a:lnTo>
                      <a:pt x="141" y="458"/>
                    </a:lnTo>
                    <a:lnTo>
                      <a:pt x="138" y="458"/>
                    </a:lnTo>
                    <a:lnTo>
                      <a:pt x="138" y="461"/>
                    </a:lnTo>
                    <a:lnTo>
                      <a:pt x="138" y="461"/>
                    </a:lnTo>
                    <a:lnTo>
                      <a:pt x="145" y="461"/>
                    </a:lnTo>
                    <a:lnTo>
                      <a:pt x="152" y="461"/>
                    </a:lnTo>
                    <a:lnTo>
                      <a:pt x="152" y="461"/>
                    </a:lnTo>
                    <a:lnTo>
                      <a:pt x="155" y="458"/>
                    </a:lnTo>
                    <a:lnTo>
                      <a:pt x="159" y="454"/>
                    </a:lnTo>
                    <a:lnTo>
                      <a:pt x="162" y="447"/>
                    </a:lnTo>
                    <a:lnTo>
                      <a:pt x="162" y="447"/>
                    </a:lnTo>
                    <a:lnTo>
                      <a:pt x="166" y="447"/>
                    </a:lnTo>
                    <a:lnTo>
                      <a:pt x="170" y="451"/>
                    </a:lnTo>
                    <a:lnTo>
                      <a:pt x="170" y="458"/>
                    </a:lnTo>
                    <a:lnTo>
                      <a:pt x="170" y="461"/>
                    </a:lnTo>
                    <a:lnTo>
                      <a:pt x="173" y="468"/>
                    </a:lnTo>
                    <a:lnTo>
                      <a:pt x="173" y="472"/>
                    </a:lnTo>
                    <a:lnTo>
                      <a:pt x="177" y="472"/>
                    </a:lnTo>
                    <a:lnTo>
                      <a:pt x="184" y="475"/>
                    </a:lnTo>
                    <a:lnTo>
                      <a:pt x="187" y="479"/>
                    </a:lnTo>
                    <a:lnTo>
                      <a:pt x="187" y="486"/>
                    </a:lnTo>
                    <a:lnTo>
                      <a:pt x="187" y="486"/>
                    </a:lnTo>
                    <a:lnTo>
                      <a:pt x="184" y="489"/>
                    </a:lnTo>
                    <a:lnTo>
                      <a:pt x="180" y="486"/>
                    </a:lnTo>
                    <a:lnTo>
                      <a:pt x="173" y="482"/>
                    </a:lnTo>
                    <a:lnTo>
                      <a:pt x="166" y="479"/>
                    </a:lnTo>
                    <a:lnTo>
                      <a:pt x="162" y="479"/>
                    </a:lnTo>
                    <a:lnTo>
                      <a:pt x="155" y="479"/>
                    </a:lnTo>
                    <a:lnTo>
                      <a:pt x="155" y="479"/>
                    </a:lnTo>
                    <a:lnTo>
                      <a:pt x="155" y="479"/>
                    </a:lnTo>
                    <a:lnTo>
                      <a:pt x="155" y="482"/>
                    </a:lnTo>
                    <a:lnTo>
                      <a:pt x="159" y="486"/>
                    </a:lnTo>
                    <a:lnTo>
                      <a:pt x="162" y="489"/>
                    </a:lnTo>
                    <a:lnTo>
                      <a:pt x="173" y="493"/>
                    </a:lnTo>
                    <a:lnTo>
                      <a:pt x="177" y="493"/>
                    </a:lnTo>
                    <a:lnTo>
                      <a:pt x="180" y="496"/>
                    </a:lnTo>
                    <a:lnTo>
                      <a:pt x="184" y="500"/>
                    </a:lnTo>
                    <a:lnTo>
                      <a:pt x="187" y="503"/>
                    </a:lnTo>
                    <a:lnTo>
                      <a:pt x="184" y="507"/>
                    </a:lnTo>
                    <a:lnTo>
                      <a:pt x="180" y="514"/>
                    </a:lnTo>
                    <a:lnTo>
                      <a:pt x="177" y="521"/>
                    </a:lnTo>
                    <a:lnTo>
                      <a:pt x="173" y="525"/>
                    </a:lnTo>
                    <a:lnTo>
                      <a:pt x="170" y="528"/>
                    </a:lnTo>
                    <a:lnTo>
                      <a:pt x="166" y="528"/>
                    </a:lnTo>
                    <a:lnTo>
                      <a:pt x="166" y="532"/>
                    </a:lnTo>
                    <a:lnTo>
                      <a:pt x="166" y="532"/>
                    </a:lnTo>
                    <a:lnTo>
                      <a:pt x="170" y="535"/>
                    </a:lnTo>
                    <a:lnTo>
                      <a:pt x="170" y="535"/>
                    </a:lnTo>
                    <a:lnTo>
                      <a:pt x="162" y="542"/>
                    </a:lnTo>
                    <a:lnTo>
                      <a:pt x="155" y="553"/>
                    </a:lnTo>
                    <a:lnTo>
                      <a:pt x="155" y="556"/>
                    </a:lnTo>
                    <a:lnTo>
                      <a:pt x="155" y="560"/>
                    </a:lnTo>
                    <a:lnTo>
                      <a:pt x="159" y="563"/>
                    </a:lnTo>
                    <a:lnTo>
                      <a:pt x="159" y="570"/>
                    </a:lnTo>
                    <a:lnTo>
                      <a:pt x="162" y="581"/>
                    </a:lnTo>
                    <a:lnTo>
                      <a:pt x="162" y="592"/>
                    </a:lnTo>
                    <a:lnTo>
                      <a:pt x="166" y="602"/>
                    </a:lnTo>
                    <a:lnTo>
                      <a:pt x="170" y="609"/>
                    </a:lnTo>
                    <a:lnTo>
                      <a:pt x="170" y="616"/>
                    </a:lnTo>
                    <a:lnTo>
                      <a:pt x="173" y="623"/>
                    </a:lnTo>
                    <a:lnTo>
                      <a:pt x="173" y="630"/>
                    </a:lnTo>
                    <a:lnTo>
                      <a:pt x="173" y="630"/>
                    </a:lnTo>
                    <a:lnTo>
                      <a:pt x="187" y="651"/>
                    </a:lnTo>
                    <a:lnTo>
                      <a:pt x="187" y="655"/>
                    </a:lnTo>
                    <a:lnTo>
                      <a:pt x="191" y="662"/>
                    </a:lnTo>
                    <a:lnTo>
                      <a:pt x="191" y="669"/>
                    </a:lnTo>
                    <a:lnTo>
                      <a:pt x="194" y="673"/>
                    </a:lnTo>
                    <a:lnTo>
                      <a:pt x="194" y="676"/>
                    </a:lnTo>
                    <a:lnTo>
                      <a:pt x="198" y="680"/>
                    </a:lnTo>
                    <a:lnTo>
                      <a:pt x="205" y="680"/>
                    </a:lnTo>
                    <a:lnTo>
                      <a:pt x="212" y="680"/>
                    </a:lnTo>
                    <a:lnTo>
                      <a:pt x="219" y="680"/>
                    </a:lnTo>
                    <a:lnTo>
                      <a:pt x="222" y="676"/>
                    </a:lnTo>
                    <a:lnTo>
                      <a:pt x="226" y="676"/>
                    </a:lnTo>
                    <a:lnTo>
                      <a:pt x="229" y="673"/>
                    </a:lnTo>
                    <a:lnTo>
                      <a:pt x="229" y="673"/>
                    </a:lnTo>
                    <a:lnTo>
                      <a:pt x="233" y="676"/>
                    </a:lnTo>
                    <a:lnTo>
                      <a:pt x="229" y="680"/>
                    </a:lnTo>
                    <a:lnTo>
                      <a:pt x="226" y="680"/>
                    </a:lnTo>
                    <a:lnTo>
                      <a:pt x="222" y="683"/>
                    </a:lnTo>
                    <a:lnTo>
                      <a:pt x="222" y="683"/>
                    </a:lnTo>
                    <a:lnTo>
                      <a:pt x="222" y="687"/>
                    </a:lnTo>
                    <a:lnTo>
                      <a:pt x="226" y="687"/>
                    </a:lnTo>
                    <a:lnTo>
                      <a:pt x="229" y="690"/>
                    </a:lnTo>
                    <a:lnTo>
                      <a:pt x="236" y="694"/>
                    </a:lnTo>
                    <a:lnTo>
                      <a:pt x="240" y="694"/>
                    </a:lnTo>
                    <a:lnTo>
                      <a:pt x="243" y="690"/>
                    </a:lnTo>
                    <a:lnTo>
                      <a:pt x="247" y="687"/>
                    </a:lnTo>
                    <a:lnTo>
                      <a:pt x="247" y="676"/>
                    </a:lnTo>
                    <a:lnTo>
                      <a:pt x="247" y="669"/>
                    </a:lnTo>
                    <a:lnTo>
                      <a:pt x="251" y="662"/>
                    </a:lnTo>
                    <a:lnTo>
                      <a:pt x="251" y="659"/>
                    </a:lnTo>
                    <a:lnTo>
                      <a:pt x="251" y="651"/>
                    </a:lnTo>
                    <a:lnTo>
                      <a:pt x="251" y="648"/>
                    </a:lnTo>
                    <a:lnTo>
                      <a:pt x="251" y="648"/>
                    </a:lnTo>
                    <a:lnTo>
                      <a:pt x="251" y="644"/>
                    </a:lnTo>
                    <a:lnTo>
                      <a:pt x="254" y="641"/>
                    </a:lnTo>
                    <a:lnTo>
                      <a:pt x="258" y="641"/>
                    </a:lnTo>
                    <a:lnTo>
                      <a:pt x="258" y="637"/>
                    </a:lnTo>
                    <a:lnTo>
                      <a:pt x="265" y="623"/>
                    </a:lnTo>
                    <a:lnTo>
                      <a:pt x="265" y="606"/>
                    </a:lnTo>
                    <a:lnTo>
                      <a:pt x="265" y="606"/>
                    </a:lnTo>
                    <a:lnTo>
                      <a:pt x="265" y="602"/>
                    </a:lnTo>
                    <a:lnTo>
                      <a:pt x="265" y="599"/>
                    </a:lnTo>
                    <a:lnTo>
                      <a:pt x="268" y="595"/>
                    </a:lnTo>
                    <a:lnTo>
                      <a:pt x="272" y="595"/>
                    </a:lnTo>
                    <a:lnTo>
                      <a:pt x="275" y="595"/>
                    </a:lnTo>
                    <a:lnTo>
                      <a:pt x="275" y="595"/>
                    </a:lnTo>
                    <a:lnTo>
                      <a:pt x="279" y="595"/>
                    </a:lnTo>
                    <a:lnTo>
                      <a:pt x="282" y="595"/>
                    </a:lnTo>
                    <a:lnTo>
                      <a:pt x="286" y="592"/>
                    </a:lnTo>
                    <a:lnTo>
                      <a:pt x="286" y="588"/>
                    </a:lnTo>
                    <a:lnTo>
                      <a:pt x="293" y="588"/>
                    </a:lnTo>
                    <a:lnTo>
                      <a:pt x="296" y="585"/>
                    </a:lnTo>
                    <a:lnTo>
                      <a:pt x="300" y="585"/>
                    </a:lnTo>
                    <a:lnTo>
                      <a:pt x="300" y="585"/>
                    </a:lnTo>
                    <a:lnTo>
                      <a:pt x="303" y="577"/>
                    </a:lnTo>
                    <a:lnTo>
                      <a:pt x="307" y="574"/>
                    </a:lnTo>
                    <a:lnTo>
                      <a:pt x="314" y="567"/>
                    </a:lnTo>
                    <a:lnTo>
                      <a:pt x="321" y="560"/>
                    </a:lnTo>
                    <a:lnTo>
                      <a:pt x="328" y="553"/>
                    </a:lnTo>
                    <a:lnTo>
                      <a:pt x="332" y="549"/>
                    </a:lnTo>
                    <a:lnTo>
                      <a:pt x="335" y="546"/>
                    </a:lnTo>
                    <a:lnTo>
                      <a:pt x="339" y="542"/>
                    </a:lnTo>
                    <a:lnTo>
                      <a:pt x="342" y="546"/>
                    </a:lnTo>
                    <a:lnTo>
                      <a:pt x="342" y="542"/>
                    </a:lnTo>
                    <a:lnTo>
                      <a:pt x="346" y="539"/>
                    </a:lnTo>
                    <a:lnTo>
                      <a:pt x="346" y="532"/>
                    </a:lnTo>
                    <a:lnTo>
                      <a:pt x="349" y="532"/>
                    </a:lnTo>
                    <a:lnTo>
                      <a:pt x="349" y="528"/>
                    </a:lnTo>
                    <a:lnTo>
                      <a:pt x="353" y="525"/>
                    </a:lnTo>
                    <a:lnTo>
                      <a:pt x="356" y="525"/>
                    </a:lnTo>
                    <a:lnTo>
                      <a:pt x="360" y="528"/>
                    </a:lnTo>
                    <a:lnTo>
                      <a:pt x="363" y="532"/>
                    </a:lnTo>
                    <a:lnTo>
                      <a:pt x="367" y="532"/>
                    </a:lnTo>
                    <a:lnTo>
                      <a:pt x="367" y="528"/>
                    </a:lnTo>
                    <a:lnTo>
                      <a:pt x="370" y="525"/>
                    </a:lnTo>
                    <a:lnTo>
                      <a:pt x="374" y="525"/>
                    </a:lnTo>
                    <a:lnTo>
                      <a:pt x="377" y="525"/>
                    </a:lnTo>
                    <a:lnTo>
                      <a:pt x="377" y="525"/>
                    </a:lnTo>
                    <a:lnTo>
                      <a:pt x="377" y="525"/>
                    </a:lnTo>
                    <a:lnTo>
                      <a:pt x="381" y="521"/>
                    </a:lnTo>
                    <a:lnTo>
                      <a:pt x="384" y="518"/>
                    </a:lnTo>
                    <a:lnTo>
                      <a:pt x="388" y="514"/>
                    </a:lnTo>
                    <a:lnTo>
                      <a:pt x="391" y="511"/>
                    </a:lnTo>
                    <a:lnTo>
                      <a:pt x="398" y="507"/>
                    </a:lnTo>
                    <a:lnTo>
                      <a:pt x="406" y="500"/>
                    </a:lnTo>
                    <a:lnTo>
                      <a:pt x="409" y="500"/>
                    </a:lnTo>
                    <a:lnTo>
                      <a:pt x="413" y="496"/>
                    </a:lnTo>
                    <a:lnTo>
                      <a:pt x="409" y="493"/>
                    </a:lnTo>
                    <a:lnTo>
                      <a:pt x="406" y="489"/>
                    </a:lnTo>
                    <a:lnTo>
                      <a:pt x="402" y="489"/>
                    </a:lnTo>
                    <a:lnTo>
                      <a:pt x="395" y="489"/>
                    </a:lnTo>
                    <a:lnTo>
                      <a:pt x="388" y="489"/>
                    </a:lnTo>
                    <a:lnTo>
                      <a:pt x="384" y="489"/>
                    </a:lnTo>
                    <a:lnTo>
                      <a:pt x="381" y="489"/>
                    </a:lnTo>
                    <a:lnTo>
                      <a:pt x="381" y="489"/>
                    </a:lnTo>
                    <a:lnTo>
                      <a:pt x="377" y="493"/>
                    </a:lnTo>
                    <a:lnTo>
                      <a:pt x="374" y="496"/>
                    </a:lnTo>
                    <a:lnTo>
                      <a:pt x="367" y="500"/>
                    </a:lnTo>
                    <a:lnTo>
                      <a:pt x="363" y="500"/>
                    </a:lnTo>
                    <a:lnTo>
                      <a:pt x="356" y="496"/>
                    </a:lnTo>
                    <a:lnTo>
                      <a:pt x="353" y="496"/>
                    </a:lnTo>
                    <a:lnTo>
                      <a:pt x="353" y="496"/>
                    </a:lnTo>
                    <a:lnTo>
                      <a:pt x="353" y="496"/>
                    </a:lnTo>
                    <a:lnTo>
                      <a:pt x="353" y="493"/>
                    </a:lnTo>
                    <a:lnTo>
                      <a:pt x="353" y="489"/>
                    </a:lnTo>
                    <a:lnTo>
                      <a:pt x="356" y="489"/>
                    </a:lnTo>
                    <a:lnTo>
                      <a:pt x="360" y="493"/>
                    </a:lnTo>
                    <a:lnTo>
                      <a:pt x="363" y="493"/>
                    </a:lnTo>
                    <a:lnTo>
                      <a:pt x="367" y="493"/>
                    </a:lnTo>
                    <a:lnTo>
                      <a:pt x="377" y="486"/>
                    </a:lnTo>
                    <a:lnTo>
                      <a:pt x="384" y="475"/>
                    </a:lnTo>
                    <a:lnTo>
                      <a:pt x="374" y="472"/>
                    </a:lnTo>
                    <a:lnTo>
                      <a:pt x="377" y="468"/>
                    </a:lnTo>
                    <a:lnTo>
                      <a:pt x="381" y="468"/>
                    </a:lnTo>
                    <a:lnTo>
                      <a:pt x="381" y="465"/>
                    </a:lnTo>
                    <a:lnTo>
                      <a:pt x="381" y="461"/>
                    </a:lnTo>
                    <a:lnTo>
                      <a:pt x="377" y="461"/>
                    </a:lnTo>
                    <a:lnTo>
                      <a:pt x="377" y="458"/>
                    </a:lnTo>
                    <a:lnTo>
                      <a:pt x="374" y="454"/>
                    </a:lnTo>
                    <a:lnTo>
                      <a:pt x="374" y="454"/>
                    </a:lnTo>
                    <a:lnTo>
                      <a:pt x="377" y="451"/>
                    </a:lnTo>
                    <a:lnTo>
                      <a:pt x="381" y="451"/>
                    </a:lnTo>
                    <a:lnTo>
                      <a:pt x="384" y="451"/>
                    </a:lnTo>
                    <a:lnTo>
                      <a:pt x="388" y="454"/>
                    </a:lnTo>
                    <a:lnTo>
                      <a:pt x="391" y="458"/>
                    </a:lnTo>
                    <a:lnTo>
                      <a:pt x="391" y="468"/>
                    </a:lnTo>
                    <a:lnTo>
                      <a:pt x="395" y="472"/>
                    </a:lnTo>
                    <a:lnTo>
                      <a:pt x="398" y="479"/>
                    </a:lnTo>
                    <a:lnTo>
                      <a:pt x="398" y="479"/>
                    </a:lnTo>
                    <a:lnTo>
                      <a:pt x="416" y="482"/>
                    </a:lnTo>
                    <a:lnTo>
                      <a:pt x="416" y="458"/>
                    </a:lnTo>
                    <a:lnTo>
                      <a:pt x="416" y="454"/>
                    </a:lnTo>
                    <a:lnTo>
                      <a:pt x="413" y="451"/>
                    </a:lnTo>
                    <a:lnTo>
                      <a:pt x="409" y="447"/>
                    </a:lnTo>
                    <a:lnTo>
                      <a:pt x="406" y="444"/>
                    </a:lnTo>
                    <a:lnTo>
                      <a:pt x="402" y="440"/>
                    </a:lnTo>
                    <a:lnTo>
                      <a:pt x="402" y="437"/>
                    </a:lnTo>
                    <a:lnTo>
                      <a:pt x="402" y="433"/>
                    </a:lnTo>
                    <a:lnTo>
                      <a:pt x="402" y="433"/>
                    </a:lnTo>
                    <a:lnTo>
                      <a:pt x="409" y="433"/>
                    </a:lnTo>
                    <a:lnTo>
                      <a:pt x="406" y="415"/>
                    </a:lnTo>
                    <a:lnTo>
                      <a:pt x="406" y="415"/>
                    </a:lnTo>
                    <a:lnTo>
                      <a:pt x="406" y="412"/>
                    </a:lnTo>
                    <a:lnTo>
                      <a:pt x="402" y="408"/>
                    </a:lnTo>
                    <a:lnTo>
                      <a:pt x="402" y="405"/>
                    </a:lnTo>
                    <a:lnTo>
                      <a:pt x="406" y="405"/>
                    </a:lnTo>
                    <a:lnTo>
                      <a:pt x="413" y="401"/>
                    </a:lnTo>
                    <a:lnTo>
                      <a:pt x="416" y="401"/>
                    </a:lnTo>
                    <a:lnTo>
                      <a:pt x="420" y="401"/>
                    </a:lnTo>
                    <a:lnTo>
                      <a:pt x="420" y="401"/>
                    </a:lnTo>
                    <a:lnTo>
                      <a:pt x="423" y="398"/>
                    </a:lnTo>
                    <a:lnTo>
                      <a:pt x="423" y="394"/>
                    </a:lnTo>
                    <a:lnTo>
                      <a:pt x="423" y="391"/>
                    </a:lnTo>
                    <a:lnTo>
                      <a:pt x="434" y="384"/>
                    </a:lnTo>
                    <a:lnTo>
                      <a:pt x="444" y="370"/>
                    </a:lnTo>
                    <a:lnTo>
                      <a:pt x="448" y="359"/>
                    </a:lnTo>
                    <a:lnTo>
                      <a:pt x="448" y="356"/>
                    </a:lnTo>
                    <a:lnTo>
                      <a:pt x="448" y="352"/>
                    </a:lnTo>
                    <a:lnTo>
                      <a:pt x="444" y="345"/>
                    </a:lnTo>
                    <a:lnTo>
                      <a:pt x="441" y="341"/>
                    </a:lnTo>
                    <a:lnTo>
                      <a:pt x="437" y="341"/>
                    </a:lnTo>
                    <a:lnTo>
                      <a:pt x="437" y="338"/>
                    </a:lnTo>
                    <a:lnTo>
                      <a:pt x="437" y="334"/>
                    </a:lnTo>
                    <a:lnTo>
                      <a:pt x="434" y="331"/>
                    </a:lnTo>
                    <a:lnTo>
                      <a:pt x="430" y="327"/>
                    </a:lnTo>
                    <a:lnTo>
                      <a:pt x="427" y="324"/>
                    </a:lnTo>
                    <a:lnTo>
                      <a:pt x="420" y="324"/>
                    </a:lnTo>
                    <a:lnTo>
                      <a:pt x="413" y="324"/>
                    </a:lnTo>
                    <a:lnTo>
                      <a:pt x="406" y="324"/>
                    </a:lnTo>
                    <a:lnTo>
                      <a:pt x="402" y="324"/>
                    </a:lnTo>
                    <a:lnTo>
                      <a:pt x="402" y="324"/>
                    </a:lnTo>
                    <a:lnTo>
                      <a:pt x="402" y="324"/>
                    </a:lnTo>
                    <a:lnTo>
                      <a:pt x="402" y="313"/>
                    </a:lnTo>
                    <a:lnTo>
                      <a:pt x="402" y="310"/>
                    </a:lnTo>
                    <a:lnTo>
                      <a:pt x="402" y="306"/>
                    </a:lnTo>
                    <a:lnTo>
                      <a:pt x="402" y="299"/>
                    </a:lnTo>
                    <a:lnTo>
                      <a:pt x="402" y="292"/>
                    </a:lnTo>
                    <a:lnTo>
                      <a:pt x="402" y="285"/>
                    </a:lnTo>
                    <a:lnTo>
                      <a:pt x="402" y="285"/>
                    </a:lnTo>
                    <a:lnTo>
                      <a:pt x="398" y="282"/>
                    </a:lnTo>
                    <a:lnTo>
                      <a:pt x="398" y="282"/>
                    </a:lnTo>
                    <a:lnTo>
                      <a:pt x="395" y="278"/>
                    </a:lnTo>
                    <a:lnTo>
                      <a:pt x="391" y="274"/>
                    </a:lnTo>
                    <a:lnTo>
                      <a:pt x="391" y="271"/>
                    </a:lnTo>
                    <a:lnTo>
                      <a:pt x="391" y="267"/>
                    </a:lnTo>
                    <a:lnTo>
                      <a:pt x="395" y="267"/>
                    </a:lnTo>
                    <a:lnTo>
                      <a:pt x="395" y="264"/>
                    </a:lnTo>
                    <a:lnTo>
                      <a:pt x="398" y="260"/>
                    </a:lnTo>
                    <a:lnTo>
                      <a:pt x="398" y="257"/>
                    </a:lnTo>
                    <a:lnTo>
                      <a:pt x="398" y="246"/>
                    </a:lnTo>
                    <a:lnTo>
                      <a:pt x="402" y="236"/>
                    </a:lnTo>
                    <a:lnTo>
                      <a:pt x="398" y="222"/>
                    </a:lnTo>
                    <a:lnTo>
                      <a:pt x="398" y="197"/>
                    </a:lnTo>
                    <a:lnTo>
                      <a:pt x="398" y="193"/>
                    </a:lnTo>
                    <a:lnTo>
                      <a:pt x="398" y="190"/>
                    </a:lnTo>
                    <a:lnTo>
                      <a:pt x="402" y="186"/>
                    </a:lnTo>
                    <a:lnTo>
                      <a:pt x="406" y="183"/>
                    </a:lnTo>
                    <a:lnTo>
                      <a:pt x="409" y="179"/>
                    </a:lnTo>
                    <a:lnTo>
                      <a:pt x="413" y="179"/>
                    </a:lnTo>
                    <a:lnTo>
                      <a:pt x="413" y="179"/>
                    </a:lnTo>
                    <a:lnTo>
                      <a:pt x="416" y="183"/>
                    </a:lnTo>
                    <a:lnTo>
                      <a:pt x="420" y="183"/>
                    </a:lnTo>
                    <a:lnTo>
                      <a:pt x="423" y="183"/>
                    </a:lnTo>
                    <a:lnTo>
                      <a:pt x="427" y="179"/>
                    </a:lnTo>
                    <a:lnTo>
                      <a:pt x="430" y="172"/>
                    </a:lnTo>
                    <a:lnTo>
                      <a:pt x="430" y="169"/>
                    </a:lnTo>
                    <a:lnTo>
                      <a:pt x="430" y="165"/>
                    </a:lnTo>
                    <a:lnTo>
                      <a:pt x="430" y="158"/>
                    </a:lnTo>
                    <a:lnTo>
                      <a:pt x="430" y="155"/>
                    </a:lnTo>
                    <a:lnTo>
                      <a:pt x="434" y="148"/>
                    </a:lnTo>
                    <a:lnTo>
                      <a:pt x="437" y="148"/>
                    </a:lnTo>
                    <a:lnTo>
                      <a:pt x="437" y="144"/>
                    </a:lnTo>
                    <a:lnTo>
                      <a:pt x="434" y="144"/>
                    </a:lnTo>
                    <a:lnTo>
                      <a:pt x="427" y="144"/>
                    </a:lnTo>
                    <a:lnTo>
                      <a:pt x="423" y="144"/>
                    </a:lnTo>
                    <a:lnTo>
                      <a:pt x="420" y="144"/>
                    </a:lnTo>
                    <a:lnTo>
                      <a:pt x="420" y="144"/>
                    </a:lnTo>
                    <a:lnTo>
                      <a:pt x="420" y="141"/>
                    </a:lnTo>
                    <a:lnTo>
                      <a:pt x="423" y="141"/>
                    </a:lnTo>
                    <a:lnTo>
                      <a:pt x="434" y="134"/>
                    </a:lnTo>
                    <a:lnTo>
                      <a:pt x="444" y="130"/>
                    </a:lnTo>
                    <a:lnTo>
                      <a:pt x="451" y="123"/>
                    </a:lnTo>
                    <a:lnTo>
                      <a:pt x="458" y="112"/>
                    </a:lnTo>
                    <a:lnTo>
                      <a:pt x="458" y="105"/>
                    </a:lnTo>
                    <a:lnTo>
                      <a:pt x="458" y="98"/>
                    </a:lnTo>
                    <a:lnTo>
                      <a:pt x="458" y="95"/>
                    </a:lnTo>
                    <a:lnTo>
                      <a:pt x="458" y="91"/>
                    </a:lnTo>
                    <a:lnTo>
                      <a:pt x="462" y="88"/>
                    </a:lnTo>
                    <a:lnTo>
                      <a:pt x="444" y="74"/>
                    </a:lnTo>
                    <a:lnTo>
                      <a:pt x="444" y="77"/>
                    </a:lnTo>
                    <a:lnTo>
                      <a:pt x="444" y="81"/>
                    </a:lnTo>
                    <a:lnTo>
                      <a:pt x="441" y="81"/>
                    </a:lnTo>
                    <a:lnTo>
                      <a:pt x="437" y="84"/>
                    </a:lnTo>
                    <a:lnTo>
                      <a:pt x="437" y="81"/>
                    </a:lnTo>
                    <a:lnTo>
                      <a:pt x="434" y="77"/>
                    </a:lnTo>
                    <a:lnTo>
                      <a:pt x="430" y="74"/>
                    </a:lnTo>
                    <a:lnTo>
                      <a:pt x="430" y="77"/>
                    </a:lnTo>
                    <a:lnTo>
                      <a:pt x="427" y="81"/>
                    </a:lnTo>
                    <a:lnTo>
                      <a:pt x="430" y="84"/>
                    </a:lnTo>
                    <a:lnTo>
                      <a:pt x="430" y="88"/>
                    </a:lnTo>
                    <a:lnTo>
                      <a:pt x="430" y="88"/>
                    </a:lnTo>
                    <a:lnTo>
                      <a:pt x="430" y="91"/>
                    </a:lnTo>
                    <a:lnTo>
                      <a:pt x="430" y="95"/>
                    </a:lnTo>
                    <a:lnTo>
                      <a:pt x="427" y="102"/>
                    </a:lnTo>
                    <a:lnTo>
                      <a:pt x="423" y="109"/>
                    </a:lnTo>
                    <a:lnTo>
                      <a:pt x="413" y="116"/>
                    </a:lnTo>
                    <a:lnTo>
                      <a:pt x="406" y="123"/>
                    </a:lnTo>
                    <a:lnTo>
                      <a:pt x="395" y="130"/>
                    </a:lnTo>
                    <a:lnTo>
                      <a:pt x="384" y="137"/>
                    </a:lnTo>
                    <a:lnTo>
                      <a:pt x="377" y="144"/>
                    </a:lnTo>
                    <a:lnTo>
                      <a:pt x="374" y="144"/>
                    </a:lnTo>
                    <a:lnTo>
                      <a:pt x="374" y="144"/>
                    </a:lnTo>
                    <a:lnTo>
                      <a:pt x="377" y="141"/>
                    </a:lnTo>
                    <a:lnTo>
                      <a:pt x="384" y="134"/>
                    </a:lnTo>
                    <a:lnTo>
                      <a:pt x="388" y="127"/>
                    </a:lnTo>
                    <a:lnTo>
                      <a:pt x="395" y="119"/>
                    </a:lnTo>
                    <a:lnTo>
                      <a:pt x="398" y="112"/>
                    </a:lnTo>
                    <a:lnTo>
                      <a:pt x="402" y="105"/>
                    </a:lnTo>
                    <a:lnTo>
                      <a:pt x="409" y="91"/>
                    </a:lnTo>
                    <a:lnTo>
                      <a:pt x="420" y="67"/>
                    </a:lnTo>
                    <a:lnTo>
                      <a:pt x="420" y="67"/>
                    </a:lnTo>
                    <a:lnTo>
                      <a:pt x="416" y="67"/>
                    </a:lnTo>
                    <a:lnTo>
                      <a:pt x="409" y="63"/>
                    </a:lnTo>
                    <a:lnTo>
                      <a:pt x="406" y="67"/>
                    </a:lnTo>
                    <a:lnTo>
                      <a:pt x="398" y="70"/>
                    </a:lnTo>
                    <a:lnTo>
                      <a:pt x="395" y="70"/>
                    </a:lnTo>
                    <a:lnTo>
                      <a:pt x="391" y="74"/>
                    </a:lnTo>
                    <a:lnTo>
                      <a:pt x="388" y="77"/>
                    </a:lnTo>
                    <a:lnTo>
                      <a:pt x="384" y="81"/>
                    </a:lnTo>
                    <a:lnTo>
                      <a:pt x="381" y="84"/>
                    </a:lnTo>
                    <a:lnTo>
                      <a:pt x="377" y="88"/>
                    </a:lnTo>
                    <a:lnTo>
                      <a:pt x="374" y="88"/>
                    </a:lnTo>
                    <a:lnTo>
                      <a:pt x="374" y="84"/>
                    </a:lnTo>
                    <a:lnTo>
                      <a:pt x="374" y="84"/>
                    </a:lnTo>
                    <a:lnTo>
                      <a:pt x="377" y="81"/>
                    </a:lnTo>
                    <a:lnTo>
                      <a:pt x="384" y="77"/>
                    </a:lnTo>
                    <a:lnTo>
                      <a:pt x="388" y="70"/>
                    </a:lnTo>
                    <a:lnTo>
                      <a:pt x="384" y="60"/>
                    </a:lnTo>
                    <a:lnTo>
                      <a:pt x="381" y="60"/>
                    </a:lnTo>
                    <a:lnTo>
                      <a:pt x="377" y="60"/>
                    </a:lnTo>
                    <a:lnTo>
                      <a:pt x="370" y="60"/>
                    </a:lnTo>
                    <a:lnTo>
                      <a:pt x="363" y="63"/>
                    </a:lnTo>
                    <a:lnTo>
                      <a:pt x="356" y="67"/>
                    </a:lnTo>
                    <a:lnTo>
                      <a:pt x="349" y="74"/>
                    </a:lnTo>
                    <a:lnTo>
                      <a:pt x="342" y="81"/>
                    </a:lnTo>
                    <a:lnTo>
                      <a:pt x="342" y="81"/>
                    </a:lnTo>
                    <a:lnTo>
                      <a:pt x="342" y="74"/>
                    </a:lnTo>
                    <a:lnTo>
                      <a:pt x="346" y="70"/>
                    </a:lnTo>
                    <a:lnTo>
                      <a:pt x="349" y="63"/>
                    </a:lnTo>
                    <a:lnTo>
                      <a:pt x="353" y="60"/>
                    </a:lnTo>
                    <a:lnTo>
                      <a:pt x="360" y="60"/>
                    </a:lnTo>
                    <a:lnTo>
                      <a:pt x="367" y="56"/>
                    </a:lnTo>
                    <a:lnTo>
                      <a:pt x="374" y="56"/>
                    </a:lnTo>
                    <a:lnTo>
                      <a:pt x="377" y="56"/>
                    </a:lnTo>
                    <a:lnTo>
                      <a:pt x="381" y="56"/>
                    </a:lnTo>
                    <a:lnTo>
                      <a:pt x="381" y="53"/>
                    </a:lnTo>
                    <a:lnTo>
                      <a:pt x="384" y="49"/>
                    </a:lnTo>
                    <a:lnTo>
                      <a:pt x="388" y="45"/>
                    </a:lnTo>
                    <a:lnTo>
                      <a:pt x="388" y="42"/>
                    </a:lnTo>
                    <a:lnTo>
                      <a:pt x="388" y="38"/>
                    </a:lnTo>
                    <a:lnTo>
                      <a:pt x="381" y="31"/>
                    </a:lnTo>
                    <a:lnTo>
                      <a:pt x="374" y="28"/>
                    </a:lnTo>
                    <a:lnTo>
                      <a:pt x="367" y="28"/>
                    </a:lnTo>
                    <a:lnTo>
                      <a:pt x="367" y="28"/>
                    </a:lnTo>
                    <a:lnTo>
                      <a:pt x="360" y="28"/>
                    </a:lnTo>
                    <a:lnTo>
                      <a:pt x="360" y="17"/>
                    </a:lnTo>
                    <a:lnTo>
                      <a:pt x="356" y="17"/>
                    </a:lnTo>
                    <a:lnTo>
                      <a:pt x="353" y="17"/>
                    </a:lnTo>
                    <a:lnTo>
                      <a:pt x="346" y="21"/>
                    </a:lnTo>
                    <a:lnTo>
                      <a:pt x="342" y="24"/>
                    </a:lnTo>
                    <a:lnTo>
                      <a:pt x="339" y="24"/>
                    </a:lnTo>
                    <a:lnTo>
                      <a:pt x="335" y="24"/>
                    </a:lnTo>
                    <a:lnTo>
                      <a:pt x="328" y="24"/>
                    </a:lnTo>
                    <a:lnTo>
                      <a:pt x="321" y="28"/>
                    </a:lnTo>
                    <a:lnTo>
                      <a:pt x="317" y="31"/>
                    </a:lnTo>
                    <a:lnTo>
                      <a:pt x="303" y="38"/>
                    </a:lnTo>
                    <a:lnTo>
                      <a:pt x="303" y="35"/>
                    </a:lnTo>
                    <a:lnTo>
                      <a:pt x="310" y="31"/>
                    </a:lnTo>
                    <a:lnTo>
                      <a:pt x="314" y="28"/>
                    </a:lnTo>
                    <a:lnTo>
                      <a:pt x="321" y="21"/>
                    </a:lnTo>
                    <a:lnTo>
                      <a:pt x="328" y="17"/>
                    </a:lnTo>
                    <a:lnTo>
                      <a:pt x="335" y="14"/>
                    </a:lnTo>
                    <a:lnTo>
                      <a:pt x="339" y="14"/>
                    </a:lnTo>
                    <a:lnTo>
                      <a:pt x="339" y="10"/>
                    </a:lnTo>
                    <a:lnTo>
                      <a:pt x="339" y="10"/>
                    </a:lnTo>
                    <a:lnTo>
                      <a:pt x="339" y="7"/>
                    </a:lnTo>
                    <a:lnTo>
                      <a:pt x="335" y="3"/>
                    </a:lnTo>
                    <a:lnTo>
                      <a:pt x="328" y="0"/>
                    </a:lnTo>
                    <a:lnTo>
                      <a:pt x="307" y="0"/>
                    </a:lnTo>
                    <a:lnTo>
                      <a:pt x="279" y="0"/>
                    </a:lnTo>
                    <a:lnTo>
                      <a:pt x="254" y="10"/>
                    </a:lnTo>
                    <a:lnTo>
                      <a:pt x="222" y="31"/>
                    </a:lnTo>
                    <a:lnTo>
                      <a:pt x="226" y="31"/>
                    </a:lnTo>
                    <a:lnTo>
                      <a:pt x="229" y="35"/>
                    </a:lnTo>
                    <a:lnTo>
                      <a:pt x="233" y="38"/>
                    </a:lnTo>
                    <a:lnTo>
                      <a:pt x="236" y="45"/>
                    </a:lnTo>
                    <a:lnTo>
                      <a:pt x="240" y="56"/>
                    </a:lnTo>
                    <a:lnTo>
                      <a:pt x="219" y="38"/>
                    </a:lnTo>
                    <a:lnTo>
                      <a:pt x="205" y="38"/>
                    </a:lnTo>
                    <a:lnTo>
                      <a:pt x="212" y="63"/>
                    </a:lnTo>
                    <a:lnTo>
                      <a:pt x="194" y="49"/>
                    </a:lnTo>
                    <a:lnTo>
                      <a:pt x="173" y="56"/>
                    </a:lnTo>
                    <a:lnTo>
                      <a:pt x="173" y="56"/>
                    </a:lnTo>
                    <a:lnTo>
                      <a:pt x="170" y="60"/>
                    </a:lnTo>
                    <a:lnTo>
                      <a:pt x="170" y="63"/>
                    </a:lnTo>
                    <a:lnTo>
                      <a:pt x="173" y="70"/>
                    </a:lnTo>
                    <a:lnTo>
                      <a:pt x="180" y="77"/>
                    </a:lnTo>
                    <a:lnTo>
                      <a:pt x="159" y="63"/>
                    </a:lnTo>
                    <a:lnTo>
                      <a:pt x="134" y="70"/>
                    </a:lnTo>
                    <a:lnTo>
                      <a:pt x="110" y="81"/>
                    </a:lnTo>
                    <a:lnTo>
                      <a:pt x="106" y="81"/>
                    </a:lnTo>
                    <a:lnTo>
                      <a:pt x="103" y="84"/>
                    </a:lnTo>
                    <a:lnTo>
                      <a:pt x="99" y="91"/>
                    </a:lnTo>
                    <a:lnTo>
                      <a:pt x="99" y="95"/>
                    </a:lnTo>
                    <a:lnTo>
                      <a:pt x="99" y="98"/>
                    </a:lnTo>
                    <a:lnTo>
                      <a:pt x="99" y="105"/>
                    </a:lnTo>
                    <a:lnTo>
                      <a:pt x="103" y="112"/>
                    </a:lnTo>
                    <a:lnTo>
                      <a:pt x="103" y="116"/>
                    </a:lnTo>
                    <a:lnTo>
                      <a:pt x="103" y="119"/>
                    </a:lnTo>
                    <a:lnTo>
                      <a:pt x="99" y="123"/>
                    </a:lnTo>
                    <a:lnTo>
                      <a:pt x="99" y="127"/>
                    </a:lnTo>
                    <a:lnTo>
                      <a:pt x="92" y="127"/>
                    </a:lnTo>
                    <a:lnTo>
                      <a:pt x="78" y="127"/>
                    </a:lnTo>
                    <a:lnTo>
                      <a:pt x="78" y="127"/>
                    </a:lnTo>
                    <a:lnTo>
                      <a:pt x="74" y="130"/>
                    </a:lnTo>
                    <a:lnTo>
                      <a:pt x="71" y="134"/>
                    </a:lnTo>
                    <a:lnTo>
                      <a:pt x="71" y="13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0" name="Freeform 344">
                <a:extLst/>
              </p:cNvPr>
              <p:cNvSpPr>
                <a:spLocks/>
              </p:cNvSpPr>
              <p:nvPr userDrawn="1"/>
            </p:nvSpPr>
            <p:spPr bwMode="gray">
              <a:xfrm>
                <a:off x="1886" y="-2628"/>
                <a:ext cx="21" cy="14"/>
              </a:xfrm>
              <a:custGeom>
                <a:avLst/>
                <a:gdLst>
                  <a:gd name="T0" fmla="*/ 17 w 21"/>
                  <a:gd name="T1" fmla="*/ 14 h 14"/>
                  <a:gd name="T2" fmla="*/ 17 w 21"/>
                  <a:gd name="T3" fmla="*/ 10 h 14"/>
                  <a:gd name="T4" fmla="*/ 21 w 21"/>
                  <a:gd name="T5" fmla="*/ 7 h 14"/>
                  <a:gd name="T6" fmla="*/ 21 w 21"/>
                  <a:gd name="T7" fmla="*/ 3 h 14"/>
                  <a:gd name="T8" fmla="*/ 21 w 21"/>
                  <a:gd name="T9" fmla="*/ 0 h 14"/>
                  <a:gd name="T10" fmla="*/ 17 w 21"/>
                  <a:gd name="T11" fmla="*/ 0 h 14"/>
                  <a:gd name="T12" fmla="*/ 14 w 21"/>
                  <a:gd name="T13" fmla="*/ 0 h 14"/>
                  <a:gd name="T14" fmla="*/ 10 w 21"/>
                  <a:gd name="T15" fmla="*/ 0 h 14"/>
                  <a:gd name="T16" fmla="*/ 7 w 21"/>
                  <a:gd name="T17" fmla="*/ 0 h 14"/>
                  <a:gd name="T18" fmla="*/ 7 w 21"/>
                  <a:gd name="T19" fmla="*/ 0 h 14"/>
                  <a:gd name="T20" fmla="*/ 3 w 21"/>
                  <a:gd name="T21" fmla="*/ 3 h 14"/>
                  <a:gd name="T22" fmla="*/ 3 w 21"/>
                  <a:gd name="T23" fmla="*/ 7 h 14"/>
                  <a:gd name="T24" fmla="*/ 0 w 21"/>
                  <a:gd name="T25" fmla="*/ 10 h 14"/>
                  <a:gd name="T26" fmla="*/ 0 w 21"/>
                  <a:gd name="T27" fmla="*/ 10 h 14"/>
                  <a:gd name="T28" fmla="*/ 7 w 21"/>
                  <a:gd name="T29" fmla="*/ 14 h 14"/>
                  <a:gd name="T30" fmla="*/ 10 w 21"/>
                  <a:gd name="T31" fmla="*/ 14 h 14"/>
                  <a:gd name="T32" fmla="*/ 17 w 21"/>
                  <a:gd name="T33" fmla="*/ 14 h 14"/>
                  <a:gd name="T34" fmla="*/ 17 w 21"/>
                  <a:gd name="T3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 h="14">
                    <a:moveTo>
                      <a:pt x="17" y="14"/>
                    </a:moveTo>
                    <a:lnTo>
                      <a:pt x="17" y="10"/>
                    </a:lnTo>
                    <a:lnTo>
                      <a:pt x="21" y="7"/>
                    </a:lnTo>
                    <a:lnTo>
                      <a:pt x="21" y="3"/>
                    </a:lnTo>
                    <a:lnTo>
                      <a:pt x="21" y="0"/>
                    </a:lnTo>
                    <a:lnTo>
                      <a:pt x="17" y="0"/>
                    </a:lnTo>
                    <a:lnTo>
                      <a:pt x="14" y="0"/>
                    </a:lnTo>
                    <a:lnTo>
                      <a:pt x="10" y="0"/>
                    </a:lnTo>
                    <a:lnTo>
                      <a:pt x="7" y="0"/>
                    </a:lnTo>
                    <a:lnTo>
                      <a:pt x="7" y="0"/>
                    </a:lnTo>
                    <a:lnTo>
                      <a:pt x="3" y="3"/>
                    </a:lnTo>
                    <a:lnTo>
                      <a:pt x="3" y="7"/>
                    </a:lnTo>
                    <a:lnTo>
                      <a:pt x="0" y="10"/>
                    </a:lnTo>
                    <a:lnTo>
                      <a:pt x="0" y="10"/>
                    </a:lnTo>
                    <a:lnTo>
                      <a:pt x="7" y="14"/>
                    </a:lnTo>
                    <a:lnTo>
                      <a:pt x="10" y="14"/>
                    </a:lnTo>
                    <a:lnTo>
                      <a:pt x="17" y="14"/>
                    </a:lnTo>
                    <a:lnTo>
                      <a:pt x="17"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1" name="Freeform 345">
                <a:extLst/>
              </p:cNvPr>
              <p:cNvSpPr>
                <a:spLocks/>
              </p:cNvSpPr>
              <p:nvPr userDrawn="1"/>
            </p:nvSpPr>
            <p:spPr bwMode="gray">
              <a:xfrm>
                <a:off x="1861" y="-2579"/>
                <a:ext cx="10" cy="7"/>
              </a:xfrm>
              <a:custGeom>
                <a:avLst/>
                <a:gdLst>
                  <a:gd name="T0" fmla="*/ 14 w 14"/>
                  <a:gd name="T1" fmla="*/ 18 h 21"/>
                  <a:gd name="T2" fmla="*/ 14 w 14"/>
                  <a:gd name="T3" fmla="*/ 14 h 21"/>
                  <a:gd name="T4" fmla="*/ 14 w 14"/>
                  <a:gd name="T5" fmla="*/ 11 h 21"/>
                  <a:gd name="T6" fmla="*/ 14 w 14"/>
                  <a:gd name="T7" fmla="*/ 7 h 21"/>
                  <a:gd name="T8" fmla="*/ 14 w 14"/>
                  <a:gd name="T9" fmla="*/ 4 h 21"/>
                  <a:gd name="T10" fmla="*/ 11 w 14"/>
                  <a:gd name="T11" fmla="*/ 0 h 21"/>
                  <a:gd name="T12" fmla="*/ 11 w 14"/>
                  <a:gd name="T13" fmla="*/ 0 h 21"/>
                  <a:gd name="T14" fmla="*/ 7 w 14"/>
                  <a:gd name="T15" fmla="*/ 0 h 21"/>
                  <a:gd name="T16" fmla="*/ 7 w 14"/>
                  <a:gd name="T17" fmla="*/ 0 h 21"/>
                  <a:gd name="T18" fmla="*/ 4 w 14"/>
                  <a:gd name="T19" fmla="*/ 4 h 21"/>
                  <a:gd name="T20" fmla="*/ 0 w 14"/>
                  <a:gd name="T21" fmla="*/ 11 h 21"/>
                  <a:gd name="T22" fmla="*/ 0 w 14"/>
                  <a:gd name="T23" fmla="*/ 14 h 21"/>
                  <a:gd name="T24" fmla="*/ 0 w 14"/>
                  <a:gd name="T25" fmla="*/ 14 h 21"/>
                  <a:gd name="T26" fmla="*/ 4 w 14"/>
                  <a:gd name="T27" fmla="*/ 18 h 21"/>
                  <a:gd name="T28" fmla="*/ 4 w 14"/>
                  <a:gd name="T29" fmla="*/ 18 h 21"/>
                  <a:gd name="T30" fmla="*/ 7 w 14"/>
                  <a:gd name="T31" fmla="*/ 18 h 21"/>
                  <a:gd name="T32" fmla="*/ 7 w 14"/>
                  <a:gd name="T33" fmla="*/ 18 h 21"/>
                  <a:gd name="T34" fmla="*/ 11 w 14"/>
                  <a:gd name="T35" fmla="*/ 21 h 21"/>
                  <a:gd name="T36" fmla="*/ 11 w 14"/>
                  <a:gd name="T37" fmla="*/ 21 h 21"/>
                  <a:gd name="T38" fmla="*/ 11 w 14"/>
                  <a:gd name="T39" fmla="*/ 21 h 21"/>
                  <a:gd name="T40" fmla="*/ 14 w 14"/>
                  <a:gd name="T41" fmla="*/ 18 h 21"/>
                  <a:gd name="T42" fmla="*/ 14 w 14"/>
                  <a:gd name="T4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21">
                    <a:moveTo>
                      <a:pt x="14" y="18"/>
                    </a:moveTo>
                    <a:lnTo>
                      <a:pt x="14" y="14"/>
                    </a:lnTo>
                    <a:lnTo>
                      <a:pt x="14" y="11"/>
                    </a:lnTo>
                    <a:lnTo>
                      <a:pt x="14" y="7"/>
                    </a:lnTo>
                    <a:lnTo>
                      <a:pt x="14" y="4"/>
                    </a:lnTo>
                    <a:lnTo>
                      <a:pt x="11" y="0"/>
                    </a:lnTo>
                    <a:lnTo>
                      <a:pt x="11" y="0"/>
                    </a:lnTo>
                    <a:lnTo>
                      <a:pt x="7" y="0"/>
                    </a:lnTo>
                    <a:lnTo>
                      <a:pt x="7" y="0"/>
                    </a:lnTo>
                    <a:lnTo>
                      <a:pt x="4" y="4"/>
                    </a:lnTo>
                    <a:lnTo>
                      <a:pt x="0" y="11"/>
                    </a:lnTo>
                    <a:lnTo>
                      <a:pt x="0" y="14"/>
                    </a:lnTo>
                    <a:lnTo>
                      <a:pt x="0" y="14"/>
                    </a:lnTo>
                    <a:lnTo>
                      <a:pt x="4" y="18"/>
                    </a:lnTo>
                    <a:lnTo>
                      <a:pt x="4" y="18"/>
                    </a:lnTo>
                    <a:lnTo>
                      <a:pt x="7" y="18"/>
                    </a:lnTo>
                    <a:lnTo>
                      <a:pt x="7" y="18"/>
                    </a:lnTo>
                    <a:lnTo>
                      <a:pt x="11" y="21"/>
                    </a:lnTo>
                    <a:lnTo>
                      <a:pt x="11" y="21"/>
                    </a:lnTo>
                    <a:lnTo>
                      <a:pt x="11" y="21"/>
                    </a:lnTo>
                    <a:lnTo>
                      <a:pt x="14" y="18"/>
                    </a:lnTo>
                    <a:lnTo>
                      <a:pt x="14"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2" name="Freeform 346">
                <a:extLst/>
              </p:cNvPr>
              <p:cNvSpPr>
                <a:spLocks/>
              </p:cNvSpPr>
              <p:nvPr userDrawn="1"/>
            </p:nvSpPr>
            <p:spPr bwMode="gray">
              <a:xfrm>
                <a:off x="1868" y="-2537"/>
                <a:ext cx="31" cy="50"/>
              </a:xfrm>
              <a:custGeom>
                <a:avLst/>
                <a:gdLst>
                  <a:gd name="T0" fmla="*/ 11 w 39"/>
                  <a:gd name="T1" fmla="*/ 46 h 50"/>
                  <a:gd name="T2" fmla="*/ 14 w 39"/>
                  <a:gd name="T3" fmla="*/ 43 h 50"/>
                  <a:gd name="T4" fmla="*/ 14 w 39"/>
                  <a:gd name="T5" fmla="*/ 39 h 50"/>
                  <a:gd name="T6" fmla="*/ 18 w 39"/>
                  <a:gd name="T7" fmla="*/ 39 h 50"/>
                  <a:gd name="T8" fmla="*/ 21 w 39"/>
                  <a:gd name="T9" fmla="*/ 39 h 50"/>
                  <a:gd name="T10" fmla="*/ 25 w 39"/>
                  <a:gd name="T11" fmla="*/ 43 h 50"/>
                  <a:gd name="T12" fmla="*/ 28 w 39"/>
                  <a:gd name="T13" fmla="*/ 46 h 50"/>
                  <a:gd name="T14" fmla="*/ 32 w 39"/>
                  <a:gd name="T15" fmla="*/ 50 h 50"/>
                  <a:gd name="T16" fmla="*/ 35 w 39"/>
                  <a:gd name="T17" fmla="*/ 50 h 50"/>
                  <a:gd name="T18" fmla="*/ 39 w 39"/>
                  <a:gd name="T19" fmla="*/ 50 h 50"/>
                  <a:gd name="T20" fmla="*/ 39 w 39"/>
                  <a:gd name="T21" fmla="*/ 46 h 50"/>
                  <a:gd name="T22" fmla="*/ 39 w 39"/>
                  <a:gd name="T23" fmla="*/ 39 h 50"/>
                  <a:gd name="T24" fmla="*/ 35 w 39"/>
                  <a:gd name="T25" fmla="*/ 36 h 50"/>
                  <a:gd name="T26" fmla="*/ 35 w 39"/>
                  <a:gd name="T27" fmla="*/ 32 h 50"/>
                  <a:gd name="T28" fmla="*/ 35 w 39"/>
                  <a:gd name="T29" fmla="*/ 29 h 50"/>
                  <a:gd name="T30" fmla="*/ 32 w 39"/>
                  <a:gd name="T31" fmla="*/ 29 h 50"/>
                  <a:gd name="T32" fmla="*/ 32 w 39"/>
                  <a:gd name="T33" fmla="*/ 25 h 50"/>
                  <a:gd name="T34" fmla="*/ 32 w 39"/>
                  <a:gd name="T35" fmla="*/ 25 h 50"/>
                  <a:gd name="T36" fmla="*/ 28 w 39"/>
                  <a:gd name="T37" fmla="*/ 25 h 50"/>
                  <a:gd name="T38" fmla="*/ 25 w 39"/>
                  <a:gd name="T39" fmla="*/ 25 h 50"/>
                  <a:gd name="T40" fmla="*/ 21 w 39"/>
                  <a:gd name="T41" fmla="*/ 25 h 50"/>
                  <a:gd name="T42" fmla="*/ 18 w 39"/>
                  <a:gd name="T43" fmla="*/ 22 h 50"/>
                  <a:gd name="T44" fmla="*/ 14 w 39"/>
                  <a:gd name="T45" fmla="*/ 18 h 50"/>
                  <a:gd name="T46" fmla="*/ 14 w 39"/>
                  <a:gd name="T47" fmla="*/ 18 h 50"/>
                  <a:gd name="T48" fmla="*/ 18 w 39"/>
                  <a:gd name="T49" fmla="*/ 14 h 50"/>
                  <a:gd name="T50" fmla="*/ 28 w 39"/>
                  <a:gd name="T51" fmla="*/ 14 h 50"/>
                  <a:gd name="T52" fmla="*/ 28 w 39"/>
                  <a:gd name="T53" fmla="*/ 4 h 50"/>
                  <a:gd name="T54" fmla="*/ 25 w 39"/>
                  <a:gd name="T55" fmla="*/ 4 h 50"/>
                  <a:gd name="T56" fmla="*/ 21 w 39"/>
                  <a:gd name="T57" fmla="*/ 4 h 50"/>
                  <a:gd name="T58" fmla="*/ 14 w 39"/>
                  <a:gd name="T59" fmla="*/ 4 h 50"/>
                  <a:gd name="T60" fmla="*/ 7 w 39"/>
                  <a:gd name="T61" fmla="*/ 0 h 50"/>
                  <a:gd name="T62" fmla="*/ 7 w 39"/>
                  <a:gd name="T63" fmla="*/ 0 h 50"/>
                  <a:gd name="T64" fmla="*/ 7 w 39"/>
                  <a:gd name="T65" fmla="*/ 0 h 50"/>
                  <a:gd name="T66" fmla="*/ 4 w 39"/>
                  <a:gd name="T67" fmla="*/ 4 h 50"/>
                  <a:gd name="T68" fmla="*/ 4 w 39"/>
                  <a:gd name="T69" fmla="*/ 11 h 50"/>
                  <a:gd name="T70" fmla="*/ 4 w 39"/>
                  <a:gd name="T71" fmla="*/ 18 h 50"/>
                  <a:gd name="T72" fmla="*/ 0 w 39"/>
                  <a:gd name="T73" fmla="*/ 25 h 50"/>
                  <a:gd name="T74" fmla="*/ 0 w 39"/>
                  <a:gd name="T75" fmla="*/ 25 h 50"/>
                  <a:gd name="T76" fmla="*/ 4 w 39"/>
                  <a:gd name="T77" fmla="*/ 29 h 50"/>
                  <a:gd name="T78" fmla="*/ 7 w 39"/>
                  <a:gd name="T79" fmla="*/ 29 h 50"/>
                  <a:gd name="T80" fmla="*/ 7 w 39"/>
                  <a:gd name="T81" fmla="*/ 29 h 50"/>
                  <a:gd name="T82" fmla="*/ 4 w 39"/>
                  <a:gd name="T83" fmla="*/ 32 h 50"/>
                  <a:gd name="T84" fmla="*/ 0 w 39"/>
                  <a:gd name="T85" fmla="*/ 36 h 50"/>
                  <a:gd name="T86" fmla="*/ 0 w 39"/>
                  <a:gd name="T87" fmla="*/ 39 h 50"/>
                  <a:gd name="T88" fmla="*/ 0 w 39"/>
                  <a:gd name="T89" fmla="*/ 43 h 50"/>
                  <a:gd name="T90" fmla="*/ 0 w 39"/>
                  <a:gd name="T91" fmla="*/ 43 h 50"/>
                  <a:gd name="T92" fmla="*/ 4 w 39"/>
                  <a:gd name="T93" fmla="*/ 46 h 50"/>
                  <a:gd name="T94" fmla="*/ 4 w 39"/>
                  <a:gd name="T95" fmla="*/ 46 h 50"/>
                  <a:gd name="T96" fmla="*/ 7 w 39"/>
                  <a:gd name="T97" fmla="*/ 46 h 50"/>
                  <a:gd name="T98" fmla="*/ 11 w 39"/>
                  <a:gd name="T99" fmla="*/ 4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9" h="50">
                    <a:moveTo>
                      <a:pt x="11" y="46"/>
                    </a:moveTo>
                    <a:lnTo>
                      <a:pt x="14" y="43"/>
                    </a:lnTo>
                    <a:lnTo>
                      <a:pt x="14" y="39"/>
                    </a:lnTo>
                    <a:lnTo>
                      <a:pt x="18" y="39"/>
                    </a:lnTo>
                    <a:lnTo>
                      <a:pt x="21" y="39"/>
                    </a:lnTo>
                    <a:lnTo>
                      <a:pt x="25" y="43"/>
                    </a:lnTo>
                    <a:lnTo>
                      <a:pt x="28" y="46"/>
                    </a:lnTo>
                    <a:lnTo>
                      <a:pt x="32" y="50"/>
                    </a:lnTo>
                    <a:lnTo>
                      <a:pt x="35" y="50"/>
                    </a:lnTo>
                    <a:lnTo>
                      <a:pt x="39" y="50"/>
                    </a:lnTo>
                    <a:lnTo>
                      <a:pt x="39" y="46"/>
                    </a:lnTo>
                    <a:lnTo>
                      <a:pt x="39" y="39"/>
                    </a:lnTo>
                    <a:lnTo>
                      <a:pt x="35" y="36"/>
                    </a:lnTo>
                    <a:lnTo>
                      <a:pt x="35" y="32"/>
                    </a:lnTo>
                    <a:lnTo>
                      <a:pt x="35" y="29"/>
                    </a:lnTo>
                    <a:lnTo>
                      <a:pt x="32" y="29"/>
                    </a:lnTo>
                    <a:lnTo>
                      <a:pt x="32" y="25"/>
                    </a:lnTo>
                    <a:lnTo>
                      <a:pt x="32" y="25"/>
                    </a:lnTo>
                    <a:lnTo>
                      <a:pt x="28" y="25"/>
                    </a:lnTo>
                    <a:lnTo>
                      <a:pt x="25" y="25"/>
                    </a:lnTo>
                    <a:lnTo>
                      <a:pt x="21" y="25"/>
                    </a:lnTo>
                    <a:lnTo>
                      <a:pt x="18" y="22"/>
                    </a:lnTo>
                    <a:lnTo>
                      <a:pt x="14" y="18"/>
                    </a:lnTo>
                    <a:lnTo>
                      <a:pt x="14" y="18"/>
                    </a:lnTo>
                    <a:lnTo>
                      <a:pt x="18" y="14"/>
                    </a:lnTo>
                    <a:lnTo>
                      <a:pt x="28" y="14"/>
                    </a:lnTo>
                    <a:lnTo>
                      <a:pt x="28" y="4"/>
                    </a:lnTo>
                    <a:lnTo>
                      <a:pt x="25" y="4"/>
                    </a:lnTo>
                    <a:lnTo>
                      <a:pt x="21" y="4"/>
                    </a:lnTo>
                    <a:lnTo>
                      <a:pt x="14" y="4"/>
                    </a:lnTo>
                    <a:lnTo>
                      <a:pt x="7" y="0"/>
                    </a:lnTo>
                    <a:lnTo>
                      <a:pt x="7" y="0"/>
                    </a:lnTo>
                    <a:lnTo>
                      <a:pt x="7" y="0"/>
                    </a:lnTo>
                    <a:lnTo>
                      <a:pt x="4" y="4"/>
                    </a:lnTo>
                    <a:lnTo>
                      <a:pt x="4" y="11"/>
                    </a:lnTo>
                    <a:lnTo>
                      <a:pt x="4" y="18"/>
                    </a:lnTo>
                    <a:lnTo>
                      <a:pt x="0" y="25"/>
                    </a:lnTo>
                    <a:lnTo>
                      <a:pt x="0" y="25"/>
                    </a:lnTo>
                    <a:lnTo>
                      <a:pt x="4" y="29"/>
                    </a:lnTo>
                    <a:lnTo>
                      <a:pt x="7" y="29"/>
                    </a:lnTo>
                    <a:lnTo>
                      <a:pt x="7" y="29"/>
                    </a:lnTo>
                    <a:lnTo>
                      <a:pt x="4" y="32"/>
                    </a:lnTo>
                    <a:lnTo>
                      <a:pt x="0" y="36"/>
                    </a:lnTo>
                    <a:lnTo>
                      <a:pt x="0" y="39"/>
                    </a:lnTo>
                    <a:lnTo>
                      <a:pt x="0" y="43"/>
                    </a:lnTo>
                    <a:lnTo>
                      <a:pt x="0" y="43"/>
                    </a:lnTo>
                    <a:lnTo>
                      <a:pt x="4" y="46"/>
                    </a:lnTo>
                    <a:lnTo>
                      <a:pt x="4" y="46"/>
                    </a:lnTo>
                    <a:lnTo>
                      <a:pt x="7" y="46"/>
                    </a:lnTo>
                    <a:lnTo>
                      <a:pt x="11" y="4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3" name="Freeform 347">
                <a:extLst/>
              </p:cNvPr>
              <p:cNvSpPr>
                <a:spLocks/>
              </p:cNvSpPr>
              <p:nvPr userDrawn="1"/>
            </p:nvSpPr>
            <p:spPr bwMode="gray">
              <a:xfrm>
                <a:off x="1252" y="-2491"/>
                <a:ext cx="292" cy="352"/>
              </a:xfrm>
              <a:custGeom>
                <a:avLst/>
                <a:gdLst>
                  <a:gd name="T0" fmla="*/ 236 w 292"/>
                  <a:gd name="T1" fmla="*/ 240 h 338"/>
                  <a:gd name="T2" fmla="*/ 243 w 292"/>
                  <a:gd name="T3" fmla="*/ 261 h 338"/>
                  <a:gd name="T4" fmla="*/ 260 w 292"/>
                  <a:gd name="T5" fmla="*/ 257 h 338"/>
                  <a:gd name="T6" fmla="*/ 285 w 292"/>
                  <a:gd name="T7" fmla="*/ 247 h 338"/>
                  <a:gd name="T8" fmla="*/ 285 w 292"/>
                  <a:gd name="T9" fmla="*/ 233 h 338"/>
                  <a:gd name="T10" fmla="*/ 288 w 292"/>
                  <a:gd name="T11" fmla="*/ 222 h 338"/>
                  <a:gd name="T12" fmla="*/ 278 w 292"/>
                  <a:gd name="T13" fmla="*/ 208 h 338"/>
                  <a:gd name="T14" fmla="*/ 264 w 292"/>
                  <a:gd name="T15" fmla="*/ 208 h 338"/>
                  <a:gd name="T16" fmla="*/ 229 w 292"/>
                  <a:gd name="T17" fmla="*/ 176 h 338"/>
                  <a:gd name="T18" fmla="*/ 214 w 292"/>
                  <a:gd name="T19" fmla="*/ 173 h 338"/>
                  <a:gd name="T20" fmla="*/ 229 w 292"/>
                  <a:gd name="T21" fmla="*/ 155 h 338"/>
                  <a:gd name="T22" fmla="*/ 229 w 292"/>
                  <a:gd name="T23" fmla="*/ 134 h 338"/>
                  <a:gd name="T24" fmla="*/ 218 w 292"/>
                  <a:gd name="T25" fmla="*/ 124 h 338"/>
                  <a:gd name="T26" fmla="*/ 204 w 292"/>
                  <a:gd name="T27" fmla="*/ 99 h 338"/>
                  <a:gd name="T28" fmla="*/ 190 w 292"/>
                  <a:gd name="T29" fmla="*/ 102 h 338"/>
                  <a:gd name="T30" fmla="*/ 186 w 292"/>
                  <a:gd name="T31" fmla="*/ 92 h 338"/>
                  <a:gd name="T32" fmla="*/ 176 w 292"/>
                  <a:gd name="T33" fmla="*/ 81 h 338"/>
                  <a:gd name="T34" fmla="*/ 155 w 292"/>
                  <a:gd name="T35" fmla="*/ 60 h 338"/>
                  <a:gd name="T36" fmla="*/ 116 w 292"/>
                  <a:gd name="T37" fmla="*/ 50 h 338"/>
                  <a:gd name="T38" fmla="*/ 81 w 292"/>
                  <a:gd name="T39" fmla="*/ 46 h 338"/>
                  <a:gd name="T40" fmla="*/ 88 w 292"/>
                  <a:gd name="T41" fmla="*/ 25 h 338"/>
                  <a:gd name="T42" fmla="*/ 77 w 292"/>
                  <a:gd name="T43" fmla="*/ 7 h 338"/>
                  <a:gd name="T44" fmla="*/ 56 w 292"/>
                  <a:gd name="T45" fmla="*/ 35 h 338"/>
                  <a:gd name="T46" fmla="*/ 74 w 292"/>
                  <a:gd name="T47" fmla="*/ 88 h 338"/>
                  <a:gd name="T48" fmla="*/ 67 w 292"/>
                  <a:gd name="T49" fmla="*/ 92 h 338"/>
                  <a:gd name="T50" fmla="*/ 45 w 292"/>
                  <a:gd name="T51" fmla="*/ 39 h 338"/>
                  <a:gd name="T52" fmla="*/ 52 w 292"/>
                  <a:gd name="T53" fmla="*/ 4 h 338"/>
                  <a:gd name="T54" fmla="*/ 17 w 292"/>
                  <a:gd name="T55" fmla="*/ 18 h 338"/>
                  <a:gd name="T56" fmla="*/ 0 w 292"/>
                  <a:gd name="T57" fmla="*/ 60 h 338"/>
                  <a:gd name="T58" fmla="*/ 3 w 292"/>
                  <a:gd name="T59" fmla="*/ 74 h 338"/>
                  <a:gd name="T60" fmla="*/ 24 w 292"/>
                  <a:gd name="T61" fmla="*/ 109 h 338"/>
                  <a:gd name="T62" fmla="*/ 35 w 292"/>
                  <a:gd name="T63" fmla="*/ 116 h 338"/>
                  <a:gd name="T64" fmla="*/ 81 w 292"/>
                  <a:gd name="T65" fmla="*/ 131 h 338"/>
                  <a:gd name="T66" fmla="*/ 102 w 292"/>
                  <a:gd name="T67" fmla="*/ 131 h 338"/>
                  <a:gd name="T68" fmla="*/ 144 w 292"/>
                  <a:gd name="T69" fmla="*/ 148 h 338"/>
                  <a:gd name="T70" fmla="*/ 151 w 292"/>
                  <a:gd name="T71" fmla="*/ 159 h 338"/>
                  <a:gd name="T72" fmla="*/ 162 w 292"/>
                  <a:gd name="T73" fmla="*/ 180 h 338"/>
                  <a:gd name="T74" fmla="*/ 158 w 292"/>
                  <a:gd name="T75" fmla="*/ 229 h 338"/>
                  <a:gd name="T76" fmla="*/ 137 w 292"/>
                  <a:gd name="T77" fmla="*/ 254 h 338"/>
                  <a:gd name="T78" fmla="*/ 112 w 292"/>
                  <a:gd name="T79" fmla="*/ 264 h 338"/>
                  <a:gd name="T80" fmla="*/ 130 w 292"/>
                  <a:gd name="T81" fmla="*/ 282 h 338"/>
                  <a:gd name="T82" fmla="*/ 169 w 292"/>
                  <a:gd name="T83" fmla="*/ 289 h 338"/>
                  <a:gd name="T84" fmla="*/ 190 w 292"/>
                  <a:gd name="T85" fmla="*/ 314 h 338"/>
                  <a:gd name="T86" fmla="*/ 214 w 292"/>
                  <a:gd name="T87" fmla="*/ 328 h 338"/>
                  <a:gd name="T88" fmla="*/ 232 w 292"/>
                  <a:gd name="T89" fmla="*/ 335 h 338"/>
                  <a:gd name="T90" fmla="*/ 218 w 292"/>
                  <a:gd name="T91" fmla="*/ 307 h 338"/>
                  <a:gd name="T92" fmla="*/ 218 w 292"/>
                  <a:gd name="T93" fmla="*/ 300 h 338"/>
                  <a:gd name="T94" fmla="*/ 250 w 292"/>
                  <a:gd name="T95" fmla="*/ 321 h 338"/>
                  <a:gd name="T96" fmla="*/ 257 w 292"/>
                  <a:gd name="T97" fmla="*/ 321 h 338"/>
                  <a:gd name="T98" fmla="*/ 257 w 292"/>
                  <a:gd name="T99" fmla="*/ 293 h 338"/>
                  <a:gd name="T100" fmla="*/ 232 w 292"/>
                  <a:gd name="T101" fmla="*/ 271 h 338"/>
                  <a:gd name="T102" fmla="*/ 222 w 292"/>
                  <a:gd name="T103" fmla="*/ 261 h 338"/>
                  <a:gd name="T104" fmla="*/ 214 w 292"/>
                  <a:gd name="T105" fmla="*/ 236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92" h="338">
                    <a:moveTo>
                      <a:pt x="222" y="219"/>
                    </a:moveTo>
                    <a:lnTo>
                      <a:pt x="225" y="222"/>
                    </a:lnTo>
                    <a:lnTo>
                      <a:pt x="225" y="222"/>
                    </a:lnTo>
                    <a:lnTo>
                      <a:pt x="229" y="226"/>
                    </a:lnTo>
                    <a:lnTo>
                      <a:pt x="232" y="233"/>
                    </a:lnTo>
                    <a:lnTo>
                      <a:pt x="236" y="240"/>
                    </a:lnTo>
                    <a:lnTo>
                      <a:pt x="236" y="243"/>
                    </a:lnTo>
                    <a:lnTo>
                      <a:pt x="236" y="247"/>
                    </a:lnTo>
                    <a:lnTo>
                      <a:pt x="239" y="250"/>
                    </a:lnTo>
                    <a:lnTo>
                      <a:pt x="243" y="257"/>
                    </a:lnTo>
                    <a:lnTo>
                      <a:pt x="243" y="261"/>
                    </a:lnTo>
                    <a:lnTo>
                      <a:pt x="243" y="261"/>
                    </a:lnTo>
                    <a:lnTo>
                      <a:pt x="243" y="264"/>
                    </a:lnTo>
                    <a:lnTo>
                      <a:pt x="246" y="264"/>
                    </a:lnTo>
                    <a:lnTo>
                      <a:pt x="246" y="264"/>
                    </a:lnTo>
                    <a:lnTo>
                      <a:pt x="253" y="261"/>
                    </a:lnTo>
                    <a:lnTo>
                      <a:pt x="257" y="257"/>
                    </a:lnTo>
                    <a:lnTo>
                      <a:pt x="260" y="257"/>
                    </a:lnTo>
                    <a:lnTo>
                      <a:pt x="264" y="254"/>
                    </a:lnTo>
                    <a:lnTo>
                      <a:pt x="271" y="250"/>
                    </a:lnTo>
                    <a:lnTo>
                      <a:pt x="274" y="250"/>
                    </a:lnTo>
                    <a:lnTo>
                      <a:pt x="278" y="247"/>
                    </a:lnTo>
                    <a:lnTo>
                      <a:pt x="281" y="247"/>
                    </a:lnTo>
                    <a:lnTo>
                      <a:pt x="285" y="247"/>
                    </a:lnTo>
                    <a:lnTo>
                      <a:pt x="288" y="247"/>
                    </a:lnTo>
                    <a:lnTo>
                      <a:pt x="288" y="243"/>
                    </a:lnTo>
                    <a:lnTo>
                      <a:pt x="292" y="240"/>
                    </a:lnTo>
                    <a:lnTo>
                      <a:pt x="288" y="233"/>
                    </a:lnTo>
                    <a:lnTo>
                      <a:pt x="288" y="233"/>
                    </a:lnTo>
                    <a:lnTo>
                      <a:pt x="285" y="233"/>
                    </a:lnTo>
                    <a:lnTo>
                      <a:pt x="281" y="233"/>
                    </a:lnTo>
                    <a:lnTo>
                      <a:pt x="278" y="229"/>
                    </a:lnTo>
                    <a:lnTo>
                      <a:pt x="278" y="229"/>
                    </a:lnTo>
                    <a:lnTo>
                      <a:pt x="288" y="226"/>
                    </a:lnTo>
                    <a:lnTo>
                      <a:pt x="288" y="222"/>
                    </a:lnTo>
                    <a:lnTo>
                      <a:pt x="288" y="222"/>
                    </a:lnTo>
                    <a:lnTo>
                      <a:pt x="288" y="219"/>
                    </a:lnTo>
                    <a:lnTo>
                      <a:pt x="285" y="215"/>
                    </a:lnTo>
                    <a:lnTo>
                      <a:pt x="285" y="215"/>
                    </a:lnTo>
                    <a:lnTo>
                      <a:pt x="285" y="212"/>
                    </a:lnTo>
                    <a:lnTo>
                      <a:pt x="281" y="212"/>
                    </a:lnTo>
                    <a:lnTo>
                      <a:pt x="278" y="208"/>
                    </a:lnTo>
                    <a:lnTo>
                      <a:pt x="274" y="212"/>
                    </a:lnTo>
                    <a:lnTo>
                      <a:pt x="274" y="212"/>
                    </a:lnTo>
                    <a:lnTo>
                      <a:pt x="271" y="212"/>
                    </a:lnTo>
                    <a:lnTo>
                      <a:pt x="267" y="212"/>
                    </a:lnTo>
                    <a:lnTo>
                      <a:pt x="267" y="212"/>
                    </a:lnTo>
                    <a:lnTo>
                      <a:pt x="264" y="208"/>
                    </a:lnTo>
                    <a:lnTo>
                      <a:pt x="267" y="208"/>
                    </a:lnTo>
                    <a:lnTo>
                      <a:pt x="264" y="205"/>
                    </a:lnTo>
                    <a:lnTo>
                      <a:pt x="260" y="197"/>
                    </a:lnTo>
                    <a:lnTo>
                      <a:pt x="257" y="194"/>
                    </a:lnTo>
                    <a:lnTo>
                      <a:pt x="239" y="187"/>
                    </a:lnTo>
                    <a:lnTo>
                      <a:pt x="229" y="176"/>
                    </a:lnTo>
                    <a:lnTo>
                      <a:pt x="225" y="176"/>
                    </a:lnTo>
                    <a:lnTo>
                      <a:pt x="225" y="176"/>
                    </a:lnTo>
                    <a:lnTo>
                      <a:pt x="222" y="176"/>
                    </a:lnTo>
                    <a:lnTo>
                      <a:pt x="218" y="176"/>
                    </a:lnTo>
                    <a:lnTo>
                      <a:pt x="214" y="176"/>
                    </a:lnTo>
                    <a:lnTo>
                      <a:pt x="214" y="173"/>
                    </a:lnTo>
                    <a:lnTo>
                      <a:pt x="214" y="169"/>
                    </a:lnTo>
                    <a:lnTo>
                      <a:pt x="218" y="166"/>
                    </a:lnTo>
                    <a:lnTo>
                      <a:pt x="218" y="162"/>
                    </a:lnTo>
                    <a:lnTo>
                      <a:pt x="218" y="159"/>
                    </a:lnTo>
                    <a:lnTo>
                      <a:pt x="229" y="155"/>
                    </a:lnTo>
                    <a:lnTo>
                      <a:pt x="229" y="155"/>
                    </a:lnTo>
                    <a:lnTo>
                      <a:pt x="232" y="152"/>
                    </a:lnTo>
                    <a:lnTo>
                      <a:pt x="232" y="148"/>
                    </a:lnTo>
                    <a:lnTo>
                      <a:pt x="229" y="145"/>
                    </a:lnTo>
                    <a:lnTo>
                      <a:pt x="229" y="141"/>
                    </a:lnTo>
                    <a:lnTo>
                      <a:pt x="229" y="138"/>
                    </a:lnTo>
                    <a:lnTo>
                      <a:pt x="229" y="134"/>
                    </a:lnTo>
                    <a:lnTo>
                      <a:pt x="229" y="134"/>
                    </a:lnTo>
                    <a:lnTo>
                      <a:pt x="229" y="131"/>
                    </a:lnTo>
                    <a:lnTo>
                      <a:pt x="229" y="127"/>
                    </a:lnTo>
                    <a:lnTo>
                      <a:pt x="229" y="127"/>
                    </a:lnTo>
                    <a:lnTo>
                      <a:pt x="225" y="124"/>
                    </a:lnTo>
                    <a:lnTo>
                      <a:pt x="218" y="124"/>
                    </a:lnTo>
                    <a:lnTo>
                      <a:pt x="218" y="109"/>
                    </a:lnTo>
                    <a:lnTo>
                      <a:pt x="214" y="109"/>
                    </a:lnTo>
                    <a:lnTo>
                      <a:pt x="211" y="109"/>
                    </a:lnTo>
                    <a:lnTo>
                      <a:pt x="204" y="102"/>
                    </a:lnTo>
                    <a:lnTo>
                      <a:pt x="204" y="102"/>
                    </a:lnTo>
                    <a:lnTo>
                      <a:pt x="204" y="99"/>
                    </a:lnTo>
                    <a:lnTo>
                      <a:pt x="200" y="99"/>
                    </a:lnTo>
                    <a:lnTo>
                      <a:pt x="200" y="99"/>
                    </a:lnTo>
                    <a:lnTo>
                      <a:pt x="193" y="99"/>
                    </a:lnTo>
                    <a:lnTo>
                      <a:pt x="193" y="99"/>
                    </a:lnTo>
                    <a:lnTo>
                      <a:pt x="193" y="102"/>
                    </a:lnTo>
                    <a:lnTo>
                      <a:pt x="190" y="102"/>
                    </a:lnTo>
                    <a:lnTo>
                      <a:pt x="186" y="102"/>
                    </a:lnTo>
                    <a:lnTo>
                      <a:pt x="186" y="102"/>
                    </a:lnTo>
                    <a:lnTo>
                      <a:pt x="183" y="99"/>
                    </a:lnTo>
                    <a:lnTo>
                      <a:pt x="186" y="95"/>
                    </a:lnTo>
                    <a:lnTo>
                      <a:pt x="186" y="95"/>
                    </a:lnTo>
                    <a:lnTo>
                      <a:pt x="186" y="92"/>
                    </a:lnTo>
                    <a:lnTo>
                      <a:pt x="190" y="88"/>
                    </a:lnTo>
                    <a:lnTo>
                      <a:pt x="186" y="85"/>
                    </a:lnTo>
                    <a:lnTo>
                      <a:pt x="186" y="81"/>
                    </a:lnTo>
                    <a:lnTo>
                      <a:pt x="179" y="81"/>
                    </a:lnTo>
                    <a:lnTo>
                      <a:pt x="179" y="81"/>
                    </a:lnTo>
                    <a:lnTo>
                      <a:pt x="176" y="81"/>
                    </a:lnTo>
                    <a:lnTo>
                      <a:pt x="172" y="81"/>
                    </a:lnTo>
                    <a:lnTo>
                      <a:pt x="169" y="81"/>
                    </a:lnTo>
                    <a:lnTo>
                      <a:pt x="165" y="74"/>
                    </a:lnTo>
                    <a:lnTo>
                      <a:pt x="158" y="64"/>
                    </a:lnTo>
                    <a:lnTo>
                      <a:pt x="158" y="64"/>
                    </a:lnTo>
                    <a:lnTo>
                      <a:pt x="155" y="60"/>
                    </a:lnTo>
                    <a:lnTo>
                      <a:pt x="151" y="57"/>
                    </a:lnTo>
                    <a:lnTo>
                      <a:pt x="144" y="53"/>
                    </a:lnTo>
                    <a:lnTo>
                      <a:pt x="133" y="50"/>
                    </a:lnTo>
                    <a:lnTo>
                      <a:pt x="119" y="50"/>
                    </a:lnTo>
                    <a:lnTo>
                      <a:pt x="119" y="50"/>
                    </a:lnTo>
                    <a:lnTo>
                      <a:pt x="116" y="50"/>
                    </a:lnTo>
                    <a:lnTo>
                      <a:pt x="112" y="53"/>
                    </a:lnTo>
                    <a:lnTo>
                      <a:pt x="105" y="53"/>
                    </a:lnTo>
                    <a:lnTo>
                      <a:pt x="102" y="50"/>
                    </a:lnTo>
                    <a:lnTo>
                      <a:pt x="98" y="46"/>
                    </a:lnTo>
                    <a:lnTo>
                      <a:pt x="95" y="42"/>
                    </a:lnTo>
                    <a:lnTo>
                      <a:pt x="81" y="46"/>
                    </a:lnTo>
                    <a:lnTo>
                      <a:pt x="81" y="46"/>
                    </a:lnTo>
                    <a:lnTo>
                      <a:pt x="84" y="42"/>
                    </a:lnTo>
                    <a:lnTo>
                      <a:pt x="84" y="35"/>
                    </a:lnTo>
                    <a:lnTo>
                      <a:pt x="84" y="28"/>
                    </a:lnTo>
                    <a:lnTo>
                      <a:pt x="84" y="28"/>
                    </a:lnTo>
                    <a:lnTo>
                      <a:pt x="88" y="25"/>
                    </a:lnTo>
                    <a:lnTo>
                      <a:pt x="88" y="18"/>
                    </a:lnTo>
                    <a:lnTo>
                      <a:pt x="88" y="11"/>
                    </a:lnTo>
                    <a:lnTo>
                      <a:pt x="88" y="7"/>
                    </a:lnTo>
                    <a:lnTo>
                      <a:pt x="81" y="4"/>
                    </a:lnTo>
                    <a:lnTo>
                      <a:pt x="81" y="4"/>
                    </a:lnTo>
                    <a:lnTo>
                      <a:pt x="77" y="7"/>
                    </a:lnTo>
                    <a:lnTo>
                      <a:pt x="74" y="7"/>
                    </a:lnTo>
                    <a:lnTo>
                      <a:pt x="67" y="11"/>
                    </a:lnTo>
                    <a:lnTo>
                      <a:pt x="59" y="18"/>
                    </a:lnTo>
                    <a:lnTo>
                      <a:pt x="56" y="25"/>
                    </a:lnTo>
                    <a:lnTo>
                      <a:pt x="56" y="28"/>
                    </a:lnTo>
                    <a:lnTo>
                      <a:pt x="56" y="35"/>
                    </a:lnTo>
                    <a:lnTo>
                      <a:pt x="56" y="42"/>
                    </a:lnTo>
                    <a:lnTo>
                      <a:pt x="56" y="53"/>
                    </a:lnTo>
                    <a:lnTo>
                      <a:pt x="59" y="60"/>
                    </a:lnTo>
                    <a:lnTo>
                      <a:pt x="74" y="81"/>
                    </a:lnTo>
                    <a:lnTo>
                      <a:pt x="74" y="85"/>
                    </a:lnTo>
                    <a:lnTo>
                      <a:pt x="74" y="88"/>
                    </a:lnTo>
                    <a:lnTo>
                      <a:pt x="74" y="92"/>
                    </a:lnTo>
                    <a:lnTo>
                      <a:pt x="74" y="95"/>
                    </a:lnTo>
                    <a:lnTo>
                      <a:pt x="74" y="99"/>
                    </a:lnTo>
                    <a:lnTo>
                      <a:pt x="70" y="95"/>
                    </a:lnTo>
                    <a:lnTo>
                      <a:pt x="67" y="95"/>
                    </a:lnTo>
                    <a:lnTo>
                      <a:pt x="67" y="92"/>
                    </a:lnTo>
                    <a:lnTo>
                      <a:pt x="59" y="85"/>
                    </a:lnTo>
                    <a:lnTo>
                      <a:pt x="56" y="78"/>
                    </a:lnTo>
                    <a:lnTo>
                      <a:pt x="49" y="67"/>
                    </a:lnTo>
                    <a:lnTo>
                      <a:pt x="45" y="53"/>
                    </a:lnTo>
                    <a:lnTo>
                      <a:pt x="45" y="39"/>
                    </a:lnTo>
                    <a:lnTo>
                      <a:pt x="45" y="39"/>
                    </a:lnTo>
                    <a:lnTo>
                      <a:pt x="45" y="32"/>
                    </a:lnTo>
                    <a:lnTo>
                      <a:pt x="45" y="25"/>
                    </a:lnTo>
                    <a:lnTo>
                      <a:pt x="49" y="14"/>
                    </a:lnTo>
                    <a:lnTo>
                      <a:pt x="52" y="4"/>
                    </a:lnTo>
                    <a:lnTo>
                      <a:pt x="52" y="4"/>
                    </a:lnTo>
                    <a:lnTo>
                      <a:pt x="52" y="4"/>
                    </a:lnTo>
                    <a:lnTo>
                      <a:pt x="49" y="0"/>
                    </a:lnTo>
                    <a:lnTo>
                      <a:pt x="42" y="0"/>
                    </a:lnTo>
                    <a:lnTo>
                      <a:pt x="35" y="4"/>
                    </a:lnTo>
                    <a:lnTo>
                      <a:pt x="28" y="7"/>
                    </a:lnTo>
                    <a:lnTo>
                      <a:pt x="17" y="14"/>
                    </a:lnTo>
                    <a:lnTo>
                      <a:pt x="17" y="18"/>
                    </a:lnTo>
                    <a:lnTo>
                      <a:pt x="14" y="21"/>
                    </a:lnTo>
                    <a:lnTo>
                      <a:pt x="10" y="28"/>
                    </a:lnTo>
                    <a:lnTo>
                      <a:pt x="7" y="35"/>
                    </a:lnTo>
                    <a:lnTo>
                      <a:pt x="3" y="42"/>
                    </a:lnTo>
                    <a:lnTo>
                      <a:pt x="0" y="53"/>
                    </a:lnTo>
                    <a:lnTo>
                      <a:pt x="0" y="60"/>
                    </a:lnTo>
                    <a:lnTo>
                      <a:pt x="0" y="60"/>
                    </a:lnTo>
                    <a:lnTo>
                      <a:pt x="0" y="60"/>
                    </a:lnTo>
                    <a:lnTo>
                      <a:pt x="0" y="64"/>
                    </a:lnTo>
                    <a:lnTo>
                      <a:pt x="0" y="67"/>
                    </a:lnTo>
                    <a:lnTo>
                      <a:pt x="3" y="71"/>
                    </a:lnTo>
                    <a:lnTo>
                      <a:pt x="3" y="74"/>
                    </a:lnTo>
                    <a:lnTo>
                      <a:pt x="7" y="78"/>
                    </a:lnTo>
                    <a:lnTo>
                      <a:pt x="10" y="85"/>
                    </a:lnTo>
                    <a:lnTo>
                      <a:pt x="14" y="92"/>
                    </a:lnTo>
                    <a:lnTo>
                      <a:pt x="21" y="99"/>
                    </a:lnTo>
                    <a:lnTo>
                      <a:pt x="21" y="106"/>
                    </a:lnTo>
                    <a:lnTo>
                      <a:pt x="24" y="109"/>
                    </a:lnTo>
                    <a:lnTo>
                      <a:pt x="21" y="113"/>
                    </a:lnTo>
                    <a:lnTo>
                      <a:pt x="24" y="120"/>
                    </a:lnTo>
                    <a:lnTo>
                      <a:pt x="28" y="116"/>
                    </a:lnTo>
                    <a:lnTo>
                      <a:pt x="28" y="116"/>
                    </a:lnTo>
                    <a:lnTo>
                      <a:pt x="31" y="116"/>
                    </a:lnTo>
                    <a:lnTo>
                      <a:pt x="35" y="116"/>
                    </a:lnTo>
                    <a:lnTo>
                      <a:pt x="38" y="120"/>
                    </a:lnTo>
                    <a:lnTo>
                      <a:pt x="42" y="120"/>
                    </a:lnTo>
                    <a:lnTo>
                      <a:pt x="49" y="124"/>
                    </a:lnTo>
                    <a:lnTo>
                      <a:pt x="59" y="127"/>
                    </a:lnTo>
                    <a:lnTo>
                      <a:pt x="70" y="131"/>
                    </a:lnTo>
                    <a:lnTo>
                      <a:pt x="81" y="131"/>
                    </a:lnTo>
                    <a:lnTo>
                      <a:pt x="95" y="134"/>
                    </a:lnTo>
                    <a:lnTo>
                      <a:pt x="95" y="131"/>
                    </a:lnTo>
                    <a:lnTo>
                      <a:pt x="95" y="131"/>
                    </a:lnTo>
                    <a:lnTo>
                      <a:pt x="98" y="131"/>
                    </a:lnTo>
                    <a:lnTo>
                      <a:pt x="102" y="131"/>
                    </a:lnTo>
                    <a:lnTo>
                      <a:pt x="102" y="131"/>
                    </a:lnTo>
                    <a:lnTo>
                      <a:pt x="109" y="134"/>
                    </a:lnTo>
                    <a:lnTo>
                      <a:pt x="112" y="138"/>
                    </a:lnTo>
                    <a:lnTo>
                      <a:pt x="119" y="138"/>
                    </a:lnTo>
                    <a:lnTo>
                      <a:pt x="141" y="148"/>
                    </a:lnTo>
                    <a:lnTo>
                      <a:pt x="141" y="148"/>
                    </a:lnTo>
                    <a:lnTo>
                      <a:pt x="144" y="148"/>
                    </a:lnTo>
                    <a:lnTo>
                      <a:pt x="144" y="152"/>
                    </a:lnTo>
                    <a:lnTo>
                      <a:pt x="144" y="155"/>
                    </a:lnTo>
                    <a:lnTo>
                      <a:pt x="141" y="159"/>
                    </a:lnTo>
                    <a:lnTo>
                      <a:pt x="144" y="159"/>
                    </a:lnTo>
                    <a:lnTo>
                      <a:pt x="144" y="159"/>
                    </a:lnTo>
                    <a:lnTo>
                      <a:pt x="151" y="159"/>
                    </a:lnTo>
                    <a:lnTo>
                      <a:pt x="155" y="159"/>
                    </a:lnTo>
                    <a:lnTo>
                      <a:pt x="158" y="159"/>
                    </a:lnTo>
                    <a:lnTo>
                      <a:pt x="158" y="166"/>
                    </a:lnTo>
                    <a:lnTo>
                      <a:pt x="162" y="166"/>
                    </a:lnTo>
                    <a:lnTo>
                      <a:pt x="162" y="173"/>
                    </a:lnTo>
                    <a:lnTo>
                      <a:pt x="162" y="180"/>
                    </a:lnTo>
                    <a:lnTo>
                      <a:pt x="162" y="190"/>
                    </a:lnTo>
                    <a:lnTo>
                      <a:pt x="162" y="201"/>
                    </a:lnTo>
                    <a:lnTo>
                      <a:pt x="162" y="212"/>
                    </a:lnTo>
                    <a:lnTo>
                      <a:pt x="158" y="222"/>
                    </a:lnTo>
                    <a:lnTo>
                      <a:pt x="158" y="222"/>
                    </a:lnTo>
                    <a:lnTo>
                      <a:pt x="158" y="229"/>
                    </a:lnTo>
                    <a:lnTo>
                      <a:pt x="155" y="236"/>
                    </a:lnTo>
                    <a:lnTo>
                      <a:pt x="151" y="243"/>
                    </a:lnTo>
                    <a:lnTo>
                      <a:pt x="148" y="247"/>
                    </a:lnTo>
                    <a:lnTo>
                      <a:pt x="144" y="250"/>
                    </a:lnTo>
                    <a:lnTo>
                      <a:pt x="141" y="250"/>
                    </a:lnTo>
                    <a:lnTo>
                      <a:pt x="137" y="254"/>
                    </a:lnTo>
                    <a:lnTo>
                      <a:pt x="130" y="250"/>
                    </a:lnTo>
                    <a:lnTo>
                      <a:pt x="130" y="250"/>
                    </a:lnTo>
                    <a:lnTo>
                      <a:pt x="126" y="250"/>
                    </a:lnTo>
                    <a:lnTo>
                      <a:pt x="123" y="250"/>
                    </a:lnTo>
                    <a:lnTo>
                      <a:pt x="119" y="257"/>
                    </a:lnTo>
                    <a:lnTo>
                      <a:pt x="112" y="264"/>
                    </a:lnTo>
                    <a:lnTo>
                      <a:pt x="112" y="264"/>
                    </a:lnTo>
                    <a:lnTo>
                      <a:pt x="112" y="268"/>
                    </a:lnTo>
                    <a:lnTo>
                      <a:pt x="116" y="271"/>
                    </a:lnTo>
                    <a:lnTo>
                      <a:pt x="119" y="275"/>
                    </a:lnTo>
                    <a:lnTo>
                      <a:pt x="123" y="279"/>
                    </a:lnTo>
                    <a:lnTo>
                      <a:pt x="130" y="282"/>
                    </a:lnTo>
                    <a:lnTo>
                      <a:pt x="141" y="282"/>
                    </a:lnTo>
                    <a:lnTo>
                      <a:pt x="141" y="282"/>
                    </a:lnTo>
                    <a:lnTo>
                      <a:pt x="148" y="279"/>
                    </a:lnTo>
                    <a:lnTo>
                      <a:pt x="151" y="275"/>
                    </a:lnTo>
                    <a:lnTo>
                      <a:pt x="151" y="271"/>
                    </a:lnTo>
                    <a:lnTo>
                      <a:pt x="169" y="289"/>
                    </a:lnTo>
                    <a:lnTo>
                      <a:pt x="179" y="293"/>
                    </a:lnTo>
                    <a:lnTo>
                      <a:pt x="179" y="293"/>
                    </a:lnTo>
                    <a:lnTo>
                      <a:pt x="179" y="296"/>
                    </a:lnTo>
                    <a:lnTo>
                      <a:pt x="183" y="303"/>
                    </a:lnTo>
                    <a:lnTo>
                      <a:pt x="186" y="307"/>
                    </a:lnTo>
                    <a:lnTo>
                      <a:pt x="190" y="314"/>
                    </a:lnTo>
                    <a:lnTo>
                      <a:pt x="200" y="317"/>
                    </a:lnTo>
                    <a:lnTo>
                      <a:pt x="204" y="317"/>
                    </a:lnTo>
                    <a:lnTo>
                      <a:pt x="207" y="317"/>
                    </a:lnTo>
                    <a:lnTo>
                      <a:pt x="211" y="324"/>
                    </a:lnTo>
                    <a:lnTo>
                      <a:pt x="214" y="328"/>
                    </a:lnTo>
                    <a:lnTo>
                      <a:pt x="214" y="328"/>
                    </a:lnTo>
                    <a:lnTo>
                      <a:pt x="218" y="331"/>
                    </a:lnTo>
                    <a:lnTo>
                      <a:pt x="222" y="335"/>
                    </a:lnTo>
                    <a:lnTo>
                      <a:pt x="225" y="335"/>
                    </a:lnTo>
                    <a:lnTo>
                      <a:pt x="229" y="338"/>
                    </a:lnTo>
                    <a:lnTo>
                      <a:pt x="232" y="338"/>
                    </a:lnTo>
                    <a:lnTo>
                      <a:pt x="232" y="335"/>
                    </a:lnTo>
                    <a:lnTo>
                      <a:pt x="232" y="328"/>
                    </a:lnTo>
                    <a:lnTo>
                      <a:pt x="232" y="328"/>
                    </a:lnTo>
                    <a:lnTo>
                      <a:pt x="229" y="324"/>
                    </a:lnTo>
                    <a:lnTo>
                      <a:pt x="229" y="317"/>
                    </a:lnTo>
                    <a:lnTo>
                      <a:pt x="222" y="310"/>
                    </a:lnTo>
                    <a:lnTo>
                      <a:pt x="218" y="307"/>
                    </a:lnTo>
                    <a:lnTo>
                      <a:pt x="218" y="307"/>
                    </a:lnTo>
                    <a:lnTo>
                      <a:pt x="214" y="307"/>
                    </a:lnTo>
                    <a:lnTo>
                      <a:pt x="214" y="303"/>
                    </a:lnTo>
                    <a:lnTo>
                      <a:pt x="214" y="303"/>
                    </a:lnTo>
                    <a:lnTo>
                      <a:pt x="214" y="300"/>
                    </a:lnTo>
                    <a:lnTo>
                      <a:pt x="218" y="300"/>
                    </a:lnTo>
                    <a:lnTo>
                      <a:pt x="222" y="300"/>
                    </a:lnTo>
                    <a:lnTo>
                      <a:pt x="225" y="303"/>
                    </a:lnTo>
                    <a:lnTo>
                      <a:pt x="232" y="307"/>
                    </a:lnTo>
                    <a:lnTo>
                      <a:pt x="239" y="310"/>
                    </a:lnTo>
                    <a:lnTo>
                      <a:pt x="246" y="317"/>
                    </a:lnTo>
                    <a:lnTo>
                      <a:pt x="250" y="321"/>
                    </a:lnTo>
                    <a:lnTo>
                      <a:pt x="250" y="324"/>
                    </a:lnTo>
                    <a:lnTo>
                      <a:pt x="250" y="324"/>
                    </a:lnTo>
                    <a:lnTo>
                      <a:pt x="253" y="324"/>
                    </a:lnTo>
                    <a:lnTo>
                      <a:pt x="253" y="324"/>
                    </a:lnTo>
                    <a:lnTo>
                      <a:pt x="257" y="321"/>
                    </a:lnTo>
                    <a:lnTo>
                      <a:pt x="257" y="321"/>
                    </a:lnTo>
                    <a:lnTo>
                      <a:pt x="260" y="314"/>
                    </a:lnTo>
                    <a:lnTo>
                      <a:pt x="260" y="310"/>
                    </a:lnTo>
                    <a:lnTo>
                      <a:pt x="264" y="303"/>
                    </a:lnTo>
                    <a:lnTo>
                      <a:pt x="260" y="300"/>
                    </a:lnTo>
                    <a:lnTo>
                      <a:pt x="257" y="293"/>
                    </a:lnTo>
                    <a:lnTo>
                      <a:pt x="257" y="293"/>
                    </a:lnTo>
                    <a:lnTo>
                      <a:pt x="253" y="289"/>
                    </a:lnTo>
                    <a:lnTo>
                      <a:pt x="246" y="282"/>
                    </a:lnTo>
                    <a:lnTo>
                      <a:pt x="243" y="279"/>
                    </a:lnTo>
                    <a:lnTo>
                      <a:pt x="239" y="275"/>
                    </a:lnTo>
                    <a:lnTo>
                      <a:pt x="236" y="275"/>
                    </a:lnTo>
                    <a:lnTo>
                      <a:pt x="232" y="271"/>
                    </a:lnTo>
                    <a:lnTo>
                      <a:pt x="232" y="271"/>
                    </a:lnTo>
                    <a:lnTo>
                      <a:pt x="229" y="268"/>
                    </a:lnTo>
                    <a:lnTo>
                      <a:pt x="229" y="264"/>
                    </a:lnTo>
                    <a:lnTo>
                      <a:pt x="229" y="264"/>
                    </a:lnTo>
                    <a:lnTo>
                      <a:pt x="225" y="264"/>
                    </a:lnTo>
                    <a:lnTo>
                      <a:pt x="222" y="261"/>
                    </a:lnTo>
                    <a:lnTo>
                      <a:pt x="222" y="257"/>
                    </a:lnTo>
                    <a:lnTo>
                      <a:pt x="218" y="254"/>
                    </a:lnTo>
                    <a:lnTo>
                      <a:pt x="218" y="243"/>
                    </a:lnTo>
                    <a:lnTo>
                      <a:pt x="218" y="243"/>
                    </a:lnTo>
                    <a:lnTo>
                      <a:pt x="218" y="240"/>
                    </a:lnTo>
                    <a:lnTo>
                      <a:pt x="214" y="236"/>
                    </a:lnTo>
                    <a:lnTo>
                      <a:pt x="214" y="229"/>
                    </a:lnTo>
                    <a:lnTo>
                      <a:pt x="218" y="226"/>
                    </a:lnTo>
                    <a:lnTo>
                      <a:pt x="218" y="222"/>
                    </a:lnTo>
                    <a:lnTo>
                      <a:pt x="222" y="21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4" name="Freeform 348">
                <a:extLst/>
              </p:cNvPr>
              <p:cNvSpPr>
                <a:spLocks/>
              </p:cNvSpPr>
              <p:nvPr userDrawn="1"/>
            </p:nvSpPr>
            <p:spPr bwMode="gray">
              <a:xfrm>
                <a:off x="1181" y="-2241"/>
                <a:ext cx="85" cy="64"/>
              </a:xfrm>
              <a:custGeom>
                <a:avLst/>
                <a:gdLst>
                  <a:gd name="T0" fmla="*/ 85 w 85"/>
                  <a:gd name="T1" fmla="*/ 46 h 64"/>
                  <a:gd name="T2" fmla="*/ 85 w 85"/>
                  <a:gd name="T3" fmla="*/ 46 h 64"/>
                  <a:gd name="T4" fmla="*/ 81 w 85"/>
                  <a:gd name="T5" fmla="*/ 39 h 64"/>
                  <a:gd name="T6" fmla="*/ 78 w 85"/>
                  <a:gd name="T7" fmla="*/ 36 h 64"/>
                  <a:gd name="T8" fmla="*/ 71 w 85"/>
                  <a:gd name="T9" fmla="*/ 32 h 64"/>
                  <a:gd name="T10" fmla="*/ 67 w 85"/>
                  <a:gd name="T11" fmla="*/ 29 h 64"/>
                  <a:gd name="T12" fmla="*/ 64 w 85"/>
                  <a:gd name="T13" fmla="*/ 25 h 64"/>
                  <a:gd name="T14" fmla="*/ 60 w 85"/>
                  <a:gd name="T15" fmla="*/ 21 h 64"/>
                  <a:gd name="T16" fmla="*/ 57 w 85"/>
                  <a:gd name="T17" fmla="*/ 18 h 64"/>
                  <a:gd name="T18" fmla="*/ 49 w 85"/>
                  <a:gd name="T19" fmla="*/ 14 h 64"/>
                  <a:gd name="T20" fmla="*/ 42 w 85"/>
                  <a:gd name="T21" fmla="*/ 14 h 64"/>
                  <a:gd name="T22" fmla="*/ 39 w 85"/>
                  <a:gd name="T23" fmla="*/ 11 h 64"/>
                  <a:gd name="T24" fmla="*/ 35 w 85"/>
                  <a:gd name="T25" fmla="*/ 0 h 64"/>
                  <a:gd name="T26" fmla="*/ 25 w 85"/>
                  <a:gd name="T27" fmla="*/ 14 h 64"/>
                  <a:gd name="T28" fmla="*/ 21 w 85"/>
                  <a:gd name="T29" fmla="*/ 18 h 64"/>
                  <a:gd name="T30" fmla="*/ 18 w 85"/>
                  <a:gd name="T31" fmla="*/ 18 h 64"/>
                  <a:gd name="T32" fmla="*/ 14 w 85"/>
                  <a:gd name="T33" fmla="*/ 21 h 64"/>
                  <a:gd name="T34" fmla="*/ 11 w 85"/>
                  <a:gd name="T35" fmla="*/ 25 h 64"/>
                  <a:gd name="T36" fmla="*/ 7 w 85"/>
                  <a:gd name="T37" fmla="*/ 32 h 64"/>
                  <a:gd name="T38" fmla="*/ 7 w 85"/>
                  <a:gd name="T39" fmla="*/ 39 h 64"/>
                  <a:gd name="T40" fmla="*/ 0 w 85"/>
                  <a:gd name="T41" fmla="*/ 50 h 64"/>
                  <a:gd name="T42" fmla="*/ 4 w 85"/>
                  <a:gd name="T43" fmla="*/ 50 h 64"/>
                  <a:gd name="T44" fmla="*/ 7 w 85"/>
                  <a:gd name="T45" fmla="*/ 50 h 64"/>
                  <a:gd name="T46" fmla="*/ 11 w 85"/>
                  <a:gd name="T47" fmla="*/ 50 h 64"/>
                  <a:gd name="T48" fmla="*/ 14 w 85"/>
                  <a:gd name="T49" fmla="*/ 50 h 64"/>
                  <a:gd name="T50" fmla="*/ 18 w 85"/>
                  <a:gd name="T51" fmla="*/ 50 h 64"/>
                  <a:gd name="T52" fmla="*/ 18 w 85"/>
                  <a:gd name="T53" fmla="*/ 57 h 64"/>
                  <a:gd name="T54" fmla="*/ 18 w 85"/>
                  <a:gd name="T55" fmla="*/ 57 h 64"/>
                  <a:gd name="T56" fmla="*/ 21 w 85"/>
                  <a:gd name="T57" fmla="*/ 60 h 64"/>
                  <a:gd name="T58" fmla="*/ 25 w 85"/>
                  <a:gd name="T59" fmla="*/ 60 h 64"/>
                  <a:gd name="T60" fmla="*/ 28 w 85"/>
                  <a:gd name="T61" fmla="*/ 64 h 64"/>
                  <a:gd name="T62" fmla="*/ 32 w 85"/>
                  <a:gd name="T63" fmla="*/ 64 h 64"/>
                  <a:gd name="T64" fmla="*/ 39 w 85"/>
                  <a:gd name="T65" fmla="*/ 60 h 64"/>
                  <a:gd name="T66" fmla="*/ 60 w 85"/>
                  <a:gd name="T67" fmla="*/ 50 h 64"/>
                  <a:gd name="T68" fmla="*/ 78 w 85"/>
                  <a:gd name="T69" fmla="*/ 53 h 64"/>
                  <a:gd name="T70" fmla="*/ 85 w 85"/>
                  <a:gd name="T71" fmla="*/ 4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5" h="64">
                    <a:moveTo>
                      <a:pt x="85" y="46"/>
                    </a:moveTo>
                    <a:lnTo>
                      <a:pt x="85" y="46"/>
                    </a:lnTo>
                    <a:lnTo>
                      <a:pt x="81" y="39"/>
                    </a:lnTo>
                    <a:lnTo>
                      <a:pt x="78" y="36"/>
                    </a:lnTo>
                    <a:lnTo>
                      <a:pt x="71" y="32"/>
                    </a:lnTo>
                    <a:lnTo>
                      <a:pt x="67" y="29"/>
                    </a:lnTo>
                    <a:lnTo>
                      <a:pt x="64" y="25"/>
                    </a:lnTo>
                    <a:lnTo>
                      <a:pt x="60" y="21"/>
                    </a:lnTo>
                    <a:lnTo>
                      <a:pt x="57" y="18"/>
                    </a:lnTo>
                    <a:lnTo>
                      <a:pt x="49" y="14"/>
                    </a:lnTo>
                    <a:lnTo>
                      <a:pt x="42" y="14"/>
                    </a:lnTo>
                    <a:lnTo>
                      <a:pt x="39" y="11"/>
                    </a:lnTo>
                    <a:lnTo>
                      <a:pt x="35" y="0"/>
                    </a:lnTo>
                    <a:lnTo>
                      <a:pt x="25" y="14"/>
                    </a:lnTo>
                    <a:lnTo>
                      <a:pt x="21" y="18"/>
                    </a:lnTo>
                    <a:lnTo>
                      <a:pt x="18" y="18"/>
                    </a:lnTo>
                    <a:lnTo>
                      <a:pt x="14" y="21"/>
                    </a:lnTo>
                    <a:lnTo>
                      <a:pt x="11" y="25"/>
                    </a:lnTo>
                    <a:lnTo>
                      <a:pt x="7" y="32"/>
                    </a:lnTo>
                    <a:lnTo>
                      <a:pt x="7" y="39"/>
                    </a:lnTo>
                    <a:lnTo>
                      <a:pt x="0" y="50"/>
                    </a:lnTo>
                    <a:lnTo>
                      <a:pt x="4" y="50"/>
                    </a:lnTo>
                    <a:lnTo>
                      <a:pt x="7" y="50"/>
                    </a:lnTo>
                    <a:lnTo>
                      <a:pt x="11" y="50"/>
                    </a:lnTo>
                    <a:lnTo>
                      <a:pt x="14" y="50"/>
                    </a:lnTo>
                    <a:lnTo>
                      <a:pt x="18" y="50"/>
                    </a:lnTo>
                    <a:lnTo>
                      <a:pt x="18" y="57"/>
                    </a:lnTo>
                    <a:lnTo>
                      <a:pt x="18" y="57"/>
                    </a:lnTo>
                    <a:lnTo>
                      <a:pt x="21" y="60"/>
                    </a:lnTo>
                    <a:lnTo>
                      <a:pt x="25" y="60"/>
                    </a:lnTo>
                    <a:lnTo>
                      <a:pt x="28" y="64"/>
                    </a:lnTo>
                    <a:lnTo>
                      <a:pt x="32" y="64"/>
                    </a:lnTo>
                    <a:lnTo>
                      <a:pt x="39" y="60"/>
                    </a:lnTo>
                    <a:lnTo>
                      <a:pt x="60" y="50"/>
                    </a:lnTo>
                    <a:lnTo>
                      <a:pt x="78" y="53"/>
                    </a:lnTo>
                    <a:lnTo>
                      <a:pt x="85" y="4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5" name="Freeform 349">
                <a:extLst/>
              </p:cNvPr>
              <p:cNvSpPr>
                <a:spLocks/>
              </p:cNvSpPr>
              <p:nvPr userDrawn="1"/>
            </p:nvSpPr>
            <p:spPr bwMode="gray">
              <a:xfrm>
                <a:off x="1139" y="-2783"/>
                <a:ext cx="32" cy="10"/>
              </a:xfrm>
              <a:custGeom>
                <a:avLst/>
                <a:gdLst>
                  <a:gd name="T0" fmla="*/ 3 w 32"/>
                  <a:gd name="T1" fmla="*/ 7 h 10"/>
                  <a:gd name="T2" fmla="*/ 3 w 32"/>
                  <a:gd name="T3" fmla="*/ 7 h 10"/>
                  <a:gd name="T4" fmla="*/ 7 w 32"/>
                  <a:gd name="T5" fmla="*/ 7 h 10"/>
                  <a:gd name="T6" fmla="*/ 14 w 32"/>
                  <a:gd name="T7" fmla="*/ 10 h 10"/>
                  <a:gd name="T8" fmla="*/ 21 w 32"/>
                  <a:gd name="T9" fmla="*/ 10 h 10"/>
                  <a:gd name="T10" fmla="*/ 28 w 32"/>
                  <a:gd name="T11" fmla="*/ 10 h 10"/>
                  <a:gd name="T12" fmla="*/ 32 w 32"/>
                  <a:gd name="T13" fmla="*/ 7 h 10"/>
                  <a:gd name="T14" fmla="*/ 32 w 32"/>
                  <a:gd name="T15" fmla="*/ 3 h 10"/>
                  <a:gd name="T16" fmla="*/ 32 w 32"/>
                  <a:gd name="T17" fmla="*/ 0 h 10"/>
                  <a:gd name="T18" fmla="*/ 28 w 32"/>
                  <a:gd name="T19" fmla="*/ 0 h 10"/>
                  <a:gd name="T20" fmla="*/ 21 w 32"/>
                  <a:gd name="T21" fmla="*/ 0 h 10"/>
                  <a:gd name="T22" fmla="*/ 14 w 32"/>
                  <a:gd name="T23" fmla="*/ 0 h 10"/>
                  <a:gd name="T24" fmla="*/ 10 w 32"/>
                  <a:gd name="T25" fmla="*/ 0 h 10"/>
                  <a:gd name="T26" fmla="*/ 10 w 32"/>
                  <a:gd name="T27" fmla="*/ 0 h 10"/>
                  <a:gd name="T28" fmla="*/ 10 w 32"/>
                  <a:gd name="T29" fmla="*/ 0 h 10"/>
                  <a:gd name="T30" fmla="*/ 7 w 32"/>
                  <a:gd name="T31" fmla="*/ 0 h 10"/>
                  <a:gd name="T32" fmla="*/ 3 w 32"/>
                  <a:gd name="T33" fmla="*/ 0 h 10"/>
                  <a:gd name="T34" fmla="*/ 0 w 32"/>
                  <a:gd name="T35" fmla="*/ 0 h 10"/>
                  <a:gd name="T36" fmla="*/ 0 w 32"/>
                  <a:gd name="T37" fmla="*/ 3 h 10"/>
                  <a:gd name="T38" fmla="*/ 3 w 32"/>
                  <a:gd name="T39" fmla="*/ 7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2" h="10">
                    <a:moveTo>
                      <a:pt x="3" y="7"/>
                    </a:moveTo>
                    <a:lnTo>
                      <a:pt x="3" y="7"/>
                    </a:lnTo>
                    <a:lnTo>
                      <a:pt x="7" y="7"/>
                    </a:lnTo>
                    <a:lnTo>
                      <a:pt x="14" y="10"/>
                    </a:lnTo>
                    <a:lnTo>
                      <a:pt x="21" y="10"/>
                    </a:lnTo>
                    <a:lnTo>
                      <a:pt x="28" y="10"/>
                    </a:lnTo>
                    <a:lnTo>
                      <a:pt x="32" y="7"/>
                    </a:lnTo>
                    <a:lnTo>
                      <a:pt x="32" y="3"/>
                    </a:lnTo>
                    <a:lnTo>
                      <a:pt x="32" y="0"/>
                    </a:lnTo>
                    <a:lnTo>
                      <a:pt x="28" y="0"/>
                    </a:lnTo>
                    <a:lnTo>
                      <a:pt x="21" y="0"/>
                    </a:lnTo>
                    <a:lnTo>
                      <a:pt x="14" y="0"/>
                    </a:lnTo>
                    <a:lnTo>
                      <a:pt x="10" y="0"/>
                    </a:lnTo>
                    <a:lnTo>
                      <a:pt x="10" y="0"/>
                    </a:lnTo>
                    <a:lnTo>
                      <a:pt x="10" y="0"/>
                    </a:lnTo>
                    <a:lnTo>
                      <a:pt x="7" y="0"/>
                    </a:lnTo>
                    <a:lnTo>
                      <a:pt x="3" y="0"/>
                    </a:lnTo>
                    <a:lnTo>
                      <a:pt x="0" y="0"/>
                    </a:lnTo>
                    <a:lnTo>
                      <a:pt x="0" y="3"/>
                    </a:lnTo>
                    <a:lnTo>
                      <a:pt x="3"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6" name="Freeform 350">
                <a:extLst/>
              </p:cNvPr>
              <p:cNvSpPr>
                <a:spLocks/>
              </p:cNvSpPr>
              <p:nvPr userDrawn="1"/>
            </p:nvSpPr>
            <p:spPr bwMode="gray">
              <a:xfrm>
                <a:off x="970" y="-2582"/>
                <a:ext cx="88" cy="130"/>
              </a:xfrm>
              <a:custGeom>
                <a:avLst/>
                <a:gdLst>
                  <a:gd name="T0" fmla="*/ 84 w 88"/>
                  <a:gd name="T1" fmla="*/ 59 h 130"/>
                  <a:gd name="T2" fmla="*/ 77 w 88"/>
                  <a:gd name="T3" fmla="*/ 59 h 130"/>
                  <a:gd name="T4" fmla="*/ 67 w 88"/>
                  <a:gd name="T5" fmla="*/ 59 h 130"/>
                  <a:gd name="T6" fmla="*/ 63 w 88"/>
                  <a:gd name="T7" fmla="*/ 52 h 130"/>
                  <a:gd name="T8" fmla="*/ 67 w 88"/>
                  <a:gd name="T9" fmla="*/ 49 h 130"/>
                  <a:gd name="T10" fmla="*/ 74 w 88"/>
                  <a:gd name="T11" fmla="*/ 38 h 130"/>
                  <a:gd name="T12" fmla="*/ 81 w 88"/>
                  <a:gd name="T13" fmla="*/ 38 h 130"/>
                  <a:gd name="T14" fmla="*/ 81 w 88"/>
                  <a:gd name="T15" fmla="*/ 28 h 130"/>
                  <a:gd name="T16" fmla="*/ 81 w 88"/>
                  <a:gd name="T17" fmla="*/ 17 h 130"/>
                  <a:gd name="T18" fmla="*/ 77 w 88"/>
                  <a:gd name="T19" fmla="*/ 10 h 130"/>
                  <a:gd name="T20" fmla="*/ 70 w 88"/>
                  <a:gd name="T21" fmla="*/ 0 h 130"/>
                  <a:gd name="T22" fmla="*/ 56 w 88"/>
                  <a:gd name="T23" fmla="*/ 3 h 130"/>
                  <a:gd name="T24" fmla="*/ 49 w 88"/>
                  <a:gd name="T25" fmla="*/ 7 h 130"/>
                  <a:gd name="T26" fmla="*/ 39 w 88"/>
                  <a:gd name="T27" fmla="*/ 3 h 130"/>
                  <a:gd name="T28" fmla="*/ 28 w 88"/>
                  <a:gd name="T29" fmla="*/ 3 h 130"/>
                  <a:gd name="T30" fmla="*/ 21 w 88"/>
                  <a:gd name="T31" fmla="*/ 14 h 130"/>
                  <a:gd name="T32" fmla="*/ 21 w 88"/>
                  <a:gd name="T33" fmla="*/ 21 h 130"/>
                  <a:gd name="T34" fmla="*/ 21 w 88"/>
                  <a:gd name="T35" fmla="*/ 35 h 130"/>
                  <a:gd name="T36" fmla="*/ 28 w 88"/>
                  <a:gd name="T37" fmla="*/ 42 h 130"/>
                  <a:gd name="T38" fmla="*/ 35 w 88"/>
                  <a:gd name="T39" fmla="*/ 49 h 130"/>
                  <a:gd name="T40" fmla="*/ 31 w 88"/>
                  <a:gd name="T41" fmla="*/ 59 h 130"/>
                  <a:gd name="T42" fmla="*/ 28 w 88"/>
                  <a:gd name="T43" fmla="*/ 63 h 130"/>
                  <a:gd name="T44" fmla="*/ 17 w 88"/>
                  <a:gd name="T45" fmla="*/ 56 h 130"/>
                  <a:gd name="T46" fmla="*/ 14 w 88"/>
                  <a:gd name="T47" fmla="*/ 49 h 130"/>
                  <a:gd name="T48" fmla="*/ 7 w 88"/>
                  <a:gd name="T49" fmla="*/ 49 h 130"/>
                  <a:gd name="T50" fmla="*/ 0 w 88"/>
                  <a:gd name="T51" fmla="*/ 49 h 130"/>
                  <a:gd name="T52" fmla="*/ 0 w 88"/>
                  <a:gd name="T53" fmla="*/ 56 h 130"/>
                  <a:gd name="T54" fmla="*/ 0 w 88"/>
                  <a:gd name="T55" fmla="*/ 67 h 130"/>
                  <a:gd name="T56" fmla="*/ 3 w 88"/>
                  <a:gd name="T57" fmla="*/ 77 h 130"/>
                  <a:gd name="T58" fmla="*/ 14 w 88"/>
                  <a:gd name="T59" fmla="*/ 88 h 130"/>
                  <a:gd name="T60" fmla="*/ 21 w 88"/>
                  <a:gd name="T61" fmla="*/ 95 h 130"/>
                  <a:gd name="T62" fmla="*/ 31 w 88"/>
                  <a:gd name="T63" fmla="*/ 109 h 130"/>
                  <a:gd name="T64" fmla="*/ 35 w 88"/>
                  <a:gd name="T65" fmla="*/ 112 h 130"/>
                  <a:gd name="T66" fmla="*/ 39 w 88"/>
                  <a:gd name="T67" fmla="*/ 123 h 130"/>
                  <a:gd name="T68" fmla="*/ 49 w 88"/>
                  <a:gd name="T69" fmla="*/ 130 h 130"/>
                  <a:gd name="T70" fmla="*/ 67 w 88"/>
                  <a:gd name="T71" fmla="*/ 126 h 130"/>
                  <a:gd name="T72" fmla="*/ 74 w 88"/>
                  <a:gd name="T73" fmla="*/ 126 h 130"/>
                  <a:gd name="T74" fmla="*/ 84 w 88"/>
                  <a:gd name="T75" fmla="*/ 116 h 130"/>
                  <a:gd name="T76" fmla="*/ 88 w 88"/>
                  <a:gd name="T77" fmla="*/ 109 h 130"/>
                  <a:gd name="T78" fmla="*/ 88 w 88"/>
                  <a:gd name="T79" fmla="*/ 95 h 130"/>
                  <a:gd name="T80" fmla="*/ 84 w 88"/>
                  <a:gd name="T81" fmla="*/ 7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8" h="130">
                    <a:moveTo>
                      <a:pt x="84" y="70"/>
                    </a:moveTo>
                    <a:lnTo>
                      <a:pt x="84" y="59"/>
                    </a:lnTo>
                    <a:lnTo>
                      <a:pt x="81" y="59"/>
                    </a:lnTo>
                    <a:lnTo>
                      <a:pt x="77" y="59"/>
                    </a:lnTo>
                    <a:lnTo>
                      <a:pt x="74" y="59"/>
                    </a:lnTo>
                    <a:lnTo>
                      <a:pt x="67" y="59"/>
                    </a:lnTo>
                    <a:lnTo>
                      <a:pt x="63" y="56"/>
                    </a:lnTo>
                    <a:lnTo>
                      <a:pt x="63" y="52"/>
                    </a:lnTo>
                    <a:lnTo>
                      <a:pt x="63" y="52"/>
                    </a:lnTo>
                    <a:lnTo>
                      <a:pt x="67" y="49"/>
                    </a:lnTo>
                    <a:lnTo>
                      <a:pt x="70" y="42"/>
                    </a:lnTo>
                    <a:lnTo>
                      <a:pt x="74" y="38"/>
                    </a:lnTo>
                    <a:lnTo>
                      <a:pt x="81" y="38"/>
                    </a:lnTo>
                    <a:lnTo>
                      <a:pt x="81" y="38"/>
                    </a:lnTo>
                    <a:lnTo>
                      <a:pt x="81" y="35"/>
                    </a:lnTo>
                    <a:lnTo>
                      <a:pt x="81" y="28"/>
                    </a:lnTo>
                    <a:lnTo>
                      <a:pt x="84" y="24"/>
                    </a:lnTo>
                    <a:lnTo>
                      <a:pt x="81" y="17"/>
                    </a:lnTo>
                    <a:lnTo>
                      <a:pt x="81" y="14"/>
                    </a:lnTo>
                    <a:lnTo>
                      <a:pt x="77" y="10"/>
                    </a:lnTo>
                    <a:lnTo>
                      <a:pt x="70" y="0"/>
                    </a:lnTo>
                    <a:lnTo>
                      <a:pt x="70" y="0"/>
                    </a:lnTo>
                    <a:lnTo>
                      <a:pt x="63" y="3"/>
                    </a:lnTo>
                    <a:lnTo>
                      <a:pt x="56" y="3"/>
                    </a:lnTo>
                    <a:lnTo>
                      <a:pt x="49" y="7"/>
                    </a:lnTo>
                    <a:lnTo>
                      <a:pt x="49" y="7"/>
                    </a:lnTo>
                    <a:lnTo>
                      <a:pt x="42" y="3"/>
                    </a:lnTo>
                    <a:lnTo>
                      <a:pt x="39" y="3"/>
                    </a:lnTo>
                    <a:lnTo>
                      <a:pt x="31" y="3"/>
                    </a:lnTo>
                    <a:lnTo>
                      <a:pt x="28" y="3"/>
                    </a:lnTo>
                    <a:lnTo>
                      <a:pt x="21" y="7"/>
                    </a:lnTo>
                    <a:lnTo>
                      <a:pt x="21" y="14"/>
                    </a:lnTo>
                    <a:lnTo>
                      <a:pt x="21" y="17"/>
                    </a:lnTo>
                    <a:lnTo>
                      <a:pt x="21" y="21"/>
                    </a:lnTo>
                    <a:lnTo>
                      <a:pt x="21" y="28"/>
                    </a:lnTo>
                    <a:lnTo>
                      <a:pt x="21" y="35"/>
                    </a:lnTo>
                    <a:lnTo>
                      <a:pt x="28" y="38"/>
                    </a:lnTo>
                    <a:lnTo>
                      <a:pt x="28" y="42"/>
                    </a:lnTo>
                    <a:lnTo>
                      <a:pt x="31" y="45"/>
                    </a:lnTo>
                    <a:lnTo>
                      <a:pt x="35" y="49"/>
                    </a:lnTo>
                    <a:lnTo>
                      <a:pt x="35" y="52"/>
                    </a:lnTo>
                    <a:lnTo>
                      <a:pt x="31" y="59"/>
                    </a:lnTo>
                    <a:lnTo>
                      <a:pt x="28" y="63"/>
                    </a:lnTo>
                    <a:lnTo>
                      <a:pt x="28" y="63"/>
                    </a:lnTo>
                    <a:lnTo>
                      <a:pt x="24" y="59"/>
                    </a:lnTo>
                    <a:lnTo>
                      <a:pt x="17" y="56"/>
                    </a:lnTo>
                    <a:lnTo>
                      <a:pt x="14" y="49"/>
                    </a:lnTo>
                    <a:lnTo>
                      <a:pt x="14" y="49"/>
                    </a:lnTo>
                    <a:lnTo>
                      <a:pt x="10" y="49"/>
                    </a:lnTo>
                    <a:lnTo>
                      <a:pt x="7" y="49"/>
                    </a:lnTo>
                    <a:lnTo>
                      <a:pt x="3" y="49"/>
                    </a:lnTo>
                    <a:lnTo>
                      <a:pt x="0" y="49"/>
                    </a:lnTo>
                    <a:lnTo>
                      <a:pt x="0" y="52"/>
                    </a:lnTo>
                    <a:lnTo>
                      <a:pt x="0" y="56"/>
                    </a:lnTo>
                    <a:lnTo>
                      <a:pt x="0" y="67"/>
                    </a:lnTo>
                    <a:lnTo>
                      <a:pt x="0" y="67"/>
                    </a:lnTo>
                    <a:lnTo>
                      <a:pt x="3" y="74"/>
                    </a:lnTo>
                    <a:lnTo>
                      <a:pt x="3" y="77"/>
                    </a:lnTo>
                    <a:lnTo>
                      <a:pt x="7" y="84"/>
                    </a:lnTo>
                    <a:lnTo>
                      <a:pt x="14" y="88"/>
                    </a:lnTo>
                    <a:lnTo>
                      <a:pt x="21" y="91"/>
                    </a:lnTo>
                    <a:lnTo>
                      <a:pt x="21" y="95"/>
                    </a:lnTo>
                    <a:lnTo>
                      <a:pt x="28" y="98"/>
                    </a:lnTo>
                    <a:lnTo>
                      <a:pt x="31" y="109"/>
                    </a:lnTo>
                    <a:lnTo>
                      <a:pt x="31" y="109"/>
                    </a:lnTo>
                    <a:lnTo>
                      <a:pt x="35" y="112"/>
                    </a:lnTo>
                    <a:lnTo>
                      <a:pt x="35" y="119"/>
                    </a:lnTo>
                    <a:lnTo>
                      <a:pt x="39" y="123"/>
                    </a:lnTo>
                    <a:lnTo>
                      <a:pt x="42" y="126"/>
                    </a:lnTo>
                    <a:lnTo>
                      <a:pt x="49" y="130"/>
                    </a:lnTo>
                    <a:lnTo>
                      <a:pt x="56" y="130"/>
                    </a:lnTo>
                    <a:lnTo>
                      <a:pt x="67" y="126"/>
                    </a:lnTo>
                    <a:lnTo>
                      <a:pt x="67" y="126"/>
                    </a:lnTo>
                    <a:lnTo>
                      <a:pt x="74" y="126"/>
                    </a:lnTo>
                    <a:lnTo>
                      <a:pt x="77" y="123"/>
                    </a:lnTo>
                    <a:lnTo>
                      <a:pt x="84" y="116"/>
                    </a:lnTo>
                    <a:lnTo>
                      <a:pt x="88" y="112"/>
                    </a:lnTo>
                    <a:lnTo>
                      <a:pt x="88" y="109"/>
                    </a:lnTo>
                    <a:lnTo>
                      <a:pt x="88" y="102"/>
                    </a:lnTo>
                    <a:lnTo>
                      <a:pt x="88" y="95"/>
                    </a:lnTo>
                    <a:lnTo>
                      <a:pt x="88" y="84"/>
                    </a:lnTo>
                    <a:lnTo>
                      <a:pt x="84" y="77"/>
                    </a:lnTo>
                    <a:lnTo>
                      <a:pt x="84" y="7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7" name="Freeform 351">
                <a:extLst/>
              </p:cNvPr>
              <p:cNvSpPr>
                <a:spLocks/>
              </p:cNvSpPr>
              <p:nvPr userDrawn="1"/>
            </p:nvSpPr>
            <p:spPr bwMode="gray">
              <a:xfrm>
                <a:off x="1121" y="-2568"/>
                <a:ext cx="72" cy="134"/>
              </a:xfrm>
              <a:custGeom>
                <a:avLst/>
                <a:gdLst>
                  <a:gd name="T0" fmla="*/ 57 w 71"/>
                  <a:gd name="T1" fmla="*/ 7 h 112"/>
                  <a:gd name="T2" fmla="*/ 50 w 71"/>
                  <a:gd name="T3" fmla="*/ 7 h 112"/>
                  <a:gd name="T4" fmla="*/ 39 w 71"/>
                  <a:gd name="T5" fmla="*/ 3 h 112"/>
                  <a:gd name="T6" fmla="*/ 35 w 71"/>
                  <a:gd name="T7" fmla="*/ 0 h 112"/>
                  <a:gd name="T8" fmla="*/ 25 w 71"/>
                  <a:gd name="T9" fmla="*/ 0 h 112"/>
                  <a:gd name="T10" fmla="*/ 21 w 71"/>
                  <a:gd name="T11" fmla="*/ 3 h 112"/>
                  <a:gd name="T12" fmla="*/ 21 w 71"/>
                  <a:gd name="T13" fmla="*/ 0 h 112"/>
                  <a:gd name="T14" fmla="*/ 14 w 71"/>
                  <a:gd name="T15" fmla="*/ 3 h 112"/>
                  <a:gd name="T16" fmla="*/ 7 w 71"/>
                  <a:gd name="T17" fmla="*/ 14 h 112"/>
                  <a:gd name="T18" fmla="*/ 7 w 71"/>
                  <a:gd name="T19" fmla="*/ 21 h 112"/>
                  <a:gd name="T20" fmla="*/ 0 w 71"/>
                  <a:gd name="T21" fmla="*/ 31 h 112"/>
                  <a:gd name="T22" fmla="*/ 4 w 71"/>
                  <a:gd name="T23" fmla="*/ 35 h 112"/>
                  <a:gd name="T24" fmla="*/ 4 w 71"/>
                  <a:gd name="T25" fmla="*/ 42 h 112"/>
                  <a:gd name="T26" fmla="*/ 4 w 71"/>
                  <a:gd name="T27" fmla="*/ 49 h 112"/>
                  <a:gd name="T28" fmla="*/ 0 w 71"/>
                  <a:gd name="T29" fmla="*/ 56 h 112"/>
                  <a:gd name="T30" fmla="*/ 7 w 71"/>
                  <a:gd name="T31" fmla="*/ 77 h 112"/>
                  <a:gd name="T32" fmla="*/ 11 w 71"/>
                  <a:gd name="T33" fmla="*/ 109 h 112"/>
                  <a:gd name="T34" fmla="*/ 14 w 71"/>
                  <a:gd name="T35" fmla="*/ 112 h 112"/>
                  <a:gd name="T36" fmla="*/ 25 w 71"/>
                  <a:gd name="T37" fmla="*/ 109 h 112"/>
                  <a:gd name="T38" fmla="*/ 28 w 71"/>
                  <a:gd name="T39" fmla="*/ 95 h 112"/>
                  <a:gd name="T40" fmla="*/ 25 w 71"/>
                  <a:gd name="T41" fmla="*/ 91 h 112"/>
                  <a:gd name="T42" fmla="*/ 25 w 71"/>
                  <a:gd name="T43" fmla="*/ 81 h 112"/>
                  <a:gd name="T44" fmla="*/ 25 w 71"/>
                  <a:gd name="T45" fmla="*/ 74 h 112"/>
                  <a:gd name="T46" fmla="*/ 35 w 71"/>
                  <a:gd name="T47" fmla="*/ 70 h 112"/>
                  <a:gd name="T48" fmla="*/ 43 w 71"/>
                  <a:gd name="T49" fmla="*/ 70 h 112"/>
                  <a:gd name="T50" fmla="*/ 53 w 71"/>
                  <a:gd name="T51" fmla="*/ 63 h 112"/>
                  <a:gd name="T52" fmla="*/ 57 w 71"/>
                  <a:gd name="T53" fmla="*/ 53 h 112"/>
                  <a:gd name="T54" fmla="*/ 64 w 71"/>
                  <a:gd name="T55" fmla="*/ 42 h 112"/>
                  <a:gd name="T56" fmla="*/ 67 w 71"/>
                  <a:gd name="T57" fmla="*/ 24 h 112"/>
                  <a:gd name="T58" fmla="*/ 71 w 71"/>
                  <a:gd name="T59" fmla="*/ 21 h 112"/>
                  <a:gd name="T60" fmla="*/ 71 w 71"/>
                  <a:gd name="T61" fmla="*/ 14 h 112"/>
                  <a:gd name="T62" fmla="*/ 67 w 71"/>
                  <a:gd name="T63" fmla="*/ 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1" h="112">
                    <a:moveTo>
                      <a:pt x="60" y="7"/>
                    </a:moveTo>
                    <a:lnTo>
                      <a:pt x="57" y="7"/>
                    </a:lnTo>
                    <a:lnTo>
                      <a:pt x="53" y="7"/>
                    </a:lnTo>
                    <a:lnTo>
                      <a:pt x="50" y="7"/>
                    </a:lnTo>
                    <a:lnTo>
                      <a:pt x="43" y="7"/>
                    </a:lnTo>
                    <a:lnTo>
                      <a:pt x="39" y="3"/>
                    </a:lnTo>
                    <a:lnTo>
                      <a:pt x="35" y="0"/>
                    </a:lnTo>
                    <a:lnTo>
                      <a:pt x="35" y="0"/>
                    </a:lnTo>
                    <a:lnTo>
                      <a:pt x="28" y="0"/>
                    </a:lnTo>
                    <a:lnTo>
                      <a:pt x="25" y="0"/>
                    </a:lnTo>
                    <a:lnTo>
                      <a:pt x="21" y="3"/>
                    </a:lnTo>
                    <a:lnTo>
                      <a:pt x="21" y="3"/>
                    </a:lnTo>
                    <a:lnTo>
                      <a:pt x="21" y="3"/>
                    </a:lnTo>
                    <a:lnTo>
                      <a:pt x="21" y="0"/>
                    </a:lnTo>
                    <a:lnTo>
                      <a:pt x="18" y="0"/>
                    </a:lnTo>
                    <a:lnTo>
                      <a:pt x="14" y="3"/>
                    </a:lnTo>
                    <a:lnTo>
                      <a:pt x="11" y="7"/>
                    </a:lnTo>
                    <a:lnTo>
                      <a:pt x="7" y="14"/>
                    </a:lnTo>
                    <a:lnTo>
                      <a:pt x="7" y="17"/>
                    </a:lnTo>
                    <a:lnTo>
                      <a:pt x="7" y="21"/>
                    </a:lnTo>
                    <a:lnTo>
                      <a:pt x="4" y="28"/>
                    </a:lnTo>
                    <a:lnTo>
                      <a:pt x="0" y="31"/>
                    </a:lnTo>
                    <a:lnTo>
                      <a:pt x="0" y="31"/>
                    </a:lnTo>
                    <a:lnTo>
                      <a:pt x="4" y="35"/>
                    </a:lnTo>
                    <a:lnTo>
                      <a:pt x="4" y="38"/>
                    </a:lnTo>
                    <a:lnTo>
                      <a:pt x="4" y="42"/>
                    </a:lnTo>
                    <a:lnTo>
                      <a:pt x="4" y="49"/>
                    </a:lnTo>
                    <a:lnTo>
                      <a:pt x="4" y="49"/>
                    </a:lnTo>
                    <a:lnTo>
                      <a:pt x="0" y="53"/>
                    </a:lnTo>
                    <a:lnTo>
                      <a:pt x="0" y="56"/>
                    </a:lnTo>
                    <a:lnTo>
                      <a:pt x="4" y="67"/>
                    </a:lnTo>
                    <a:lnTo>
                      <a:pt x="7" y="77"/>
                    </a:lnTo>
                    <a:lnTo>
                      <a:pt x="7" y="109"/>
                    </a:lnTo>
                    <a:lnTo>
                      <a:pt x="11" y="109"/>
                    </a:lnTo>
                    <a:lnTo>
                      <a:pt x="11" y="112"/>
                    </a:lnTo>
                    <a:lnTo>
                      <a:pt x="14" y="112"/>
                    </a:lnTo>
                    <a:lnTo>
                      <a:pt x="18" y="112"/>
                    </a:lnTo>
                    <a:lnTo>
                      <a:pt x="25" y="109"/>
                    </a:lnTo>
                    <a:lnTo>
                      <a:pt x="25" y="102"/>
                    </a:lnTo>
                    <a:lnTo>
                      <a:pt x="28" y="95"/>
                    </a:lnTo>
                    <a:lnTo>
                      <a:pt x="25" y="95"/>
                    </a:lnTo>
                    <a:lnTo>
                      <a:pt x="25" y="91"/>
                    </a:lnTo>
                    <a:lnTo>
                      <a:pt x="25" y="88"/>
                    </a:lnTo>
                    <a:lnTo>
                      <a:pt x="25" y="81"/>
                    </a:lnTo>
                    <a:lnTo>
                      <a:pt x="25" y="77"/>
                    </a:lnTo>
                    <a:lnTo>
                      <a:pt x="25" y="74"/>
                    </a:lnTo>
                    <a:lnTo>
                      <a:pt x="28" y="70"/>
                    </a:lnTo>
                    <a:lnTo>
                      <a:pt x="35" y="70"/>
                    </a:lnTo>
                    <a:lnTo>
                      <a:pt x="39" y="70"/>
                    </a:lnTo>
                    <a:lnTo>
                      <a:pt x="43" y="70"/>
                    </a:lnTo>
                    <a:lnTo>
                      <a:pt x="46" y="67"/>
                    </a:lnTo>
                    <a:lnTo>
                      <a:pt x="53" y="63"/>
                    </a:lnTo>
                    <a:lnTo>
                      <a:pt x="57" y="53"/>
                    </a:lnTo>
                    <a:lnTo>
                      <a:pt x="57" y="53"/>
                    </a:lnTo>
                    <a:lnTo>
                      <a:pt x="60" y="49"/>
                    </a:lnTo>
                    <a:lnTo>
                      <a:pt x="64" y="42"/>
                    </a:lnTo>
                    <a:lnTo>
                      <a:pt x="67" y="35"/>
                    </a:lnTo>
                    <a:lnTo>
                      <a:pt x="67" y="24"/>
                    </a:lnTo>
                    <a:lnTo>
                      <a:pt x="67" y="24"/>
                    </a:lnTo>
                    <a:lnTo>
                      <a:pt x="71" y="21"/>
                    </a:lnTo>
                    <a:lnTo>
                      <a:pt x="71" y="17"/>
                    </a:lnTo>
                    <a:lnTo>
                      <a:pt x="71" y="14"/>
                    </a:lnTo>
                    <a:lnTo>
                      <a:pt x="71" y="10"/>
                    </a:lnTo>
                    <a:lnTo>
                      <a:pt x="67" y="7"/>
                    </a:lnTo>
                    <a:lnTo>
                      <a:pt x="6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8" name="Freeform 352">
                <a:extLst/>
              </p:cNvPr>
              <p:cNvSpPr>
                <a:spLocks/>
              </p:cNvSpPr>
              <p:nvPr userDrawn="1"/>
            </p:nvSpPr>
            <p:spPr bwMode="gray">
              <a:xfrm>
                <a:off x="698" y="-2596"/>
                <a:ext cx="110" cy="119"/>
              </a:xfrm>
              <a:custGeom>
                <a:avLst/>
                <a:gdLst>
                  <a:gd name="T0" fmla="*/ 8 w 110"/>
                  <a:gd name="T1" fmla="*/ 98 h 119"/>
                  <a:gd name="T2" fmla="*/ 15 w 110"/>
                  <a:gd name="T3" fmla="*/ 105 h 119"/>
                  <a:gd name="T4" fmla="*/ 18 w 110"/>
                  <a:gd name="T5" fmla="*/ 116 h 119"/>
                  <a:gd name="T6" fmla="*/ 22 w 110"/>
                  <a:gd name="T7" fmla="*/ 119 h 119"/>
                  <a:gd name="T8" fmla="*/ 32 w 110"/>
                  <a:gd name="T9" fmla="*/ 119 h 119"/>
                  <a:gd name="T10" fmla="*/ 36 w 110"/>
                  <a:gd name="T11" fmla="*/ 112 h 119"/>
                  <a:gd name="T12" fmla="*/ 39 w 110"/>
                  <a:gd name="T13" fmla="*/ 109 h 119"/>
                  <a:gd name="T14" fmla="*/ 50 w 110"/>
                  <a:gd name="T15" fmla="*/ 109 h 119"/>
                  <a:gd name="T16" fmla="*/ 53 w 110"/>
                  <a:gd name="T17" fmla="*/ 109 h 119"/>
                  <a:gd name="T18" fmla="*/ 57 w 110"/>
                  <a:gd name="T19" fmla="*/ 102 h 119"/>
                  <a:gd name="T20" fmla="*/ 60 w 110"/>
                  <a:gd name="T21" fmla="*/ 95 h 119"/>
                  <a:gd name="T22" fmla="*/ 64 w 110"/>
                  <a:gd name="T23" fmla="*/ 81 h 119"/>
                  <a:gd name="T24" fmla="*/ 71 w 110"/>
                  <a:gd name="T25" fmla="*/ 63 h 119"/>
                  <a:gd name="T26" fmla="*/ 89 w 110"/>
                  <a:gd name="T27" fmla="*/ 49 h 119"/>
                  <a:gd name="T28" fmla="*/ 110 w 110"/>
                  <a:gd name="T29" fmla="*/ 31 h 119"/>
                  <a:gd name="T30" fmla="*/ 106 w 110"/>
                  <a:gd name="T31" fmla="*/ 31 h 119"/>
                  <a:gd name="T32" fmla="*/ 96 w 110"/>
                  <a:gd name="T33" fmla="*/ 21 h 119"/>
                  <a:gd name="T34" fmla="*/ 92 w 110"/>
                  <a:gd name="T35" fmla="*/ 17 h 119"/>
                  <a:gd name="T36" fmla="*/ 85 w 110"/>
                  <a:gd name="T37" fmla="*/ 10 h 119"/>
                  <a:gd name="T38" fmla="*/ 78 w 110"/>
                  <a:gd name="T39" fmla="*/ 17 h 119"/>
                  <a:gd name="T40" fmla="*/ 74 w 110"/>
                  <a:gd name="T41" fmla="*/ 21 h 119"/>
                  <a:gd name="T42" fmla="*/ 71 w 110"/>
                  <a:gd name="T43" fmla="*/ 21 h 119"/>
                  <a:gd name="T44" fmla="*/ 67 w 110"/>
                  <a:gd name="T45" fmla="*/ 14 h 119"/>
                  <a:gd name="T46" fmla="*/ 64 w 110"/>
                  <a:gd name="T47" fmla="*/ 7 h 119"/>
                  <a:gd name="T48" fmla="*/ 57 w 110"/>
                  <a:gd name="T49" fmla="*/ 7 h 119"/>
                  <a:gd name="T50" fmla="*/ 46 w 110"/>
                  <a:gd name="T51" fmla="*/ 7 h 119"/>
                  <a:gd name="T52" fmla="*/ 46 w 110"/>
                  <a:gd name="T53" fmla="*/ 7 h 119"/>
                  <a:gd name="T54" fmla="*/ 50 w 110"/>
                  <a:gd name="T55" fmla="*/ 0 h 119"/>
                  <a:gd name="T56" fmla="*/ 43 w 110"/>
                  <a:gd name="T57" fmla="*/ 0 h 119"/>
                  <a:gd name="T58" fmla="*/ 29 w 110"/>
                  <a:gd name="T59" fmla="*/ 3 h 119"/>
                  <a:gd name="T60" fmla="*/ 29 w 110"/>
                  <a:gd name="T61" fmla="*/ 7 h 119"/>
                  <a:gd name="T62" fmla="*/ 25 w 110"/>
                  <a:gd name="T63" fmla="*/ 7 h 119"/>
                  <a:gd name="T64" fmla="*/ 18 w 110"/>
                  <a:gd name="T65" fmla="*/ 7 h 119"/>
                  <a:gd name="T66" fmla="*/ 15 w 110"/>
                  <a:gd name="T67" fmla="*/ 17 h 119"/>
                  <a:gd name="T68" fmla="*/ 18 w 110"/>
                  <a:gd name="T69" fmla="*/ 24 h 119"/>
                  <a:gd name="T70" fmla="*/ 18 w 110"/>
                  <a:gd name="T71" fmla="*/ 31 h 119"/>
                  <a:gd name="T72" fmla="*/ 18 w 110"/>
                  <a:gd name="T73" fmla="*/ 38 h 119"/>
                  <a:gd name="T74" fmla="*/ 15 w 110"/>
                  <a:gd name="T75" fmla="*/ 45 h 119"/>
                  <a:gd name="T76" fmla="*/ 8 w 110"/>
                  <a:gd name="T77" fmla="*/ 63 h 119"/>
                  <a:gd name="T78" fmla="*/ 4 w 110"/>
                  <a:gd name="T79" fmla="*/ 84 h 119"/>
                  <a:gd name="T80" fmla="*/ 0 w 110"/>
                  <a:gd name="T81" fmla="*/ 88 h 119"/>
                  <a:gd name="T82" fmla="*/ 4 w 110"/>
                  <a:gd name="T83" fmla="*/ 9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0" h="119">
                    <a:moveTo>
                      <a:pt x="4" y="95"/>
                    </a:moveTo>
                    <a:lnTo>
                      <a:pt x="8" y="98"/>
                    </a:lnTo>
                    <a:lnTo>
                      <a:pt x="11" y="102"/>
                    </a:lnTo>
                    <a:lnTo>
                      <a:pt x="15" y="105"/>
                    </a:lnTo>
                    <a:lnTo>
                      <a:pt x="15" y="112"/>
                    </a:lnTo>
                    <a:lnTo>
                      <a:pt x="18" y="116"/>
                    </a:lnTo>
                    <a:lnTo>
                      <a:pt x="18" y="116"/>
                    </a:lnTo>
                    <a:lnTo>
                      <a:pt x="22" y="119"/>
                    </a:lnTo>
                    <a:lnTo>
                      <a:pt x="29" y="119"/>
                    </a:lnTo>
                    <a:lnTo>
                      <a:pt x="32" y="119"/>
                    </a:lnTo>
                    <a:lnTo>
                      <a:pt x="36" y="112"/>
                    </a:lnTo>
                    <a:lnTo>
                      <a:pt x="36" y="112"/>
                    </a:lnTo>
                    <a:lnTo>
                      <a:pt x="36" y="112"/>
                    </a:lnTo>
                    <a:lnTo>
                      <a:pt x="39" y="109"/>
                    </a:lnTo>
                    <a:lnTo>
                      <a:pt x="43" y="109"/>
                    </a:lnTo>
                    <a:lnTo>
                      <a:pt x="50" y="109"/>
                    </a:lnTo>
                    <a:lnTo>
                      <a:pt x="50" y="109"/>
                    </a:lnTo>
                    <a:lnTo>
                      <a:pt x="53" y="109"/>
                    </a:lnTo>
                    <a:lnTo>
                      <a:pt x="57" y="109"/>
                    </a:lnTo>
                    <a:lnTo>
                      <a:pt x="57" y="102"/>
                    </a:lnTo>
                    <a:lnTo>
                      <a:pt x="57" y="95"/>
                    </a:lnTo>
                    <a:lnTo>
                      <a:pt x="60" y="95"/>
                    </a:lnTo>
                    <a:lnTo>
                      <a:pt x="60" y="88"/>
                    </a:lnTo>
                    <a:lnTo>
                      <a:pt x="64" y="81"/>
                    </a:lnTo>
                    <a:lnTo>
                      <a:pt x="67" y="73"/>
                    </a:lnTo>
                    <a:lnTo>
                      <a:pt x="71" y="63"/>
                    </a:lnTo>
                    <a:lnTo>
                      <a:pt x="78" y="56"/>
                    </a:lnTo>
                    <a:lnTo>
                      <a:pt x="89" y="49"/>
                    </a:lnTo>
                    <a:lnTo>
                      <a:pt x="110" y="38"/>
                    </a:lnTo>
                    <a:lnTo>
                      <a:pt x="110" y="31"/>
                    </a:lnTo>
                    <a:lnTo>
                      <a:pt x="110" y="31"/>
                    </a:lnTo>
                    <a:lnTo>
                      <a:pt x="106" y="31"/>
                    </a:lnTo>
                    <a:lnTo>
                      <a:pt x="103" y="28"/>
                    </a:lnTo>
                    <a:lnTo>
                      <a:pt x="96" y="21"/>
                    </a:lnTo>
                    <a:lnTo>
                      <a:pt x="92" y="17"/>
                    </a:lnTo>
                    <a:lnTo>
                      <a:pt x="92" y="17"/>
                    </a:lnTo>
                    <a:lnTo>
                      <a:pt x="89" y="14"/>
                    </a:lnTo>
                    <a:lnTo>
                      <a:pt x="85" y="10"/>
                    </a:lnTo>
                    <a:lnTo>
                      <a:pt x="82" y="14"/>
                    </a:lnTo>
                    <a:lnTo>
                      <a:pt x="78" y="17"/>
                    </a:lnTo>
                    <a:lnTo>
                      <a:pt x="74" y="21"/>
                    </a:lnTo>
                    <a:lnTo>
                      <a:pt x="74" y="21"/>
                    </a:lnTo>
                    <a:lnTo>
                      <a:pt x="71" y="21"/>
                    </a:lnTo>
                    <a:lnTo>
                      <a:pt x="71" y="21"/>
                    </a:lnTo>
                    <a:lnTo>
                      <a:pt x="71" y="17"/>
                    </a:lnTo>
                    <a:lnTo>
                      <a:pt x="67" y="14"/>
                    </a:lnTo>
                    <a:lnTo>
                      <a:pt x="67" y="10"/>
                    </a:lnTo>
                    <a:lnTo>
                      <a:pt x="64" y="7"/>
                    </a:lnTo>
                    <a:lnTo>
                      <a:pt x="60" y="7"/>
                    </a:lnTo>
                    <a:lnTo>
                      <a:pt x="57" y="7"/>
                    </a:lnTo>
                    <a:lnTo>
                      <a:pt x="53" y="10"/>
                    </a:lnTo>
                    <a:lnTo>
                      <a:pt x="46" y="7"/>
                    </a:lnTo>
                    <a:lnTo>
                      <a:pt x="46" y="7"/>
                    </a:lnTo>
                    <a:lnTo>
                      <a:pt x="46" y="7"/>
                    </a:lnTo>
                    <a:lnTo>
                      <a:pt x="50" y="3"/>
                    </a:lnTo>
                    <a:lnTo>
                      <a:pt x="50" y="0"/>
                    </a:lnTo>
                    <a:lnTo>
                      <a:pt x="46" y="0"/>
                    </a:lnTo>
                    <a:lnTo>
                      <a:pt x="43" y="0"/>
                    </a:lnTo>
                    <a:lnTo>
                      <a:pt x="32" y="0"/>
                    </a:lnTo>
                    <a:lnTo>
                      <a:pt x="29" y="3"/>
                    </a:lnTo>
                    <a:lnTo>
                      <a:pt x="29" y="7"/>
                    </a:lnTo>
                    <a:lnTo>
                      <a:pt x="29" y="7"/>
                    </a:lnTo>
                    <a:lnTo>
                      <a:pt x="25" y="7"/>
                    </a:lnTo>
                    <a:lnTo>
                      <a:pt x="25" y="7"/>
                    </a:lnTo>
                    <a:lnTo>
                      <a:pt x="22" y="7"/>
                    </a:lnTo>
                    <a:lnTo>
                      <a:pt x="18" y="7"/>
                    </a:lnTo>
                    <a:lnTo>
                      <a:pt x="18" y="10"/>
                    </a:lnTo>
                    <a:lnTo>
                      <a:pt x="15" y="17"/>
                    </a:lnTo>
                    <a:lnTo>
                      <a:pt x="15" y="24"/>
                    </a:lnTo>
                    <a:lnTo>
                      <a:pt x="18" y="24"/>
                    </a:lnTo>
                    <a:lnTo>
                      <a:pt x="18" y="28"/>
                    </a:lnTo>
                    <a:lnTo>
                      <a:pt x="18" y="31"/>
                    </a:lnTo>
                    <a:lnTo>
                      <a:pt x="18" y="35"/>
                    </a:lnTo>
                    <a:lnTo>
                      <a:pt x="18" y="38"/>
                    </a:lnTo>
                    <a:lnTo>
                      <a:pt x="18" y="42"/>
                    </a:lnTo>
                    <a:lnTo>
                      <a:pt x="15" y="45"/>
                    </a:lnTo>
                    <a:lnTo>
                      <a:pt x="11" y="52"/>
                    </a:lnTo>
                    <a:lnTo>
                      <a:pt x="8" y="63"/>
                    </a:lnTo>
                    <a:lnTo>
                      <a:pt x="4" y="81"/>
                    </a:lnTo>
                    <a:lnTo>
                      <a:pt x="4" y="84"/>
                    </a:lnTo>
                    <a:lnTo>
                      <a:pt x="0" y="84"/>
                    </a:lnTo>
                    <a:lnTo>
                      <a:pt x="0" y="88"/>
                    </a:lnTo>
                    <a:lnTo>
                      <a:pt x="0" y="91"/>
                    </a:lnTo>
                    <a:lnTo>
                      <a:pt x="4" y="9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9" name="Freeform 353">
                <a:extLst/>
              </p:cNvPr>
              <p:cNvSpPr>
                <a:spLocks/>
              </p:cNvSpPr>
              <p:nvPr userDrawn="1"/>
            </p:nvSpPr>
            <p:spPr bwMode="gray">
              <a:xfrm>
                <a:off x="758" y="-2540"/>
                <a:ext cx="243" cy="197"/>
              </a:xfrm>
              <a:custGeom>
                <a:avLst/>
                <a:gdLst>
                  <a:gd name="T0" fmla="*/ 219 w 243"/>
                  <a:gd name="T1" fmla="*/ 151 h 197"/>
                  <a:gd name="T2" fmla="*/ 240 w 243"/>
                  <a:gd name="T3" fmla="*/ 151 h 197"/>
                  <a:gd name="T4" fmla="*/ 243 w 243"/>
                  <a:gd name="T5" fmla="*/ 148 h 197"/>
                  <a:gd name="T6" fmla="*/ 240 w 243"/>
                  <a:gd name="T7" fmla="*/ 134 h 197"/>
                  <a:gd name="T8" fmla="*/ 222 w 243"/>
                  <a:gd name="T9" fmla="*/ 127 h 197"/>
                  <a:gd name="T10" fmla="*/ 198 w 243"/>
                  <a:gd name="T11" fmla="*/ 120 h 197"/>
                  <a:gd name="T12" fmla="*/ 184 w 243"/>
                  <a:gd name="T13" fmla="*/ 84 h 197"/>
                  <a:gd name="T14" fmla="*/ 180 w 243"/>
                  <a:gd name="T15" fmla="*/ 49 h 197"/>
                  <a:gd name="T16" fmla="*/ 177 w 243"/>
                  <a:gd name="T17" fmla="*/ 28 h 197"/>
                  <a:gd name="T18" fmla="*/ 159 w 243"/>
                  <a:gd name="T19" fmla="*/ 21 h 197"/>
                  <a:gd name="T20" fmla="*/ 148 w 243"/>
                  <a:gd name="T21" fmla="*/ 32 h 197"/>
                  <a:gd name="T22" fmla="*/ 134 w 243"/>
                  <a:gd name="T23" fmla="*/ 25 h 197"/>
                  <a:gd name="T24" fmla="*/ 127 w 243"/>
                  <a:gd name="T25" fmla="*/ 17 h 197"/>
                  <a:gd name="T26" fmla="*/ 117 w 243"/>
                  <a:gd name="T27" fmla="*/ 28 h 197"/>
                  <a:gd name="T28" fmla="*/ 106 w 243"/>
                  <a:gd name="T29" fmla="*/ 32 h 197"/>
                  <a:gd name="T30" fmla="*/ 96 w 243"/>
                  <a:gd name="T31" fmla="*/ 14 h 197"/>
                  <a:gd name="T32" fmla="*/ 85 w 243"/>
                  <a:gd name="T33" fmla="*/ 7 h 197"/>
                  <a:gd name="T34" fmla="*/ 85 w 243"/>
                  <a:gd name="T35" fmla="*/ 25 h 197"/>
                  <a:gd name="T36" fmla="*/ 78 w 243"/>
                  <a:gd name="T37" fmla="*/ 39 h 197"/>
                  <a:gd name="T38" fmla="*/ 67 w 243"/>
                  <a:gd name="T39" fmla="*/ 28 h 197"/>
                  <a:gd name="T40" fmla="*/ 67 w 243"/>
                  <a:gd name="T41" fmla="*/ 10 h 197"/>
                  <a:gd name="T42" fmla="*/ 67 w 243"/>
                  <a:gd name="T43" fmla="*/ 7 h 197"/>
                  <a:gd name="T44" fmla="*/ 57 w 243"/>
                  <a:gd name="T45" fmla="*/ 0 h 197"/>
                  <a:gd name="T46" fmla="*/ 39 w 243"/>
                  <a:gd name="T47" fmla="*/ 10 h 197"/>
                  <a:gd name="T48" fmla="*/ 14 w 243"/>
                  <a:gd name="T49" fmla="*/ 25 h 197"/>
                  <a:gd name="T50" fmla="*/ 7 w 243"/>
                  <a:gd name="T51" fmla="*/ 39 h 197"/>
                  <a:gd name="T52" fmla="*/ 4 w 243"/>
                  <a:gd name="T53" fmla="*/ 56 h 197"/>
                  <a:gd name="T54" fmla="*/ 0 w 243"/>
                  <a:gd name="T55" fmla="*/ 63 h 197"/>
                  <a:gd name="T56" fmla="*/ 0 w 243"/>
                  <a:gd name="T57" fmla="*/ 74 h 197"/>
                  <a:gd name="T58" fmla="*/ 25 w 243"/>
                  <a:gd name="T59" fmla="*/ 81 h 197"/>
                  <a:gd name="T60" fmla="*/ 39 w 243"/>
                  <a:gd name="T61" fmla="*/ 81 h 197"/>
                  <a:gd name="T62" fmla="*/ 46 w 243"/>
                  <a:gd name="T63" fmla="*/ 77 h 197"/>
                  <a:gd name="T64" fmla="*/ 46 w 243"/>
                  <a:gd name="T65" fmla="*/ 88 h 197"/>
                  <a:gd name="T66" fmla="*/ 29 w 243"/>
                  <a:gd name="T67" fmla="*/ 95 h 197"/>
                  <a:gd name="T68" fmla="*/ 22 w 243"/>
                  <a:gd name="T69" fmla="*/ 91 h 197"/>
                  <a:gd name="T70" fmla="*/ 11 w 243"/>
                  <a:gd name="T71" fmla="*/ 95 h 197"/>
                  <a:gd name="T72" fmla="*/ 7 w 243"/>
                  <a:gd name="T73" fmla="*/ 106 h 197"/>
                  <a:gd name="T74" fmla="*/ 25 w 243"/>
                  <a:gd name="T75" fmla="*/ 113 h 197"/>
                  <a:gd name="T76" fmla="*/ 46 w 243"/>
                  <a:gd name="T77" fmla="*/ 113 h 197"/>
                  <a:gd name="T78" fmla="*/ 74 w 243"/>
                  <a:gd name="T79" fmla="*/ 109 h 197"/>
                  <a:gd name="T80" fmla="*/ 88 w 243"/>
                  <a:gd name="T81" fmla="*/ 120 h 197"/>
                  <a:gd name="T82" fmla="*/ 88 w 243"/>
                  <a:gd name="T83" fmla="*/ 127 h 197"/>
                  <a:gd name="T84" fmla="*/ 85 w 243"/>
                  <a:gd name="T85" fmla="*/ 141 h 197"/>
                  <a:gd name="T86" fmla="*/ 71 w 243"/>
                  <a:gd name="T87" fmla="*/ 137 h 197"/>
                  <a:gd name="T88" fmla="*/ 53 w 243"/>
                  <a:gd name="T89" fmla="*/ 137 h 197"/>
                  <a:gd name="T90" fmla="*/ 39 w 243"/>
                  <a:gd name="T91" fmla="*/ 137 h 197"/>
                  <a:gd name="T92" fmla="*/ 25 w 243"/>
                  <a:gd name="T93" fmla="*/ 141 h 197"/>
                  <a:gd name="T94" fmla="*/ 22 w 243"/>
                  <a:gd name="T95" fmla="*/ 151 h 197"/>
                  <a:gd name="T96" fmla="*/ 32 w 243"/>
                  <a:gd name="T97" fmla="*/ 162 h 197"/>
                  <a:gd name="T98" fmla="*/ 53 w 243"/>
                  <a:gd name="T99" fmla="*/ 173 h 197"/>
                  <a:gd name="T100" fmla="*/ 67 w 243"/>
                  <a:gd name="T101" fmla="*/ 183 h 197"/>
                  <a:gd name="T102" fmla="*/ 81 w 243"/>
                  <a:gd name="T103" fmla="*/ 194 h 197"/>
                  <a:gd name="T104" fmla="*/ 155 w 243"/>
                  <a:gd name="T105" fmla="*/ 173 h 197"/>
                  <a:gd name="T106" fmla="*/ 169 w 243"/>
                  <a:gd name="T107" fmla="*/ 173 h 197"/>
                  <a:gd name="T108" fmla="*/ 187 w 243"/>
                  <a:gd name="T109" fmla="*/ 183 h 197"/>
                  <a:gd name="T110" fmla="*/ 194 w 243"/>
                  <a:gd name="T111" fmla="*/ 180 h 197"/>
                  <a:gd name="T112" fmla="*/ 198 w 243"/>
                  <a:gd name="T113" fmla="*/ 180 h 197"/>
                  <a:gd name="T114" fmla="*/ 212 w 243"/>
                  <a:gd name="T115" fmla="*/ 180 h 197"/>
                  <a:gd name="T116" fmla="*/ 222 w 243"/>
                  <a:gd name="T117" fmla="*/ 173 h 197"/>
                  <a:gd name="T118" fmla="*/ 219 w 243"/>
                  <a:gd name="T119" fmla="*/ 165 h 197"/>
                  <a:gd name="T120" fmla="*/ 208 w 243"/>
                  <a:gd name="T121" fmla="*/ 162 h 197"/>
                  <a:gd name="T122" fmla="*/ 205 w 243"/>
                  <a:gd name="T123" fmla="*/ 158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43" h="197">
                    <a:moveTo>
                      <a:pt x="212" y="155"/>
                    </a:moveTo>
                    <a:lnTo>
                      <a:pt x="212" y="151"/>
                    </a:lnTo>
                    <a:lnTo>
                      <a:pt x="219" y="151"/>
                    </a:lnTo>
                    <a:lnTo>
                      <a:pt x="226" y="151"/>
                    </a:lnTo>
                    <a:lnTo>
                      <a:pt x="233" y="148"/>
                    </a:lnTo>
                    <a:lnTo>
                      <a:pt x="240" y="151"/>
                    </a:lnTo>
                    <a:lnTo>
                      <a:pt x="240" y="151"/>
                    </a:lnTo>
                    <a:lnTo>
                      <a:pt x="240" y="148"/>
                    </a:lnTo>
                    <a:lnTo>
                      <a:pt x="243" y="148"/>
                    </a:lnTo>
                    <a:lnTo>
                      <a:pt x="243" y="144"/>
                    </a:lnTo>
                    <a:lnTo>
                      <a:pt x="243" y="137"/>
                    </a:lnTo>
                    <a:lnTo>
                      <a:pt x="240" y="134"/>
                    </a:lnTo>
                    <a:lnTo>
                      <a:pt x="233" y="130"/>
                    </a:lnTo>
                    <a:lnTo>
                      <a:pt x="229" y="130"/>
                    </a:lnTo>
                    <a:lnTo>
                      <a:pt x="222" y="127"/>
                    </a:lnTo>
                    <a:lnTo>
                      <a:pt x="219" y="123"/>
                    </a:lnTo>
                    <a:lnTo>
                      <a:pt x="208" y="123"/>
                    </a:lnTo>
                    <a:lnTo>
                      <a:pt x="198" y="120"/>
                    </a:lnTo>
                    <a:lnTo>
                      <a:pt x="194" y="116"/>
                    </a:lnTo>
                    <a:lnTo>
                      <a:pt x="187" y="106"/>
                    </a:lnTo>
                    <a:lnTo>
                      <a:pt x="184" y="84"/>
                    </a:lnTo>
                    <a:lnTo>
                      <a:pt x="184" y="56"/>
                    </a:lnTo>
                    <a:lnTo>
                      <a:pt x="184" y="53"/>
                    </a:lnTo>
                    <a:lnTo>
                      <a:pt x="180" y="49"/>
                    </a:lnTo>
                    <a:lnTo>
                      <a:pt x="180" y="42"/>
                    </a:lnTo>
                    <a:lnTo>
                      <a:pt x="177" y="35"/>
                    </a:lnTo>
                    <a:lnTo>
                      <a:pt x="177" y="28"/>
                    </a:lnTo>
                    <a:lnTo>
                      <a:pt x="169" y="25"/>
                    </a:lnTo>
                    <a:lnTo>
                      <a:pt x="166" y="21"/>
                    </a:lnTo>
                    <a:lnTo>
                      <a:pt x="159" y="21"/>
                    </a:lnTo>
                    <a:lnTo>
                      <a:pt x="155" y="21"/>
                    </a:lnTo>
                    <a:lnTo>
                      <a:pt x="152" y="25"/>
                    </a:lnTo>
                    <a:lnTo>
                      <a:pt x="148" y="32"/>
                    </a:lnTo>
                    <a:lnTo>
                      <a:pt x="148" y="39"/>
                    </a:lnTo>
                    <a:lnTo>
                      <a:pt x="145" y="46"/>
                    </a:lnTo>
                    <a:lnTo>
                      <a:pt x="134" y="25"/>
                    </a:lnTo>
                    <a:lnTo>
                      <a:pt x="131" y="25"/>
                    </a:lnTo>
                    <a:lnTo>
                      <a:pt x="131" y="21"/>
                    </a:lnTo>
                    <a:lnTo>
                      <a:pt x="127" y="17"/>
                    </a:lnTo>
                    <a:lnTo>
                      <a:pt x="124" y="17"/>
                    </a:lnTo>
                    <a:lnTo>
                      <a:pt x="120" y="21"/>
                    </a:lnTo>
                    <a:lnTo>
                      <a:pt x="117" y="28"/>
                    </a:lnTo>
                    <a:lnTo>
                      <a:pt x="113" y="32"/>
                    </a:lnTo>
                    <a:lnTo>
                      <a:pt x="110" y="35"/>
                    </a:lnTo>
                    <a:lnTo>
                      <a:pt x="106" y="32"/>
                    </a:lnTo>
                    <a:lnTo>
                      <a:pt x="103" y="28"/>
                    </a:lnTo>
                    <a:lnTo>
                      <a:pt x="99" y="21"/>
                    </a:lnTo>
                    <a:lnTo>
                      <a:pt x="96" y="14"/>
                    </a:lnTo>
                    <a:lnTo>
                      <a:pt x="92" y="10"/>
                    </a:lnTo>
                    <a:lnTo>
                      <a:pt x="88" y="7"/>
                    </a:lnTo>
                    <a:lnTo>
                      <a:pt x="85" y="7"/>
                    </a:lnTo>
                    <a:lnTo>
                      <a:pt x="85" y="14"/>
                    </a:lnTo>
                    <a:lnTo>
                      <a:pt x="85" y="17"/>
                    </a:lnTo>
                    <a:lnTo>
                      <a:pt x="85" y="25"/>
                    </a:lnTo>
                    <a:lnTo>
                      <a:pt x="81" y="32"/>
                    </a:lnTo>
                    <a:lnTo>
                      <a:pt x="81" y="35"/>
                    </a:lnTo>
                    <a:lnTo>
                      <a:pt x="78" y="39"/>
                    </a:lnTo>
                    <a:lnTo>
                      <a:pt x="74" y="35"/>
                    </a:lnTo>
                    <a:lnTo>
                      <a:pt x="67" y="35"/>
                    </a:lnTo>
                    <a:lnTo>
                      <a:pt x="67" y="28"/>
                    </a:lnTo>
                    <a:lnTo>
                      <a:pt x="64" y="25"/>
                    </a:lnTo>
                    <a:lnTo>
                      <a:pt x="67" y="17"/>
                    </a:lnTo>
                    <a:lnTo>
                      <a:pt x="67" y="10"/>
                    </a:lnTo>
                    <a:lnTo>
                      <a:pt x="67" y="7"/>
                    </a:lnTo>
                    <a:lnTo>
                      <a:pt x="67" y="7"/>
                    </a:lnTo>
                    <a:lnTo>
                      <a:pt x="67" y="7"/>
                    </a:lnTo>
                    <a:lnTo>
                      <a:pt x="64" y="3"/>
                    </a:lnTo>
                    <a:lnTo>
                      <a:pt x="60" y="0"/>
                    </a:lnTo>
                    <a:lnTo>
                      <a:pt x="57" y="0"/>
                    </a:lnTo>
                    <a:lnTo>
                      <a:pt x="53" y="3"/>
                    </a:lnTo>
                    <a:lnTo>
                      <a:pt x="46" y="7"/>
                    </a:lnTo>
                    <a:lnTo>
                      <a:pt x="39" y="10"/>
                    </a:lnTo>
                    <a:lnTo>
                      <a:pt x="32" y="14"/>
                    </a:lnTo>
                    <a:lnTo>
                      <a:pt x="25" y="21"/>
                    </a:lnTo>
                    <a:lnTo>
                      <a:pt x="14" y="25"/>
                    </a:lnTo>
                    <a:lnTo>
                      <a:pt x="11" y="32"/>
                    </a:lnTo>
                    <a:lnTo>
                      <a:pt x="7" y="39"/>
                    </a:lnTo>
                    <a:lnTo>
                      <a:pt x="7" y="39"/>
                    </a:lnTo>
                    <a:lnTo>
                      <a:pt x="7" y="46"/>
                    </a:lnTo>
                    <a:lnTo>
                      <a:pt x="7" y="49"/>
                    </a:lnTo>
                    <a:lnTo>
                      <a:pt x="4" y="56"/>
                    </a:lnTo>
                    <a:lnTo>
                      <a:pt x="0" y="60"/>
                    </a:lnTo>
                    <a:lnTo>
                      <a:pt x="0" y="60"/>
                    </a:lnTo>
                    <a:lnTo>
                      <a:pt x="0" y="63"/>
                    </a:lnTo>
                    <a:lnTo>
                      <a:pt x="0" y="67"/>
                    </a:lnTo>
                    <a:lnTo>
                      <a:pt x="0" y="70"/>
                    </a:lnTo>
                    <a:lnTo>
                      <a:pt x="0" y="74"/>
                    </a:lnTo>
                    <a:lnTo>
                      <a:pt x="7" y="77"/>
                    </a:lnTo>
                    <a:lnTo>
                      <a:pt x="14" y="81"/>
                    </a:lnTo>
                    <a:lnTo>
                      <a:pt x="25" y="81"/>
                    </a:lnTo>
                    <a:lnTo>
                      <a:pt x="25" y="81"/>
                    </a:lnTo>
                    <a:lnTo>
                      <a:pt x="32" y="81"/>
                    </a:lnTo>
                    <a:lnTo>
                      <a:pt x="39" y="81"/>
                    </a:lnTo>
                    <a:lnTo>
                      <a:pt x="43" y="81"/>
                    </a:lnTo>
                    <a:lnTo>
                      <a:pt x="46" y="77"/>
                    </a:lnTo>
                    <a:lnTo>
                      <a:pt x="46" y="77"/>
                    </a:lnTo>
                    <a:lnTo>
                      <a:pt x="50" y="81"/>
                    </a:lnTo>
                    <a:lnTo>
                      <a:pt x="50" y="84"/>
                    </a:lnTo>
                    <a:lnTo>
                      <a:pt x="46" y="88"/>
                    </a:lnTo>
                    <a:lnTo>
                      <a:pt x="46" y="88"/>
                    </a:lnTo>
                    <a:lnTo>
                      <a:pt x="39" y="91"/>
                    </a:lnTo>
                    <a:lnTo>
                      <a:pt x="29" y="95"/>
                    </a:lnTo>
                    <a:lnTo>
                      <a:pt x="29" y="91"/>
                    </a:lnTo>
                    <a:lnTo>
                      <a:pt x="25" y="91"/>
                    </a:lnTo>
                    <a:lnTo>
                      <a:pt x="22" y="91"/>
                    </a:lnTo>
                    <a:lnTo>
                      <a:pt x="18" y="91"/>
                    </a:lnTo>
                    <a:lnTo>
                      <a:pt x="14" y="91"/>
                    </a:lnTo>
                    <a:lnTo>
                      <a:pt x="11" y="95"/>
                    </a:lnTo>
                    <a:lnTo>
                      <a:pt x="7" y="99"/>
                    </a:lnTo>
                    <a:lnTo>
                      <a:pt x="7" y="106"/>
                    </a:lnTo>
                    <a:lnTo>
                      <a:pt x="7" y="106"/>
                    </a:lnTo>
                    <a:lnTo>
                      <a:pt x="11" y="109"/>
                    </a:lnTo>
                    <a:lnTo>
                      <a:pt x="14" y="109"/>
                    </a:lnTo>
                    <a:lnTo>
                      <a:pt x="25" y="113"/>
                    </a:lnTo>
                    <a:lnTo>
                      <a:pt x="39" y="113"/>
                    </a:lnTo>
                    <a:lnTo>
                      <a:pt x="43" y="113"/>
                    </a:lnTo>
                    <a:lnTo>
                      <a:pt x="46" y="113"/>
                    </a:lnTo>
                    <a:lnTo>
                      <a:pt x="57" y="109"/>
                    </a:lnTo>
                    <a:lnTo>
                      <a:pt x="64" y="109"/>
                    </a:lnTo>
                    <a:lnTo>
                      <a:pt x="74" y="109"/>
                    </a:lnTo>
                    <a:lnTo>
                      <a:pt x="81" y="113"/>
                    </a:lnTo>
                    <a:lnTo>
                      <a:pt x="88" y="116"/>
                    </a:lnTo>
                    <a:lnTo>
                      <a:pt x="88" y="120"/>
                    </a:lnTo>
                    <a:lnTo>
                      <a:pt x="88" y="120"/>
                    </a:lnTo>
                    <a:lnTo>
                      <a:pt x="92" y="123"/>
                    </a:lnTo>
                    <a:lnTo>
                      <a:pt x="88" y="127"/>
                    </a:lnTo>
                    <a:lnTo>
                      <a:pt x="88" y="134"/>
                    </a:lnTo>
                    <a:lnTo>
                      <a:pt x="88" y="137"/>
                    </a:lnTo>
                    <a:lnTo>
                      <a:pt x="85" y="141"/>
                    </a:lnTo>
                    <a:lnTo>
                      <a:pt x="81" y="141"/>
                    </a:lnTo>
                    <a:lnTo>
                      <a:pt x="74" y="137"/>
                    </a:lnTo>
                    <a:lnTo>
                      <a:pt x="71" y="137"/>
                    </a:lnTo>
                    <a:lnTo>
                      <a:pt x="67" y="137"/>
                    </a:lnTo>
                    <a:lnTo>
                      <a:pt x="64" y="137"/>
                    </a:lnTo>
                    <a:lnTo>
                      <a:pt x="53" y="137"/>
                    </a:lnTo>
                    <a:lnTo>
                      <a:pt x="43" y="141"/>
                    </a:lnTo>
                    <a:lnTo>
                      <a:pt x="43" y="141"/>
                    </a:lnTo>
                    <a:lnTo>
                      <a:pt x="39" y="137"/>
                    </a:lnTo>
                    <a:lnTo>
                      <a:pt x="36" y="137"/>
                    </a:lnTo>
                    <a:lnTo>
                      <a:pt x="29" y="137"/>
                    </a:lnTo>
                    <a:lnTo>
                      <a:pt x="25" y="141"/>
                    </a:lnTo>
                    <a:lnTo>
                      <a:pt x="22" y="144"/>
                    </a:lnTo>
                    <a:lnTo>
                      <a:pt x="22" y="151"/>
                    </a:lnTo>
                    <a:lnTo>
                      <a:pt x="22" y="151"/>
                    </a:lnTo>
                    <a:lnTo>
                      <a:pt x="22" y="155"/>
                    </a:lnTo>
                    <a:lnTo>
                      <a:pt x="25" y="158"/>
                    </a:lnTo>
                    <a:lnTo>
                      <a:pt x="32" y="162"/>
                    </a:lnTo>
                    <a:lnTo>
                      <a:pt x="39" y="165"/>
                    </a:lnTo>
                    <a:lnTo>
                      <a:pt x="50" y="169"/>
                    </a:lnTo>
                    <a:lnTo>
                      <a:pt x="53" y="173"/>
                    </a:lnTo>
                    <a:lnTo>
                      <a:pt x="57" y="173"/>
                    </a:lnTo>
                    <a:lnTo>
                      <a:pt x="64" y="176"/>
                    </a:lnTo>
                    <a:lnTo>
                      <a:pt x="67" y="183"/>
                    </a:lnTo>
                    <a:lnTo>
                      <a:pt x="71" y="190"/>
                    </a:lnTo>
                    <a:lnTo>
                      <a:pt x="74" y="197"/>
                    </a:lnTo>
                    <a:lnTo>
                      <a:pt x="81" y="194"/>
                    </a:lnTo>
                    <a:lnTo>
                      <a:pt x="106" y="190"/>
                    </a:lnTo>
                    <a:lnTo>
                      <a:pt x="131" y="183"/>
                    </a:lnTo>
                    <a:lnTo>
                      <a:pt x="155" y="173"/>
                    </a:lnTo>
                    <a:lnTo>
                      <a:pt x="155" y="173"/>
                    </a:lnTo>
                    <a:lnTo>
                      <a:pt x="162" y="173"/>
                    </a:lnTo>
                    <a:lnTo>
                      <a:pt x="169" y="173"/>
                    </a:lnTo>
                    <a:lnTo>
                      <a:pt x="177" y="173"/>
                    </a:lnTo>
                    <a:lnTo>
                      <a:pt x="184" y="180"/>
                    </a:lnTo>
                    <a:lnTo>
                      <a:pt x="187" y="183"/>
                    </a:lnTo>
                    <a:lnTo>
                      <a:pt x="187" y="183"/>
                    </a:lnTo>
                    <a:lnTo>
                      <a:pt x="191" y="183"/>
                    </a:lnTo>
                    <a:lnTo>
                      <a:pt x="194" y="180"/>
                    </a:lnTo>
                    <a:lnTo>
                      <a:pt x="198" y="180"/>
                    </a:lnTo>
                    <a:lnTo>
                      <a:pt x="198" y="180"/>
                    </a:lnTo>
                    <a:lnTo>
                      <a:pt x="198" y="180"/>
                    </a:lnTo>
                    <a:lnTo>
                      <a:pt x="201" y="183"/>
                    </a:lnTo>
                    <a:lnTo>
                      <a:pt x="205" y="183"/>
                    </a:lnTo>
                    <a:lnTo>
                      <a:pt x="212" y="180"/>
                    </a:lnTo>
                    <a:lnTo>
                      <a:pt x="219" y="173"/>
                    </a:lnTo>
                    <a:lnTo>
                      <a:pt x="219" y="173"/>
                    </a:lnTo>
                    <a:lnTo>
                      <a:pt x="222" y="173"/>
                    </a:lnTo>
                    <a:lnTo>
                      <a:pt x="222" y="169"/>
                    </a:lnTo>
                    <a:lnTo>
                      <a:pt x="222" y="165"/>
                    </a:lnTo>
                    <a:lnTo>
                      <a:pt x="219" y="165"/>
                    </a:lnTo>
                    <a:lnTo>
                      <a:pt x="215" y="162"/>
                    </a:lnTo>
                    <a:lnTo>
                      <a:pt x="208" y="162"/>
                    </a:lnTo>
                    <a:lnTo>
                      <a:pt x="208" y="162"/>
                    </a:lnTo>
                    <a:lnTo>
                      <a:pt x="205" y="162"/>
                    </a:lnTo>
                    <a:lnTo>
                      <a:pt x="205" y="158"/>
                    </a:lnTo>
                    <a:lnTo>
                      <a:pt x="205" y="158"/>
                    </a:lnTo>
                    <a:lnTo>
                      <a:pt x="205" y="155"/>
                    </a:lnTo>
                    <a:lnTo>
                      <a:pt x="212" y="15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0" name="Freeform 354">
                <a:extLst/>
              </p:cNvPr>
              <p:cNvSpPr>
                <a:spLocks/>
              </p:cNvSpPr>
              <p:nvPr userDrawn="1"/>
            </p:nvSpPr>
            <p:spPr bwMode="gray">
              <a:xfrm>
                <a:off x="765" y="-2766"/>
                <a:ext cx="116" cy="96"/>
              </a:xfrm>
              <a:custGeom>
                <a:avLst/>
                <a:gdLst>
                  <a:gd name="T0" fmla="*/ 43 w 124"/>
                  <a:gd name="T1" fmla="*/ 92 h 96"/>
                  <a:gd name="T2" fmla="*/ 50 w 124"/>
                  <a:gd name="T3" fmla="*/ 96 h 96"/>
                  <a:gd name="T4" fmla="*/ 60 w 124"/>
                  <a:gd name="T5" fmla="*/ 96 h 96"/>
                  <a:gd name="T6" fmla="*/ 64 w 124"/>
                  <a:gd name="T7" fmla="*/ 88 h 96"/>
                  <a:gd name="T8" fmla="*/ 74 w 124"/>
                  <a:gd name="T9" fmla="*/ 78 h 96"/>
                  <a:gd name="T10" fmla="*/ 81 w 124"/>
                  <a:gd name="T11" fmla="*/ 60 h 96"/>
                  <a:gd name="T12" fmla="*/ 85 w 124"/>
                  <a:gd name="T13" fmla="*/ 64 h 96"/>
                  <a:gd name="T14" fmla="*/ 96 w 124"/>
                  <a:gd name="T15" fmla="*/ 67 h 96"/>
                  <a:gd name="T16" fmla="*/ 110 w 124"/>
                  <a:gd name="T17" fmla="*/ 60 h 96"/>
                  <a:gd name="T18" fmla="*/ 110 w 124"/>
                  <a:gd name="T19" fmla="*/ 57 h 96"/>
                  <a:gd name="T20" fmla="*/ 113 w 124"/>
                  <a:gd name="T21" fmla="*/ 50 h 96"/>
                  <a:gd name="T22" fmla="*/ 110 w 124"/>
                  <a:gd name="T23" fmla="*/ 46 h 96"/>
                  <a:gd name="T24" fmla="*/ 113 w 124"/>
                  <a:gd name="T25" fmla="*/ 43 h 96"/>
                  <a:gd name="T26" fmla="*/ 117 w 124"/>
                  <a:gd name="T27" fmla="*/ 36 h 96"/>
                  <a:gd name="T28" fmla="*/ 113 w 124"/>
                  <a:gd name="T29" fmla="*/ 29 h 96"/>
                  <a:gd name="T30" fmla="*/ 117 w 124"/>
                  <a:gd name="T31" fmla="*/ 22 h 96"/>
                  <a:gd name="T32" fmla="*/ 124 w 124"/>
                  <a:gd name="T33" fmla="*/ 14 h 96"/>
                  <a:gd name="T34" fmla="*/ 124 w 124"/>
                  <a:gd name="T35" fmla="*/ 11 h 96"/>
                  <a:gd name="T36" fmla="*/ 117 w 124"/>
                  <a:gd name="T37" fmla="*/ 7 h 96"/>
                  <a:gd name="T38" fmla="*/ 110 w 124"/>
                  <a:gd name="T39" fmla="*/ 0 h 96"/>
                  <a:gd name="T40" fmla="*/ 92 w 124"/>
                  <a:gd name="T41" fmla="*/ 14 h 96"/>
                  <a:gd name="T42" fmla="*/ 85 w 124"/>
                  <a:gd name="T43" fmla="*/ 14 h 96"/>
                  <a:gd name="T44" fmla="*/ 71 w 124"/>
                  <a:gd name="T45" fmla="*/ 18 h 96"/>
                  <a:gd name="T46" fmla="*/ 64 w 124"/>
                  <a:gd name="T47" fmla="*/ 22 h 96"/>
                  <a:gd name="T48" fmla="*/ 53 w 124"/>
                  <a:gd name="T49" fmla="*/ 36 h 96"/>
                  <a:gd name="T50" fmla="*/ 39 w 124"/>
                  <a:gd name="T51" fmla="*/ 53 h 96"/>
                  <a:gd name="T52" fmla="*/ 25 w 124"/>
                  <a:gd name="T53" fmla="*/ 67 h 96"/>
                  <a:gd name="T54" fmla="*/ 15 w 124"/>
                  <a:gd name="T55" fmla="*/ 71 h 96"/>
                  <a:gd name="T56" fmla="*/ 7 w 124"/>
                  <a:gd name="T57" fmla="*/ 71 h 96"/>
                  <a:gd name="T58" fmla="*/ 0 w 124"/>
                  <a:gd name="T59" fmla="*/ 74 h 96"/>
                  <a:gd name="T60" fmla="*/ 4 w 124"/>
                  <a:gd name="T61" fmla="*/ 81 h 96"/>
                  <a:gd name="T62" fmla="*/ 7 w 124"/>
                  <a:gd name="T63" fmla="*/ 88 h 96"/>
                  <a:gd name="T64" fmla="*/ 18 w 124"/>
                  <a:gd name="T65" fmla="*/ 96 h 96"/>
                  <a:gd name="T66" fmla="*/ 36 w 124"/>
                  <a:gd name="T67"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4" h="96">
                    <a:moveTo>
                      <a:pt x="43" y="92"/>
                    </a:moveTo>
                    <a:lnTo>
                      <a:pt x="43" y="92"/>
                    </a:lnTo>
                    <a:lnTo>
                      <a:pt x="46" y="92"/>
                    </a:lnTo>
                    <a:lnTo>
                      <a:pt x="50" y="96"/>
                    </a:lnTo>
                    <a:lnTo>
                      <a:pt x="53" y="96"/>
                    </a:lnTo>
                    <a:lnTo>
                      <a:pt x="60" y="96"/>
                    </a:lnTo>
                    <a:lnTo>
                      <a:pt x="60" y="92"/>
                    </a:lnTo>
                    <a:lnTo>
                      <a:pt x="64" y="88"/>
                    </a:lnTo>
                    <a:lnTo>
                      <a:pt x="71" y="85"/>
                    </a:lnTo>
                    <a:lnTo>
                      <a:pt x="74" y="78"/>
                    </a:lnTo>
                    <a:lnTo>
                      <a:pt x="81" y="71"/>
                    </a:lnTo>
                    <a:lnTo>
                      <a:pt x="81" y="60"/>
                    </a:lnTo>
                    <a:lnTo>
                      <a:pt x="85" y="64"/>
                    </a:lnTo>
                    <a:lnTo>
                      <a:pt x="85" y="64"/>
                    </a:lnTo>
                    <a:lnTo>
                      <a:pt x="92" y="67"/>
                    </a:lnTo>
                    <a:lnTo>
                      <a:pt x="96" y="67"/>
                    </a:lnTo>
                    <a:lnTo>
                      <a:pt x="103" y="67"/>
                    </a:lnTo>
                    <a:lnTo>
                      <a:pt x="110" y="60"/>
                    </a:lnTo>
                    <a:lnTo>
                      <a:pt x="110" y="60"/>
                    </a:lnTo>
                    <a:lnTo>
                      <a:pt x="110" y="57"/>
                    </a:lnTo>
                    <a:lnTo>
                      <a:pt x="113" y="53"/>
                    </a:lnTo>
                    <a:lnTo>
                      <a:pt x="113" y="50"/>
                    </a:lnTo>
                    <a:lnTo>
                      <a:pt x="113" y="46"/>
                    </a:lnTo>
                    <a:lnTo>
                      <a:pt x="110" y="46"/>
                    </a:lnTo>
                    <a:lnTo>
                      <a:pt x="110" y="43"/>
                    </a:lnTo>
                    <a:lnTo>
                      <a:pt x="113" y="43"/>
                    </a:lnTo>
                    <a:lnTo>
                      <a:pt x="113" y="39"/>
                    </a:lnTo>
                    <a:lnTo>
                      <a:pt x="117" y="36"/>
                    </a:lnTo>
                    <a:lnTo>
                      <a:pt x="117" y="32"/>
                    </a:lnTo>
                    <a:lnTo>
                      <a:pt x="113" y="29"/>
                    </a:lnTo>
                    <a:lnTo>
                      <a:pt x="117" y="25"/>
                    </a:lnTo>
                    <a:lnTo>
                      <a:pt x="117" y="22"/>
                    </a:lnTo>
                    <a:lnTo>
                      <a:pt x="120" y="18"/>
                    </a:lnTo>
                    <a:lnTo>
                      <a:pt x="124" y="14"/>
                    </a:lnTo>
                    <a:lnTo>
                      <a:pt x="124" y="14"/>
                    </a:lnTo>
                    <a:lnTo>
                      <a:pt x="124" y="11"/>
                    </a:lnTo>
                    <a:lnTo>
                      <a:pt x="120" y="7"/>
                    </a:lnTo>
                    <a:lnTo>
                      <a:pt x="117" y="7"/>
                    </a:lnTo>
                    <a:lnTo>
                      <a:pt x="113" y="4"/>
                    </a:lnTo>
                    <a:lnTo>
                      <a:pt x="110" y="0"/>
                    </a:lnTo>
                    <a:lnTo>
                      <a:pt x="106" y="0"/>
                    </a:lnTo>
                    <a:lnTo>
                      <a:pt x="92" y="14"/>
                    </a:lnTo>
                    <a:lnTo>
                      <a:pt x="89" y="14"/>
                    </a:lnTo>
                    <a:lnTo>
                      <a:pt x="85" y="14"/>
                    </a:lnTo>
                    <a:lnTo>
                      <a:pt x="78" y="14"/>
                    </a:lnTo>
                    <a:lnTo>
                      <a:pt x="71" y="18"/>
                    </a:lnTo>
                    <a:lnTo>
                      <a:pt x="64" y="22"/>
                    </a:lnTo>
                    <a:lnTo>
                      <a:pt x="64" y="22"/>
                    </a:lnTo>
                    <a:lnTo>
                      <a:pt x="60" y="29"/>
                    </a:lnTo>
                    <a:lnTo>
                      <a:pt x="53" y="36"/>
                    </a:lnTo>
                    <a:lnTo>
                      <a:pt x="46" y="43"/>
                    </a:lnTo>
                    <a:lnTo>
                      <a:pt x="39" y="53"/>
                    </a:lnTo>
                    <a:lnTo>
                      <a:pt x="32" y="60"/>
                    </a:lnTo>
                    <a:lnTo>
                      <a:pt x="25" y="67"/>
                    </a:lnTo>
                    <a:lnTo>
                      <a:pt x="22" y="71"/>
                    </a:lnTo>
                    <a:lnTo>
                      <a:pt x="15" y="71"/>
                    </a:lnTo>
                    <a:lnTo>
                      <a:pt x="11" y="71"/>
                    </a:lnTo>
                    <a:lnTo>
                      <a:pt x="7" y="71"/>
                    </a:lnTo>
                    <a:lnTo>
                      <a:pt x="4" y="74"/>
                    </a:lnTo>
                    <a:lnTo>
                      <a:pt x="0" y="74"/>
                    </a:lnTo>
                    <a:lnTo>
                      <a:pt x="0" y="78"/>
                    </a:lnTo>
                    <a:lnTo>
                      <a:pt x="4" y="81"/>
                    </a:lnTo>
                    <a:lnTo>
                      <a:pt x="7" y="88"/>
                    </a:lnTo>
                    <a:lnTo>
                      <a:pt x="7" y="88"/>
                    </a:lnTo>
                    <a:lnTo>
                      <a:pt x="15" y="92"/>
                    </a:lnTo>
                    <a:lnTo>
                      <a:pt x="18" y="96"/>
                    </a:lnTo>
                    <a:lnTo>
                      <a:pt x="29" y="96"/>
                    </a:lnTo>
                    <a:lnTo>
                      <a:pt x="36" y="96"/>
                    </a:lnTo>
                    <a:lnTo>
                      <a:pt x="43" y="9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1" name="Freeform 355">
                <a:extLst/>
              </p:cNvPr>
              <p:cNvSpPr>
                <a:spLocks/>
              </p:cNvSpPr>
              <p:nvPr userDrawn="1"/>
            </p:nvSpPr>
            <p:spPr bwMode="gray">
              <a:xfrm>
                <a:off x="885" y="-2808"/>
                <a:ext cx="26" cy="20"/>
              </a:xfrm>
              <a:custGeom>
                <a:avLst/>
                <a:gdLst>
                  <a:gd name="T0" fmla="*/ 25 w 25"/>
                  <a:gd name="T1" fmla="*/ 21 h 28"/>
                  <a:gd name="T2" fmla="*/ 21 w 25"/>
                  <a:gd name="T3" fmla="*/ 14 h 28"/>
                  <a:gd name="T4" fmla="*/ 21 w 25"/>
                  <a:gd name="T5" fmla="*/ 7 h 28"/>
                  <a:gd name="T6" fmla="*/ 18 w 25"/>
                  <a:gd name="T7" fmla="*/ 4 h 28"/>
                  <a:gd name="T8" fmla="*/ 18 w 25"/>
                  <a:gd name="T9" fmla="*/ 4 h 28"/>
                  <a:gd name="T10" fmla="*/ 14 w 25"/>
                  <a:gd name="T11" fmla="*/ 4 h 28"/>
                  <a:gd name="T12" fmla="*/ 14 w 25"/>
                  <a:gd name="T13" fmla="*/ 4 h 28"/>
                  <a:gd name="T14" fmla="*/ 11 w 25"/>
                  <a:gd name="T15" fmla="*/ 0 h 28"/>
                  <a:gd name="T16" fmla="*/ 11 w 25"/>
                  <a:gd name="T17" fmla="*/ 0 h 28"/>
                  <a:gd name="T18" fmla="*/ 7 w 25"/>
                  <a:gd name="T19" fmla="*/ 0 h 28"/>
                  <a:gd name="T20" fmla="*/ 4 w 25"/>
                  <a:gd name="T21" fmla="*/ 4 h 28"/>
                  <a:gd name="T22" fmla="*/ 0 w 25"/>
                  <a:gd name="T23" fmla="*/ 7 h 28"/>
                  <a:gd name="T24" fmla="*/ 0 w 25"/>
                  <a:gd name="T25" fmla="*/ 11 h 28"/>
                  <a:gd name="T26" fmla="*/ 0 w 25"/>
                  <a:gd name="T27" fmla="*/ 21 h 28"/>
                  <a:gd name="T28" fmla="*/ 0 w 25"/>
                  <a:gd name="T29" fmla="*/ 21 h 28"/>
                  <a:gd name="T30" fmla="*/ 4 w 25"/>
                  <a:gd name="T31" fmla="*/ 25 h 28"/>
                  <a:gd name="T32" fmla="*/ 7 w 25"/>
                  <a:gd name="T33" fmla="*/ 28 h 28"/>
                  <a:gd name="T34" fmla="*/ 14 w 25"/>
                  <a:gd name="T35" fmla="*/ 28 h 28"/>
                  <a:gd name="T36" fmla="*/ 18 w 25"/>
                  <a:gd name="T37" fmla="*/ 28 h 28"/>
                  <a:gd name="T38" fmla="*/ 21 w 25"/>
                  <a:gd name="T39" fmla="*/ 28 h 28"/>
                  <a:gd name="T40" fmla="*/ 25 w 25"/>
                  <a:gd name="T41" fmla="*/ 2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 h="28">
                    <a:moveTo>
                      <a:pt x="25" y="21"/>
                    </a:moveTo>
                    <a:lnTo>
                      <a:pt x="21" y="14"/>
                    </a:lnTo>
                    <a:lnTo>
                      <a:pt x="21" y="7"/>
                    </a:lnTo>
                    <a:lnTo>
                      <a:pt x="18" y="4"/>
                    </a:lnTo>
                    <a:lnTo>
                      <a:pt x="18" y="4"/>
                    </a:lnTo>
                    <a:lnTo>
                      <a:pt x="14" y="4"/>
                    </a:lnTo>
                    <a:lnTo>
                      <a:pt x="14" y="4"/>
                    </a:lnTo>
                    <a:lnTo>
                      <a:pt x="11" y="0"/>
                    </a:lnTo>
                    <a:lnTo>
                      <a:pt x="11" y="0"/>
                    </a:lnTo>
                    <a:lnTo>
                      <a:pt x="7" y="0"/>
                    </a:lnTo>
                    <a:lnTo>
                      <a:pt x="4" y="4"/>
                    </a:lnTo>
                    <a:lnTo>
                      <a:pt x="0" y="7"/>
                    </a:lnTo>
                    <a:lnTo>
                      <a:pt x="0" y="11"/>
                    </a:lnTo>
                    <a:lnTo>
                      <a:pt x="0" y="21"/>
                    </a:lnTo>
                    <a:lnTo>
                      <a:pt x="0" y="21"/>
                    </a:lnTo>
                    <a:lnTo>
                      <a:pt x="4" y="25"/>
                    </a:lnTo>
                    <a:lnTo>
                      <a:pt x="7" y="28"/>
                    </a:lnTo>
                    <a:lnTo>
                      <a:pt x="14" y="28"/>
                    </a:lnTo>
                    <a:lnTo>
                      <a:pt x="18" y="28"/>
                    </a:lnTo>
                    <a:lnTo>
                      <a:pt x="21" y="28"/>
                    </a:lnTo>
                    <a:lnTo>
                      <a:pt x="25"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2" name="Freeform 356">
                <a:extLst/>
              </p:cNvPr>
              <p:cNvSpPr>
                <a:spLocks/>
              </p:cNvSpPr>
              <p:nvPr userDrawn="1"/>
            </p:nvSpPr>
            <p:spPr bwMode="gray">
              <a:xfrm>
                <a:off x="913" y="-2847"/>
                <a:ext cx="82" cy="60"/>
              </a:xfrm>
              <a:custGeom>
                <a:avLst/>
                <a:gdLst>
                  <a:gd name="T0" fmla="*/ 11 w 71"/>
                  <a:gd name="T1" fmla="*/ 39 h 43"/>
                  <a:gd name="T2" fmla="*/ 11 w 71"/>
                  <a:gd name="T3" fmla="*/ 36 h 43"/>
                  <a:gd name="T4" fmla="*/ 14 w 71"/>
                  <a:gd name="T5" fmla="*/ 32 h 43"/>
                  <a:gd name="T6" fmla="*/ 18 w 71"/>
                  <a:gd name="T7" fmla="*/ 29 h 43"/>
                  <a:gd name="T8" fmla="*/ 22 w 71"/>
                  <a:gd name="T9" fmla="*/ 29 h 43"/>
                  <a:gd name="T10" fmla="*/ 25 w 71"/>
                  <a:gd name="T11" fmla="*/ 29 h 43"/>
                  <a:gd name="T12" fmla="*/ 32 w 71"/>
                  <a:gd name="T13" fmla="*/ 32 h 43"/>
                  <a:gd name="T14" fmla="*/ 32 w 71"/>
                  <a:gd name="T15" fmla="*/ 32 h 43"/>
                  <a:gd name="T16" fmla="*/ 32 w 71"/>
                  <a:gd name="T17" fmla="*/ 36 h 43"/>
                  <a:gd name="T18" fmla="*/ 39 w 71"/>
                  <a:gd name="T19" fmla="*/ 39 h 43"/>
                  <a:gd name="T20" fmla="*/ 43 w 71"/>
                  <a:gd name="T21" fmla="*/ 43 h 43"/>
                  <a:gd name="T22" fmla="*/ 50 w 71"/>
                  <a:gd name="T23" fmla="*/ 43 h 43"/>
                  <a:gd name="T24" fmla="*/ 57 w 71"/>
                  <a:gd name="T25" fmla="*/ 39 h 43"/>
                  <a:gd name="T26" fmla="*/ 64 w 71"/>
                  <a:gd name="T27" fmla="*/ 32 h 43"/>
                  <a:gd name="T28" fmla="*/ 67 w 71"/>
                  <a:gd name="T29" fmla="*/ 32 h 43"/>
                  <a:gd name="T30" fmla="*/ 67 w 71"/>
                  <a:gd name="T31" fmla="*/ 29 h 43"/>
                  <a:gd name="T32" fmla="*/ 71 w 71"/>
                  <a:gd name="T33" fmla="*/ 25 h 43"/>
                  <a:gd name="T34" fmla="*/ 71 w 71"/>
                  <a:gd name="T35" fmla="*/ 22 h 43"/>
                  <a:gd name="T36" fmla="*/ 67 w 71"/>
                  <a:gd name="T37" fmla="*/ 18 h 43"/>
                  <a:gd name="T38" fmla="*/ 60 w 71"/>
                  <a:gd name="T39" fmla="*/ 14 h 43"/>
                  <a:gd name="T40" fmla="*/ 39 w 71"/>
                  <a:gd name="T41" fmla="*/ 4 h 43"/>
                  <a:gd name="T42" fmla="*/ 39 w 71"/>
                  <a:gd name="T43" fmla="*/ 0 h 43"/>
                  <a:gd name="T44" fmla="*/ 36 w 71"/>
                  <a:gd name="T45" fmla="*/ 0 h 43"/>
                  <a:gd name="T46" fmla="*/ 32 w 71"/>
                  <a:gd name="T47" fmla="*/ 0 h 43"/>
                  <a:gd name="T48" fmla="*/ 25 w 71"/>
                  <a:gd name="T49" fmla="*/ 0 h 43"/>
                  <a:gd name="T50" fmla="*/ 18 w 71"/>
                  <a:gd name="T51" fmla="*/ 4 h 43"/>
                  <a:gd name="T52" fmla="*/ 11 w 71"/>
                  <a:gd name="T53" fmla="*/ 11 h 43"/>
                  <a:gd name="T54" fmla="*/ 11 w 71"/>
                  <a:gd name="T55" fmla="*/ 11 h 43"/>
                  <a:gd name="T56" fmla="*/ 7 w 71"/>
                  <a:gd name="T57" fmla="*/ 14 h 43"/>
                  <a:gd name="T58" fmla="*/ 4 w 71"/>
                  <a:gd name="T59" fmla="*/ 18 h 43"/>
                  <a:gd name="T60" fmla="*/ 0 w 71"/>
                  <a:gd name="T61" fmla="*/ 22 h 43"/>
                  <a:gd name="T62" fmla="*/ 0 w 71"/>
                  <a:gd name="T63" fmla="*/ 25 h 43"/>
                  <a:gd name="T64" fmla="*/ 0 w 71"/>
                  <a:gd name="T65" fmla="*/ 29 h 43"/>
                  <a:gd name="T66" fmla="*/ 4 w 71"/>
                  <a:gd name="T67" fmla="*/ 32 h 43"/>
                  <a:gd name="T68" fmla="*/ 11 w 71"/>
                  <a:gd name="T69" fmla="*/ 3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1" h="43">
                    <a:moveTo>
                      <a:pt x="11" y="39"/>
                    </a:moveTo>
                    <a:lnTo>
                      <a:pt x="11" y="36"/>
                    </a:lnTo>
                    <a:lnTo>
                      <a:pt x="14" y="32"/>
                    </a:lnTo>
                    <a:lnTo>
                      <a:pt x="18" y="29"/>
                    </a:lnTo>
                    <a:lnTo>
                      <a:pt x="22" y="29"/>
                    </a:lnTo>
                    <a:lnTo>
                      <a:pt x="25" y="29"/>
                    </a:lnTo>
                    <a:lnTo>
                      <a:pt x="32" y="32"/>
                    </a:lnTo>
                    <a:lnTo>
                      <a:pt x="32" y="32"/>
                    </a:lnTo>
                    <a:lnTo>
                      <a:pt x="32" y="36"/>
                    </a:lnTo>
                    <a:lnTo>
                      <a:pt x="39" y="39"/>
                    </a:lnTo>
                    <a:lnTo>
                      <a:pt x="43" y="43"/>
                    </a:lnTo>
                    <a:lnTo>
                      <a:pt x="50" y="43"/>
                    </a:lnTo>
                    <a:lnTo>
                      <a:pt x="57" y="39"/>
                    </a:lnTo>
                    <a:lnTo>
                      <a:pt x="64" y="32"/>
                    </a:lnTo>
                    <a:lnTo>
                      <a:pt x="67" y="32"/>
                    </a:lnTo>
                    <a:lnTo>
                      <a:pt x="67" y="29"/>
                    </a:lnTo>
                    <a:lnTo>
                      <a:pt x="71" y="25"/>
                    </a:lnTo>
                    <a:lnTo>
                      <a:pt x="71" y="22"/>
                    </a:lnTo>
                    <a:lnTo>
                      <a:pt x="67" y="18"/>
                    </a:lnTo>
                    <a:lnTo>
                      <a:pt x="60" y="14"/>
                    </a:lnTo>
                    <a:lnTo>
                      <a:pt x="39" y="4"/>
                    </a:lnTo>
                    <a:lnTo>
                      <a:pt x="39" y="0"/>
                    </a:lnTo>
                    <a:lnTo>
                      <a:pt x="36" y="0"/>
                    </a:lnTo>
                    <a:lnTo>
                      <a:pt x="32" y="0"/>
                    </a:lnTo>
                    <a:lnTo>
                      <a:pt x="25" y="0"/>
                    </a:lnTo>
                    <a:lnTo>
                      <a:pt x="18" y="4"/>
                    </a:lnTo>
                    <a:lnTo>
                      <a:pt x="11" y="11"/>
                    </a:lnTo>
                    <a:lnTo>
                      <a:pt x="11" y="11"/>
                    </a:lnTo>
                    <a:lnTo>
                      <a:pt x="7" y="14"/>
                    </a:lnTo>
                    <a:lnTo>
                      <a:pt x="4" y="18"/>
                    </a:lnTo>
                    <a:lnTo>
                      <a:pt x="0" y="22"/>
                    </a:lnTo>
                    <a:lnTo>
                      <a:pt x="0" y="25"/>
                    </a:lnTo>
                    <a:lnTo>
                      <a:pt x="0" y="29"/>
                    </a:lnTo>
                    <a:lnTo>
                      <a:pt x="4" y="32"/>
                    </a:lnTo>
                    <a:lnTo>
                      <a:pt x="11" y="3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3" name="Freeform 357">
                <a:extLst/>
              </p:cNvPr>
              <p:cNvSpPr>
                <a:spLocks/>
              </p:cNvSpPr>
              <p:nvPr userDrawn="1"/>
            </p:nvSpPr>
            <p:spPr bwMode="gray">
              <a:xfrm>
                <a:off x="911" y="-2790"/>
                <a:ext cx="62" cy="13"/>
              </a:xfrm>
              <a:custGeom>
                <a:avLst/>
                <a:gdLst>
                  <a:gd name="T0" fmla="*/ 10 w 63"/>
                  <a:gd name="T1" fmla="*/ 35 h 35"/>
                  <a:gd name="T2" fmla="*/ 10 w 63"/>
                  <a:gd name="T3" fmla="*/ 35 h 35"/>
                  <a:gd name="T4" fmla="*/ 17 w 63"/>
                  <a:gd name="T5" fmla="*/ 35 h 35"/>
                  <a:gd name="T6" fmla="*/ 25 w 63"/>
                  <a:gd name="T7" fmla="*/ 35 h 35"/>
                  <a:gd name="T8" fmla="*/ 35 w 63"/>
                  <a:gd name="T9" fmla="*/ 35 h 35"/>
                  <a:gd name="T10" fmla="*/ 39 w 63"/>
                  <a:gd name="T11" fmla="*/ 31 h 35"/>
                  <a:gd name="T12" fmla="*/ 42 w 63"/>
                  <a:gd name="T13" fmla="*/ 28 h 35"/>
                  <a:gd name="T14" fmla="*/ 49 w 63"/>
                  <a:gd name="T15" fmla="*/ 21 h 35"/>
                  <a:gd name="T16" fmla="*/ 53 w 63"/>
                  <a:gd name="T17" fmla="*/ 17 h 35"/>
                  <a:gd name="T18" fmla="*/ 56 w 63"/>
                  <a:gd name="T19" fmla="*/ 17 h 35"/>
                  <a:gd name="T20" fmla="*/ 60 w 63"/>
                  <a:gd name="T21" fmla="*/ 17 h 35"/>
                  <a:gd name="T22" fmla="*/ 63 w 63"/>
                  <a:gd name="T23" fmla="*/ 17 h 35"/>
                  <a:gd name="T24" fmla="*/ 63 w 63"/>
                  <a:gd name="T25" fmla="*/ 14 h 35"/>
                  <a:gd name="T26" fmla="*/ 63 w 63"/>
                  <a:gd name="T27" fmla="*/ 10 h 35"/>
                  <a:gd name="T28" fmla="*/ 60 w 63"/>
                  <a:gd name="T29" fmla="*/ 7 h 35"/>
                  <a:gd name="T30" fmla="*/ 53 w 63"/>
                  <a:gd name="T31" fmla="*/ 3 h 35"/>
                  <a:gd name="T32" fmla="*/ 42 w 63"/>
                  <a:gd name="T33" fmla="*/ 3 h 35"/>
                  <a:gd name="T34" fmla="*/ 32 w 63"/>
                  <a:gd name="T35" fmla="*/ 0 h 35"/>
                  <a:gd name="T36" fmla="*/ 25 w 63"/>
                  <a:gd name="T37" fmla="*/ 0 h 35"/>
                  <a:gd name="T38" fmla="*/ 17 w 63"/>
                  <a:gd name="T39" fmla="*/ 0 h 35"/>
                  <a:gd name="T40" fmla="*/ 14 w 63"/>
                  <a:gd name="T41" fmla="*/ 0 h 35"/>
                  <a:gd name="T42" fmla="*/ 14 w 63"/>
                  <a:gd name="T43" fmla="*/ 0 h 35"/>
                  <a:gd name="T44" fmla="*/ 10 w 63"/>
                  <a:gd name="T45" fmla="*/ 3 h 35"/>
                  <a:gd name="T46" fmla="*/ 7 w 63"/>
                  <a:gd name="T47" fmla="*/ 10 h 35"/>
                  <a:gd name="T48" fmla="*/ 3 w 63"/>
                  <a:gd name="T49" fmla="*/ 14 h 35"/>
                  <a:gd name="T50" fmla="*/ 0 w 63"/>
                  <a:gd name="T51" fmla="*/ 21 h 35"/>
                  <a:gd name="T52" fmla="*/ 3 w 63"/>
                  <a:gd name="T53" fmla="*/ 28 h 35"/>
                  <a:gd name="T54" fmla="*/ 10 w 63"/>
                  <a:gd name="T55"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3" h="35">
                    <a:moveTo>
                      <a:pt x="10" y="35"/>
                    </a:moveTo>
                    <a:lnTo>
                      <a:pt x="10" y="35"/>
                    </a:lnTo>
                    <a:lnTo>
                      <a:pt x="17" y="35"/>
                    </a:lnTo>
                    <a:lnTo>
                      <a:pt x="25" y="35"/>
                    </a:lnTo>
                    <a:lnTo>
                      <a:pt x="35" y="35"/>
                    </a:lnTo>
                    <a:lnTo>
                      <a:pt x="39" y="31"/>
                    </a:lnTo>
                    <a:lnTo>
                      <a:pt x="42" y="28"/>
                    </a:lnTo>
                    <a:lnTo>
                      <a:pt x="49" y="21"/>
                    </a:lnTo>
                    <a:lnTo>
                      <a:pt x="53" y="17"/>
                    </a:lnTo>
                    <a:lnTo>
                      <a:pt x="56" y="17"/>
                    </a:lnTo>
                    <a:lnTo>
                      <a:pt x="60" y="17"/>
                    </a:lnTo>
                    <a:lnTo>
                      <a:pt x="63" y="17"/>
                    </a:lnTo>
                    <a:lnTo>
                      <a:pt x="63" y="14"/>
                    </a:lnTo>
                    <a:lnTo>
                      <a:pt x="63" y="10"/>
                    </a:lnTo>
                    <a:lnTo>
                      <a:pt x="60" y="7"/>
                    </a:lnTo>
                    <a:lnTo>
                      <a:pt x="53" y="3"/>
                    </a:lnTo>
                    <a:lnTo>
                      <a:pt x="42" y="3"/>
                    </a:lnTo>
                    <a:lnTo>
                      <a:pt x="32" y="0"/>
                    </a:lnTo>
                    <a:lnTo>
                      <a:pt x="25" y="0"/>
                    </a:lnTo>
                    <a:lnTo>
                      <a:pt x="17" y="0"/>
                    </a:lnTo>
                    <a:lnTo>
                      <a:pt x="14" y="0"/>
                    </a:lnTo>
                    <a:lnTo>
                      <a:pt x="14" y="0"/>
                    </a:lnTo>
                    <a:lnTo>
                      <a:pt x="10" y="3"/>
                    </a:lnTo>
                    <a:lnTo>
                      <a:pt x="7" y="10"/>
                    </a:lnTo>
                    <a:lnTo>
                      <a:pt x="3" y="14"/>
                    </a:lnTo>
                    <a:lnTo>
                      <a:pt x="0" y="21"/>
                    </a:lnTo>
                    <a:lnTo>
                      <a:pt x="3" y="28"/>
                    </a:lnTo>
                    <a:lnTo>
                      <a:pt x="10" y="3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4" name="Freeform 358">
                <a:extLst/>
              </p:cNvPr>
              <p:cNvSpPr>
                <a:spLocks/>
              </p:cNvSpPr>
              <p:nvPr userDrawn="1"/>
            </p:nvSpPr>
            <p:spPr bwMode="gray">
              <a:xfrm>
                <a:off x="836" y="-2678"/>
                <a:ext cx="18" cy="29"/>
              </a:xfrm>
              <a:custGeom>
                <a:avLst/>
                <a:gdLst>
                  <a:gd name="T0" fmla="*/ 18 w 18"/>
                  <a:gd name="T1" fmla="*/ 15 h 29"/>
                  <a:gd name="T2" fmla="*/ 18 w 18"/>
                  <a:gd name="T3" fmla="*/ 15 h 29"/>
                  <a:gd name="T4" fmla="*/ 18 w 18"/>
                  <a:gd name="T5" fmla="*/ 11 h 29"/>
                  <a:gd name="T6" fmla="*/ 18 w 18"/>
                  <a:gd name="T7" fmla="*/ 8 h 29"/>
                  <a:gd name="T8" fmla="*/ 18 w 18"/>
                  <a:gd name="T9" fmla="*/ 4 h 29"/>
                  <a:gd name="T10" fmla="*/ 18 w 18"/>
                  <a:gd name="T11" fmla="*/ 0 h 29"/>
                  <a:gd name="T12" fmla="*/ 14 w 18"/>
                  <a:gd name="T13" fmla="*/ 0 h 29"/>
                  <a:gd name="T14" fmla="*/ 10 w 18"/>
                  <a:gd name="T15" fmla="*/ 0 h 29"/>
                  <a:gd name="T16" fmla="*/ 7 w 18"/>
                  <a:gd name="T17" fmla="*/ 4 h 29"/>
                  <a:gd name="T18" fmla="*/ 3 w 18"/>
                  <a:gd name="T19" fmla="*/ 11 h 29"/>
                  <a:gd name="T20" fmla="*/ 0 w 18"/>
                  <a:gd name="T21" fmla="*/ 15 h 29"/>
                  <a:gd name="T22" fmla="*/ 0 w 18"/>
                  <a:gd name="T23" fmla="*/ 22 h 29"/>
                  <a:gd name="T24" fmla="*/ 0 w 18"/>
                  <a:gd name="T25" fmla="*/ 29 h 29"/>
                  <a:gd name="T26" fmla="*/ 0 w 18"/>
                  <a:gd name="T27" fmla="*/ 29 h 29"/>
                  <a:gd name="T28" fmla="*/ 3 w 18"/>
                  <a:gd name="T29" fmla="*/ 29 h 29"/>
                  <a:gd name="T30" fmla="*/ 7 w 18"/>
                  <a:gd name="T31" fmla="*/ 29 h 29"/>
                  <a:gd name="T32" fmla="*/ 10 w 18"/>
                  <a:gd name="T33" fmla="*/ 29 h 29"/>
                  <a:gd name="T34" fmla="*/ 14 w 18"/>
                  <a:gd name="T35" fmla="*/ 22 h 29"/>
                  <a:gd name="T36" fmla="*/ 18 w 18"/>
                  <a:gd name="T37"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 h="29">
                    <a:moveTo>
                      <a:pt x="18" y="15"/>
                    </a:moveTo>
                    <a:lnTo>
                      <a:pt x="18" y="15"/>
                    </a:lnTo>
                    <a:lnTo>
                      <a:pt x="18" y="11"/>
                    </a:lnTo>
                    <a:lnTo>
                      <a:pt x="18" y="8"/>
                    </a:lnTo>
                    <a:lnTo>
                      <a:pt x="18" y="4"/>
                    </a:lnTo>
                    <a:lnTo>
                      <a:pt x="18" y="0"/>
                    </a:lnTo>
                    <a:lnTo>
                      <a:pt x="14" y="0"/>
                    </a:lnTo>
                    <a:lnTo>
                      <a:pt x="10" y="0"/>
                    </a:lnTo>
                    <a:lnTo>
                      <a:pt x="7" y="4"/>
                    </a:lnTo>
                    <a:lnTo>
                      <a:pt x="3" y="11"/>
                    </a:lnTo>
                    <a:lnTo>
                      <a:pt x="0" y="15"/>
                    </a:lnTo>
                    <a:lnTo>
                      <a:pt x="0" y="22"/>
                    </a:lnTo>
                    <a:lnTo>
                      <a:pt x="0" y="29"/>
                    </a:lnTo>
                    <a:lnTo>
                      <a:pt x="0" y="29"/>
                    </a:lnTo>
                    <a:lnTo>
                      <a:pt x="3" y="29"/>
                    </a:lnTo>
                    <a:lnTo>
                      <a:pt x="7" y="29"/>
                    </a:lnTo>
                    <a:lnTo>
                      <a:pt x="10" y="29"/>
                    </a:lnTo>
                    <a:lnTo>
                      <a:pt x="14" y="22"/>
                    </a:lnTo>
                    <a:lnTo>
                      <a:pt x="18" y="1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5" name="Freeform 359">
                <a:extLst/>
              </p:cNvPr>
              <p:cNvSpPr>
                <a:spLocks/>
              </p:cNvSpPr>
              <p:nvPr userDrawn="1"/>
            </p:nvSpPr>
            <p:spPr bwMode="gray">
              <a:xfrm>
                <a:off x="832" y="-2656"/>
                <a:ext cx="120" cy="84"/>
              </a:xfrm>
              <a:custGeom>
                <a:avLst/>
                <a:gdLst>
                  <a:gd name="T0" fmla="*/ 7 w 120"/>
                  <a:gd name="T1" fmla="*/ 70 h 95"/>
                  <a:gd name="T2" fmla="*/ 14 w 120"/>
                  <a:gd name="T3" fmla="*/ 74 h 95"/>
                  <a:gd name="T4" fmla="*/ 25 w 120"/>
                  <a:gd name="T5" fmla="*/ 74 h 95"/>
                  <a:gd name="T6" fmla="*/ 29 w 120"/>
                  <a:gd name="T7" fmla="*/ 70 h 95"/>
                  <a:gd name="T8" fmla="*/ 32 w 120"/>
                  <a:gd name="T9" fmla="*/ 67 h 95"/>
                  <a:gd name="T10" fmla="*/ 39 w 120"/>
                  <a:gd name="T11" fmla="*/ 70 h 95"/>
                  <a:gd name="T12" fmla="*/ 50 w 120"/>
                  <a:gd name="T13" fmla="*/ 70 h 95"/>
                  <a:gd name="T14" fmla="*/ 53 w 120"/>
                  <a:gd name="T15" fmla="*/ 67 h 95"/>
                  <a:gd name="T16" fmla="*/ 60 w 120"/>
                  <a:gd name="T17" fmla="*/ 67 h 95"/>
                  <a:gd name="T18" fmla="*/ 60 w 120"/>
                  <a:gd name="T19" fmla="*/ 70 h 95"/>
                  <a:gd name="T20" fmla="*/ 57 w 120"/>
                  <a:gd name="T21" fmla="*/ 74 h 95"/>
                  <a:gd name="T22" fmla="*/ 43 w 120"/>
                  <a:gd name="T23" fmla="*/ 81 h 95"/>
                  <a:gd name="T24" fmla="*/ 29 w 120"/>
                  <a:gd name="T25" fmla="*/ 88 h 95"/>
                  <a:gd name="T26" fmla="*/ 29 w 120"/>
                  <a:gd name="T27" fmla="*/ 91 h 95"/>
                  <a:gd name="T28" fmla="*/ 39 w 120"/>
                  <a:gd name="T29" fmla="*/ 95 h 95"/>
                  <a:gd name="T30" fmla="*/ 57 w 120"/>
                  <a:gd name="T31" fmla="*/ 91 h 95"/>
                  <a:gd name="T32" fmla="*/ 71 w 120"/>
                  <a:gd name="T33" fmla="*/ 81 h 95"/>
                  <a:gd name="T34" fmla="*/ 78 w 120"/>
                  <a:gd name="T35" fmla="*/ 77 h 95"/>
                  <a:gd name="T36" fmla="*/ 81 w 120"/>
                  <a:gd name="T37" fmla="*/ 74 h 95"/>
                  <a:gd name="T38" fmla="*/ 85 w 120"/>
                  <a:gd name="T39" fmla="*/ 77 h 95"/>
                  <a:gd name="T40" fmla="*/ 88 w 120"/>
                  <a:gd name="T41" fmla="*/ 77 h 95"/>
                  <a:gd name="T42" fmla="*/ 95 w 120"/>
                  <a:gd name="T43" fmla="*/ 74 h 95"/>
                  <a:gd name="T44" fmla="*/ 99 w 120"/>
                  <a:gd name="T45" fmla="*/ 74 h 95"/>
                  <a:gd name="T46" fmla="*/ 110 w 120"/>
                  <a:gd name="T47" fmla="*/ 74 h 95"/>
                  <a:gd name="T48" fmla="*/ 113 w 120"/>
                  <a:gd name="T49" fmla="*/ 70 h 95"/>
                  <a:gd name="T50" fmla="*/ 117 w 120"/>
                  <a:gd name="T51" fmla="*/ 60 h 95"/>
                  <a:gd name="T52" fmla="*/ 120 w 120"/>
                  <a:gd name="T53" fmla="*/ 45 h 95"/>
                  <a:gd name="T54" fmla="*/ 117 w 120"/>
                  <a:gd name="T55" fmla="*/ 35 h 95"/>
                  <a:gd name="T56" fmla="*/ 113 w 120"/>
                  <a:gd name="T57" fmla="*/ 35 h 95"/>
                  <a:gd name="T58" fmla="*/ 106 w 120"/>
                  <a:gd name="T59" fmla="*/ 38 h 95"/>
                  <a:gd name="T60" fmla="*/ 99 w 120"/>
                  <a:gd name="T61" fmla="*/ 38 h 95"/>
                  <a:gd name="T62" fmla="*/ 95 w 120"/>
                  <a:gd name="T63" fmla="*/ 31 h 95"/>
                  <a:gd name="T64" fmla="*/ 88 w 120"/>
                  <a:gd name="T65" fmla="*/ 17 h 95"/>
                  <a:gd name="T66" fmla="*/ 88 w 120"/>
                  <a:gd name="T67" fmla="*/ 7 h 95"/>
                  <a:gd name="T68" fmla="*/ 85 w 120"/>
                  <a:gd name="T69" fmla="*/ 0 h 95"/>
                  <a:gd name="T70" fmla="*/ 81 w 120"/>
                  <a:gd name="T71" fmla="*/ 0 h 95"/>
                  <a:gd name="T72" fmla="*/ 74 w 120"/>
                  <a:gd name="T73" fmla="*/ 3 h 95"/>
                  <a:gd name="T74" fmla="*/ 67 w 120"/>
                  <a:gd name="T75" fmla="*/ 14 h 95"/>
                  <a:gd name="T76" fmla="*/ 67 w 120"/>
                  <a:gd name="T77" fmla="*/ 21 h 95"/>
                  <a:gd name="T78" fmla="*/ 67 w 120"/>
                  <a:gd name="T79" fmla="*/ 28 h 95"/>
                  <a:gd name="T80" fmla="*/ 74 w 120"/>
                  <a:gd name="T81" fmla="*/ 31 h 95"/>
                  <a:gd name="T82" fmla="*/ 67 w 120"/>
                  <a:gd name="T83" fmla="*/ 38 h 95"/>
                  <a:gd name="T84" fmla="*/ 64 w 120"/>
                  <a:gd name="T85" fmla="*/ 45 h 95"/>
                  <a:gd name="T86" fmla="*/ 57 w 120"/>
                  <a:gd name="T87" fmla="*/ 49 h 95"/>
                  <a:gd name="T88" fmla="*/ 57 w 120"/>
                  <a:gd name="T89" fmla="*/ 38 h 95"/>
                  <a:gd name="T90" fmla="*/ 53 w 120"/>
                  <a:gd name="T91" fmla="*/ 28 h 95"/>
                  <a:gd name="T92" fmla="*/ 46 w 120"/>
                  <a:gd name="T93" fmla="*/ 24 h 95"/>
                  <a:gd name="T94" fmla="*/ 39 w 120"/>
                  <a:gd name="T95" fmla="*/ 28 h 95"/>
                  <a:gd name="T96" fmla="*/ 32 w 120"/>
                  <a:gd name="T97" fmla="*/ 24 h 95"/>
                  <a:gd name="T98" fmla="*/ 32 w 120"/>
                  <a:gd name="T99" fmla="*/ 21 h 95"/>
                  <a:gd name="T100" fmla="*/ 25 w 120"/>
                  <a:gd name="T101" fmla="*/ 17 h 95"/>
                  <a:gd name="T102" fmla="*/ 14 w 120"/>
                  <a:gd name="T103" fmla="*/ 17 h 95"/>
                  <a:gd name="T104" fmla="*/ 11 w 120"/>
                  <a:gd name="T105" fmla="*/ 24 h 95"/>
                  <a:gd name="T106" fmla="*/ 7 w 120"/>
                  <a:gd name="T107" fmla="*/ 35 h 95"/>
                  <a:gd name="T108" fmla="*/ 7 w 120"/>
                  <a:gd name="T109" fmla="*/ 35 h 95"/>
                  <a:gd name="T110" fmla="*/ 7 w 120"/>
                  <a:gd name="T111" fmla="*/ 45 h 95"/>
                  <a:gd name="T112" fmla="*/ 4 w 120"/>
                  <a:gd name="T113" fmla="*/ 49 h 95"/>
                  <a:gd name="T114" fmla="*/ 0 w 120"/>
                  <a:gd name="T115" fmla="*/ 56 h 95"/>
                  <a:gd name="T116" fmla="*/ 0 w 120"/>
                  <a:gd name="T117" fmla="*/ 6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0" h="95">
                    <a:moveTo>
                      <a:pt x="7" y="70"/>
                    </a:moveTo>
                    <a:lnTo>
                      <a:pt x="7" y="70"/>
                    </a:lnTo>
                    <a:lnTo>
                      <a:pt x="11" y="74"/>
                    </a:lnTo>
                    <a:lnTo>
                      <a:pt x="14" y="74"/>
                    </a:lnTo>
                    <a:lnTo>
                      <a:pt x="22" y="77"/>
                    </a:lnTo>
                    <a:lnTo>
                      <a:pt x="25" y="74"/>
                    </a:lnTo>
                    <a:lnTo>
                      <a:pt x="25" y="74"/>
                    </a:lnTo>
                    <a:lnTo>
                      <a:pt x="29" y="70"/>
                    </a:lnTo>
                    <a:lnTo>
                      <a:pt x="32" y="67"/>
                    </a:lnTo>
                    <a:lnTo>
                      <a:pt x="32" y="67"/>
                    </a:lnTo>
                    <a:lnTo>
                      <a:pt x="36" y="70"/>
                    </a:lnTo>
                    <a:lnTo>
                      <a:pt x="39" y="70"/>
                    </a:lnTo>
                    <a:lnTo>
                      <a:pt x="46" y="70"/>
                    </a:lnTo>
                    <a:lnTo>
                      <a:pt x="50" y="70"/>
                    </a:lnTo>
                    <a:lnTo>
                      <a:pt x="50" y="67"/>
                    </a:lnTo>
                    <a:lnTo>
                      <a:pt x="53" y="67"/>
                    </a:lnTo>
                    <a:lnTo>
                      <a:pt x="57" y="67"/>
                    </a:lnTo>
                    <a:lnTo>
                      <a:pt x="60" y="67"/>
                    </a:lnTo>
                    <a:lnTo>
                      <a:pt x="64" y="67"/>
                    </a:lnTo>
                    <a:lnTo>
                      <a:pt x="60" y="70"/>
                    </a:lnTo>
                    <a:lnTo>
                      <a:pt x="60" y="74"/>
                    </a:lnTo>
                    <a:lnTo>
                      <a:pt x="57" y="74"/>
                    </a:lnTo>
                    <a:lnTo>
                      <a:pt x="50" y="77"/>
                    </a:lnTo>
                    <a:lnTo>
                      <a:pt x="43" y="81"/>
                    </a:lnTo>
                    <a:lnTo>
                      <a:pt x="36" y="84"/>
                    </a:lnTo>
                    <a:lnTo>
                      <a:pt x="29" y="88"/>
                    </a:lnTo>
                    <a:lnTo>
                      <a:pt x="29" y="91"/>
                    </a:lnTo>
                    <a:lnTo>
                      <a:pt x="29" y="91"/>
                    </a:lnTo>
                    <a:lnTo>
                      <a:pt x="32" y="91"/>
                    </a:lnTo>
                    <a:lnTo>
                      <a:pt x="39" y="95"/>
                    </a:lnTo>
                    <a:lnTo>
                      <a:pt x="50" y="95"/>
                    </a:lnTo>
                    <a:lnTo>
                      <a:pt x="57" y="91"/>
                    </a:lnTo>
                    <a:lnTo>
                      <a:pt x="64" y="84"/>
                    </a:lnTo>
                    <a:lnTo>
                      <a:pt x="71" y="81"/>
                    </a:lnTo>
                    <a:lnTo>
                      <a:pt x="78" y="77"/>
                    </a:lnTo>
                    <a:lnTo>
                      <a:pt x="78" y="77"/>
                    </a:lnTo>
                    <a:lnTo>
                      <a:pt x="78" y="74"/>
                    </a:lnTo>
                    <a:lnTo>
                      <a:pt x="81" y="74"/>
                    </a:lnTo>
                    <a:lnTo>
                      <a:pt x="85" y="74"/>
                    </a:lnTo>
                    <a:lnTo>
                      <a:pt x="85" y="77"/>
                    </a:lnTo>
                    <a:lnTo>
                      <a:pt x="88" y="77"/>
                    </a:lnTo>
                    <a:lnTo>
                      <a:pt x="88" y="77"/>
                    </a:lnTo>
                    <a:lnTo>
                      <a:pt x="92" y="77"/>
                    </a:lnTo>
                    <a:lnTo>
                      <a:pt x="95" y="74"/>
                    </a:lnTo>
                    <a:lnTo>
                      <a:pt x="99" y="74"/>
                    </a:lnTo>
                    <a:lnTo>
                      <a:pt x="99" y="74"/>
                    </a:lnTo>
                    <a:lnTo>
                      <a:pt x="106" y="77"/>
                    </a:lnTo>
                    <a:lnTo>
                      <a:pt x="110" y="74"/>
                    </a:lnTo>
                    <a:lnTo>
                      <a:pt x="113" y="70"/>
                    </a:lnTo>
                    <a:lnTo>
                      <a:pt x="113" y="70"/>
                    </a:lnTo>
                    <a:lnTo>
                      <a:pt x="117" y="63"/>
                    </a:lnTo>
                    <a:lnTo>
                      <a:pt x="117" y="60"/>
                    </a:lnTo>
                    <a:lnTo>
                      <a:pt x="120" y="52"/>
                    </a:lnTo>
                    <a:lnTo>
                      <a:pt x="120" y="45"/>
                    </a:lnTo>
                    <a:lnTo>
                      <a:pt x="120" y="42"/>
                    </a:lnTo>
                    <a:lnTo>
                      <a:pt x="117" y="35"/>
                    </a:lnTo>
                    <a:lnTo>
                      <a:pt x="113" y="35"/>
                    </a:lnTo>
                    <a:lnTo>
                      <a:pt x="113" y="35"/>
                    </a:lnTo>
                    <a:lnTo>
                      <a:pt x="110" y="35"/>
                    </a:lnTo>
                    <a:lnTo>
                      <a:pt x="106" y="38"/>
                    </a:lnTo>
                    <a:lnTo>
                      <a:pt x="103" y="38"/>
                    </a:lnTo>
                    <a:lnTo>
                      <a:pt x="99" y="38"/>
                    </a:lnTo>
                    <a:lnTo>
                      <a:pt x="95" y="31"/>
                    </a:lnTo>
                    <a:lnTo>
                      <a:pt x="95" y="31"/>
                    </a:lnTo>
                    <a:lnTo>
                      <a:pt x="92" y="24"/>
                    </a:lnTo>
                    <a:lnTo>
                      <a:pt x="88" y="17"/>
                    </a:lnTo>
                    <a:lnTo>
                      <a:pt x="88" y="10"/>
                    </a:lnTo>
                    <a:lnTo>
                      <a:pt x="88" y="7"/>
                    </a:lnTo>
                    <a:lnTo>
                      <a:pt x="85" y="0"/>
                    </a:lnTo>
                    <a:lnTo>
                      <a:pt x="85" y="0"/>
                    </a:lnTo>
                    <a:lnTo>
                      <a:pt x="85" y="0"/>
                    </a:lnTo>
                    <a:lnTo>
                      <a:pt x="81" y="0"/>
                    </a:lnTo>
                    <a:lnTo>
                      <a:pt x="78" y="0"/>
                    </a:lnTo>
                    <a:lnTo>
                      <a:pt x="74" y="3"/>
                    </a:lnTo>
                    <a:lnTo>
                      <a:pt x="71" y="7"/>
                    </a:lnTo>
                    <a:lnTo>
                      <a:pt x="67" y="14"/>
                    </a:lnTo>
                    <a:lnTo>
                      <a:pt x="67" y="21"/>
                    </a:lnTo>
                    <a:lnTo>
                      <a:pt x="67" y="21"/>
                    </a:lnTo>
                    <a:lnTo>
                      <a:pt x="67" y="24"/>
                    </a:lnTo>
                    <a:lnTo>
                      <a:pt x="67" y="28"/>
                    </a:lnTo>
                    <a:lnTo>
                      <a:pt x="74" y="28"/>
                    </a:lnTo>
                    <a:lnTo>
                      <a:pt x="74" y="31"/>
                    </a:lnTo>
                    <a:lnTo>
                      <a:pt x="71" y="35"/>
                    </a:lnTo>
                    <a:lnTo>
                      <a:pt x="67" y="38"/>
                    </a:lnTo>
                    <a:lnTo>
                      <a:pt x="67" y="42"/>
                    </a:lnTo>
                    <a:lnTo>
                      <a:pt x="64" y="45"/>
                    </a:lnTo>
                    <a:lnTo>
                      <a:pt x="60" y="49"/>
                    </a:lnTo>
                    <a:lnTo>
                      <a:pt x="57" y="49"/>
                    </a:lnTo>
                    <a:lnTo>
                      <a:pt x="57" y="45"/>
                    </a:lnTo>
                    <a:lnTo>
                      <a:pt x="57" y="38"/>
                    </a:lnTo>
                    <a:lnTo>
                      <a:pt x="57" y="35"/>
                    </a:lnTo>
                    <a:lnTo>
                      <a:pt x="53" y="28"/>
                    </a:lnTo>
                    <a:lnTo>
                      <a:pt x="50" y="24"/>
                    </a:lnTo>
                    <a:lnTo>
                      <a:pt x="46" y="24"/>
                    </a:lnTo>
                    <a:lnTo>
                      <a:pt x="43" y="24"/>
                    </a:lnTo>
                    <a:lnTo>
                      <a:pt x="39" y="28"/>
                    </a:lnTo>
                    <a:lnTo>
                      <a:pt x="36" y="28"/>
                    </a:lnTo>
                    <a:lnTo>
                      <a:pt x="32" y="24"/>
                    </a:lnTo>
                    <a:lnTo>
                      <a:pt x="32" y="21"/>
                    </a:lnTo>
                    <a:lnTo>
                      <a:pt x="32" y="21"/>
                    </a:lnTo>
                    <a:lnTo>
                      <a:pt x="29" y="17"/>
                    </a:lnTo>
                    <a:lnTo>
                      <a:pt x="25" y="17"/>
                    </a:lnTo>
                    <a:lnTo>
                      <a:pt x="22" y="17"/>
                    </a:lnTo>
                    <a:lnTo>
                      <a:pt x="14" y="17"/>
                    </a:lnTo>
                    <a:lnTo>
                      <a:pt x="11" y="21"/>
                    </a:lnTo>
                    <a:lnTo>
                      <a:pt x="11" y="24"/>
                    </a:lnTo>
                    <a:lnTo>
                      <a:pt x="11" y="35"/>
                    </a:lnTo>
                    <a:lnTo>
                      <a:pt x="7" y="35"/>
                    </a:lnTo>
                    <a:lnTo>
                      <a:pt x="7" y="35"/>
                    </a:lnTo>
                    <a:lnTo>
                      <a:pt x="7" y="35"/>
                    </a:lnTo>
                    <a:lnTo>
                      <a:pt x="7" y="38"/>
                    </a:lnTo>
                    <a:lnTo>
                      <a:pt x="7" y="45"/>
                    </a:lnTo>
                    <a:lnTo>
                      <a:pt x="7" y="49"/>
                    </a:lnTo>
                    <a:lnTo>
                      <a:pt x="4" y="49"/>
                    </a:lnTo>
                    <a:lnTo>
                      <a:pt x="0" y="52"/>
                    </a:lnTo>
                    <a:lnTo>
                      <a:pt x="0" y="56"/>
                    </a:lnTo>
                    <a:lnTo>
                      <a:pt x="0" y="60"/>
                    </a:lnTo>
                    <a:lnTo>
                      <a:pt x="0" y="63"/>
                    </a:lnTo>
                    <a:lnTo>
                      <a:pt x="7" y="7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6" name="Freeform 360">
                <a:extLst/>
              </p:cNvPr>
              <p:cNvSpPr>
                <a:spLocks/>
              </p:cNvSpPr>
              <p:nvPr userDrawn="1"/>
            </p:nvSpPr>
            <p:spPr bwMode="gray">
              <a:xfrm>
                <a:off x="1024" y="-2797"/>
                <a:ext cx="28" cy="53"/>
              </a:xfrm>
              <a:custGeom>
                <a:avLst/>
                <a:gdLst>
                  <a:gd name="T0" fmla="*/ 17 w 21"/>
                  <a:gd name="T1" fmla="*/ 38 h 53"/>
                  <a:gd name="T2" fmla="*/ 10 w 21"/>
                  <a:gd name="T3" fmla="*/ 10 h 53"/>
                  <a:gd name="T4" fmla="*/ 10 w 21"/>
                  <a:gd name="T5" fmla="*/ 10 h 53"/>
                  <a:gd name="T6" fmla="*/ 7 w 21"/>
                  <a:gd name="T7" fmla="*/ 7 h 53"/>
                  <a:gd name="T8" fmla="*/ 7 w 21"/>
                  <a:gd name="T9" fmla="*/ 3 h 53"/>
                  <a:gd name="T10" fmla="*/ 7 w 21"/>
                  <a:gd name="T11" fmla="*/ 3 h 53"/>
                  <a:gd name="T12" fmla="*/ 3 w 21"/>
                  <a:gd name="T13" fmla="*/ 0 h 53"/>
                  <a:gd name="T14" fmla="*/ 3 w 21"/>
                  <a:gd name="T15" fmla="*/ 3 h 53"/>
                  <a:gd name="T16" fmla="*/ 0 w 21"/>
                  <a:gd name="T17" fmla="*/ 7 h 53"/>
                  <a:gd name="T18" fmla="*/ 0 w 21"/>
                  <a:gd name="T19" fmla="*/ 14 h 53"/>
                  <a:gd name="T20" fmla="*/ 0 w 21"/>
                  <a:gd name="T21" fmla="*/ 24 h 53"/>
                  <a:gd name="T22" fmla="*/ 0 w 21"/>
                  <a:gd name="T23" fmla="*/ 28 h 53"/>
                  <a:gd name="T24" fmla="*/ 0 w 21"/>
                  <a:gd name="T25" fmla="*/ 31 h 53"/>
                  <a:gd name="T26" fmla="*/ 3 w 21"/>
                  <a:gd name="T27" fmla="*/ 38 h 53"/>
                  <a:gd name="T28" fmla="*/ 3 w 21"/>
                  <a:gd name="T29" fmla="*/ 42 h 53"/>
                  <a:gd name="T30" fmla="*/ 10 w 21"/>
                  <a:gd name="T31" fmla="*/ 49 h 53"/>
                  <a:gd name="T32" fmla="*/ 17 w 21"/>
                  <a:gd name="T33" fmla="*/ 53 h 53"/>
                  <a:gd name="T34" fmla="*/ 17 w 21"/>
                  <a:gd name="T35" fmla="*/ 53 h 53"/>
                  <a:gd name="T36" fmla="*/ 17 w 21"/>
                  <a:gd name="T37" fmla="*/ 53 h 53"/>
                  <a:gd name="T38" fmla="*/ 21 w 21"/>
                  <a:gd name="T39" fmla="*/ 49 h 53"/>
                  <a:gd name="T40" fmla="*/ 21 w 21"/>
                  <a:gd name="T41" fmla="*/ 49 h 53"/>
                  <a:gd name="T42" fmla="*/ 21 w 21"/>
                  <a:gd name="T43" fmla="*/ 42 h 53"/>
                  <a:gd name="T44" fmla="*/ 17 w 21"/>
                  <a:gd name="T45" fmla="*/ 3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 h="53">
                    <a:moveTo>
                      <a:pt x="17" y="38"/>
                    </a:moveTo>
                    <a:lnTo>
                      <a:pt x="10" y="10"/>
                    </a:lnTo>
                    <a:lnTo>
                      <a:pt x="10" y="10"/>
                    </a:lnTo>
                    <a:lnTo>
                      <a:pt x="7" y="7"/>
                    </a:lnTo>
                    <a:lnTo>
                      <a:pt x="7" y="3"/>
                    </a:lnTo>
                    <a:lnTo>
                      <a:pt x="7" y="3"/>
                    </a:lnTo>
                    <a:lnTo>
                      <a:pt x="3" y="0"/>
                    </a:lnTo>
                    <a:lnTo>
                      <a:pt x="3" y="3"/>
                    </a:lnTo>
                    <a:lnTo>
                      <a:pt x="0" y="7"/>
                    </a:lnTo>
                    <a:lnTo>
                      <a:pt x="0" y="14"/>
                    </a:lnTo>
                    <a:lnTo>
                      <a:pt x="0" y="24"/>
                    </a:lnTo>
                    <a:lnTo>
                      <a:pt x="0" y="28"/>
                    </a:lnTo>
                    <a:lnTo>
                      <a:pt x="0" y="31"/>
                    </a:lnTo>
                    <a:lnTo>
                      <a:pt x="3" y="38"/>
                    </a:lnTo>
                    <a:lnTo>
                      <a:pt x="3" y="42"/>
                    </a:lnTo>
                    <a:lnTo>
                      <a:pt x="10" y="49"/>
                    </a:lnTo>
                    <a:lnTo>
                      <a:pt x="17" y="53"/>
                    </a:lnTo>
                    <a:lnTo>
                      <a:pt x="17" y="53"/>
                    </a:lnTo>
                    <a:lnTo>
                      <a:pt x="17" y="53"/>
                    </a:lnTo>
                    <a:lnTo>
                      <a:pt x="21" y="49"/>
                    </a:lnTo>
                    <a:lnTo>
                      <a:pt x="21" y="49"/>
                    </a:lnTo>
                    <a:lnTo>
                      <a:pt x="21" y="42"/>
                    </a:lnTo>
                    <a:lnTo>
                      <a:pt x="17" y="3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7" name="Freeform 361">
                <a:extLst/>
              </p:cNvPr>
              <p:cNvSpPr>
                <a:spLocks/>
              </p:cNvSpPr>
              <p:nvPr userDrawn="1"/>
            </p:nvSpPr>
            <p:spPr bwMode="gray">
              <a:xfrm>
                <a:off x="970" y="-2723"/>
                <a:ext cx="82" cy="79"/>
              </a:xfrm>
              <a:custGeom>
                <a:avLst/>
                <a:gdLst>
                  <a:gd name="T0" fmla="*/ 0 w 77"/>
                  <a:gd name="T1" fmla="*/ 24 h 95"/>
                  <a:gd name="T2" fmla="*/ 7 w 77"/>
                  <a:gd name="T3" fmla="*/ 35 h 95"/>
                  <a:gd name="T4" fmla="*/ 14 w 77"/>
                  <a:gd name="T5" fmla="*/ 53 h 95"/>
                  <a:gd name="T6" fmla="*/ 21 w 77"/>
                  <a:gd name="T7" fmla="*/ 53 h 95"/>
                  <a:gd name="T8" fmla="*/ 31 w 77"/>
                  <a:gd name="T9" fmla="*/ 56 h 95"/>
                  <a:gd name="T10" fmla="*/ 39 w 77"/>
                  <a:gd name="T11" fmla="*/ 60 h 95"/>
                  <a:gd name="T12" fmla="*/ 39 w 77"/>
                  <a:gd name="T13" fmla="*/ 77 h 95"/>
                  <a:gd name="T14" fmla="*/ 49 w 77"/>
                  <a:gd name="T15" fmla="*/ 91 h 95"/>
                  <a:gd name="T16" fmla="*/ 63 w 77"/>
                  <a:gd name="T17" fmla="*/ 95 h 95"/>
                  <a:gd name="T18" fmla="*/ 77 w 77"/>
                  <a:gd name="T19" fmla="*/ 88 h 95"/>
                  <a:gd name="T20" fmla="*/ 77 w 77"/>
                  <a:gd name="T21" fmla="*/ 88 h 95"/>
                  <a:gd name="T22" fmla="*/ 70 w 77"/>
                  <a:gd name="T23" fmla="*/ 88 h 95"/>
                  <a:gd name="T24" fmla="*/ 67 w 77"/>
                  <a:gd name="T25" fmla="*/ 91 h 95"/>
                  <a:gd name="T26" fmla="*/ 67 w 77"/>
                  <a:gd name="T27" fmla="*/ 91 h 95"/>
                  <a:gd name="T28" fmla="*/ 67 w 77"/>
                  <a:gd name="T29" fmla="*/ 77 h 95"/>
                  <a:gd name="T30" fmla="*/ 63 w 77"/>
                  <a:gd name="T31" fmla="*/ 56 h 95"/>
                  <a:gd name="T32" fmla="*/ 60 w 77"/>
                  <a:gd name="T33" fmla="*/ 45 h 95"/>
                  <a:gd name="T34" fmla="*/ 63 w 77"/>
                  <a:gd name="T35" fmla="*/ 35 h 95"/>
                  <a:gd name="T36" fmla="*/ 70 w 77"/>
                  <a:gd name="T37" fmla="*/ 24 h 95"/>
                  <a:gd name="T38" fmla="*/ 70 w 77"/>
                  <a:gd name="T39" fmla="*/ 10 h 95"/>
                  <a:gd name="T40" fmla="*/ 63 w 77"/>
                  <a:gd name="T41" fmla="*/ 3 h 95"/>
                  <a:gd name="T42" fmla="*/ 56 w 77"/>
                  <a:gd name="T43" fmla="*/ 3 h 95"/>
                  <a:gd name="T44" fmla="*/ 46 w 77"/>
                  <a:gd name="T45" fmla="*/ 0 h 95"/>
                  <a:gd name="T46" fmla="*/ 39 w 77"/>
                  <a:gd name="T47" fmla="*/ 0 h 95"/>
                  <a:gd name="T48" fmla="*/ 39 w 77"/>
                  <a:gd name="T49" fmla="*/ 10 h 95"/>
                  <a:gd name="T50" fmla="*/ 42 w 77"/>
                  <a:gd name="T51" fmla="*/ 24 h 95"/>
                  <a:gd name="T52" fmla="*/ 46 w 77"/>
                  <a:gd name="T53" fmla="*/ 35 h 95"/>
                  <a:gd name="T54" fmla="*/ 42 w 77"/>
                  <a:gd name="T55" fmla="*/ 42 h 95"/>
                  <a:gd name="T56" fmla="*/ 31 w 77"/>
                  <a:gd name="T57" fmla="*/ 35 h 95"/>
                  <a:gd name="T58" fmla="*/ 17 w 77"/>
                  <a:gd name="T59" fmla="*/ 21 h 95"/>
                  <a:gd name="T60" fmla="*/ 14 w 77"/>
                  <a:gd name="T61" fmla="*/ 10 h 95"/>
                  <a:gd name="T62" fmla="*/ 10 w 77"/>
                  <a:gd name="T63" fmla="*/ 7 h 95"/>
                  <a:gd name="T64" fmla="*/ 3 w 77"/>
                  <a:gd name="T65" fmla="*/ 7 h 95"/>
                  <a:gd name="T66" fmla="*/ 0 w 77"/>
                  <a:gd name="T67" fmla="*/ 10 h 95"/>
                  <a:gd name="T68" fmla="*/ 0 w 77"/>
                  <a:gd name="T69" fmla="*/ 2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7" h="95">
                    <a:moveTo>
                      <a:pt x="0" y="21"/>
                    </a:moveTo>
                    <a:lnTo>
                      <a:pt x="0" y="24"/>
                    </a:lnTo>
                    <a:lnTo>
                      <a:pt x="3" y="28"/>
                    </a:lnTo>
                    <a:lnTo>
                      <a:pt x="7" y="35"/>
                    </a:lnTo>
                    <a:lnTo>
                      <a:pt x="14" y="45"/>
                    </a:lnTo>
                    <a:lnTo>
                      <a:pt x="14" y="53"/>
                    </a:lnTo>
                    <a:lnTo>
                      <a:pt x="17" y="53"/>
                    </a:lnTo>
                    <a:lnTo>
                      <a:pt x="21" y="53"/>
                    </a:lnTo>
                    <a:lnTo>
                      <a:pt x="24" y="53"/>
                    </a:lnTo>
                    <a:lnTo>
                      <a:pt x="31" y="56"/>
                    </a:lnTo>
                    <a:lnTo>
                      <a:pt x="35" y="56"/>
                    </a:lnTo>
                    <a:lnTo>
                      <a:pt x="39" y="60"/>
                    </a:lnTo>
                    <a:lnTo>
                      <a:pt x="39" y="67"/>
                    </a:lnTo>
                    <a:lnTo>
                      <a:pt x="39" y="77"/>
                    </a:lnTo>
                    <a:lnTo>
                      <a:pt x="42" y="84"/>
                    </a:lnTo>
                    <a:lnTo>
                      <a:pt x="49" y="91"/>
                    </a:lnTo>
                    <a:lnTo>
                      <a:pt x="56" y="95"/>
                    </a:lnTo>
                    <a:lnTo>
                      <a:pt x="63" y="95"/>
                    </a:lnTo>
                    <a:lnTo>
                      <a:pt x="70" y="91"/>
                    </a:lnTo>
                    <a:lnTo>
                      <a:pt x="77" y="88"/>
                    </a:lnTo>
                    <a:lnTo>
                      <a:pt x="77" y="88"/>
                    </a:lnTo>
                    <a:lnTo>
                      <a:pt x="77" y="88"/>
                    </a:lnTo>
                    <a:lnTo>
                      <a:pt x="74" y="88"/>
                    </a:lnTo>
                    <a:lnTo>
                      <a:pt x="70" y="88"/>
                    </a:lnTo>
                    <a:lnTo>
                      <a:pt x="70" y="91"/>
                    </a:lnTo>
                    <a:lnTo>
                      <a:pt x="67" y="91"/>
                    </a:lnTo>
                    <a:lnTo>
                      <a:pt x="67" y="91"/>
                    </a:lnTo>
                    <a:lnTo>
                      <a:pt x="67" y="91"/>
                    </a:lnTo>
                    <a:lnTo>
                      <a:pt x="67" y="84"/>
                    </a:lnTo>
                    <a:lnTo>
                      <a:pt x="67" y="77"/>
                    </a:lnTo>
                    <a:lnTo>
                      <a:pt x="63" y="67"/>
                    </a:lnTo>
                    <a:lnTo>
                      <a:pt x="63" y="56"/>
                    </a:lnTo>
                    <a:lnTo>
                      <a:pt x="60" y="45"/>
                    </a:lnTo>
                    <a:lnTo>
                      <a:pt x="60" y="45"/>
                    </a:lnTo>
                    <a:lnTo>
                      <a:pt x="63" y="42"/>
                    </a:lnTo>
                    <a:lnTo>
                      <a:pt x="63" y="35"/>
                    </a:lnTo>
                    <a:lnTo>
                      <a:pt x="67" y="31"/>
                    </a:lnTo>
                    <a:lnTo>
                      <a:pt x="70" y="24"/>
                    </a:lnTo>
                    <a:lnTo>
                      <a:pt x="70" y="17"/>
                    </a:lnTo>
                    <a:lnTo>
                      <a:pt x="70" y="10"/>
                    </a:lnTo>
                    <a:lnTo>
                      <a:pt x="67" y="7"/>
                    </a:lnTo>
                    <a:lnTo>
                      <a:pt x="63" y="3"/>
                    </a:lnTo>
                    <a:lnTo>
                      <a:pt x="60" y="3"/>
                    </a:lnTo>
                    <a:lnTo>
                      <a:pt x="56" y="3"/>
                    </a:lnTo>
                    <a:lnTo>
                      <a:pt x="53" y="0"/>
                    </a:lnTo>
                    <a:lnTo>
                      <a:pt x="46" y="0"/>
                    </a:lnTo>
                    <a:lnTo>
                      <a:pt x="42" y="0"/>
                    </a:lnTo>
                    <a:lnTo>
                      <a:pt x="39" y="0"/>
                    </a:lnTo>
                    <a:lnTo>
                      <a:pt x="35" y="7"/>
                    </a:lnTo>
                    <a:lnTo>
                      <a:pt x="39" y="10"/>
                    </a:lnTo>
                    <a:lnTo>
                      <a:pt x="39" y="17"/>
                    </a:lnTo>
                    <a:lnTo>
                      <a:pt x="42" y="24"/>
                    </a:lnTo>
                    <a:lnTo>
                      <a:pt x="42" y="31"/>
                    </a:lnTo>
                    <a:lnTo>
                      <a:pt x="46" y="35"/>
                    </a:lnTo>
                    <a:lnTo>
                      <a:pt x="46" y="38"/>
                    </a:lnTo>
                    <a:lnTo>
                      <a:pt x="42" y="42"/>
                    </a:lnTo>
                    <a:lnTo>
                      <a:pt x="39" y="38"/>
                    </a:lnTo>
                    <a:lnTo>
                      <a:pt x="31" y="35"/>
                    </a:lnTo>
                    <a:lnTo>
                      <a:pt x="21" y="28"/>
                    </a:lnTo>
                    <a:lnTo>
                      <a:pt x="17" y="21"/>
                    </a:lnTo>
                    <a:lnTo>
                      <a:pt x="14" y="10"/>
                    </a:lnTo>
                    <a:lnTo>
                      <a:pt x="14" y="10"/>
                    </a:lnTo>
                    <a:lnTo>
                      <a:pt x="14" y="10"/>
                    </a:lnTo>
                    <a:lnTo>
                      <a:pt x="10" y="7"/>
                    </a:lnTo>
                    <a:lnTo>
                      <a:pt x="7" y="7"/>
                    </a:lnTo>
                    <a:lnTo>
                      <a:pt x="3" y="7"/>
                    </a:lnTo>
                    <a:lnTo>
                      <a:pt x="0" y="7"/>
                    </a:lnTo>
                    <a:lnTo>
                      <a:pt x="0" y="10"/>
                    </a:lnTo>
                    <a:lnTo>
                      <a:pt x="0" y="14"/>
                    </a:lnTo>
                    <a:lnTo>
                      <a:pt x="0"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8" name="Freeform 362">
                <a:extLst/>
              </p:cNvPr>
              <p:cNvSpPr>
                <a:spLocks/>
              </p:cNvSpPr>
              <p:nvPr userDrawn="1"/>
            </p:nvSpPr>
            <p:spPr bwMode="gray">
              <a:xfrm>
                <a:off x="1052" y="-2663"/>
                <a:ext cx="41" cy="49"/>
              </a:xfrm>
              <a:custGeom>
                <a:avLst/>
                <a:gdLst>
                  <a:gd name="T0" fmla="*/ 24 w 42"/>
                  <a:gd name="T1" fmla="*/ 49 h 49"/>
                  <a:gd name="T2" fmla="*/ 24 w 42"/>
                  <a:gd name="T3" fmla="*/ 49 h 49"/>
                  <a:gd name="T4" fmla="*/ 31 w 42"/>
                  <a:gd name="T5" fmla="*/ 45 h 49"/>
                  <a:gd name="T6" fmla="*/ 35 w 42"/>
                  <a:gd name="T7" fmla="*/ 45 h 49"/>
                  <a:gd name="T8" fmla="*/ 39 w 42"/>
                  <a:gd name="T9" fmla="*/ 38 h 49"/>
                  <a:gd name="T10" fmla="*/ 42 w 42"/>
                  <a:gd name="T11" fmla="*/ 38 h 49"/>
                  <a:gd name="T12" fmla="*/ 42 w 42"/>
                  <a:gd name="T13" fmla="*/ 35 h 49"/>
                  <a:gd name="T14" fmla="*/ 42 w 42"/>
                  <a:gd name="T15" fmla="*/ 28 h 49"/>
                  <a:gd name="T16" fmla="*/ 42 w 42"/>
                  <a:gd name="T17" fmla="*/ 21 h 49"/>
                  <a:gd name="T18" fmla="*/ 39 w 42"/>
                  <a:gd name="T19" fmla="*/ 14 h 49"/>
                  <a:gd name="T20" fmla="*/ 39 w 42"/>
                  <a:gd name="T21" fmla="*/ 14 h 49"/>
                  <a:gd name="T22" fmla="*/ 35 w 42"/>
                  <a:gd name="T23" fmla="*/ 10 h 49"/>
                  <a:gd name="T24" fmla="*/ 31 w 42"/>
                  <a:gd name="T25" fmla="*/ 7 h 49"/>
                  <a:gd name="T26" fmla="*/ 24 w 42"/>
                  <a:gd name="T27" fmla="*/ 3 h 49"/>
                  <a:gd name="T28" fmla="*/ 17 w 42"/>
                  <a:gd name="T29" fmla="*/ 0 h 49"/>
                  <a:gd name="T30" fmla="*/ 10 w 42"/>
                  <a:gd name="T31" fmla="*/ 3 h 49"/>
                  <a:gd name="T32" fmla="*/ 10 w 42"/>
                  <a:gd name="T33" fmla="*/ 3 h 49"/>
                  <a:gd name="T34" fmla="*/ 7 w 42"/>
                  <a:gd name="T35" fmla="*/ 3 h 49"/>
                  <a:gd name="T36" fmla="*/ 7 w 42"/>
                  <a:gd name="T37" fmla="*/ 3 h 49"/>
                  <a:gd name="T38" fmla="*/ 3 w 42"/>
                  <a:gd name="T39" fmla="*/ 0 h 49"/>
                  <a:gd name="T40" fmla="*/ 3 w 42"/>
                  <a:gd name="T41" fmla="*/ 3 h 49"/>
                  <a:gd name="T42" fmla="*/ 0 w 42"/>
                  <a:gd name="T43" fmla="*/ 3 h 49"/>
                  <a:gd name="T44" fmla="*/ 0 w 42"/>
                  <a:gd name="T45" fmla="*/ 7 h 49"/>
                  <a:gd name="T46" fmla="*/ 3 w 42"/>
                  <a:gd name="T47" fmla="*/ 14 h 49"/>
                  <a:gd name="T48" fmla="*/ 3 w 42"/>
                  <a:gd name="T49" fmla="*/ 17 h 49"/>
                  <a:gd name="T50" fmla="*/ 3 w 42"/>
                  <a:gd name="T51" fmla="*/ 21 h 49"/>
                  <a:gd name="T52" fmla="*/ 3 w 42"/>
                  <a:gd name="T53" fmla="*/ 28 h 49"/>
                  <a:gd name="T54" fmla="*/ 0 w 42"/>
                  <a:gd name="T55" fmla="*/ 35 h 49"/>
                  <a:gd name="T56" fmla="*/ 0 w 42"/>
                  <a:gd name="T57" fmla="*/ 42 h 49"/>
                  <a:gd name="T58" fmla="*/ 14 w 42"/>
                  <a:gd name="T59" fmla="*/ 38 h 49"/>
                  <a:gd name="T60" fmla="*/ 24 w 42"/>
                  <a:gd name="T6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2" h="49">
                    <a:moveTo>
                      <a:pt x="24" y="49"/>
                    </a:moveTo>
                    <a:lnTo>
                      <a:pt x="24" y="49"/>
                    </a:lnTo>
                    <a:lnTo>
                      <a:pt x="31" y="45"/>
                    </a:lnTo>
                    <a:lnTo>
                      <a:pt x="35" y="45"/>
                    </a:lnTo>
                    <a:lnTo>
                      <a:pt x="39" y="38"/>
                    </a:lnTo>
                    <a:lnTo>
                      <a:pt x="42" y="38"/>
                    </a:lnTo>
                    <a:lnTo>
                      <a:pt x="42" y="35"/>
                    </a:lnTo>
                    <a:lnTo>
                      <a:pt x="42" y="28"/>
                    </a:lnTo>
                    <a:lnTo>
                      <a:pt x="42" y="21"/>
                    </a:lnTo>
                    <a:lnTo>
                      <a:pt x="39" y="14"/>
                    </a:lnTo>
                    <a:lnTo>
                      <a:pt x="39" y="14"/>
                    </a:lnTo>
                    <a:lnTo>
                      <a:pt x="35" y="10"/>
                    </a:lnTo>
                    <a:lnTo>
                      <a:pt x="31" y="7"/>
                    </a:lnTo>
                    <a:lnTo>
                      <a:pt x="24" y="3"/>
                    </a:lnTo>
                    <a:lnTo>
                      <a:pt x="17" y="0"/>
                    </a:lnTo>
                    <a:lnTo>
                      <a:pt x="10" y="3"/>
                    </a:lnTo>
                    <a:lnTo>
                      <a:pt x="10" y="3"/>
                    </a:lnTo>
                    <a:lnTo>
                      <a:pt x="7" y="3"/>
                    </a:lnTo>
                    <a:lnTo>
                      <a:pt x="7" y="3"/>
                    </a:lnTo>
                    <a:lnTo>
                      <a:pt x="3" y="0"/>
                    </a:lnTo>
                    <a:lnTo>
                      <a:pt x="3" y="3"/>
                    </a:lnTo>
                    <a:lnTo>
                      <a:pt x="0" y="3"/>
                    </a:lnTo>
                    <a:lnTo>
                      <a:pt x="0" y="7"/>
                    </a:lnTo>
                    <a:lnTo>
                      <a:pt x="3" y="14"/>
                    </a:lnTo>
                    <a:lnTo>
                      <a:pt x="3" y="17"/>
                    </a:lnTo>
                    <a:lnTo>
                      <a:pt x="3" y="21"/>
                    </a:lnTo>
                    <a:lnTo>
                      <a:pt x="3" y="28"/>
                    </a:lnTo>
                    <a:lnTo>
                      <a:pt x="0" y="35"/>
                    </a:lnTo>
                    <a:lnTo>
                      <a:pt x="0" y="42"/>
                    </a:lnTo>
                    <a:lnTo>
                      <a:pt x="14" y="38"/>
                    </a:lnTo>
                    <a:lnTo>
                      <a:pt x="24" y="4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9" name="Freeform 363">
                <a:extLst/>
              </p:cNvPr>
              <p:cNvSpPr>
                <a:spLocks/>
              </p:cNvSpPr>
              <p:nvPr userDrawn="1"/>
            </p:nvSpPr>
            <p:spPr bwMode="gray">
              <a:xfrm>
                <a:off x="1104" y="-2681"/>
                <a:ext cx="173" cy="102"/>
              </a:xfrm>
              <a:custGeom>
                <a:avLst/>
                <a:gdLst>
                  <a:gd name="T0" fmla="*/ 28 w 176"/>
                  <a:gd name="T1" fmla="*/ 28 h 102"/>
                  <a:gd name="T2" fmla="*/ 31 w 176"/>
                  <a:gd name="T3" fmla="*/ 25 h 102"/>
                  <a:gd name="T4" fmla="*/ 35 w 176"/>
                  <a:gd name="T5" fmla="*/ 28 h 102"/>
                  <a:gd name="T6" fmla="*/ 38 w 176"/>
                  <a:gd name="T7" fmla="*/ 39 h 102"/>
                  <a:gd name="T8" fmla="*/ 45 w 176"/>
                  <a:gd name="T9" fmla="*/ 74 h 102"/>
                  <a:gd name="T10" fmla="*/ 42 w 176"/>
                  <a:gd name="T11" fmla="*/ 74 h 102"/>
                  <a:gd name="T12" fmla="*/ 38 w 176"/>
                  <a:gd name="T13" fmla="*/ 81 h 102"/>
                  <a:gd name="T14" fmla="*/ 42 w 176"/>
                  <a:gd name="T15" fmla="*/ 92 h 102"/>
                  <a:gd name="T16" fmla="*/ 52 w 176"/>
                  <a:gd name="T17" fmla="*/ 92 h 102"/>
                  <a:gd name="T18" fmla="*/ 56 w 176"/>
                  <a:gd name="T19" fmla="*/ 92 h 102"/>
                  <a:gd name="T20" fmla="*/ 63 w 176"/>
                  <a:gd name="T21" fmla="*/ 88 h 102"/>
                  <a:gd name="T22" fmla="*/ 70 w 176"/>
                  <a:gd name="T23" fmla="*/ 92 h 102"/>
                  <a:gd name="T24" fmla="*/ 74 w 176"/>
                  <a:gd name="T25" fmla="*/ 95 h 102"/>
                  <a:gd name="T26" fmla="*/ 84 w 176"/>
                  <a:gd name="T27" fmla="*/ 102 h 102"/>
                  <a:gd name="T28" fmla="*/ 102 w 176"/>
                  <a:gd name="T29" fmla="*/ 102 h 102"/>
                  <a:gd name="T30" fmla="*/ 123 w 176"/>
                  <a:gd name="T31" fmla="*/ 102 h 102"/>
                  <a:gd name="T32" fmla="*/ 123 w 176"/>
                  <a:gd name="T33" fmla="*/ 99 h 102"/>
                  <a:gd name="T34" fmla="*/ 126 w 176"/>
                  <a:gd name="T35" fmla="*/ 92 h 102"/>
                  <a:gd name="T36" fmla="*/ 130 w 176"/>
                  <a:gd name="T37" fmla="*/ 92 h 102"/>
                  <a:gd name="T38" fmla="*/ 144 w 176"/>
                  <a:gd name="T39" fmla="*/ 99 h 102"/>
                  <a:gd name="T40" fmla="*/ 151 w 176"/>
                  <a:gd name="T41" fmla="*/ 99 h 102"/>
                  <a:gd name="T42" fmla="*/ 158 w 176"/>
                  <a:gd name="T43" fmla="*/ 95 h 102"/>
                  <a:gd name="T44" fmla="*/ 162 w 176"/>
                  <a:gd name="T45" fmla="*/ 88 h 102"/>
                  <a:gd name="T46" fmla="*/ 162 w 176"/>
                  <a:gd name="T47" fmla="*/ 81 h 102"/>
                  <a:gd name="T48" fmla="*/ 169 w 176"/>
                  <a:gd name="T49" fmla="*/ 77 h 102"/>
                  <a:gd name="T50" fmla="*/ 172 w 176"/>
                  <a:gd name="T51" fmla="*/ 70 h 102"/>
                  <a:gd name="T52" fmla="*/ 172 w 176"/>
                  <a:gd name="T53" fmla="*/ 67 h 102"/>
                  <a:gd name="T54" fmla="*/ 176 w 176"/>
                  <a:gd name="T55" fmla="*/ 63 h 102"/>
                  <a:gd name="T56" fmla="*/ 169 w 176"/>
                  <a:gd name="T57" fmla="*/ 56 h 102"/>
                  <a:gd name="T58" fmla="*/ 148 w 176"/>
                  <a:gd name="T59" fmla="*/ 53 h 102"/>
                  <a:gd name="T60" fmla="*/ 141 w 176"/>
                  <a:gd name="T61" fmla="*/ 49 h 102"/>
                  <a:gd name="T62" fmla="*/ 123 w 176"/>
                  <a:gd name="T63" fmla="*/ 46 h 102"/>
                  <a:gd name="T64" fmla="*/ 116 w 176"/>
                  <a:gd name="T65" fmla="*/ 49 h 102"/>
                  <a:gd name="T66" fmla="*/ 105 w 176"/>
                  <a:gd name="T67" fmla="*/ 53 h 102"/>
                  <a:gd name="T68" fmla="*/ 95 w 176"/>
                  <a:gd name="T69" fmla="*/ 53 h 102"/>
                  <a:gd name="T70" fmla="*/ 63 w 176"/>
                  <a:gd name="T71" fmla="*/ 35 h 102"/>
                  <a:gd name="T72" fmla="*/ 60 w 176"/>
                  <a:gd name="T73" fmla="*/ 28 h 102"/>
                  <a:gd name="T74" fmla="*/ 52 w 176"/>
                  <a:gd name="T75" fmla="*/ 25 h 102"/>
                  <a:gd name="T76" fmla="*/ 49 w 176"/>
                  <a:gd name="T77" fmla="*/ 25 h 102"/>
                  <a:gd name="T78" fmla="*/ 52 w 176"/>
                  <a:gd name="T79" fmla="*/ 21 h 102"/>
                  <a:gd name="T80" fmla="*/ 52 w 176"/>
                  <a:gd name="T81" fmla="*/ 18 h 102"/>
                  <a:gd name="T82" fmla="*/ 49 w 176"/>
                  <a:gd name="T83" fmla="*/ 11 h 102"/>
                  <a:gd name="T84" fmla="*/ 42 w 176"/>
                  <a:gd name="T85" fmla="*/ 11 h 102"/>
                  <a:gd name="T86" fmla="*/ 38 w 176"/>
                  <a:gd name="T87" fmla="*/ 11 h 102"/>
                  <a:gd name="T88" fmla="*/ 35 w 176"/>
                  <a:gd name="T89" fmla="*/ 14 h 102"/>
                  <a:gd name="T90" fmla="*/ 28 w 176"/>
                  <a:gd name="T91" fmla="*/ 14 h 102"/>
                  <a:gd name="T92" fmla="*/ 28 w 176"/>
                  <a:gd name="T93" fmla="*/ 7 h 102"/>
                  <a:gd name="T94" fmla="*/ 17 w 176"/>
                  <a:gd name="T95" fmla="*/ 3 h 102"/>
                  <a:gd name="T96" fmla="*/ 10 w 176"/>
                  <a:gd name="T97" fmla="*/ 3 h 102"/>
                  <a:gd name="T98" fmla="*/ 7 w 176"/>
                  <a:gd name="T99" fmla="*/ 0 h 102"/>
                  <a:gd name="T100" fmla="*/ 0 w 176"/>
                  <a:gd name="T101" fmla="*/ 0 h 102"/>
                  <a:gd name="T102" fmla="*/ 0 w 176"/>
                  <a:gd name="T103" fmla="*/ 7 h 102"/>
                  <a:gd name="T104" fmla="*/ 3 w 176"/>
                  <a:gd name="T105" fmla="*/ 25 h 102"/>
                  <a:gd name="T106" fmla="*/ 3 w 176"/>
                  <a:gd name="T107" fmla="*/ 28 h 102"/>
                  <a:gd name="T108" fmla="*/ 7 w 176"/>
                  <a:gd name="T109" fmla="*/ 35 h 102"/>
                  <a:gd name="T110" fmla="*/ 17 w 176"/>
                  <a:gd name="T111" fmla="*/ 3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6" h="102">
                    <a:moveTo>
                      <a:pt x="28" y="28"/>
                    </a:moveTo>
                    <a:lnTo>
                      <a:pt x="28" y="28"/>
                    </a:lnTo>
                    <a:lnTo>
                      <a:pt x="28" y="25"/>
                    </a:lnTo>
                    <a:lnTo>
                      <a:pt x="31" y="25"/>
                    </a:lnTo>
                    <a:lnTo>
                      <a:pt x="31" y="25"/>
                    </a:lnTo>
                    <a:lnTo>
                      <a:pt x="35" y="28"/>
                    </a:lnTo>
                    <a:lnTo>
                      <a:pt x="35" y="32"/>
                    </a:lnTo>
                    <a:lnTo>
                      <a:pt x="38" y="39"/>
                    </a:lnTo>
                    <a:lnTo>
                      <a:pt x="38" y="53"/>
                    </a:lnTo>
                    <a:lnTo>
                      <a:pt x="45" y="74"/>
                    </a:lnTo>
                    <a:lnTo>
                      <a:pt x="42" y="74"/>
                    </a:lnTo>
                    <a:lnTo>
                      <a:pt x="42" y="74"/>
                    </a:lnTo>
                    <a:lnTo>
                      <a:pt x="38" y="77"/>
                    </a:lnTo>
                    <a:lnTo>
                      <a:pt x="38" y="81"/>
                    </a:lnTo>
                    <a:lnTo>
                      <a:pt x="38" y="85"/>
                    </a:lnTo>
                    <a:lnTo>
                      <a:pt x="42" y="92"/>
                    </a:lnTo>
                    <a:lnTo>
                      <a:pt x="45" y="92"/>
                    </a:lnTo>
                    <a:lnTo>
                      <a:pt x="52" y="92"/>
                    </a:lnTo>
                    <a:lnTo>
                      <a:pt x="56" y="92"/>
                    </a:lnTo>
                    <a:lnTo>
                      <a:pt x="56" y="92"/>
                    </a:lnTo>
                    <a:lnTo>
                      <a:pt x="60" y="92"/>
                    </a:lnTo>
                    <a:lnTo>
                      <a:pt x="63" y="88"/>
                    </a:lnTo>
                    <a:lnTo>
                      <a:pt x="67" y="88"/>
                    </a:lnTo>
                    <a:lnTo>
                      <a:pt x="70" y="92"/>
                    </a:lnTo>
                    <a:lnTo>
                      <a:pt x="74" y="95"/>
                    </a:lnTo>
                    <a:lnTo>
                      <a:pt x="74" y="95"/>
                    </a:lnTo>
                    <a:lnTo>
                      <a:pt x="81" y="99"/>
                    </a:lnTo>
                    <a:lnTo>
                      <a:pt x="84" y="102"/>
                    </a:lnTo>
                    <a:lnTo>
                      <a:pt x="91" y="102"/>
                    </a:lnTo>
                    <a:lnTo>
                      <a:pt x="102" y="102"/>
                    </a:lnTo>
                    <a:lnTo>
                      <a:pt x="112" y="102"/>
                    </a:lnTo>
                    <a:lnTo>
                      <a:pt x="123" y="102"/>
                    </a:lnTo>
                    <a:lnTo>
                      <a:pt x="123" y="99"/>
                    </a:lnTo>
                    <a:lnTo>
                      <a:pt x="123" y="99"/>
                    </a:lnTo>
                    <a:lnTo>
                      <a:pt x="123" y="95"/>
                    </a:lnTo>
                    <a:lnTo>
                      <a:pt x="126" y="92"/>
                    </a:lnTo>
                    <a:lnTo>
                      <a:pt x="126" y="92"/>
                    </a:lnTo>
                    <a:lnTo>
                      <a:pt x="130" y="92"/>
                    </a:lnTo>
                    <a:lnTo>
                      <a:pt x="137" y="95"/>
                    </a:lnTo>
                    <a:lnTo>
                      <a:pt x="144" y="99"/>
                    </a:lnTo>
                    <a:lnTo>
                      <a:pt x="148" y="99"/>
                    </a:lnTo>
                    <a:lnTo>
                      <a:pt x="151" y="99"/>
                    </a:lnTo>
                    <a:lnTo>
                      <a:pt x="155" y="99"/>
                    </a:lnTo>
                    <a:lnTo>
                      <a:pt x="158" y="95"/>
                    </a:lnTo>
                    <a:lnTo>
                      <a:pt x="162" y="92"/>
                    </a:lnTo>
                    <a:lnTo>
                      <a:pt x="162" y="88"/>
                    </a:lnTo>
                    <a:lnTo>
                      <a:pt x="162" y="81"/>
                    </a:lnTo>
                    <a:lnTo>
                      <a:pt x="162" y="81"/>
                    </a:lnTo>
                    <a:lnTo>
                      <a:pt x="165" y="77"/>
                    </a:lnTo>
                    <a:lnTo>
                      <a:pt x="169" y="77"/>
                    </a:lnTo>
                    <a:lnTo>
                      <a:pt x="172" y="74"/>
                    </a:lnTo>
                    <a:lnTo>
                      <a:pt x="172" y="70"/>
                    </a:lnTo>
                    <a:lnTo>
                      <a:pt x="172" y="70"/>
                    </a:lnTo>
                    <a:lnTo>
                      <a:pt x="172" y="67"/>
                    </a:lnTo>
                    <a:lnTo>
                      <a:pt x="176" y="63"/>
                    </a:lnTo>
                    <a:lnTo>
                      <a:pt x="176" y="63"/>
                    </a:lnTo>
                    <a:lnTo>
                      <a:pt x="172" y="60"/>
                    </a:lnTo>
                    <a:lnTo>
                      <a:pt x="169" y="56"/>
                    </a:lnTo>
                    <a:lnTo>
                      <a:pt x="162" y="53"/>
                    </a:lnTo>
                    <a:lnTo>
                      <a:pt x="148" y="53"/>
                    </a:lnTo>
                    <a:lnTo>
                      <a:pt x="144" y="49"/>
                    </a:lnTo>
                    <a:lnTo>
                      <a:pt x="141" y="49"/>
                    </a:lnTo>
                    <a:lnTo>
                      <a:pt x="134" y="46"/>
                    </a:lnTo>
                    <a:lnTo>
                      <a:pt x="123" y="46"/>
                    </a:lnTo>
                    <a:lnTo>
                      <a:pt x="116" y="46"/>
                    </a:lnTo>
                    <a:lnTo>
                      <a:pt x="116" y="49"/>
                    </a:lnTo>
                    <a:lnTo>
                      <a:pt x="112" y="49"/>
                    </a:lnTo>
                    <a:lnTo>
                      <a:pt x="105" y="53"/>
                    </a:lnTo>
                    <a:lnTo>
                      <a:pt x="102" y="53"/>
                    </a:lnTo>
                    <a:lnTo>
                      <a:pt x="95" y="53"/>
                    </a:lnTo>
                    <a:lnTo>
                      <a:pt x="84" y="46"/>
                    </a:lnTo>
                    <a:lnTo>
                      <a:pt x="63" y="35"/>
                    </a:lnTo>
                    <a:lnTo>
                      <a:pt x="63" y="32"/>
                    </a:lnTo>
                    <a:lnTo>
                      <a:pt x="60" y="28"/>
                    </a:lnTo>
                    <a:lnTo>
                      <a:pt x="56" y="25"/>
                    </a:lnTo>
                    <a:lnTo>
                      <a:pt x="52" y="25"/>
                    </a:lnTo>
                    <a:lnTo>
                      <a:pt x="52" y="25"/>
                    </a:lnTo>
                    <a:lnTo>
                      <a:pt x="49" y="25"/>
                    </a:lnTo>
                    <a:lnTo>
                      <a:pt x="49" y="21"/>
                    </a:lnTo>
                    <a:lnTo>
                      <a:pt x="52" y="21"/>
                    </a:lnTo>
                    <a:lnTo>
                      <a:pt x="52" y="18"/>
                    </a:lnTo>
                    <a:lnTo>
                      <a:pt x="52" y="18"/>
                    </a:lnTo>
                    <a:lnTo>
                      <a:pt x="52" y="14"/>
                    </a:lnTo>
                    <a:lnTo>
                      <a:pt x="49" y="11"/>
                    </a:lnTo>
                    <a:lnTo>
                      <a:pt x="45" y="11"/>
                    </a:lnTo>
                    <a:lnTo>
                      <a:pt x="42" y="11"/>
                    </a:lnTo>
                    <a:lnTo>
                      <a:pt x="42" y="11"/>
                    </a:lnTo>
                    <a:lnTo>
                      <a:pt x="38" y="11"/>
                    </a:lnTo>
                    <a:lnTo>
                      <a:pt x="35" y="14"/>
                    </a:lnTo>
                    <a:lnTo>
                      <a:pt x="35" y="14"/>
                    </a:lnTo>
                    <a:lnTo>
                      <a:pt x="31" y="14"/>
                    </a:lnTo>
                    <a:lnTo>
                      <a:pt x="28" y="14"/>
                    </a:lnTo>
                    <a:lnTo>
                      <a:pt x="28" y="7"/>
                    </a:lnTo>
                    <a:lnTo>
                      <a:pt x="28" y="7"/>
                    </a:lnTo>
                    <a:lnTo>
                      <a:pt x="24" y="3"/>
                    </a:lnTo>
                    <a:lnTo>
                      <a:pt x="17" y="3"/>
                    </a:lnTo>
                    <a:lnTo>
                      <a:pt x="10" y="3"/>
                    </a:lnTo>
                    <a:lnTo>
                      <a:pt x="10" y="3"/>
                    </a:lnTo>
                    <a:lnTo>
                      <a:pt x="7" y="0"/>
                    </a:lnTo>
                    <a:lnTo>
                      <a:pt x="7" y="0"/>
                    </a:lnTo>
                    <a:lnTo>
                      <a:pt x="3" y="0"/>
                    </a:lnTo>
                    <a:lnTo>
                      <a:pt x="0" y="0"/>
                    </a:lnTo>
                    <a:lnTo>
                      <a:pt x="0" y="3"/>
                    </a:lnTo>
                    <a:lnTo>
                      <a:pt x="0" y="7"/>
                    </a:lnTo>
                    <a:lnTo>
                      <a:pt x="0" y="14"/>
                    </a:lnTo>
                    <a:lnTo>
                      <a:pt x="3" y="25"/>
                    </a:lnTo>
                    <a:lnTo>
                      <a:pt x="3" y="28"/>
                    </a:lnTo>
                    <a:lnTo>
                      <a:pt x="3" y="28"/>
                    </a:lnTo>
                    <a:lnTo>
                      <a:pt x="3" y="32"/>
                    </a:lnTo>
                    <a:lnTo>
                      <a:pt x="7" y="35"/>
                    </a:lnTo>
                    <a:lnTo>
                      <a:pt x="14" y="35"/>
                    </a:lnTo>
                    <a:lnTo>
                      <a:pt x="17" y="32"/>
                    </a:lnTo>
                    <a:lnTo>
                      <a:pt x="28" y="2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0" name="Freeform 364">
                <a:extLst/>
              </p:cNvPr>
              <p:cNvSpPr>
                <a:spLocks/>
              </p:cNvSpPr>
              <p:nvPr userDrawn="1"/>
            </p:nvSpPr>
            <p:spPr bwMode="gray">
              <a:xfrm>
                <a:off x="1009" y="-2896"/>
                <a:ext cx="91" cy="109"/>
              </a:xfrm>
              <a:custGeom>
                <a:avLst/>
                <a:gdLst>
                  <a:gd name="T0" fmla="*/ 21 w 91"/>
                  <a:gd name="T1" fmla="*/ 35 h 109"/>
                  <a:gd name="T2" fmla="*/ 28 w 91"/>
                  <a:gd name="T3" fmla="*/ 42 h 109"/>
                  <a:gd name="T4" fmla="*/ 28 w 91"/>
                  <a:gd name="T5" fmla="*/ 46 h 109"/>
                  <a:gd name="T6" fmla="*/ 49 w 91"/>
                  <a:gd name="T7" fmla="*/ 71 h 109"/>
                  <a:gd name="T8" fmla="*/ 59 w 91"/>
                  <a:gd name="T9" fmla="*/ 78 h 109"/>
                  <a:gd name="T10" fmla="*/ 66 w 91"/>
                  <a:gd name="T11" fmla="*/ 81 h 109"/>
                  <a:gd name="T12" fmla="*/ 73 w 91"/>
                  <a:gd name="T13" fmla="*/ 81 h 109"/>
                  <a:gd name="T14" fmla="*/ 77 w 91"/>
                  <a:gd name="T15" fmla="*/ 92 h 109"/>
                  <a:gd name="T16" fmla="*/ 81 w 91"/>
                  <a:gd name="T17" fmla="*/ 99 h 109"/>
                  <a:gd name="T18" fmla="*/ 81 w 91"/>
                  <a:gd name="T19" fmla="*/ 106 h 109"/>
                  <a:gd name="T20" fmla="*/ 84 w 91"/>
                  <a:gd name="T21" fmla="*/ 106 h 109"/>
                  <a:gd name="T22" fmla="*/ 88 w 91"/>
                  <a:gd name="T23" fmla="*/ 99 h 109"/>
                  <a:gd name="T24" fmla="*/ 91 w 91"/>
                  <a:gd name="T25" fmla="*/ 95 h 109"/>
                  <a:gd name="T26" fmla="*/ 84 w 91"/>
                  <a:gd name="T27" fmla="*/ 78 h 109"/>
                  <a:gd name="T28" fmla="*/ 88 w 91"/>
                  <a:gd name="T29" fmla="*/ 63 h 109"/>
                  <a:gd name="T30" fmla="*/ 91 w 91"/>
                  <a:gd name="T31" fmla="*/ 49 h 109"/>
                  <a:gd name="T32" fmla="*/ 91 w 91"/>
                  <a:gd name="T33" fmla="*/ 39 h 109"/>
                  <a:gd name="T34" fmla="*/ 88 w 91"/>
                  <a:gd name="T35" fmla="*/ 28 h 109"/>
                  <a:gd name="T36" fmla="*/ 84 w 91"/>
                  <a:gd name="T37" fmla="*/ 28 h 109"/>
                  <a:gd name="T38" fmla="*/ 81 w 91"/>
                  <a:gd name="T39" fmla="*/ 32 h 109"/>
                  <a:gd name="T40" fmla="*/ 77 w 91"/>
                  <a:gd name="T41" fmla="*/ 35 h 109"/>
                  <a:gd name="T42" fmla="*/ 70 w 91"/>
                  <a:gd name="T43" fmla="*/ 49 h 109"/>
                  <a:gd name="T44" fmla="*/ 66 w 91"/>
                  <a:gd name="T45" fmla="*/ 46 h 109"/>
                  <a:gd name="T46" fmla="*/ 59 w 91"/>
                  <a:gd name="T47" fmla="*/ 35 h 109"/>
                  <a:gd name="T48" fmla="*/ 59 w 91"/>
                  <a:gd name="T49" fmla="*/ 21 h 109"/>
                  <a:gd name="T50" fmla="*/ 59 w 91"/>
                  <a:gd name="T51" fmla="*/ 14 h 109"/>
                  <a:gd name="T52" fmla="*/ 49 w 91"/>
                  <a:gd name="T53" fmla="*/ 11 h 109"/>
                  <a:gd name="T54" fmla="*/ 45 w 91"/>
                  <a:gd name="T55" fmla="*/ 14 h 109"/>
                  <a:gd name="T56" fmla="*/ 42 w 91"/>
                  <a:gd name="T57" fmla="*/ 21 h 109"/>
                  <a:gd name="T58" fmla="*/ 42 w 91"/>
                  <a:gd name="T59" fmla="*/ 28 h 109"/>
                  <a:gd name="T60" fmla="*/ 35 w 91"/>
                  <a:gd name="T61" fmla="*/ 25 h 109"/>
                  <a:gd name="T62" fmla="*/ 31 w 91"/>
                  <a:gd name="T63" fmla="*/ 18 h 109"/>
                  <a:gd name="T64" fmla="*/ 28 w 91"/>
                  <a:gd name="T65" fmla="*/ 11 h 109"/>
                  <a:gd name="T66" fmla="*/ 21 w 91"/>
                  <a:gd name="T67" fmla="*/ 4 h 109"/>
                  <a:gd name="T68" fmla="*/ 10 w 91"/>
                  <a:gd name="T69" fmla="*/ 0 h 109"/>
                  <a:gd name="T70" fmla="*/ 7 w 91"/>
                  <a:gd name="T71" fmla="*/ 0 h 109"/>
                  <a:gd name="T72" fmla="*/ 0 w 91"/>
                  <a:gd name="T73" fmla="*/ 11 h 109"/>
                  <a:gd name="T74" fmla="*/ 3 w 91"/>
                  <a:gd name="T75" fmla="*/ 21 h 109"/>
                  <a:gd name="T76" fmla="*/ 14 w 91"/>
                  <a:gd name="T77" fmla="*/ 28 h 109"/>
                  <a:gd name="T78" fmla="*/ 14 w 91"/>
                  <a:gd name="T79" fmla="*/ 32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1" h="109">
                    <a:moveTo>
                      <a:pt x="14" y="32"/>
                    </a:moveTo>
                    <a:lnTo>
                      <a:pt x="21" y="35"/>
                    </a:lnTo>
                    <a:lnTo>
                      <a:pt x="24" y="39"/>
                    </a:lnTo>
                    <a:lnTo>
                      <a:pt x="28" y="42"/>
                    </a:lnTo>
                    <a:lnTo>
                      <a:pt x="28" y="46"/>
                    </a:lnTo>
                    <a:lnTo>
                      <a:pt x="28" y="46"/>
                    </a:lnTo>
                    <a:lnTo>
                      <a:pt x="42" y="63"/>
                    </a:lnTo>
                    <a:lnTo>
                      <a:pt x="49" y="71"/>
                    </a:lnTo>
                    <a:lnTo>
                      <a:pt x="56" y="74"/>
                    </a:lnTo>
                    <a:lnTo>
                      <a:pt x="59" y="78"/>
                    </a:lnTo>
                    <a:lnTo>
                      <a:pt x="66" y="81"/>
                    </a:lnTo>
                    <a:lnTo>
                      <a:pt x="66" y="81"/>
                    </a:lnTo>
                    <a:lnTo>
                      <a:pt x="70" y="78"/>
                    </a:lnTo>
                    <a:lnTo>
                      <a:pt x="73" y="81"/>
                    </a:lnTo>
                    <a:lnTo>
                      <a:pt x="77" y="85"/>
                    </a:lnTo>
                    <a:lnTo>
                      <a:pt x="77" y="92"/>
                    </a:lnTo>
                    <a:lnTo>
                      <a:pt x="81" y="95"/>
                    </a:lnTo>
                    <a:lnTo>
                      <a:pt x="81" y="99"/>
                    </a:lnTo>
                    <a:lnTo>
                      <a:pt x="81" y="102"/>
                    </a:lnTo>
                    <a:lnTo>
                      <a:pt x="81" y="106"/>
                    </a:lnTo>
                    <a:lnTo>
                      <a:pt x="84" y="109"/>
                    </a:lnTo>
                    <a:lnTo>
                      <a:pt x="84" y="106"/>
                    </a:lnTo>
                    <a:lnTo>
                      <a:pt x="88" y="102"/>
                    </a:lnTo>
                    <a:lnTo>
                      <a:pt x="88" y="99"/>
                    </a:lnTo>
                    <a:lnTo>
                      <a:pt x="91" y="95"/>
                    </a:lnTo>
                    <a:lnTo>
                      <a:pt x="91" y="95"/>
                    </a:lnTo>
                    <a:lnTo>
                      <a:pt x="88" y="88"/>
                    </a:lnTo>
                    <a:lnTo>
                      <a:pt x="84" y="78"/>
                    </a:lnTo>
                    <a:lnTo>
                      <a:pt x="84" y="71"/>
                    </a:lnTo>
                    <a:lnTo>
                      <a:pt x="88" y="63"/>
                    </a:lnTo>
                    <a:lnTo>
                      <a:pt x="88" y="53"/>
                    </a:lnTo>
                    <a:lnTo>
                      <a:pt x="91" y="49"/>
                    </a:lnTo>
                    <a:lnTo>
                      <a:pt x="91" y="46"/>
                    </a:lnTo>
                    <a:lnTo>
                      <a:pt x="91" y="39"/>
                    </a:lnTo>
                    <a:lnTo>
                      <a:pt x="88" y="32"/>
                    </a:lnTo>
                    <a:lnTo>
                      <a:pt x="88" y="28"/>
                    </a:lnTo>
                    <a:lnTo>
                      <a:pt x="84" y="28"/>
                    </a:lnTo>
                    <a:lnTo>
                      <a:pt x="84" y="28"/>
                    </a:lnTo>
                    <a:lnTo>
                      <a:pt x="81" y="32"/>
                    </a:lnTo>
                    <a:lnTo>
                      <a:pt x="81" y="32"/>
                    </a:lnTo>
                    <a:lnTo>
                      <a:pt x="77" y="35"/>
                    </a:lnTo>
                    <a:lnTo>
                      <a:pt x="77" y="35"/>
                    </a:lnTo>
                    <a:lnTo>
                      <a:pt x="73" y="42"/>
                    </a:lnTo>
                    <a:lnTo>
                      <a:pt x="70" y="49"/>
                    </a:lnTo>
                    <a:lnTo>
                      <a:pt x="70" y="49"/>
                    </a:lnTo>
                    <a:lnTo>
                      <a:pt x="66" y="46"/>
                    </a:lnTo>
                    <a:lnTo>
                      <a:pt x="63" y="42"/>
                    </a:lnTo>
                    <a:lnTo>
                      <a:pt x="59" y="35"/>
                    </a:lnTo>
                    <a:lnTo>
                      <a:pt x="59" y="28"/>
                    </a:lnTo>
                    <a:lnTo>
                      <a:pt x="59" y="21"/>
                    </a:lnTo>
                    <a:lnTo>
                      <a:pt x="59" y="18"/>
                    </a:lnTo>
                    <a:lnTo>
                      <a:pt x="59" y="14"/>
                    </a:lnTo>
                    <a:lnTo>
                      <a:pt x="56" y="11"/>
                    </a:lnTo>
                    <a:lnTo>
                      <a:pt x="49" y="11"/>
                    </a:lnTo>
                    <a:lnTo>
                      <a:pt x="45" y="11"/>
                    </a:lnTo>
                    <a:lnTo>
                      <a:pt x="45" y="14"/>
                    </a:lnTo>
                    <a:lnTo>
                      <a:pt x="45" y="18"/>
                    </a:lnTo>
                    <a:lnTo>
                      <a:pt x="42" y="21"/>
                    </a:lnTo>
                    <a:lnTo>
                      <a:pt x="42" y="25"/>
                    </a:lnTo>
                    <a:lnTo>
                      <a:pt x="42" y="28"/>
                    </a:lnTo>
                    <a:lnTo>
                      <a:pt x="38" y="28"/>
                    </a:lnTo>
                    <a:lnTo>
                      <a:pt x="35" y="25"/>
                    </a:lnTo>
                    <a:lnTo>
                      <a:pt x="31" y="21"/>
                    </a:lnTo>
                    <a:lnTo>
                      <a:pt x="31" y="18"/>
                    </a:lnTo>
                    <a:lnTo>
                      <a:pt x="31" y="18"/>
                    </a:lnTo>
                    <a:lnTo>
                      <a:pt x="28" y="11"/>
                    </a:lnTo>
                    <a:lnTo>
                      <a:pt x="24" y="7"/>
                    </a:lnTo>
                    <a:lnTo>
                      <a:pt x="21" y="4"/>
                    </a:lnTo>
                    <a:lnTo>
                      <a:pt x="17" y="0"/>
                    </a:lnTo>
                    <a:lnTo>
                      <a:pt x="10" y="0"/>
                    </a:lnTo>
                    <a:lnTo>
                      <a:pt x="10" y="0"/>
                    </a:lnTo>
                    <a:lnTo>
                      <a:pt x="7" y="0"/>
                    </a:lnTo>
                    <a:lnTo>
                      <a:pt x="0" y="7"/>
                    </a:lnTo>
                    <a:lnTo>
                      <a:pt x="0" y="11"/>
                    </a:lnTo>
                    <a:lnTo>
                      <a:pt x="0" y="18"/>
                    </a:lnTo>
                    <a:lnTo>
                      <a:pt x="3" y="21"/>
                    </a:lnTo>
                    <a:lnTo>
                      <a:pt x="10" y="25"/>
                    </a:lnTo>
                    <a:lnTo>
                      <a:pt x="14" y="28"/>
                    </a:lnTo>
                    <a:lnTo>
                      <a:pt x="14" y="32"/>
                    </a:lnTo>
                    <a:lnTo>
                      <a:pt x="14" y="3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1" name="Freeform 365">
                <a:extLst/>
              </p:cNvPr>
              <p:cNvSpPr>
                <a:spLocks/>
              </p:cNvSpPr>
              <p:nvPr userDrawn="1"/>
            </p:nvSpPr>
            <p:spPr bwMode="gray">
              <a:xfrm>
                <a:off x="1118" y="-2850"/>
                <a:ext cx="47" cy="63"/>
              </a:xfrm>
              <a:custGeom>
                <a:avLst/>
                <a:gdLst>
                  <a:gd name="T0" fmla="*/ 42 w 42"/>
                  <a:gd name="T1" fmla="*/ 42 h 56"/>
                  <a:gd name="T2" fmla="*/ 17 w 42"/>
                  <a:gd name="T3" fmla="*/ 0 h 56"/>
                  <a:gd name="T4" fmla="*/ 17 w 42"/>
                  <a:gd name="T5" fmla="*/ 0 h 56"/>
                  <a:gd name="T6" fmla="*/ 14 w 42"/>
                  <a:gd name="T7" fmla="*/ 0 h 56"/>
                  <a:gd name="T8" fmla="*/ 10 w 42"/>
                  <a:gd name="T9" fmla="*/ 3 h 56"/>
                  <a:gd name="T10" fmla="*/ 7 w 42"/>
                  <a:gd name="T11" fmla="*/ 7 h 56"/>
                  <a:gd name="T12" fmla="*/ 3 w 42"/>
                  <a:gd name="T13" fmla="*/ 14 h 56"/>
                  <a:gd name="T14" fmla="*/ 3 w 42"/>
                  <a:gd name="T15" fmla="*/ 25 h 56"/>
                  <a:gd name="T16" fmla="*/ 0 w 42"/>
                  <a:gd name="T17" fmla="*/ 49 h 56"/>
                  <a:gd name="T18" fmla="*/ 3 w 42"/>
                  <a:gd name="T19" fmla="*/ 49 h 56"/>
                  <a:gd name="T20" fmla="*/ 7 w 42"/>
                  <a:gd name="T21" fmla="*/ 53 h 56"/>
                  <a:gd name="T22" fmla="*/ 10 w 42"/>
                  <a:gd name="T23" fmla="*/ 53 h 56"/>
                  <a:gd name="T24" fmla="*/ 17 w 42"/>
                  <a:gd name="T25" fmla="*/ 56 h 56"/>
                  <a:gd name="T26" fmla="*/ 24 w 42"/>
                  <a:gd name="T27" fmla="*/ 56 h 56"/>
                  <a:gd name="T28" fmla="*/ 31 w 42"/>
                  <a:gd name="T29" fmla="*/ 56 h 56"/>
                  <a:gd name="T30" fmla="*/ 35 w 42"/>
                  <a:gd name="T31" fmla="*/ 53 h 56"/>
                  <a:gd name="T32" fmla="*/ 38 w 42"/>
                  <a:gd name="T33" fmla="*/ 49 h 56"/>
                  <a:gd name="T34" fmla="*/ 42 w 42"/>
                  <a:gd name="T35" fmla="*/ 4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 h="56">
                    <a:moveTo>
                      <a:pt x="42" y="42"/>
                    </a:moveTo>
                    <a:lnTo>
                      <a:pt x="17" y="0"/>
                    </a:lnTo>
                    <a:lnTo>
                      <a:pt x="17" y="0"/>
                    </a:lnTo>
                    <a:lnTo>
                      <a:pt x="14" y="0"/>
                    </a:lnTo>
                    <a:lnTo>
                      <a:pt x="10" y="3"/>
                    </a:lnTo>
                    <a:lnTo>
                      <a:pt x="7" y="7"/>
                    </a:lnTo>
                    <a:lnTo>
                      <a:pt x="3" y="14"/>
                    </a:lnTo>
                    <a:lnTo>
                      <a:pt x="3" y="25"/>
                    </a:lnTo>
                    <a:lnTo>
                      <a:pt x="0" y="49"/>
                    </a:lnTo>
                    <a:lnTo>
                      <a:pt x="3" y="49"/>
                    </a:lnTo>
                    <a:lnTo>
                      <a:pt x="7" y="53"/>
                    </a:lnTo>
                    <a:lnTo>
                      <a:pt x="10" y="53"/>
                    </a:lnTo>
                    <a:lnTo>
                      <a:pt x="17" y="56"/>
                    </a:lnTo>
                    <a:lnTo>
                      <a:pt x="24" y="56"/>
                    </a:lnTo>
                    <a:lnTo>
                      <a:pt x="31" y="56"/>
                    </a:lnTo>
                    <a:lnTo>
                      <a:pt x="35" y="53"/>
                    </a:lnTo>
                    <a:lnTo>
                      <a:pt x="38" y="49"/>
                    </a:lnTo>
                    <a:lnTo>
                      <a:pt x="42" y="4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2" name="Freeform 366">
                <a:extLst/>
              </p:cNvPr>
              <p:cNvSpPr>
                <a:spLocks/>
              </p:cNvSpPr>
              <p:nvPr userDrawn="1"/>
            </p:nvSpPr>
            <p:spPr bwMode="gray">
              <a:xfrm>
                <a:off x="1252" y="-2840"/>
                <a:ext cx="83" cy="155"/>
              </a:xfrm>
              <a:custGeom>
                <a:avLst/>
                <a:gdLst>
                  <a:gd name="T0" fmla="*/ 3 w 74"/>
                  <a:gd name="T1" fmla="*/ 88 h 155"/>
                  <a:gd name="T2" fmla="*/ 10 w 74"/>
                  <a:gd name="T3" fmla="*/ 88 h 155"/>
                  <a:gd name="T4" fmla="*/ 14 w 74"/>
                  <a:gd name="T5" fmla="*/ 96 h 155"/>
                  <a:gd name="T6" fmla="*/ 17 w 74"/>
                  <a:gd name="T7" fmla="*/ 103 h 155"/>
                  <a:gd name="T8" fmla="*/ 17 w 74"/>
                  <a:gd name="T9" fmla="*/ 110 h 155"/>
                  <a:gd name="T10" fmla="*/ 14 w 74"/>
                  <a:gd name="T11" fmla="*/ 117 h 155"/>
                  <a:gd name="T12" fmla="*/ 10 w 74"/>
                  <a:gd name="T13" fmla="*/ 117 h 155"/>
                  <a:gd name="T14" fmla="*/ 10 w 74"/>
                  <a:gd name="T15" fmla="*/ 127 h 155"/>
                  <a:gd name="T16" fmla="*/ 14 w 74"/>
                  <a:gd name="T17" fmla="*/ 134 h 155"/>
                  <a:gd name="T18" fmla="*/ 10 w 74"/>
                  <a:gd name="T19" fmla="*/ 141 h 155"/>
                  <a:gd name="T20" fmla="*/ 17 w 74"/>
                  <a:gd name="T21" fmla="*/ 152 h 155"/>
                  <a:gd name="T22" fmla="*/ 28 w 74"/>
                  <a:gd name="T23" fmla="*/ 155 h 155"/>
                  <a:gd name="T24" fmla="*/ 35 w 74"/>
                  <a:gd name="T25" fmla="*/ 155 h 155"/>
                  <a:gd name="T26" fmla="*/ 38 w 74"/>
                  <a:gd name="T27" fmla="*/ 155 h 155"/>
                  <a:gd name="T28" fmla="*/ 45 w 74"/>
                  <a:gd name="T29" fmla="*/ 152 h 155"/>
                  <a:gd name="T30" fmla="*/ 52 w 74"/>
                  <a:gd name="T31" fmla="*/ 141 h 155"/>
                  <a:gd name="T32" fmla="*/ 56 w 74"/>
                  <a:gd name="T33" fmla="*/ 138 h 155"/>
                  <a:gd name="T34" fmla="*/ 59 w 74"/>
                  <a:gd name="T35" fmla="*/ 124 h 155"/>
                  <a:gd name="T36" fmla="*/ 67 w 74"/>
                  <a:gd name="T37" fmla="*/ 117 h 155"/>
                  <a:gd name="T38" fmla="*/ 70 w 74"/>
                  <a:gd name="T39" fmla="*/ 110 h 155"/>
                  <a:gd name="T40" fmla="*/ 74 w 74"/>
                  <a:gd name="T41" fmla="*/ 88 h 155"/>
                  <a:gd name="T42" fmla="*/ 67 w 74"/>
                  <a:gd name="T43" fmla="*/ 85 h 155"/>
                  <a:gd name="T44" fmla="*/ 59 w 74"/>
                  <a:gd name="T45" fmla="*/ 85 h 155"/>
                  <a:gd name="T46" fmla="*/ 56 w 74"/>
                  <a:gd name="T47" fmla="*/ 85 h 155"/>
                  <a:gd name="T48" fmla="*/ 52 w 74"/>
                  <a:gd name="T49" fmla="*/ 85 h 155"/>
                  <a:gd name="T50" fmla="*/ 56 w 74"/>
                  <a:gd name="T51" fmla="*/ 78 h 155"/>
                  <a:gd name="T52" fmla="*/ 59 w 74"/>
                  <a:gd name="T53" fmla="*/ 78 h 155"/>
                  <a:gd name="T54" fmla="*/ 59 w 74"/>
                  <a:gd name="T55" fmla="*/ 67 h 155"/>
                  <a:gd name="T56" fmla="*/ 59 w 74"/>
                  <a:gd name="T57" fmla="*/ 60 h 155"/>
                  <a:gd name="T58" fmla="*/ 56 w 74"/>
                  <a:gd name="T59" fmla="*/ 46 h 155"/>
                  <a:gd name="T60" fmla="*/ 45 w 74"/>
                  <a:gd name="T61" fmla="*/ 32 h 155"/>
                  <a:gd name="T62" fmla="*/ 42 w 74"/>
                  <a:gd name="T63" fmla="*/ 29 h 155"/>
                  <a:gd name="T64" fmla="*/ 35 w 74"/>
                  <a:gd name="T65" fmla="*/ 18 h 155"/>
                  <a:gd name="T66" fmla="*/ 28 w 74"/>
                  <a:gd name="T67" fmla="*/ 15 h 155"/>
                  <a:gd name="T68" fmla="*/ 24 w 74"/>
                  <a:gd name="T69" fmla="*/ 11 h 155"/>
                  <a:gd name="T70" fmla="*/ 21 w 74"/>
                  <a:gd name="T71" fmla="*/ 4 h 155"/>
                  <a:gd name="T72" fmla="*/ 17 w 74"/>
                  <a:gd name="T73" fmla="*/ 0 h 155"/>
                  <a:gd name="T74" fmla="*/ 10 w 74"/>
                  <a:gd name="T75" fmla="*/ 4 h 155"/>
                  <a:gd name="T76" fmla="*/ 10 w 74"/>
                  <a:gd name="T77" fmla="*/ 7 h 155"/>
                  <a:gd name="T78" fmla="*/ 14 w 74"/>
                  <a:gd name="T79" fmla="*/ 15 h 155"/>
                  <a:gd name="T80" fmla="*/ 10 w 74"/>
                  <a:gd name="T81" fmla="*/ 22 h 155"/>
                  <a:gd name="T82" fmla="*/ 7 w 74"/>
                  <a:gd name="T83" fmla="*/ 29 h 155"/>
                  <a:gd name="T84" fmla="*/ 3 w 74"/>
                  <a:gd name="T85" fmla="*/ 43 h 155"/>
                  <a:gd name="T86" fmla="*/ 3 w 74"/>
                  <a:gd name="T87" fmla="*/ 60 h 155"/>
                  <a:gd name="T88" fmla="*/ 0 w 74"/>
                  <a:gd name="T89" fmla="*/ 64 h 155"/>
                  <a:gd name="T90" fmla="*/ 0 w 74"/>
                  <a:gd name="T91" fmla="*/ 67 h 155"/>
                  <a:gd name="T92" fmla="*/ 7 w 74"/>
                  <a:gd name="T93" fmla="*/ 81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4" h="155">
                    <a:moveTo>
                      <a:pt x="3" y="88"/>
                    </a:moveTo>
                    <a:lnTo>
                      <a:pt x="3" y="88"/>
                    </a:lnTo>
                    <a:lnTo>
                      <a:pt x="7" y="88"/>
                    </a:lnTo>
                    <a:lnTo>
                      <a:pt x="10" y="88"/>
                    </a:lnTo>
                    <a:lnTo>
                      <a:pt x="14" y="92"/>
                    </a:lnTo>
                    <a:lnTo>
                      <a:pt x="14" y="96"/>
                    </a:lnTo>
                    <a:lnTo>
                      <a:pt x="14" y="103"/>
                    </a:lnTo>
                    <a:lnTo>
                      <a:pt x="17" y="103"/>
                    </a:lnTo>
                    <a:lnTo>
                      <a:pt x="17" y="106"/>
                    </a:lnTo>
                    <a:lnTo>
                      <a:pt x="17" y="110"/>
                    </a:lnTo>
                    <a:lnTo>
                      <a:pt x="14" y="113"/>
                    </a:lnTo>
                    <a:lnTo>
                      <a:pt x="14" y="117"/>
                    </a:lnTo>
                    <a:lnTo>
                      <a:pt x="14" y="117"/>
                    </a:lnTo>
                    <a:lnTo>
                      <a:pt x="10" y="117"/>
                    </a:lnTo>
                    <a:lnTo>
                      <a:pt x="10" y="120"/>
                    </a:lnTo>
                    <a:lnTo>
                      <a:pt x="10" y="127"/>
                    </a:lnTo>
                    <a:lnTo>
                      <a:pt x="14" y="134"/>
                    </a:lnTo>
                    <a:lnTo>
                      <a:pt x="14" y="134"/>
                    </a:lnTo>
                    <a:lnTo>
                      <a:pt x="10" y="138"/>
                    </a:lnTo>
                    <a:lnTo>
                      <a:pt x="10" y="141"/>
                    </a:lnTo>
                    <a:lnTo>
                      <a:pt x="14" y="148"/>
                    </a:lnTo>
                    <a:lnTo>
                      <a:pt x="17" y="152"/>
                    </a:lnTo>
                    <a:lnTo>
                      <a:pt x="24" y="152"/>
                    </a:lnTo>
                    <a:lnTo>
                      <a:pt x="28" y="155"/>
                    </a:lnTo>
                    <a:lnTo>
                      <a:pt x="31" y="155"/>
                    </a:lnTo>
                    <a:lnTo>
                      <a:pt x="35" y="155"/>
                    </a:lnTo>
                    <a:lnTo>
                      <a:pt x="38" y="155"/>
                    </a:lnTo>
                    <a:lnTo>
                      <a:pt x="38" y="155"/>
                    </a:lnTo>
                    <a:lnTo>
                      <a:pt x="42" y="155"/>
                    </a:lnTo>
                    <a:lnTo>
                      <a:pt x="45" y="152"/>
                    </a:lnTo>
                    <a:lnTo>
                      <a:pt x="49" y="148"/>
                    </a:lnTo>
                    <a:lnTo>
                      <a:pt x="52" y="141"/>
                    </a:lnTo>
                    <a:lnTo>
                      <a:pt x="52" y="141"/>
                    </a:lnTo>
                    <a:lnTo>
                      <a:pt x="56" y="138"/>
                    </a:lnTo>
                    <a:lnTo>
                      <a:pt x="56" y="131"/>
                    </a:lnTo>
                    <a:lnTo>
                      <a:pt x="59" y="124"/>
                    </a:lnTo>
                    <a:lnTo>
                      <a:pt x="67" y="120"/>
                    </a:lnTo>
                    <a:lnTo>
                      <a:pt x="67" y="117"/>
                    </a:lnTo>
                    <a:lnTo>
                      <a:pt x="70" y="113"/>
                    </a:lnTo>
                    <a:lnTo>
                      <a:pt x="70" y="110"/>
                    </a:lnTo>
                    <a:lnTo>
                      <a:pt x="74" y="99"/>
                    </a:lnTo>
                    <a:lnTo>
                      <a:pt x="74" y="88"/>
                    </a:lnTo>
                    <a:lnTo>
                      <a:pt x="70" y="88"/>
                    </a:lnTo>
                    <a:lnTo>
                      <a:pt x="67" y="85"/>
                    </a:lnTo>
                    <a:lnTo>
                      <a:pt x="63" y="81"/>
                    </a:lnTo>
                    <a:lnTo>
                      <a:pt x="59" y="85"/>
                    </a:lnTo>
                    <a:lnTo>
                      <a:pt x="59" y="85"/>
                    </a:lnTo>
                    <a:lnTo>
                      <a:pt x="56" y="85"/>
                    </a:lnTo>
                    <a:lnTo>
                      <a:pt x="56" y="85"/>
                    </a:lnTo>
                    <a:lnTo>
                      <a:pt x="52" y="85"/>
                    </a:lnTo>
                    <a:lnTo>
                      <a:pt x="52" y="85"/>
                    </a:lnTo>
                    <a:lnTo>
                      <a:pt x="56" y="78"/>
                    </a:lnTo>
                    <a:lnTo>
                      <a:pt x="56" y="78"/>
                    </a:lnTo>
                    <a:lnTo>
                      <a:pt x="59" y="78"/>
                    </a:lnTo>
                    <a:lnTo>
                      <a:pt x="59" y="74"/>
                    </a:lnTo>
                    <a:lnTo>
                      <a:pt x="59" y="67"/>
                    </a:lnTo>
                    <a:lnTo>
                      <a:pt x="59" y="60"/>
                    </a:lnTo>
                    <a:lnTo>
                      <a:pt x="59" y="60"/>
                    </a:lnTo>
                    <a:lnTo>
                      <a:pt x="59" y="53"/>
                    </a:lnTo>
                    <a:lnTo>
                      <a:pt x="56" y="46"/>
                    </a:lnTo>
                    <a:lnTo>
                      <a:pt x="52" y="39"/>
                    </a:lnTo>
                    <a:lnTo>
                      <a:pt x="45" y="32"/>
                    </a:lnTo>
                    <a:lnTo>
                      <a:pt x="45" y="29"/>
                    </a:lnTo>
                    <a:lnTo>
                      <a:pt x="42" y="29"/>
                    </a:lnTo>
                    <a:lnTo>
                      <a:pt x="38" y="22"/>
                    </a:lnTo>
                    <a:lnTo>
                      <a:pt x="35" y="18"/>
                    </a:lnTo>
                    <a:lnTo>
                      <a:pt x="31" y="15"/>
                    </a:lnTo>
                    <a:lnTo>
                      <a:pt x="28" y="15"/>
                    </a:lnTo>
                    <a:lnTo>
                      <a:pt x="28" y="11"/>
                    </a:lnTo>
                    <a:lnTo>
                      <a:pt x="24" y="11"/>
                    </a:lnTo>
                    <a:lnTo>
                      <a:pt x="21" y="7"/>
                    </a:lnTo>
                    <a:lnTo>
                      <a:pt x="21" y="4"/>
                    </a:lnTo>
                    <a:lnTo>
                      <a:pt x="21" y="0"/>
                    </a:lnTo>
                    <a:lnTo>
                      <a:pt x="17" y="0"/>
                    </a:lnTo>
                    <a:lnTo>
                      <a:pt x="14" y="0"/>
                    </a:lnTo>
                    <a:lnTo>
                      <a:pt x="10" y="4"/>
                    </a:lnTo>
                    <a:lnTo>
                      <a:pt x="10" y="7"/>
                    </a:lnTo>
                    <a:lnTo>
                      <a:pt x="10" y="7"/>
                    </a:lnTo>
                    <a:lnTo>
                      <a:pt x="14" y="11"/>
                    </a:lnTo>
                    <a:lnTo>
                      <a:pt x="14" y="15"/>
                    </a:lnTo>
                    <a:lnTo>
                      <a:pt x="10" y="22"/>
                    </a:lnTo>
                    <a:lnTo>
                      <a:pt x="10" y="22"/>
                    </a:lnTo>
                    <a:lnTo>
                      <a:pt x="7" y="25"/>
                    </a:lnTo>
                    <a:lnTo>
                      <a:pt x="7" y="29"/>
                    </a:lnTo>
                    <a:lnTo>
                      <a:pt x="3" y="32"/>
                    </a:lnTo>
                    <a:lnTo>
                      <a:pt x="3" y="43"/>
                    </a:lnTo>
                    <a:lnTo>
                      <a:pt x="3" y="53"/>
                    </a:lnTo>
                    <a:lnTo>
                      <a:pt x="3" y="60"/>
                    </a:lnTo>
                    <a:lnTo>
                      <a:pt x="0" y="60"/>
                    </a:lnTo>
                    <a:lnTo>
                      <a:pt x="0" y="64"/>
                    </a:lnTo>
                    <a:lnTo>
                      <a:pt x="0" y="64"/>
                    </a:lnTo>
                    <a:lnTo>
                      <a:pt x="0" y="67"/>
                    </a:lnTo>
                    <a:lnTo>
                      <a:pt x="3" y="74"/>
                    </a:lnTo>
                    <a:lnTo>
                      <a:pt x="7" y="81"/>
                    </a:lnTo>
                    <a:lnTo>
                      <a:pt x="3" y="8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3" name="Freeform 367">
                <a:extLst/>
              </p:cNvPr>
              <p:cNvSpPr>
                <a:spLocks/>
              </p:cNvSpPr>
              <p:nvPr userDrawn="1"/>
            </p:nvSpPr>
            <p:spPr bwMode="gray">
              <a:xfrm>
                <a:off x="1001" y="-2399"/>
                <a:ext cx="53" cy="46"/>
              </a:xfrm>
              <a:custGeom>
                <a:avLst/>
                <a:gdLst>
                  <a:gd name="T0" fmla="*/ 25 w 53"/>
                  <a:gd name="T1" fmla="*/ 46 h 46"/>
                  <a:gd name="T2" fmla="*/ 29 w 53"/>
                  <a:gd name="T3" fmla="*/ 46 h 46"/>
                  <a:gd name="T4" fmla="*/ 32 w 53"/>
                  <a:gd name="T5" fmla="*/ 46 h 46"/>
                  <a:gd name="T6" fmla="*/ 39 w 53"/>
                  <a:gd name="T7" fmla="*/ 46 h 46"/>
                  <a:gd name="T8" fmla="*/ 43 w 53"/>
                  <a:gd name="T9" fmla="*/ 42 h 46"/>
                  <a:gd name="T10" fmla="*/ 50 w 53"/>
                  <a:gd name="T11" fmla="*/ 46 h 46"/>
                  <a:gd name="T12" fmla="*/ 53 w 53"/>
                  <a:gd name="T13" fmla="*/ 46 h 46"/>
                  <a:gd name="T14" fmla="*/ 53 w 53"/>
                  <a:gd name="T15" fmla="*/ 46 h 46"/>
                  <a:gd name="T16" fmla="*/ 50 w 53"/>
                  <a:gd name="T17" fmla="*/ 39 h 46"/>
                  <a:gd name="T18" fmla="*/ 50 w 53"/>
                  <a:gd name="T19" fmla="*/ 32 h 46"/>
                  <a:gd name="T20" fmla="*/ 46 w 53"/>
                  <a:gd name="T21" fmla="*/ 24 h 46"/>
                  <a:gd name="T22" fmla="*/ 43 w 53"/>
                  <a:gd name="T23" fmla="*/ 21 h 46"/>
                  <a:gd name="T24" fmla="*/ 43 w 53"/>
                  <a:gd name="T25" fmla="*/ 21 h 46"/>
                  <a:gd name="T26" fmla="*/ 43 w 53"/>
                  <a:gd name="T27" fmla="*/ 14 h 46"/>
                  <a:gd name="T28" fmla="*/ 39 w 53"/>
                  <a:gd name="T29" fmla="*/ 7 h 46"/>
                  <a:gd name="T30" fmla="*/ 36 w 53"/>
                  <a:gd name="T31" fmla="*/ 3 h 46"/>
                  <a:gd name="T32" fmla="*/ 32 w 53"/>
                  <a:gd name="T33" fmla="*/ 0 h 46"/>
                  <a:gd name="T34" fmla="*/ 29 w 53"/>
                  <a:gd name="T35" fmla="*/ 0 h 46"/>
                  <a:gd name="T36" fmla="*/ 25 w 53"/>
                  <a:gd name="T37" fmla="*/ 17 h 46"/>
                  <a:gd name="T38" fmla="*/ 25 w 53"/>
                  <a:gd name="T39" fmla="*/ 17 h 46"/>
                  <a:gd name="T40" fmla="*/ 22 w 53"/>
                  <a:gd name="T41" fmla="*/ 17 h 46"/>
                  <a:gd name="T42" fmla="*/ 15 w 53"/>
                  <a:gd name="T43" fmla="*/ 17 h 46"/>
                  <a:gd name="T44" fmla="*/ 11 w 53"/>
                  <a:gd name="T45" fmla="*/ 21 h 46"/>
                  <a:gd name="T46" fmla="*/ 8 w 53"/>
                  <a:gd name="T47" fmla="*/ 24 h 46"/>
                  <a:gd name="T48" fmla="*/ 8 w 53"/>
                  <a:gd name="T49" fmla="*/ 24 h 46"/>
                  <a:gd name="T50" fmla="*/ 8 w 53"/>
                  <a:gd name="T51" fmla="*/ 24 h 46"/>
                  <a:gd name="T52" fmla="*/ 4 w 53"/>
                  <a:gd name="T53" fmla="*/ 24 h 46"/>
                  <a:gd name="T54" fmla="*/ 0 w 53"/>
                  <a:gd name="T55" fmla="*/ 28 h 46"/>
                  <a:gd name="T56" fmla="*/ 0 w 53"/>
                  <a:gd name="T57" fmla="*/ 32 h 46"/>
                  <a:gd name="T58" fmla="*/ 0 w 53"/>
                  <a:gd name="T59" fmla="*/ 39 h 46"/>
                  <a:gd name="T60" fmla="*/ 0 w 53"/>
                  <a:gd name="T61" fmla="*/ 39 h 46"/>
                  <a:gd name="T62" fmla="*/ 8 w 53"/>
                  <a:gd name="T63" fmla="*/ 42 h 46"/>
                  <a:gd name="T64" fmla="*/ 15 w 53"/>
                  <a:gd name="T65" fmla="*/ 46 h 46"/>
                  <a:gd name="T66" fmla="*/ 25 w 53"/>
                  <a:gd name="T67"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46">
                    <a:moveTo>
                      <a:pt x="25" y="46"/>
                    </a:moveTo>
                    <a:lnTo>
                      <a:pt x="29" y="46"/>
                    </a:lnTo>
                    <a:lnTo>
                      <a:pt x="32" y="46"/>
                    </a:lnTo>
                    <a:lnTo>
                      <a:pt x="39" y="46"/>
                    </a:lnTo>
                    <a:lnTo>
                      <a:pt x="43" y="42"/>
                    </a:lnTo>
                    <a:lnTo>
                      <a:pt x="50" y="46"/>
                    </a:lnTo>
                    <a:lnTo>
                      <a:pt x="53" y="46"/>
                    </a:lnTo>
                    <a:lnTo>
                      <a:pt x="53" y="46"/>
                    </a:lnTo>
                    <a:lnTo>
                      <a:pt x="50" y="39"/>
                    </a:lnTo>
                    <a:lnTo>
                      <a:pt x="50" y="32"/>
                    </a:lnTo>
                    <a:lnTo>
                      <a:pt x="46" y="24"/>
                    </a:lnTo>
                    <a:lnTo>
                      <a:pt x="43" y="21"/>
                    </a:lnTo>
                    <a:lnTo>
                      <a:pt x="43" y="21"/>
                    </a:lnTo>
                    <a:lnTo>
                      <a:pt x="43" y="14"/>
                    </a:lnTo>
                    <a:lnTo>
                      <a:pt x="39" y="7"/>
                    </a:lnTo>
                    <a:lnTo>
                      <a:pt x="36" y="3"/>
                    </a:lnTo>
                    <a:lnTo>
                      <a:pt x="32" y="0"/>
                    </a:lnTo>
                    <a:lnTo>
                      <a:pt x="29" y="0"/>
                    </a:lnTo>
                    <a:lnTo>
                      <a:pt x="25" y="17"/>
                    </a:lnTo>
                    <a:lnTo>
                      <a:pt x="25" y="17"/>
                    </a:lnTo>
                    <a:lnTo>
                      <a:pt x="22" y="17"/>
                    </a:lnTo>
                    <a:lnTo>
                      <a:pt x="15" y="17"/>
                    </a:lnTo>
                    <a:lnTo>
                      <a:pt x="11" y="21"/>
                    </a:lnTo>
                    <a:lnTo>
                      <a:pt x="8" y="24"/>
                    </a:lnTo>
                    <a:lnTo>
                      <a:pt x="8" y="24"/>
                    </a:lnTo>
                    <a:lnTo>
                      <a:pt x="8" y="24"/>
                    </a:lnTo>
                    <a:lnTo>
                      <a:pt x="4" y="24"/>
                    </a:lnTo>
                    <a:lnTo>
                      <a:pt x="0" y="28"/>
                    </a:lnTo>
                    <a:lnTo>
                      <a:pt x="0" y="32"/>
                    </a:lnTo>
                    <a:lnTo>
                      <a:pt x="0" y="39"/>
                    </a:lnTo>
                    <a:lnTo>
                      <a:pt x="0" y="39"/>
                    </a:lnTo>
                    <a:lnTo>
                      <a:pt x="8" y="42"/>
                    </a:lnTo>
                    <a:lnTo>
                      <a:pt x="15" y="46"/>
                    </a:lnTo>
                    <a:lnTo>
                      <a:pt x="25" y="4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4" name="Freeform 368">
                <a:extLst/>
              </p:cNvPr>
              <p:cNvSpPr>
                <a:spLocks/>
              </p:cNvSpPr>
              <p:nvPr userDrawn="1"/>
            </p:nvSpPr>
            <p:spPr bwMode="gray">
              <a:xfrm>
                <a:off x="1033" y="-2822"/>
                <a:ext cx="35" cy="21"/>
              </a:xfrm>
              <a:custGeom>
                <a:avLst/>
                <a:gdLst>
                  <a:gd name="T0" fmla="*/ 32 w 35"/>
                  <a:gd name="T1" fmla="*/ 18 h 21"/>
                  <a:gd name="T2" fmla="*/ 28 w 35"/>
                  <a:gd name="T3" fmla="*/ 11 h 21"/>
                  <a:gd name="T4" fmla="*/ 21 w 35"/>
                  <a:gd name="T5" fmla="*/ 7 h 21"/>
                  <a:gd name="T6" fmla="*/ 18 w 35"/>
                  <a:gd name="T7" fmla="*/ 4 h 21"/>
                  <a:gd name="T8" fmla="*/ 14 w 35"/>
                  <a:gd name="T9" fmla="*/ 4 h 21"/>
                  <a:gd name="T10" fmla="*/ 14 w 35"/>
                  <a:gd name="T11" fmla="*/ 4 h 21"/>
                  <a:gd name="T12" fmla="*/ 11 w 35"/>
                  <a:gd name="T13" fmla="*/ 0 h 21"/>
                  <a:gd name="T14" fmla="*/ 7 w 35"/>
                  <a:gd name="T15" fmla="*/ 0 h 21"/>
                  <a:gd name="T16" fmla="*/ 4 w 35"/>
                  <a:gd name="T17" fmla="*/ 0 h 21"/>
                  <a:gd name="T18" fmla="*/ 0 w 35"/>
                  <a:gd name="T19" fmla="*/ 4 h 21"/>
                  <a:gd name="T20" fmla="*/ 0 w 35"/>
                  <a:gd name="T21" fmla="*/ 7 h 21"/>
                  <a:gd name="T22" fmla="*/ 0 w 35"/>
                  <a:gd name="T23" fmla="*/ 7 h 21"/>
                  <a:gd name="T24" fmla="*/ 0 w 35"/>
                  <a:gd name="T25" fmla="*/ 11 h 21"/>
                  <a:gd name="T26" fmla="*/ 4 w 35"/>
                  <a:gd name="T27" fmla="*/ 14 h 21"/>
                  <a:gd name="T28" fmla="*/ 11 w 35"/>
                  <a:gd name="T29" fmla="*/ 18 h 21"/>
                  <a:gd name="T30" fmla="*/ 14 w 35"/>
                  <a:gd name="T31" fmla="*/ 18 h 21"/>
                  <a:gd name="T32" fmla="*/ 14 w 35"/>
                  <a:gd name="T33" fmla="*/ 18 h 21"/>
                  <a:gd name="T34" fmla="*/ 21 w 35"/>
                  <a:gd name="T35" fmla="*/ 21 h 21"/>
                  <a:gd name="T36" fmla="*/ 25 w 35"/>
                  <a:gd name="T37" fmla="*/ 21 h 21"/>
                  <a:gd name="T38" fmla="*/ 28 w 35"/>
                  <a:gd name="T39" fmla="*/ 21 h 21"/>
                  <a:gd name="T40" fmla="*/ 32 w 35"/>
                  <a:gd name="T41" fmla="*/ 21 h 21"/>
                  <a:gd name="T42" fmla="*/ 35 w 35"/>
                  <a:gd name="T43" fmla="*/ 21 h 21"/>
                  <a:gd name="T44" fmla="*/ 32 w 35"/>
                  <a:gd name="T45"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 h="21">
                    <a:moveTo>
                      <a:pt x="32" y="18"/>
                    </a:moveTo>
                    <a:lnTo>
                      <a:pt x="28" y="11"/>
                    </a:lnTo>
                    <a:lnTo>
                      <a:pt x="21" y="7"/>
                    </a:lnTo>
                    <a:lnTo>
                      <a:pt x="18" y="4"/>
                    </a:lnTo>
                    <a:lnTo>
                      <a:pt x="14" y="4"/>
                    </a:lnTo>
                    <a:lnTo>
                      <a:pt x="14" y="4"/>
                    </a:lnTo>
                    <a:lnTo>
                      <a:pt x="11" y="0"/>
                    </a:lnTo>
                    <a:lnTo>
                      <a:pt x="7" y="0"/>
                    </a:lnTo>
                    <a:lnTo>
                      <a:pt x="4" y="0"/>
                    </a:lnTo>
                    <a:lnTo>
                      <a:pt x="0" y="4"/>
                    </a:lnTo>
                    <a:lnTo>
                      <a:pt x="0" y="7"/>
                    </a:lnTo>
                    <a:lnTo>
                      <a:pt x="0" y="7"/>
                    </a:lnTo>
                    <a:lnTo>
                      <a:pt x="0" y="11"/>
                    </a:lnTo>
                    <a:lnTo>
                      <a:pt x="4" y="14"/>
                    </a:lnTo>
                    <a:lnTo>
                      <a:pt x="11" y="18"/>
                    </a:lnTo>
                    <a:lnTo>
                      <a:pt x="14" y="18"/>
                    </a:lnTo>
                    <a:lnTo>
                      <a:pt x="14" y="18"/>
                    </a:lnTo>
                    <a:lnTo>
                      <a:pt x="21" y="21"/>
                    </a:lnTo>
                    <a:lnTo>
                      <a:pt x="25" y="21"/>
                    </a:lnTo>
                    <a:lnTo>
                      <a:pt x="28" y="21"/>
                    </a:lnTo>
                    <a:lnTo>
                      <a:pt x="32" y="21"/>
                    </a:lnTo>
                    <a:lnTo>
                      <a:pt x="35" y="21"/>
                    </a:lnTo>
                    <a:lnTo>
                      <a:pt x="32"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5" name="Freeform 369">
                <a:extLst/>
              </p:cNvPr>
              <p:cNvSpPr>
                <a:spLocks/>
              </p:cNvSpPr>
              <p:nvPr userDrawn="1"/>
            </p:nvSpPr>
            <p:spPr bwMode="gray">
              <a:xfrm>
                <a:off x="991" y="-2748"/>
                <a:ext cx="18" cy="18"/>
              </a:xfrm>
              <a:custGeom>
                <a:avLst/>
                <a:gdLst>
                  <a:gd name="T0" fmla="*/ 10 w 18"/>
                  <a:gd name="T1" fmla="*/ 18 h 18"/>
                  <a:gd name="T2" fmla="*/ 14 w 18"/>
                  <a:gd name="T3" fmla="*/ 18 h 18"/>
                  <a:gd name="T4" fmla="*/ 18 w 18"/>
                  <a:gd name="T5" fmla="*/ 14 h 18"/>
                  <a:gd name="T6" fmla="*/ 18 w 18"/>
                  <a:gd name="T7" fmla="*/ 7 h 18"/>
                  <a:gd name="T8" fmla="*/ 18 w 18"/>
                  <a:gd name="T9" fmla="*/ 4 h 18"/>
                  <a:gd name="T10" fmla="*/ 14 w 18"/>
                  <a:gd name="T11" fmla="*/ 0 h 18"/>
                  <a:gd name="T12" fmla="*/ 10 w 18"/>
                  <a:gd name="T13" fmla="*/ 0 h 18"/>
                  <a:gd name="T14" fmla="*/ 3 w 18"/>
                  <a:gd name="T15" fmla="*/ 0 h 18"/>
                  <a:gd name="T16" fmla="*/ 0 w 18"/>
                  <a:gd name="T17" fmla="*/ 4 h 18"/>
                  <a:gd name="T18" fmla="*/ 0 w 18"/>
                  <a:gd name="T19" fmla="*/ 7 h 18"/>
                  <a:gd name="T20" fmla="*/ 0 w 18"/>
                  <a:gd name="T21" fmla="*/ 14 h 18"/>
                  <a:gd name="T22" fmla="*/ 3 w 18"/>
                  <a:gd name="T23" fmla="*/ 18 h 18"/>
                  <a:gd name="T24" fmla="*/ 10 w 18"/>
                  <a:gd name="T25"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18">
                    <a:moveTo>
                      <a:pt x="10" y="18"/>
                    </a:moveTo>
                    <a:lnTo>
                      <a:pt x="14" y="18"/>
                    </a:lnTo>
                    <a:lnTo>
                      <a:pt x="18" y="14"/>
                    </a:lnTo>
                    <a:lnTo>
                      <a:pt x="18" y="7"/>
                    </a:lnTo>
                    <a:lnTo>
                      <a:pt x="18" y="4"/>
                    </a:lnTo>
                    <a:lnTo>
                      <a:pt x="14" y="0"/>
                    </a:lnTo>
                    <a:lnTo>
                      <a:pt x="10" y="0"/>
                    </a:lnTo>
                    <a:lnTo>
                      <a:pt x="3" y="0"/>
                    </a:lnTo>
                    <a:lnTo>
                      <a:pt x="0" y="4"/>
                    </a:lnTo>
                    <a:lnTo>
                      <a:pt x="0" y="7"/>
                    </a:lnTo>
                    <a:lnTo>
                      <a:pt x="0" y="14"/>
                    </a:lnTo>
                    <a:lnTo>
                      <a:pt x="3" y="18"/>
                    </a:lnTo>
                    <a:lnTo>
                      <a:pt x="10"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6" name="Freeform 370">
                <a:extLst/>
              </p:cNvPr>
              <p:cNvSpPr>
                <a:spLocks/>
              </p:cNvSpPr>
              <p:nvPr userDrawn="1"/>
            </p:nvSpPr>
            <p:spPr bwMode="gray">
              <a:xfrm>
                <a:off x="1019" y="-2737"/>
                <a:ext cx="21" cy="14"/>
              </a:xfrm>
              <a:custGeom>
                <a:avLst/>
                <a:gdLst>
                  <a:gd name="T0" fmla="*/ 0 w 21"/>
                  <a:gd name="T1" fmla="*/ 7 h 14"/>
                  <a:gd name="T2" fmla="*/ 4 w 21"/>
                  <a:gd name="T3" fmla="*/ 10 h 14"/>
                  <a:gd name="T4" fmla="*/ 7 w 21"/>
                  <a:gd name="T5" fmla="*/ 14 h 14"/>
                  <a:gd name="T6" fmla="*/ 11 w 21"/>
                  <a:gd name="T7" fmla="*/ 14 h 14"/>
                  <a:gd name="T8" fmla="*/ 14 w 21"/>
                  <a:gd name="T9" fmla="*/ 14 h 14"/>
                  <a:gd name="T10" fmla="*/ 18 w 21"/>
                  <a:gd name="T11" fmla="*/ 10 h 14"/>
                  <a:gd name="T12" fmla="*/ 21 w 21"/>
                  <a:gd name="T13" fmla="*/ 7 h 14"/>
                  <a:gd name="T14" fmla="*/ 18 w 21"/>
                  <a:gd name="T15" fmla="*/ 3 h 14"/>
                  <a:gd name="T16" fmla="*/ 14 w 21"/>
                  <a:gd name="T17" fmla="*/ 0 h 14"/>
                  <a:gd name="T18" fmla="*/ 11 w 21"/>
                  <a:gd name="T19" fmla="*/ 0 h 14"/>
                  <a:gd name="T20" fmla="*/ 4 w 21"/>
                  <a:gd name="T21" fmla="*/ 0 h 14"/>
                  <a:gd name="T22" fmla="*/ 0 w 21"/>
                  <a:gd name="T23"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 h="14">
                    <a:moveTo>
                      <a:pt x="0" y="7"/>
                    </a:moveTo>
                    <a:lnTo>
                      <a:pt x="4" y="10"/>
                    </a:lnTo>
                    <a:lnTo>
                      <a:pt x="7" y="14"/>
                    </a:lnTo>
                    <a:lnTo>
                      <a:pt x="11" y="14"/>
                    </a:lnTo>
                    <a:lnTo>
                      <a:pt x="14" y="14"/>
                    </a:lnTo>
                    <a:lnTo>
                      <a:pt x="18" y="10"/>
                    </a:lnTo>
                    <a:lnTo>
                      <a:pt x="21" y="7"/>
                    </a:lnTo>
                    <a:lnTo>
                      <a:pt x="18" y="3"/>
                    </a:lnTo>
                    <a:lnTo>
                      <a:pt x="14" y="0"/>
                    </a:lnTo>
                    <a:lnTo>
                      <a:pt x="11" y="0"/>
                    </a:lnTo>
                    <a:lnTo>
                      <a:pt x="4" y="0"/>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7" name="Freeform 371">
                <a:extLst/>
              </p:cNvPr>
              <p:cNvSpPr>
                <a:spLocks/>
              </p:cNvSpPr>
              <p:nvPr userDrawn="1"/>
            </p:nvSpPr>
            <p:spPr bwMode="gray">
              <a:xfrm>
                <a:off x="1047" y="-2790"/>
                <a:ext cx="4" cy="2"/>
              </a:xfrm>
              <a:custGeom>
                <a:avLst/>
                <a:gdLst>
                  <a:gd name="T0" fmla="*/ 7 w 14"/>
                  <a:gd name="T1" fmla="*/ 7 h 7"/>
                  <a:gd name="T2" fmla="*/ 11 w 14"/>
                  <a:gd name="T3" fmla="*/ 7 h 7"/>
                  <a:gd name="T4" fmla="*/ 14 w 14"/>
                  <a:gd name="T5" fmla="*/ 3 h 7"/>
                  <a:gd name="T6" fmla="*/ 11 w 14"/>
                  <a:gd name="T7" fmla="*/ 0 h 7"/>
                  <a:gd name="T8" fmla="*/ 7 w 14"/>
                  <a:gd name="T9" fmla="*/ 0 h 7"/>
                  <a:gd name="T10" fmla="*/ 4 w 14"/>
                  <a:gd name="T11" fmla="*/ 0 h 7"/>
                  <a:gd name="T12" fmla="*/ 0 w 14"/>
                  <a:gd name="T13" fmla="*/ 3 h 7"/>
                  <a:gd name="T14" fmla="*/ 4 w 14"/>
                  <a:gd name="T15" fmla="*/ 7 h 7"/>
                  <a:gd name="T16" fmla="*/ 7 w 14"/>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7">
                    <a:moveTo>
                      <a:pt x="7" y="7"/>
                    </a:moveTo>
                    <a:lnTo>
                      <a:pt x="11" y="7"/>
                    </a:lnTo>
                    <a:lnTo>
                      <a:pt x="14" y="3"/>
                    </a:lnTo>
                    <a:lnTo>
                      <a:pt x="11" y="0"/>
                    </a:lnTo>
                    <a:lnTo>
                      <a:pt x="7" y="0"/>
                    </a:lnTo>
                    <a:lnTo>
                      <a:pt x="4" y="0"/>
                    </a:lnTo>
                    <a:lnTo>
                      <a:pt x="0" y="3"/>
                    </a:lnTo>
                    <a:lnTo>
                      <a:pt x="4" y="7"/>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8" name="Freeform 372">
                <a:extLst/>
              </p:cNvPr>
              <p:cNvSpPr>
                <a:spLocks/>
              </p:cNvSpPr>
              <p:nvPr userDrawn="1"/>
            </p:nvSpPr>
            <p:spPr bwMode="gray">
              <a:xfrm>
                <a:off x="892" y="-2720"/>
                <a:ext cx="19" cy="4"/>
              </a:xfrm>
              <a:custGeom>
                <a:avLst/>
                <a:gdLst>
                  <a:gd name="T0" fmla="*/ 0 w 18"/>
                  <a:gd name="T1" fmla="*/ 4 h 7"/>
                  <a:gd name="T2" fmla="*/ 4 w 18"/>
                  <a:gd name="T3" fmla="*/ 7 h 7"/>
                  <a:gd name="T4" fmla="*/ 11 w 18"/>
                  <a:gd name="T5" fmla="*/ 7 h 7"/>
                  <a:gd name="T6" fmla="*/ 14 w 18"/>
                  <a:gd name="T7" fmla="*/ 7 h 7"/>
                  <a:gd name="T8" fmla="*/ 18 w 18"/>
                  <a:gd name="T9" fmla="*/ 7 h 7"/>
                  <a:gd name="T10" fmla="*/ 18 w 18"/>
                  <a:gd name="T11" fmla="*/ 4 h 7"/>
                  <a:gd name="T12" fmla="*/ 14 w 18"/>
                  <a:gd name="T13" fmla="*/ 0 h 7"/>
                  <a:gd name="T14" fmla="*/ 11 w 18"/>
                  <a:gd name="T15" fmla="*/ 0 h 7"/>
                  <a:gd name="T16" fmla="*/ 4 w 18"/>
                  <a:gd name="T17" fmla="*/ 0 h 7"/>
                  <a:gd name="T18" fmla="*/ 0 w 18"/>
                  <a:gd name="T19"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0" y="4"/>
                    </a:moveTo>
                    <a:lnTo>
                      <a:pt x="4" y="7"/>
                    </a:lnTo>
                    <a:lnTo>
                      <a:pt x="11" y="7"/>
                    </a:lnTo>
                    <a:lnTo>
                      <a:pt x="14" y="7"/>
                    </a:lnTo>
                    <a:lnTo>
                      <a:pt x="18" y="7"/>
                    </a:lnTo>
                    <a:lnTo>
                      <a:pt x="18" y="4"/>
                    </a:lnTo>
                    <a:lnTo>
                      <a:pt x="14" y="0"/>
                    </a:lnTo>
                    <a:lnTo>
                      <a:pt x="11" y="0"/>
                    </a:lnTo>
                    <a:lnTo>
                      <a:pt x="4" y="0"/>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9" name="Freeform 373">
                <a:extLst/>
              </p:cNvPr>
              <p:cNvSpPr>
                <a:spLocks/>
              </p:cNvSpPr>
              <p:nvPr userDrawn="1"/>
            </p:nvSpPr>
            <p:spPr bwMode="gray">
              <a:xfrm>
                <a:off x="1266" y="-2571"/>
                <a:ext cx="63" cy="67"/>
              </a:xfrm>
              <a:custGeom>
                <a:avLst/>
                <a:gdLst>
                  <a:gd name="T0" fmla="*/ 14 w 63"/>
                  <a:gd name="T1" fmla="*/ 39 h 46"/>
                  <a:gd name="T2" fmla="*/ 14 w 63"/>
                  <a:gd name="T3" fmla="*/ 42 h 46"/>
                  <a:gd name="T4" fmla="*/ 17 w 63"/>
                  <a:gd name="T5" fmla="*/ 46 h 46"/>
                  <a:gd name="T6" fmla="*/ 21 w 63"/>
                  <a:gd name="T7" fmla="*/ 46 h 46"/>
                  <a:gd name="T8" fmla="*/ 28 w 63"/>
                  <a:gd name="T9" fmla="*/ 46 h 46"/>
                  <a:gd name="T10" fmla="*/ 63 w 63"/>
                  <a:gd name="T11" fmla="*/ 42 h 46"/>
                  <a:gd name="T12" fmla="*/ 63 w 63"/>
                  <a:gd name="T13" fmla="*/ 35 h 46"/>
                  <a:gd name="T14" fmla="*/ 63 w 63"/>
                  <a:gd name="T15" fmla="*/ 35 h 46"/>
                  <a:gd name="T16" fmla="*/ 63 w 63"/>
                  <a:gd name="T17" fmla="*/ 28 h 46"/>
                  <a:gd name="T18" fmla="*/ 60 w 63"/>
                  <a:gd name="T19" fmla="*/ 21 h 46"/>
                  <a:gd name="T20" fmla="*/ 60 w 63"/>
                  <a:gd name="T21" fmla="*/ 14 h 46"/>
                  <a:gd name="T22" fmla="*/ 60 w 63"/>
                  <a:gd name="T23" fmla="*/ 7 h 46"/>
                  <a:gd name="T24" fmla="*/ 56 w 63"/>
                  <a:gd name="T25" fmla="*/ 4 h 46"/>
                  <a:gd name="T26" fmla="*/ 53 w 63"/>
                  <a:gd name="T27" fmla="*/ 0 h 46"/>
                  <a:gd name="T28" fmla="*/ 49 w 63"/>
                  <a:gd name="T29" fmla="*/ 0 h 46"/>
                  <a:gd name="T30" fmla="*/ 42 w 63"/>
                  <a:gd name="T31" fmla="*/ 0 h 46"/>
                  <a:gd name="T32" fmla="*/ 35 w 63"/>
                  <a:gd name="T33" fmla="*/ 0 h 46"/>
                  <a:gd name="T34" fmla="*/ 17 w 63"/>
                  <a:gd name="T35" fmla="*/ 0 h 46"/>
                  <a:gd name="T36" fmla="*/ 14 w 63"/>
                  <a:gd name="T37" fmla="*/ 0 h 46"/>
                  <a:gd name="T38" fmla="*/ 14 w 63"/>
                  <a:gd name="T39" fmla="*/ 0 h 46"/>
                  <a:gd name="T40" fmla="*/ 7 w 63"/>
                  <a:gd name="T41" fmla="*/ 0 h 46"/>
                  <a:gd name="T42" fmla="*/ 3 w 63"/>
                  <a:gd name="T43" fmla="*/ 4 h 46"/>
                  <a:gd name="T44" fmla="*/ 3 w 63"/>
                  <a:gd name="T45" fmla="*/ 7 h 46"/>
                  <a:gd name="T46" fmla="*/ 0 w 63"/>
                  <a:gd name="T47" fmla="*/ 14 h 46"/>
                  <a:gd name="T48" fmla="*/ 0 w 63"/>
                  <a:gd name="T49" fmla="*/ 14 h 46"/>
                  <a:gd name="T50" fmla="*/ 0 w 63"/>
                  <a:gd name="T51" fmla="*/ 18 h 46"/>
                  <a:gd name="T52" fmla="*/ 0 w 63"/>
                  <a:gd name="T53" fmla="*/ 25 h 46"/>
                  <a:gd name="T54" fmla="*/ 0 w 63"/>
                  <a:gd name="T55" fmla="*/ 28 h 46"/>
                  <a:gd name="T56" fmla="*/ 3 w 63"/>
                  <a:gd name="T57" fmla="*/ 35 h 46"/>
                  <a:gd name="T58" fmla="*/ 7 w 63"/>
                  <a:gd name="T59" fmla="*/ 39 h 46"/>
                  <a:gd name="T60" fmla="*/ 14 w 63"/>
                  <a:gd name="T61" fmla="*/ 3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3" h="46">
                    <a:moveTo>
                      <a:pt x="14" y="39"/>
                    </a:moveTo>
                    <a:lnTo>
                      <a:pt x="14" y="42"/>
                    </a:lnTo>
                    <a:lnTo>
                      <a:pt x="17" y="46"/>
                    </a:lnTo>
                    <a:lnTo>
                      <a:pt x="21" y="46"/>
                    </a:lnTo>
                    <a:lnTo>
                      <a:pt x="28" y="46"/>
                    </a:lnTo>
                    <a:lnTo>
                      <a:pt x="63" y="42"/>
                    </a:lnTo>
                    <a:lnTo>
                      <a:pt x="63" y="35"/>
                    </a:lnTo>
                    <a:lnTo>
                      <a:pt x="63" y="35"/>
                    </a:lnTo>
                    <a:lnTo>
                      <a:pt x="63" y="28"/>
                    </a:lnTo>
                    <a:lnTo>
                      <a:pt x="60" y="21"/>
                    </a:lnTo>
                    <a:lnTo>
                      <a:pt x="60" y="14"/>
                    </a:lnTo>
                    <a:lnTo>
                      <a:pt x="60" y="7"/>
                    </a:lnTo>
                    <a:lnTo>
                      <a:pt x="56" y="4"/>
                    </a:lnTo>
                    <a:lnTo>
                      <a:pt x="53" y="0"/>
                    </a:lnTo>
                    <a:lnTo>
                      <a:pt x="49" y="0"/>
                    </a:lnTo>
                    <a:lnTo>
                      <a:pt x="42" y="0"/>
                    </a:lnTo>
                    <a:lnTo>
                      <a:pt x="35" y="0"/>
                    </a:lnTo>
                    <a:lnTo>
                      <a:pt x="17" y="0"/>
                    </a:lnTo>
                    <a:lnTo>
                      <a:pt x="14" y="0"/>
                    </a:lnTo>
                    <a:lnTo>
                      <a:pt x="14" y="0"/>
                    </a:lnTo>
                    <a:lnTo>
                      <a:pt x="7" y="0"/>
                    </a:lnTo>
                    <a:lnTo>
                      <a:pt x="3" y="4"/>
                    </a:lnTo>
                    <a:lnTo>
                      <a:pt x="3" y="7"/>
                    </a:lnTo>
                    <a:lnTo>
                      <a:pt x="0" y="14"/>
                    </a:lnTo>
                    <a:lnTo>
                      <a:pt x="0" y="14"/>
                    </a:lnTo>
                    <a:lnTo>
                      <a:pt x="0" y="18"/>
                    </a:lnTo>
                    <a:lnTo>
                      <a:pt x="0" y="25"/>
                    </a:lnTo>
                    <a:lnTo>
                      <a:pt x="0" y="28"/>
                    </a:lnTo>
                    <a:lnTo>
                      <a:pt x="3" y="35"/>
                    </a:lnTo>
                    <a:lnTo>
                      <a:pt x="7" y="39"/>
                    </a:lnTo>
                    <a:lnTo>
                      <a:pt x="14" y="3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80" name="Freeform 374">
                <a:extLst/>
              </p:cNvPr>
              <p:cNvSpPr>
                <a:spLocks/>
              </p:cNvSpPr>
              <p:nvPr userDrawn="1"/>
            </p:nvSpPr>
            <p:spPr bwMode="gray">
              <a:xfrm>
                <a:off x="1311" y="-2353"/>
                <a:ext cx="25" cy="31"/>
              </a:xfrm>
              <a:custGeom>
                <a:avLst/>
                <a:gdLst>
                  <a:gd name="T0" fmla="*/ 25 w 25"/>
                  <a:gd name="T1" fmla="*/ 24 h 31"/>
                  <a:gd name="T2" fmla="*/ 25 w 25"/>
                  <a:gd name="T3" fmla="*/ 24 h 31"/>
                  <a:gd name="T4" fmla="*/ 25 w 25"/>
                  <a:gd name="T5" fmla="*/ 21 h 31"/>
                  <a:gd name="T6" fmla="*/ 25 w 25"/>
                  <a:gd name="T7" fmla="*/ 14 h 31"/>
                  <a:gd name="T8" fmla="*/ 25 w 25"/>
                  <a:gd name="T9" fmla="*/ 10 h 31"/>
                  <a:gd name="T10" fmla="*/ 25 w 25"/>
                  <a:gd name="T11" fmla="*/ 7 h 31"/>
                  <a:gd name="T12" fmla="*/ 22 w 25"/>
                  <a:gd name="T13" fmla="*/ 0 h 31"/>
                  <a:gd name="T14" fmla="*/ 18 w 25"/>
                  <a:gd name="T15" fmla="*/ 0 h 31"/>
                  <a:gd name="T16" fmla="*/ 11 w 25"/>
                  <a:gd name="T17" fmla="*/ 0 h 31"/>
                  <a:gd name="T18" fmla="*/ 11 w 25"/>
                  <a:gd name="T19" fmla="*/ 0 h 31"/>
                  <a:gd name="T20" fmla="*/ 8 w 25"/>
                  <a:gd name="T21" fmla="*/ 0 h 31"/>
                  <a:gd name="T22" fmla="*/ 4 w 25"/>
                  <a:gd name="T23" fmla="*/ 0 h 31"/>
                  <a:gd name="T24" fmla="*/ 4 w 25"/>
                  <a:gd name="T25" fmla="*/ 0 h 31"/>
                  <a:gd name="T26" fmla="*/ 0 w 25"/>
                  <a:gd name="T27" fmla="*/ 7 h 31"/>
                  <a:gd name="T28" fmla="*/ 0 w 25"/>
                  <a:gd name="T29" fmla="*/ 14 h 31"/>
                  <a:gd name="T30" fmla="*/ 0 w 25"/>
                  <a:gd name="T31" fmla="*/ 14 h 31"/>
                  <a:gd name="T32" fmla="*/ 0 w 25"/>
                  <a:gd name="T33" fmla="*/ 17 h 31"/>
                  <a:gd name="T34" fmla="*/ 0 w 25"/>
                  <a:gd name="T35" fmla="*/ 24 h 31"/>
                  <a:gd name="T36" fmla="*/ 4 w 25"/>
                  <a:gd name="T37" fmla="*/ 28 h 31"/>
                  <a:gd name="T38" fmla="*/ 8 w 25"/>
                  <a:gd name="T39" fmla="*/ 31 h 31"/>
                  <a:gd name="T40" fmla="*/ 8 w 25"/>
                  <a:gd name="T41" fmla="*/ 31 h 31"/>
                  <a:gd name="T42" fmla="*/ 11 w 25"/>
                  <a:gd name="T43" fmla="*/ 31 h 31"/>
                  <a:gd name="T44" fmla="*/ 15 w 25"/>
                  <a:gd name="T45" fmla="*/ 31 h 31"/>
                  <a:gd name="T46" fmla="*/ 22 w 25"/>
                  <a:gd name="T47" fmla="*/ 31 h 31"/>
                  <a:gd name="T48" fmla="*/ 25 w 25"/>
                  <a:gd name="T49" fmla="*/ 28 h 31"/>
                  <a:gd name="T50" fmla="*/ 25 w 25"/>
                  <a:gd name="T51" fmla="*/ 2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5" h="31">
                    <a:moveTo>
                      <a:pt x="25" y="24"/>
                    </a:moveTo>
                    <a:lnTo>
                      <a:pt x="25" y="24"/>
                    </a:lnTo>
                    <a:lnTo>
                      <a:pt x="25" y="21"/>
                    </a:lnTo>
                    <a:lnTo>
                      <a:pt x="25" y="14"/>
                    </a:lnTo>
                    <a:lnTo>
                      <a:pt x="25" y="10"/>
                    </a:lnTo>
                    <a:lnTo>
                      <a:pt x="25" y="7"/>
                    </a:lnTo>
                    <a:lnTo>
                      <a:pt x="22" y="0"/>
                    </a:lnTo>
                    <a:lnTo>
                      <a:pt x="18" y="0"/>
                    </a:lnTo>
                    <a:lnTo>
                      <a:pt x="11" y="0"/>
                    </a:lnTo>
                    <a:lnTo>
                      <a:pt x="11" y="0"/>
                    </a:lnTo>
                    <a:lnTo>
                      <a:pt x="8" y="0"/>
                    </a:lnTo>
                    <a:lnTo>
                      <a:pt x="4" y="0"/>
                    </a:lnTo>
                    <a:lnTo>
                      <a:pt x="4" y="0"/>
                    </a:lnTo>
                    <a:lnTo>
                      <a:pt x="0" y="7"/>
                    </a:lnTo>
                    <a:lnTo>
                      <a:pt x="0" y="14"/>
                    </a:lnTo>
                    <a:lnTo>
                      <a:pt x="0" y="14"/>
                    </a:lnTo>
                    <a:lnTo>
                      <a:pt x="0" y="17"/>
                    </a:lnTo>
                    <a:lnTo>
                      <a:pt x="0" y="24"/>
                    </a:lnTo>
                    <a:lnTo>
                      <a:pt x="4" y="28"/>
                    </a:lnTo>
                    <a:lnTo>
                      <a:pt x="8" y="31"/>
                    </a:lnTo>
                    <a:lnTo>
                      <a:pt x="8" y="31"/>
                    </a:lnTo>
                    <a:lnTo>
                      <a:pt x="11" y="31"/>
                    </a:lnTo>
                    <a:lnTo>
                      <a:pt x="15" y="31"/>
                    </a:lnTo>
                    <a:lnTo>
                      <a:pt x="22" y="31"/>
                    </a:lnTo>
                    <a:lnTo>
                      <a:pt x="25" y="28"/>
                    </a:lnTo>
                    <a:lnTo>
                      <a:pt x="25" y="2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81" name="Freeform 375">
                <a:extLst/>
              </p:cNvPr>
              <p:cNvSpPr>
                <a:spLocks/>
              </p:cNvSpPr>
              <p:nvPr userDrawn="1"/>
            </p:nvSpPr>
            <p:spPr bwMode="gray">
              <a:xfrm>
                <a:off x="1227" y="-2167"/>
                <a:ext cx="28" cy="7"/>
              </a:xfrm>
              <a:custGeom>
                <a:avLst/>
                <a:gdLst>
                  <a:gd name="T0" fmla="*/ 0 w 28"/>
                  <a:gd name="T1" fmla="*/ 4 h 7"/>
                  <a:gd name="T2" fmla="*/ 3 w 28"/>
                  <a:gd name="T3" fmla="*/ 4 h 7"/>
                  <a:gd name="T4" fmla="*/ 7 w 28"/>
                  <a:gd name="T5" fmla="*/ 7 h 7"/>
                  <a:gd name="T6" fmla="*/ 14 w 28"/>
                  <a:gd name="T7" fmla="*/ 7 h 7"/>
                  <a:gd name="T8" fmla="*/ 21 w 28"/>
                  <a:gd name="T9" fmla="*/ 7 h 7"/>
                  <a:gd name="T10" fmla="*/ 28 w 28"/>
                  <a:gd name="T11" fmla="*/ 4 h 7"/>
                  <a:gd name="T12" fmla="*/ 28 w 28"/>
                  <a:gd name="T13" fmla="*/ 4 h 7"/>
                  <a:gd name="T14" fmla="*/ 28 w 28"/>
                  <a:gd name="T15" fmla="*/ 0 h 7"/>
                  <a:gd name="T16" fmla="*/ 21 w 28"/>
                  <a:gd name="T17" fmla="*/ 0 h 7"/>
                  <a:gd name="T18" fmla="*/ 14 w 28"/>
                  <a:gd name="T19" fmla="*/ 0 h 7"/>
                  <a:gd name="T20" fmla="*/ 7 w 28"/>
                  <a:gd name="T21" fmla="*/ 0 h 7"/>
                  <a:gd name="T22" fmla="*/ 3 w 28"/>
                  <a:gd name="T23" fmla="*/ 0 h 7"/>
                  <a:gd name="T24" fmla="*/ 0 w 28"/>
                  <a:gd name="T25"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7">
                    <a:moveTo>
                      <a:pt x="0" y="4"/>
                    </a:moveTo>
                    <a:lnTo>
                      <a:pt x="3" y="4"/>
                    </a:lnTo>
                    <a:lnTo>
                      <a:pt x="7" y="7"/>
                    </a:lnTo>
                    <a:lnTo>
                      <a:pt x="14" y="7"/>
                    </a:lnTo>
                    <a:lnTo>
                      <a:pt x="21" y="7"/>
                    </a:lnTo>
                    <a:lnTo>
                      <a:pt x="28" y="4"/>
                    </a:lnTo>
                    <a:lnTo>
                      <a:pt x="28" y="4"/>
                    </a:lnTo>
                    <a:lnTo>
                      <a:pt x="28" y="0"/>
                    </a:lnTo>
                    <a:lnTo>
                      <a:pt x="21" y="0"/>
                    </a:lnTo>
                    <a:lnTo>
                      <a:pt x="14" y="0"/>
                    </a:lnTo>
                    <a:lnTo>
                      <a:pt x="7" y="0"/>
                    </a:lnTo>
                    <a:lnTo>
                      <a:pt x="3" y="0"/>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82" name="Freeform 376">
                <a:extLst/>
              </p:cNvPr>
              <p:cNvSpPr>
                <a:spLocks/>
              </p:cNvSpPr>
              <p:nvPr userDrawn="1"/>
            </p:nvSpPr>
            <p:spPr bwMode="gray">
              <a:xfrm>
                <a:off x="1269" y="-2146"/>
                <a:ext cx="8" cy="7"/>
              </a:xfrm>
              <a:custGeom>
                <a:avLst/>
                <a:gdLst>
                  <a:gd name="T0" fmla="*/ 7 w 11"/>
                  <a:gd name="T1" fmla="*/ 0 h 29"/>
                  <a:gd name="T2" fmla="*/ 4 w 11"/>
                  <a:gd name="T3" fmla="*/ 0 h 29"/>
                  <a:gd name="T4" fmla="*/ 0 w 11"/>
                  <a:gd name="T5" fmla="*/ 8 h 29"/>
                  <a:gd name="T6" fmla="*/ 0 w 11"/>
                  <a:gd name="T7" fmla="*/ 15 h 29"/>
                  <a:gd name="T8" fmla="*/ 0 w 11"/>
                  <a:gd name="T9" fmla="*/ 22 h 29"/>
                  <a:gd name="T10" fmla="*/ 4 w 11"/>
                  <a:gd name="T11" fmla="*/ 25 h 29"/>
                  <a:gd name="T12" fmla="*/ 7 w 11"/>
                  <a:gd name="T13" fmla="*/ 29 h 29"/>
                  <a:gd name="T14" fmla="*/ 7 w 11"/>
                  <a:gd name="T15" fmla="*/ 25 h 29"/>
                  <a:gd name="T16" fmla="*/ 11 w 11"/>
                  <a:gd name="T17" fmla="*/ 22 h 29"/>
                  <a:gd name="T18" fmla="*/ 11 w 11"/>
                  <a:gd name="T19" fmla="*/ 15 h 29"/>
                  <a:gd name="T20" fmla="*/ 11 w 11"/>
                  <a:gd name="T21" fmla="*/ 8 h 29"/>
                  <a:gd name="T22" fmla="*/ 7 w 11"/>
                  <a:gd name="T23" fmla="*/ 0 h 29"/>
                  <a:gd name="T24" fmla="*/ 7 w 11"/>
                  <a:gd name="T2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29">
                    <a:moveTo>
                      <a:pt x="7" y="0"/>
                    </a:moveTo>
                    <a:lnTo>
                      <a:pt x="4" y="0"/>
                    </a:lnTo>
                    <a:lnTo>
                      <a:pt x="0" y="8"/>
                    </a:lnTo>
                    <a:lnTo>
                      <a:pt x="0" y="15"/>
                    </a:lnTo>
                    <a:lnTo>
                      <a:pt x="0" y="22"/>
                    </a:lnTo>
                    <a:lnTo>
                      <a:pt x="4" y="25"/>
                    </a:lnTo>
                    <a:lnTo>
                      <a:pt x="7" y="29"/>
                    </a:lnTo>
                    <a:lnTo>
                      <a:pt x="7" y="25"/>
                    </a:lnTo>
                    <a:lnTo>
                      <a:pt x="11" y="22"/>
                    </a:lnTo>
                    <a:lnTo>
                      <a:pt x="11" y="15"/>
                    </a:lnTo>
                    <a:lnTo>
                      <a:pt x="11" y="8"/>
                    </a:lnTo>
                    <a:lnTo>
                      <a:pt x="7" y="0"/>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83" name="Freeform 377">
                <a:extLst/>
              </p:cNvPr>
              <p:cNvSpPr>
                <a:spLocks/>
              </p:cNvSpPr>
              <p:nvPr userDrawn="1"/>
            </p:nvSpPr>
            <p:spPr bwMode="gray">
              <a:xfrm>
                <a:off x="1311" y="-2188"/>
                <a:ext cx="24" cy="21"/>
              </a:xfrm>
              <a:custGeom>
                <a:avLst/>
                <a:gdLst>
                  <a:gd name="T0" fmla="*/ 8 w 18"/>
                  <a:gd name="T1" fmla="*/ 0 h 21"/>
                  <a:gd name="T2" fmla="*/ 4 w 18"/>
                  <a:gd name="T3" fmla="*/ 4 h 21"/>
                  <a:gd name="T4" fmla="*/ 0 w 18"/>
                  <a:gd name="T5" fmla="*/ 7 h 21"/>
                  <a:gd name="T6" fmla="*/ 0 w 18"/>
                  <a:gd name="T7" fmla="*/ 11 h 21"/>
                  <a:gd name="T8" fmla="*/ 0 w 18"/>
                  <a:gd name="T9" fmla="*/ 18 h 21"/>
                  <a:gd name="T10" fmla="*/ 4 w 18"/>
                  <a:gd name="T11" fmla="*/ 21 h 21"/>
                  <a:gd name="T12" fmla="*/ 8 w 18"/>
                  <a:gd name="T13" fmla="*/ 21 h 21"/>
                  <a:gd name="T14" fmla="*/ 11 w 18"/>
                  <a:gd name="T15" fmla="*/ 21 h 21"/>
                  <a:gd name="T16" fmla="*/ 15 w 18"/>
                  <a:gd name="T17" fmla="*/ 18 h 21"/>
                  <a:gd name="T18" fmla="*/ 18 w 18"/>
                  <a:gd name="T19" fmla="*/ 11 h 21"/>
                  <a:gd name="T20" fmla="*/ 15 w 18"/>
                  <a:gd name="T21" fmla="*/ 7 h 21"/>
                  <a:gd name="T22" fmla="*/ 11 w 18"/>
                  <a:gd name="T23" fmla="*/ 4 h 21"/>
                  <a:gd name="T24" fmla="*/ 8 w 1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21">
                    <a:moveTo>
                      <a:pt x="8" y="0"/>
                    </a:moveTo>
                    <a:lnTo>
                      <a:pt x="4" y="4"/>
                    </a:lnTo>
                    <a:lnTo>
                      <a:pt x="0" y="7"/>
                    </a:lnTo>
                    <a:lnTo>
                      <a:pt x="0" y="11"/>
                    </a:lnTo>
                    <a:lnTo>
                      <a:pt x="0" y="18"/>
                    </a:lnTo>
                    <a:lnTo>
                      <a:pt x="4" y="21"/>
                    </a:lnTo>
                    <a:lnTo>
                      <a:pt x="8" y="21"/>
                    </a:lnTo>
                    <a:lnTo>
                      <a:pt x="11" y="21"/>
                    </a:lnTo>
                    <a:lnTo>
                      <a:pt x="15" y="18"/>
                    </a:lnTo>
                    <a:lnTo>
                      <a:pt x="18" y="11"/>
                    </a:lnTo>
                    <a:lnTo>
                      <a:pt x="15" y="7"/>
                    </a:lnTo>
                    <a:lnTo>
                      <a:pt x="11" y="4"/>
                    </a:lnTo>
                    <a:lnTo>
                      <a:pt x="8"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84" name="Freeform 378">
                <a:extLst/>
              </p:cNvPr>
              <p:cNvSpPr>
                <a:spLocks/>
              </p:cNvSpPr>
              <p:nvPr userDrawn="1"/>
            </p:nvSpPr>
            <p:spPr bwMode="gray">
              <a:xfrm>
                <a:off x="1301" y="-2864"/>
                <a:ext cx="243" cy="282"/>
              </a:xfrm>
              <a:custGeom>
                <a:avLst/>
                <a:gdLst>
                  <a:gd name="T0" fmla="*/ 42 w 243"/>
                  <a:gd name="T1" fmla="*/ 204 h 282"/>
                  <a:gd name="T2" fmla="*/ 42 w 243"/>
                  <a:gd name="T3" fmla="*/ 218 h 282"/>
                  <a:gd name="T4" fmla="*/ 42 w 243"/>
                  <a:gd name="T5" fmla="*/ 229 h 282"/>
                  <a:gd name="T6" fmla="*/ 28 w 243"/>
                  <a:gd name="T7" fmla="*/ 218 h 282"/>
                  <a:gd name="T8" fmla="*/ 21 w 243"/>
                  <a:gd name="T9" fmla="*/ 225 h 282"/>
                  <a:gd name="T10" fmla="*/ 10 w 243"/>
                  <a:gd name="T11" fmla="*/ 236 h 282"/>
                  <a:gd name="T12" fmla="*/ 10 w 243"/>
                  <a:gd name="T13" fmla="*/ 260 h 282"/>
                  <a:gd name="T14" fmla="*/ 35 w 243"/>
                  <a:gd name="T15" fmla="*/ 268 h 282"/>
                  <a:gd name="T16" fmla="*/ 49 w 243"/>
                  <a:gd name="T17" fmla="*/ 275 h 282"/>
                  <a:gd name="T18" fmla="*/ 70 w 243"/>
                  <a:gd name="T19" fmla="*/ 278 h 282"/>
                  <a:gd name="T20" fmla="*/ 81 w 243"/>
                  <a:gd name="T21" fmla="*/ 264 h 282"/>
                  <a:gd name="T22" fmla="*/ 84 w 243"/>
                  <a:gd name="T23" fmla="*/ 239 h 282"/>
                  <a:gd name="T24" fmla="*/ 106 w 243"/>
                  <a:gd name="T25" fmla="*/ 229 h 282"/>
                  <a:gd name="T26" fmla="*/ 116 w 243"/>
                  <a:gd name="T27" fmla="*/ 208 h 282"/>
                  <a:gd name="T28" fmla="*/ 120 w 243"/>
                  <a:gd name="T29" fmla="*/ 197 h 282"/>
                  <a:gd name="T30" fmla="*/ 113 w 243"/>
                  <a:gd name="T31" fmla="*/ 190 h 282"/>
                  <a:gd name="T32" fmla="*/ 127 w 243"/>
                  <a:gd name="T33" fmla="*/ 179 h 282"/>
                  <a:gd name="T34" fmla="*/ 155 w 243"/>
                  <a:gd name="T35" fmla="*/ 172 h 282"/>
                  <a:gd name="T36" fmla="*/ 162 w 243"/>
                  <a:gd name="T37" fmla="*/ 162 h 282"/>
                  <a:gd name="T38" fmla="*/ 180 w 243"/>
                  <a:gd name="T39" fmla="*/ 144 h 282"/>
                  <a:gd name="T40" fmla="*/ 208 w 243"/>
                  <a:gd name="T41" fmla="*/ 123 h 282"/>
                  <a:gd name="T42" fmla="*/ 225 w 243"/>
                  <a:gd name="T43" fmla="*/ 112 h 282"/>
                  <a:gd name="T44" fmla="*/ 218 w 243"/>
                  <a:gd name="T45" fmla="*/ 105 h 282"/>
                  <a:gd name="T46" fmla="*/ 204 w 243"/>
                  <a:gd name="T47" fmla="*/ 98 h 282"/>
                  <a:gd name="T48" fmla="*/ 211 w 243"/>
                  <a:gd name="T49" fmla="*/ 91 h 282"/>
                  <a:gd name="T50" fmla="*/ 211 w 243"/>
                  <a:gd name="T51" fmla="*/ 84 h 282"/>
                  <a:gd name="T52" fmla="*/ 243 w 243"/>
                  <a:gd name="T53" fmla="*/ 84 h 282"/>
                  <a:gd name="T54" fmla="*/ 232 w 243"/>
                  <a:gd name="T55" fmla="*/ 46 h 282"/>
                  <a:gd name="T56" fmla="*/ 225 w 243"/>
                  <a:gd name="T57" fmla="*/ 28 h 282"/>
                  <a:gd name="T58" fmla="*/ 201 w 243"/>
                  <a:gd name="T59" fmla="*/ 7 h 282"/>
                  <a:gd name="T60" fmla="*/ 183 w 243"/>
                  <a:gd name="T61" fmla="*/ 3 h 282"/>
                  <a:gd name="T62" fmla="*/ 141 w 243"/>
                  <a:gd name="T63" fmla="*/ 0 h 282"/>
                  <a:gd name="T64" fmla="*/ 116 w 243"/>
                  <a:gd name="T65" fmla="*/ 10 h 282"/>
                  <a:gd name="T66" fmla="*/ 95 w 243"/>
                  <a:gd name="T67" fmla="*/ 21 h 282"/>
                  <a:gd name="T68" fmla="*/ 74 w 243"/>
                  <a:gd name="T69" fmla="*/ 35 h 282"/>
                  <a:gd name="T70" fmla="*/ 56 w 243"/>
                  <a:gd name="T71" fmla="*/ 35 h 282"/>
                  <a:gd name="T72" fmla="*/ 49 w 243"/>
                  <a:gd name="T73" fmla="*/ 49 h 282"/>
                  <a:gd name="T74" fmla="*/ 56 w 243"/>
                  <a:gd name="T75" fmla="*/ 77 h 282"/>
                  <a:gd name="T76" fmla="*/ 67 w 243"/>
                  <a:gd name="T77" fmla="*/ 74 h 282"/>
                  <a:gd name="T78" fmla="*/ 88 w 243"/>
                  <a:gd name="T79" fmla="*/ 77 h 282"/>
                  <a:gd name="T80" fmla="*/ 141 w 243"/>
                  <a:gd name="T81" fmla="*/ 84 h 282"/>
                  <a:gd name="T82" fmla="*/ 130 w 243"/>
                  <a:gd name="T83" fmla="*/ 91 h 282"/>
                  <a:gd name="T84" fmla="*/ 109 w 243"/>
                  <a:gd name="T85" fmla="*/ 98 h 282"/>
                  <a:gd name="T86" fmla="*/ 88 w 243"/>
                  <a:gd name="T87" fmla="*/ 120 h 282"/>
                  <a:gd name="T88" fmla="*/ 84 w 243"/>
                  <a:gd name="T89" fmla="*/ 144 h 282"/>
                  <a:gd name="T90" fmla="*/ 74 w 243"/>
                  <a:gd name="T91" fmla="*/ 127 h 282"/>
                  <a:gd name="T92" fmla="*/ 60 w 243"/>
                  <a:gd name="T93" fmla="*/ 116 h 282"/>
                  <a:gd name="T94" fmla="*/ 60 w 243"/>
                  <a:gd name="T95" fmla="*/ 137 h 282"/>
                  <a:gd name="T96" fmla="*/ 53 w 243"/>
                  <a:gd name="T97" fmla="*/ 172 h 282"/>
                  <a:gd name="T98" fmla="*/ 70 w 243"/>
                  <a:gd name="T99" fmla="*/ 172 h 282"/>
                  <a:gd name="T100" fmla="*/ 56 w 243"/>
                  <a:gd name="T101" fmla="*/ 183 h 282"/>
                  <a:gd name="T102" fmla="*/ 42 w 243"/>
                  <a:gd name="T103" fmla="*/ 183 h 282"/>
                  <a:gd name="T104" fmla="*/ 28 w 243"/>
                  <a:gd name="T105" fmla="*/ 20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43" h="282">
                    <a:moveTo>
                      <a:pt x="28" y="208"/>
                    </a:moveTo>
                    <a:lnTo>
                      <a:pt x="39" y="204"/>
                    </a:lnTo>
                    <a:lnTo>
                      <a:pt x="39" y="204"/>
                    </a:lnTo>
                    <a:lnTo>
                      <a:pt x="39" y="201"/>
                    </a:lnTo>
                    <a:lnTo>
                      <a:pt x="42" y="204"/>
                    </a:lnTo>
                    <a:lnTo>
                      <a:pt x="42" y="204"/>
                    </a:lnTo>
                    <a:lnTo>
                      <a:pt x="42" y="208"/>
                    </a:lnTo>
                    <a:lnTo>
                      <a:pt x="39" y="208"/>
                    </a:lnTo>
                    <a:lnTo>
                      <a:pt x="39" y="211"/>
                    </a:lnTo>
                    <a:lnTo>
                      <a:pt x="39" y="211"/>
                    </a:lnTo>
                    <a:lnTo>
                      <a:pt x="39" y="215"/>
                    </a:lnTo>
                    <a:lnTo>
                      <a:pt x="42" y="218"/>
                    </a:lnTo>
                    <a:lnTo>
                      <a:pt x="42" y="218"/>
                    </a:lnTo>
                    <a:lnTo>
                      <a:pt x="42" y="222"/>
                    </a:lnTo>
                    <a:lnTo>
                      <a:pt x="46" y="225"/>
                    </a:lnTo>
                    <a:lnTo>
                      <a:pt x="46" y="229"/>
                    </a:lnTo>
                    <a:lnTo>
                      <a:pt x="46" y="229"/>
                    </a:lnTo>
                    <a:lnTo>
                      <a:pt x="42" y="229"/>
                    </a:lnTo>
                    <a:lnTo>
                      <a:pt x="42" y="229"/>
                    </a:lnTo>
                    <a:lnTo>
                      <a:pt x="39" y="229"/>
                    </a:lnTo>
                    <a:lnTo>
                      <a:pt x="35" y="229"/>
                    </a:lnTo>
                    <a:lnTo>
                      <a:pt x="32" y="225"/>
                    </a:lnTo>
                    <a:lnTo>
                      <a:pt x="28" y="218"/>
                    </a:lnTo>
                    <a:lnTo>
                      <a:pt x="28" y="218"/>
                    </a:lnTo>
                    <a:lnTo>
                      <a:pt x="25" y="218"/>
                    </a:lnTo>
                    <a:lnTo>
                      <a:pt x="21" y="218"/>
                    </a:lnTo>
                    <a:lnTo>
                      <a:pt x="21" y="218"/>
                    </a:lnTo>
                    <a:lnTo>
                      <a:pt x="18" y="225"/>
                    </a:lnTo>
                    <a:lnTo>
                      <a:pt x="21" y="225"/>
                    </a:lnTo>
                    <a:lnTo>
                      <a:pt x="21" y="225"/>
                    </a:lnTo>
                    <a:lnTo>
                      <a:pt x="25" y="229"/>
                    </a:lnTo>
                    <a:lnTo>
                      <a:pt x="25" y="229"/>
                    </a:lnTo>
                    <a:lnTo>
                      <a:pt x="21" y="232"/>
                    </a:lnTo>
                    <a:lnTo>
                      <a:pt x="18" y="232"/>
                    </a:lnTo>
                    <a:lnTo>
                      <a:pt x="14" y="232"/>
                    </a:lnTo>
                    <a:lnTo>
                      <a:pt x="10" y="236"/>
                    </a:lnTo>
                    <a:lnTo>
                      <a:pt x="3" y="239"/>
                    </a:lnTo>
                    <a:lnTo>
                      <a:pt x="0" y="250"/>
                    </a:lnTo>
                    <a:lnTo>
                      <a:pt x="0" y="250"/>
                    </a:lnTo>
                    <a:lnTo>
                      <a:pt x="0" y="253"/>
                    </a:lnTo>
                    <a:lnTo>
                      <a:pt x="3" y="257"/>
                    </a:lnTo>
                    <a:lnTo>
                      <a:pt x="10" y="260"/>
                    </a:lnTo>
                    <a:lnTo>
                      <a:pt x="18" y="264"/>
                    </a:lnTo>
                    <a:lnTo>
                      <a:pt x="18" y="264"/>
                    </a:lnTo>
                    <a:lnTo>
                      <a:pt x="21" y="268"/>
                    </a:lnTo>
                    <a:lnTo>
                      <a:pt x="25" y="268"/>
                    </a:lnTo>
                    <a:lnTo>
                      <a:pt x="28" y="271"/>
                    </a:lnTo>
                    <a:lnTo>
                      <a:pt x="35" y="268"/>
                    </a:lnTo>
                    <a:lnTo>
                      <a:pt x="35" y="268"/>
                    </a:lnTo>
                    <a:lnTo>
                      <a:pt x="39" y="268"/>
                    </a:lnTo>
                    <a:lnTo>
                      <a:pt x="42" y="268"/>
                    </a:lnTo>
                    <a:lnTo>
                      <a:pt x="46" y="271"/>
                    </a:lnTo>
                    <a:lnTo>
                      <a:pt x="49" y="275"/>
                    </a:lnTo>
                    <a:lnTo>
                      <a:pt x="49" y="275"/>
                    </a:lnTo>
                    <a:lnTo>
                      <a:pt x="49" y="278"/>
                    </a:lnTo>
                    <a:lnTo>
                      <a:pt x="53" y="278"/>
                    </a:lnTo>
                    <a:lnTo>
                      <a:pt x="53" y="282"/>
                    </a:lnTo>
                    <a:lnTo>
                      <a:pt x="60" y="282"/>
                    </a:lnTo>
                    <a:lnTo>
                      <a:pt x="63" y="282"/>
                    </a:lnTo>
                    <a:lnTo>
                      <a:pt x="70" y="278"/>
                    </a:lnTo>
                    <a:lnTo>
                      <a:pt x="74" y="278"/>
                    </a:lnTo>
                    <a:lnTo>
                      <a:pt x="74" y="275"/>
                    </a:lnTo>
                    <a:lnTo>
                      <a:pt x="77" y="275"/>
                    </a:lnTo>
                    <a:lnTo>
                      <a:pt x="81" y="271"/>
                    </a:lnTo>
                    <a:lnTo>
                      <a:pt x="81" y="264"/>
                    </a:lnTo>
                    <a:lnTo>
                      <a:pt x="81" y="264"/>
                    </a:lnTo>
                    <a:lnTo>
                      <a:pt x="81" y="257"/>
                    </a:lnTo>
                    <a:lnTo>
                      <a:pt x="81" y="253"/>
                    </a:lnTo>
                    <a:lnTo>
                      <a:pt x="77" y="250"/>
                    </a:lnTo>
                    <a:lnTo>
                      <a:pt x="81" y="246"/>
                    </a:lnTo>
                    <a:lnTo>
                      <a:pt x="81" y="243"/>
                    </a:lnTo>
                    <a:lnTo>
                      <a:pt x="84" y="239"/>
                    </a:lnTo>
                    <a:lnTo>
                      <a:pt x="84" y="236"/>
                    </a:lnTo>
                    <a:lnTo>
                      <a:pt x="92" y="239"/>
                    </a:lnTo>
                    <a:lnTo>
                      <a:pt x="92" y="236"/>
                    </a:lnTo>
                    <a:lnTo>
                      <a:pt x="95" y="236"/>
                    </a:lnTo>
                    <a:lnTo>
                      <a:pt x="102" y="232"/>
                    </a:lnTo>
                    <a:lnTo>
                      <a:pt x="106" y="229"/>
                    </a:lnTo>
                    <a:lnTo>
                      <a:pt x="109" y="218"/>
                    </a:lnTo>
                    <a:lnTo>
                      <a:pt x="109" y="218"/>
                    </a:lnTo>
                    <a:lnTo>
                      <a:pt x="113" y="218"/>
                    </a:lnTo>
                    <a:lnTo>
                      <a:pt x="116" y="215"/>
                    </a:lnTo>
                    <a:lnTo>
                      <a:pt x="116" y="211"/>
                    </a:lnTo>
                    <a:lnTo>
                      <a:pt x="116" y="208"/>
                    </a:lnTo>
                    <a:lnTo>
                      <a:pt x="120" y="208"/>
                    </a:lnTo>
                    <a:lnTo>
                      <a:pt x="123" y="204"/>
                    </a:lnTo>
                    <a:lnTo>
                      <a:pt x="127" y="204"/>
                    </a:lnTo>
                    <a:lnTo>
                      <a:pt x="127" y="201"/>
                    </a:lnTo>
                    <a:lnTo>
                      <a:pt x="123" y="201"/>
                    </a:lnTo>
                    <a:lnTo>
                      <a:pt x="120" y="197"/>
                    </a:lnTo>
                    <a:lnTo>
                      <a:pt x="116" y="197"/>
                    </a:lnTo>
                    <a:lnTo>
                      <a:pt x="113" y="197"/>
                    </a:lnTo>
                    <a:lnTo>
                      <a:pt x="113" y="197"/>
                    </a:lnTo>
                    <a:lnTo>
                      <a:pt x="113" y="194"/>
                    </a:lnTo>
                    <a:lnTo>
                      <a:pt x="113" y="190"/>
                    </a:lnTo>
                    <a:lnTo>
                      <a:pt x="113" y="190"/>
                    </a:lnTo>
                    <a:lnTo>
                      <a:pt x="120" y="190"/>
                    </a:lnTo>
                    <a:lnTo>
                      <a:pt x="120" y="190"/>
                    </a:lnTo>
                    <a:lnTo>
                      <a:pt x="123" y="190"/>
                    </a:lnTo>
                    <a:lnTo>
                      <a:pt x="123" y="186"/>
                    </a:lnTo>
                    <a:lnTo>
                      <a:pt x="127" y="183"/>
                    </a:lnTo>
                    <a:lnTo>
                      <a:pt x="127" y="179"/>
                    </a:lnTo>
                    <a:lnTo>
                      <a:pt x="130" y="179"/>
                    </a:lnTo>
                    <a:lnTo>
                      <a:pt x="134" y="176"/>
                    </a:lnTo>
                    <a:lnTo>
                      <a:pt x="137" y="172"/>
                    </a:lnTo>
                    <a:lnTo>
                      <a:pt x="141" y="172"/>
                    </a:lnTo>
                    <a:lnTo>
                      <a:pt x="148" y="169"/>
                    </a:lnTo>
                    <a:lnTo>
                      <a:pt x="155" y="172"/>
                    </a:lnTo>
                    <a:lnTo>
                      <a:pt x="155" y="172"/>
                    </a:lnTo>
                    <a:lnTo>
                      <a:pt x="158" y="169"/>
                    </a:lnTo>
                    <a:lnTo>
                      <a:pt x="162" y="165"/>
                    </a:lnTo>
                    <a:lnTo>
                      <a:pt x="162" y="165"/>
                    </a:lnTo>
                    <a:lnTo>
                      <a:pt x="162" y="162"/>
                    </a:lnTo>
                    <a:lnTo>
                      <a:pt x="162" y="162"/>
                    </a:lnTo>
                    <a:lnTo>
                      <a:pt x="165" y="158"/>
                    </a:lnTo>
                    <a:lnTo>
                      <a:pt x="169" y="158"/>
                    </a:lnTo>
                    <a:lnTo>
                      <a:pt x="176" y="148"/>
                    </a:lnTo>
                    <a:lnTo>
                      <a:pt x="173" y="144"/>
                    </a:lnTo>
                    <a:lnTo>
                      <a:pt x="173" y="144"/>
                    </a:lnTo>
                    <a:lnTo>
                      <a:pt x="180" y="144"/>
                    </a:lnTo>
                    <a:lnTo>
                      <a:pt x="183" y="141"/>
                    </a:lnTo>
                    <a:lnTo>
                      <a:pt x="194" y="134"/>
                    </a:lnTo>
                    <a:lnTo>
                      <a:pt x="194" y="134"/>
                    </a:lnTo>
                    <a:lnTo>
                      <a:pt x="197" y="130"/>
                    </a:lnTo>
                    <a:lnTo>
                      <a:pt x="201" y="127"/>
                    </a:lnTo>
                    <a:lnTo>
                      <a:pt x="208" y="123"/>
                    </a:lnTo>
                    <a:lnTo>
                      <a:pt x="222" y="120"/>
                    </a:lnTo>
                    <a:lnTo>
                      <a:pt x="222" y="120"/>
                    </a:lnTo>
                    <a:lnTo>
                      <a:pt x="225" y="120"/>
                    </a:lnTo>
                    <a:lnTo>
                      <a:pt x="225" y="116"/>
                    </a:lnTo>
                    <a:lnTo>
                      <a:pt x="229" y="116"/>
                    </a:lnTo>
                    <a:lnTo>
                      <a:pt x="225" y="112"/>
                    </a:lnTo>
                    <a:lnTo>
                      <a:pt x="211" y="112"/>
                    </a:lnTo>
                    <a:lnTo>
                      <a:pt x="211" y="112"/>
                    </a:lnTo>
                    <a:lnTo>
                      <a:pt x="211" y="109"/>
                    </a:lnTo>
                    <a:lnTo>
                      <a:pt x="211" y="109"/>
                    </a:lnTo>
                    <a:lnTo>
                      <a:pt x="215" y="105"/>
                    </a:lnTo>
                    <a:lnTo>
                      <a:pt x="218" y="105"/>
                    </a:lnTo>
                    <a:lnTo>
                      <a:pt x="218" y="105"/>
                    </a:lnTo>
                    <a:lnTo>
                      <a:pt x="218" y="102"/>
                    </a:lnTo>
                    <a:lnTo>
                      <a:pt x="215" y="102"/>
                    </a:lnTo>
                    <a:lnTo>
                      <a:pt x="204" y="102"/>
                    </a:lnTo>
                    <a:lnTo>
                      <a:pt x="204" y="98"/>
                    </a:lnTo>
                    <a:lnTo>
                      <a:pt x="204" y="98"/>
                    </a:lnTo>
                    <a:lnTo>
                      <a:pt x="208" y="95"/>
                    </a:lnTo>
                    <a:lnTo>
                      <a:pt x="208" y="95"/>
                    </a:lnTo>
                    <a:lnTo>
                      <a:pt x="211" y="95"/>
                    </a:lnTo>
                    <a:lnTo>
                      <a:pt x="211" y="95"/>
                    </a:lnTo>
                    <a:lnTo>
                      <a:pt x="215" y="95"/>
                    </a:lnTo>
                    <a:lnTo>
                      <a:pt x="211" y="91"/>
                    </a:lnTo>
                    <a:lnTo>
                      <a:pt x="211" y="91"/>
                    </a:lnTo>
                    <a:lnTo>
                      <a:pt x="208" y="91"/>
                    </a:lnTo>
                    <a:lnTo>
                      <a:pt x="208" y="88"/>
                    </a:lnTo>
                    <a:lnTo>
                      <a:pt x="208" y="84"/>
                    </a:lnTo>
                    <a:lnTo>
                      <a:pt x="208" y="84"/>
                    </a:lnTo>
                    <a:lnTo>
                      <a:pt x="211" y="84"/>
                    </a:lnTo>
                    <a:lnTo>
                      <a:pt x="215" y="84"/>
                    </a:lnTo>
                    <a:lnTo>
                      <a:pt x="218" y="84"/>
                    </a:lnTo>
                    <a:lnTo>
                      <a:pt x="222" y="88"/>
                    </a:lnTo>
                    <a:lnTo>
                      <a:pt x="225" y="88"/>
                    </a:lnTo>
                    <a:lnTo>
                      <a:pt x="232" y="88"/>
                    </a:lnTo>
                    <a:lnTo>
                      <a:pt x="243" y="84"/>
                    </a:lnTo>
                    <a:lnTo>
                      <a:pt x="236" y="70"/>
                    </a:lnTo>
                    <a:lnTo>
                      <a:pt x="232" y="70"/>
                    </a:lnTo>
                    <a:lnTo>
                      <a:pt x="229" y="67"/>
                    </a:lnTo>
                    <a:lnTo>
                      <a:pt x="229" y="60"/>
                    </a:lnTo>
                    <a:lnTo>
                      <a:pt x="229" y="56"/>
                    </a:lnTo>
                    <a:lnTo>
                      <a:pt x="232" y="46"/>
                    </a:lnTo>
                    <a:lnTo>
                      <a:pt x="232" y="39"/>
                    </a:lnTo>
                    <a:lnTo>
                      <a:pt x="229" y="31"/>
                    </a:lnTo>
                    <a:lnTo>
                      <a:pt x="225" y="31"/>
                    </a:lnTo>
                    <a:lnTo>
                      <a:pt x="222" y="28"/>
                    </a:lnTo>
                    <a:lnTo>
                      <a:pt x="222" y="31"/>
                    </a:lnTo>
                    <a:lnTo>
                      <a:pt x="225" y="28"/>
                    </a:lnTo>
                    <a:lnTo>
                      <a:pt x="222" y="24"/>
                    </a:lnTo>
                    <a:lnTo>
                      <a:pt x="218" y="21"/>
                    </a:lnTo>
                    <a:lnTo>
                      <a:pt x="215" y="17"/>
                    </a:lnTo>
                    <a:lnTo>
                      <a:pt x="211" y="10"/>
                    </a:lnTo>
                    <a:lnTo>
                      <a:pt x="208" y="7"/>
                    </a:lnTo>
                    <a:lnTo>
                      <a:pt x="201" y="7"/>
                    </a:lnTo>
                    <a:lnTo>
                      <a:pt x="197" y="7"/>
                    </a:lnTo>
                    <a:lnTo>
                      <a:pt x="190" y="7"/>
                    </a:lnTo>
                    <a:lnTo>
                      <a:pt x="190" y="7"/>
                    </a:lnTo>
                    <a:lnTo>
                      <a:pt x="183" y="14"/>
                    </a:lnTo>
                    <a:lnTo>
                      <a:pt x="183" y="3"/>
                    </a:lnTo>
                    <a:lnTo>
                      <a:pt x="183" y="3"/>
                    </a:lnTo>
                    <a:lnTo>
                      <a:pt x="176" y="3"/>
                    </a:lnTo>
                    <a:lnTo>
                      <a:pt x="169" y="3"/>
                    </a:lnTo>
                    <a:lnTo>
                      <a:pt x="158" y="0"/>
                    </a:lnTo>
                    <a:lnTo>
                      <a:pt x="151" y="0"/>
                    </a:lnTo>
                    <a:lnTo>
                      <a:pt x="148" y="0"/>
                    </a:lnTo>
                    <a:lnTo>
                      <a:pt x="141" y="0"/>
                    </a:lnTo>
                    <a:lnTo>
                      <a:pt x="134" y="0"/>
                    </a:lnTo>
                    <a:lnTo>
                      <a:pt x="130" y="3"/>
                    </a:lnTo>
                    <a:lnTo>
                      <a:pt x="127" y="3"/>
                    </a:lnTo>
                    <a:lnTo>
                      <a:pt x="127" y="14"/>
                    </a:lnTo>
                    <a:lnTo>
                      <a:pt x="123" y="7"/>
                    </a:lnTo>
                    <a:lnTo>
                      <a:pt x="116" y="10"/>
                    </a:lnTo>
                    <a:lnTo>
                      <a:pt x="109" y="14"/>
                    </a:lnTo>
                    <a:lnTo>
                      <a:pt x="106" y="17"/>
                    </a:lnTo>
                    <a:lnTo>
                      <a:pt x="106" y="17"/>
                    </a:lnTo>
                    <a:lnTo>
                      <a:pt x="102" y="28"/>
                    </a:lnTo>
                    <a:lnTo>
                      <a:pt x="99" y="21"/>
                    </a:lnTo>
                    <a:lnTo>
                      <a:pt x="95" y="21"/>
                    </a:lnTo>
                    <a:lnTo>
                      <a:pt x="92" y="24"/>
                    </a:lnTo>
                    <a:lnTo>
                      <a:pt x="88" y="28"/>
                    </a:lnTo>
                    <a:lnTo>
                      <a:pt x="81" y="28"/>
                    </a:lnTo>
                    <a:lnTo>
                      <a:pt x="77" y="28"/>
                    </a:lnTo>
                    <a:lnTo>
                      <a:pt x="74" y="31"/>
                    </a:lnTo>
                    <a:lnTo>
                      <a:pt x="74" y="35"/>
                    </a:lnTo>
                    <a:lnTo>
                      <a:pt x="74" y="35"/>
                    </a:lnTo>
                    <a:lnTo>
                      <a:pt x="70" y="46"/>
                    </a:lnTo>
                    <a:lnTo>
                      <a:pt x="70" y="46"/>
                    </a:lnTo>
                    <a:lnTo>
                      <a:pt x="63" y="42"/>
                    </a:lnTo>
                    <a:lnTo>
                      <a:pt x="60" y="39"/>
                    </a:lnTo>
                    <a:lnTo>
                      <a:pt x="56" y="35"/>
                    </a:lnTo>
                    <a:lnTo>
                      <a:pt x="53" y="39"/>
                    </a:lnTo>
                    <a:lnTo>
                      <a:pt x="49" y="42"/>
                    </a:lnTo>
                    <a:lnTo>
                      <a:pt x="46" y="46"/>
                    </a:lnTo>
                    <a:lnTo>
                      <a:pt x="46" y="46"/>
                    </a:lnTo>
                    <a:lnTo>
                      <a:pt x="46" y="46"/>
                    </a:lnTo>
                    <a:lnTo>
                      <a:pt x="49" y="49"/>
                    </a:lnTo>
                    <a:lnTo>
                      <a:pt x="46" y="56"/>
                    </a:lnTo>
                    <a:lnTo>
                      <a:pt x="46" y="56"/>
                    </a:lnTo>
                    <a:lnTo>
                      <a:pt x="46" y="60"/>
                    </a:lnTo>
                    <a:lnTo>
                      <a:pt x="46" y="67"/>
                    </a:lnTo>
                    <a:lnTo>
                      <a:pt x="56" y="77"/>
                    </a:lnTo>
                    <a:lnTo>
                      <a:pt x="56" y="77"/>
                    </a:lnTo>
                    <a:lnTo>
                      <a:pt x="60" y="77"/>
                    </a:lnTo>
                    <a:lnTo>
                      <a:pt x="60" y="77"/>
                    </a:lnTo>
                    <a:lnTo>
                      <a:pt x="63" y="74"/>
                    </a:lnTo>
                    <a:lnTo>
                      <a:pt x="63" y="74"/>
                    </a:lnTo>
                    <a:lnTo>
                      <a:pt x="67" y="74"/>
                    </a:lnTo>
                    <a:lnTo>
                      <a:pt x="67" y="74"/>
                    </a:lnTo>
                    <a:lnTo>
                      <a:pt x="70" y="74"/>
                    </a:lnTo>
                    <a:lnTo>
                      <a:pt x="74" y="77"/>
                    </a:lnTo>
                    <a:lnTo>
                      <a:pt x="74" y="77"/>
                    </a:lnTo>
                    <a:lnTo>
                      <a:pt x="81" y="77"/>
                    </a:lnTo>
                    <a:lnTo>
                      <a:pt x="84" y="77"/>
                    </a:lnTo>
                    <a:lnTo>
                      <a:pt x="88" y="77"/>
                    </a:lnTo>
                    <a:lnTo>
                      <a:pt x="92" y="77"/>
                    </a:lnTo>
                    <a:lnTo>
                      <a:pt x="95" y="81"/>
                    </a:lnTo>
                    <a:lnTo>
                      <a:pt x="99" y="84"/>
                    </a:lnTo>
                    <a:lnTo>
                      <a:pt x="137" y="81"/>
                    </a:lnTo>
                    <a:lnTo>
                      <a:pt x="141" y="81"/>
                    </a:lnTo>
                    <a:lnTo>
                      <a:pt x="141" y="84"/>
                    </a:lnTo>
                    <a:lnTo>
                      <a:pt x="137" y="84"/>
                    </a:lnTo>
                    <a:lnTo>
                      <a:pt x="137" y="88"/>
                    </a:lnTo>
                    <a:lnTo>
                      <a:pt x="134" y="88"/>
                    </a:lnTo>
                    <a:lnTo>
                      <a:pt x="137" y="91"/>
                    </a:lnTo>
                    <a:lnTo>
                      <a:pt x="134" y="91"/>
                    </a:lnTo>
                    <a:lnTo>
                      <a:pt x="130" y="91"/>
                    </a:lnTo>
                    <a:lnTo>
                      <a:pt x="127" y="95"/>
                    </a:lnTo>
                    <a:lnTo>
                      <a:pt x="123" y="98"/>
                    </a:lnTo>
                    <a:lnTo>
                      <a:pt x="123" y="98"/>
                    </a:lnTo>
                    <a:lnTo>
                      <a:pt x="120" y="102"/>
                    </a:lnTo>
                    <a:lnTo>
                      <a:pt x="116" y="102"/>
                    </a:lnTo>
                    <a:lnTo>
                      <a:pt x="109" y="98"/>
                    </a:lnTo>
                    <a:lnTo>
                      <a:pt x="92" y="102"/>
                    </a:lnTo>
                    <a:lnTo>
                      <a:pt x="92" y="102"/>
                    </a:lnTo>
                    <a:lnTo>
                      <a:pt x="92" y="105"/>
                    </a:lnTo>
                    <a:lnTo>
                      <a:pt x="88" y="112"/>
                    </a:lnTo>
                    <a:lnTo>
                      <a:pt x="88" y="112"/>
                    </a:lnTo>
                    <a:lnTo>
                      <a:pt x="88" y="120"/>
                    </a:lnTo>
                    <a:lnTo>
                      <a:pt x="84" y="123"/>
                    </a:lnTo>
                    <a:lnTo>
                      <a:pt x="84" y="127"/>
                    </a:lnTo>
                    <a:lnTo>
                      <a:pt x="84" y="134"/>
                    </a:lnTo>
                    <a:lnTo>
                      <a:pt x="84" y="141"/>
                    </a:lnTo>
                    <a:lnTo>
                      <a:pt x="84" y="144"/>
                    </a:lnTo>
                    <a:lnTo>
                      <a:pt x="84" y="144"/>
                    </a:lnTo>
                    <a:lnTo>
                      <a:pt x="81" y="148"/>
                    </a:lnTo>
                    <a:lnTo>
                      <a:pt x="81" y="151"/>
                    </a:lnTo>
                    <a:lnTo>
                      <a:pt x="77" y="151"/>
                    </a:lnTo>
                    <a:lnTo>
                      <a:pt x="77" y="148"/>
                    </a:lnTo>
                    <a:lnTo>
                      <a:pt x="74" y="127"/>
                    </a:lnTo>
                    <a:lnTo>
                      <a:pt x="74" y="127"/>
                    </a:lnTo>
                    <a:lnTo>
                      <a:pt x="74" y="123"/>
                    </a:lnTo>
                    <a:lnTo>
                      <a:pt x="70" y="120"/>
                    </a:lnTo>
                    <a:lnTo>
                      <a:pt x="67" y="116"/>
                    </a:lnTo>
                    <a:lnTo>
                      <a:pt x="63" y="112"/>
                    </a:lnTo>
                    <a:lnTo>
                      <a:pt x="63" y="112"/>
                    </a:lnTo>
                    <a:lnTo>
                      <a:pt x="60" y="116"/>
                    </a:lnTo>
                    <a:lnTo>
                      <a:pt x="56" y="116"/>
                    </a:lnTo>
                    <a:lnTo>
                      <a:pt x="53" y="123"/>
                    </a:lnTo>
                    <a:lnTo>
                      <a:pt x="53" y="123"/>
                    </a:lnTo>
                    <a:lnTo>
                      <a:pt x="56" y="130"/>
                    </a:lnTo>
                    <a:lnTo>
                      <a:pt x="60" y="137"/>
                    </a:lnTo>
                    <a:lnTo>
                      <a:pt x="60" y="137"/>
                    </a:lnTo>
                    <a:lnTo>
                      <a:pt x="63" y="141"/>
                    </a:lnTo>
                    <a:lnTo>
                      <a:pt x="63" y="144"/>
                    </a:lnTo>
                    <a:lnTo>
                      <a:pt x="60" y="148"/>
                    </a:lnTo>
                    <a:lnTo>
                      <a:pt x="56" y="151"/>
                    </a:lnTo>
                    <a:lnTo>
                      <a:pt x="53" y="172"/>
                    </a:lnTo>
                    <a:lnTo>
                      <a:pt x="53" y="172"/>
                    </a:lnTo>
                    <a:lnTo>
                      <a:pt x="56" y="172"/>
                    </a:lnTo>
                    <a:lnTo>
                      <a:pt x="63" y="172"/>
                    </a:lnTo>
                    <a:lnTo>
                      <a:pt x="67" y="172"/>
                    </a:lnTo>
                    <a:lnTo>
                      <a:pt x="67" y="172"/>
                    </a:lnTo>
                    <a:lnTo>
                      <a:pt x="70" y="172"/>
                    </a:lnTo>
                    <a:lnTo>
                      <a:pt x="70" y="172"/>
                    </a:lnTo>
                    <a:lnTo>
                      <a:pt x="74" y="172"/>
                    </a:lnTo>
                    <a:lnTo>
                      <a:pt x="70" y="176"/>
                    </a:lnTo>
                    <a:lnTo>
                      <a:pt x="67" y="176"/>
                    </a:lnTo>
                    <a:lnTo>
                      <a:pt x="67" y="179"/>
                    </a:lnTo>
                    <a:lnTo>
                      <a:pt x="60" y="179"/>
                    </a:lnTo>
                    <a:lnTo>
                      <a:pt x="56" y="183"/>
                    </a:lnTo>
                    <a:lnTo>
                      <a:pt x="53" y="186"/>
                    </a:lnTo>
                    <a:lnTo>
                      <a:pt x="46" y="186"/>
                    </a:lnTo>
                    <a:lnTo>
                      <a:pt x="42" y="186"/>
                    </a:lnTo>
                    <a:lnTo>
                      <a:pt x="42" y="186"/>
                    </a:lnTo>
                    <a:lnTo>
                      <a:pt x="42" y="183"/>
                    </a:lnTo>
                    <a:lnTo>
                      <a:pt x="42" y="183"/>
                    </a:lnTo>
                    <a:lnTo>
                      <a:pt x="39" y="183"/>
                    </a:lnTo>
                    <a:lnTo>
                      <a:pt x="35" y="186"/>
                    </a:lnTo>
                    <a:lnTo>
                      <a:pt x="32" y="194"/>
                    </a:lnTo>
                    <a:lnTo>
                      <a:pt x="32" y="197"/>
                    </a:lnTo>
                    <a:lnTo>
                      <a:pt x="28" y="197"/>
                    </a:lnTo>
                    <a:lnTo>
                      <a:pt x="28" y="201"/>
                    </a:lnTo>
                    <a:lnTo>
                      <a:pt x="25" y="204"/>
                    </a:lnTo>
                    <a:lnTo>
                      <a:pt x="28" y="208"/>
                    </a:lnTo>
                    <a:lnTo>
                      <a:pt x="28" y="20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grpSp>
        <p:sp>
          <p:nvSpPr>
            <p:cNvPr id="146" name="Freeform 379">
              <a:extLst/>
            </p:cNvPr>
            <p:cNvSpPr>
              <a:spLocks noEditPoints="1"/>
            </p:cNvSpPr>
            <p:nvPr userDrawn="1"/>
          </p:nvSpPr>
          <p:spPr bwMode="gray">
            <a:xfrm>
              <a:off x="385" y="1639"/>
              <a:ext cx="895" cy="1053"/>
            </a:xfrm>
            <a:custGeom>
              <a:avLst/>
              <a:gdLst>
                <a:gd name="T0" fmla="*/ 388 w 927"/>
                <a:gd name="T1" fmla="*/ 521 h 1067"/>
                <a:gd name="T2" fmla="*/ 377 w 927"/>
                <a:gd name="T3" fmla="*/ 595 h 1067"/>
                <a:gd name="T4" fmla="*/ 416 w 927"/>
                <a:gd name="T5" fmla="*/ 715 h 1067"/>
                <a:gd name="T6" fmla="*/ 409 w 927"/>
                <a:gd name="T7" fmla="*/ 859 h 1067"/>
                <a:gd name="T8" fmla="*/ 535 w 927"/>
                <a:gd name="T9" fmla="*/ 1057 h 1067"/>
                <a:gd name="T10" fmla="*/ 655 w 927"/>
                <a:gd name="T11" fmla="*/ 979 h 1067"/>
                <a:gd name="T12" fmla="*/ 698 w 927"/>
                <a:gd name="T13" fmla="*/ 916 h 1067"/>
                <a:gd name="T14" fmla="*/ 757 w 927"/>
                <a:gd name="T15" fmla="*/ 799 h 1067"/>
                <a:gd name="T16" fmla="*/ 757 w 927"/>
                <a:gd name="T17" fmla="*/ 662 h 1067"/>
                <a:gd name="T18" fmla="*/ 909 w 927"/>
                <a:gd name="T19" fmla="*/ 436 h 1067"/>
                <a:gd name="T20" fmla="*/ 810 w 927"/>
                <a:gd name="T21" fmla="*/ 384 h 1067"/>
                <a:gd name="T22" fmla="*/ 754 w 927"/>
                <a:gd name="T23" fmla="*/ 296 h 1067"/>
                <a:gd name="T24" fmla="*/ 659 w 927"/>
                <a:gd name="T25" fmla="*/ 105 h 1067"/>
                <a:gd name="T26" fmla="*/ 514 w 927"/>
                <a:gd name="T27" fmla="*/ 95 h 1067"/>
                <a:gd name="T28" fmla="*/ 416 w 927"/>
                <a:gd name="T29" fmla="*/ 74 h 1067"/>
                <a:gd name="T30" fmla="*/ 391 w 927"/>
                <a:gd name="T31" fmla="*/ 42 h 1067"/>
                <a:gd name="T32" fmla="*/ 296 w 927"/>
                <a:gd name="T33" fmla="*/ 10 h 1067"/>
                <a:gd name="T34" fmla="*/ 155 w 927"/>
                <a:gd name="T35" fmla="*/ 24 h 1067"/>
                <a:gd name="T36" fmla="*/ 70 w 927"/>
                <a:gd name="T37" fmla="*/ 148 h 1067"/>
                <a:gd name="T38" fmla="*/ 7 w 927"/>
                <a:gd name="T39" fmla="*/ 250 h 1067"/>
                <a:gd name="T40" fmla="*/ 0 w 927"/>
                <a:gd name="T41" fmla="*/ 341 h 1067"/>
                <a:gd name="T42" fmla="*/ 63 w 927"/>
                <a:gd name="T43" fmla="*/ 422 h 1067"/>
                <a:gd name="T44" fmla="*/ 233 w 927"/>
                <a:gd name="T45" fmla="*/ 486 h 1067"/>
                <a:gd name="T46" fmla="*/ 380 w 927"/>
                <a:gd name="T47" fmla="*/ 447 h 1067"/>
                <a:gd name="T48" fmla="*/ 669 w 927"/>
                <a:gd name="T49" fmla="*/ 884 h 1067"/>
                <a:gd name="T50" fmla="*/ 620 w 927"/>
                <a:gd name="T51" fmla="*/ 863 h 1067"/>
                <a:gd name="T52" fmla="*/ 426 w 927"/>
                <a:gd name="T53" fmla="*/ 433 h 1067"/>
                <a:gd name="T54" fmla="*/ 511 w 927"/>
                <a:gd name="T55" fmla="*/ 789 h 1067"/>
                <a:gd name="T56" fmla="*/ 447 w 927"/>
                <a:gd name="T57" fmla="*/ 599 h 1067"/>
                <a:gd name="T58" fmla="*/ 433 w 927"/>
                <a:gd name="T59" fmla="*/ 570 h 1067"/>
                <a:gd name="T60" fmla="*/ 553 w 927"/>
                <a:gd name="T61" fmla="*/ 803 h 1067"/>
                <a:gd name="T62" fmla="*/ 592 w 927"/>
                <a:gd name="T63" fmla="*/ 806 h 1067"/>
                <a:gd name="T64" fmla="*/ 659 w 927"/>
                <a:gd name="T65" fmla="*/ 577 h 1067"/>
                <a:gd name="T66" fmla="*/ 497 w 927"/>
                <a:gd name="T67" fmla="*/ 447 h 1067"/>
                <a:gd name="T68" fmla="*/ 416 w 927"/>
                <a:gd name="T69" fmla="*/ 232 h 1067"/>
                <a:gd name="T70" fmla="*/ 469 w 927"/>
                <a:gd name="T71" fmla="*/ 954 h 1067"/>
                <a:gd name="T72" fmla="*/ 525 w 927"/>
                <a:gd name="T73" fmla="*/ 810 h 1067"/>
                <a:gd name="T74" fmla="*/ 567 w 927"/>
                <a:gd name="T75" fmla="*/ 817 h 1067"/>
                <a:gd name="T76" fmla="*/ 447 w 927"/>
                <a:gd name="T77" fmla="*/ 250 h 1067"/>
                <a:gd name="T78" fmla="*/ 373 w 927"/>
                <a:gd name="T79" fmla="*/ 151 h 1067"/>
                <a:gd name="T80" fmla="*/ 377 w 927"/>
                <a:gd name="T81" fmla="*/ 179 h 1067"/>
                <a:gd name="T82" fmla="*/ 359 w 927"/>
                <a:gd name="T83" fmla="*/ 102 h 1067"/>
                <a:gd name="T84" fmla="*/ 229 w 927"/>
                <a:gd name="T85" fmla="*/ 373 h 1067"/>
                <a:gd name="T86" fmla="*/ 151 w 927"/>
                <a:gd name="T87" fmla="*/ 444 h 1067"/>
                <a:gd name="T88" fmla="*/ 88 w 927"/>
                <a:gd name="T89" fmla="*/ 327 h 1067"/>
                <a:gd name="T90" fmla="*/ 78 w 927"/>
                <a:gd name="T91" fmla="*/ 338 h 1067"/>
                <a:gd name="T92" fmla="*/ 78 w 927"/>
                <a:gd name="T93" fmla="*/ 373 h 1067"/>
                <a:gd name="T94" fmla="*/ 127 w 927"/>
                <a:gd name="T95" fmla="*/ 398 h 1067"/>
                <a:gd name="T96" fmla="*/ 134 w 927"/>
                <a:gd name="T97" fmla="*/ 440 h 1067"/>
                <a:gd name="T98" fmla="*/ 144 w 927"/>
                <a:gd name="T99" fmla="*/ 436 h 1067"/>
                <a:gd name="T100" fmla="*/ 187 w 927"/>
                <a:gd name="T101" fmla="*/ 359 h 1067"/>
                <a:gd name="T102" fmla="*/ 247 w 927"/>
                <a:gd name="T103" fmla="*/ 345 h 1067"/>
                <a:gd name="T104" fmla="*/ 67 w 927"/>
                <a:gd name="T105" fmla="*/ 348 h 1067"/>
                <a:gd name="T106" fmla="*/ 39 w 927"/>
                <a:gd name="T107" fmla="*/ 327 h 1067"/>
                <a:gd name="T108" fmla="*/ 99 w 927"/>
                <a:gd name="T109" fmla="*/ 436 h 1067"/>
                <a:gd name="T110" fmla="*/ 155 w 927"/>
                <a:gd name="T111" fmla="*/ 454 h 1067"/>
                <a:gd name="T112" fmla="*/ 183 w 927"/>
                <a:gd name="T113" fmla="*/ 391 h 1067"/>
                <a:gd name="T114" fmla="*/ 250 w 927"/>
                <a:gd name="T115" fmla="*/ 398 h 1067"/>
                <a:gd name="T116" fmla="*/ 338 w 927"/>
                <a:gd name="T117" fmla="*/ 380 h 1067"/>
                <a:gd name="T118" fmla="*/ 388 w 927"/>
                <a:gd name="T119" fmla="*/ 595 h 1067"/>
                <a:gd name="T120" fmla="*/ 423 w 927"/>
                <a:gd name="T121" fmla="*/ 803 h 1067"/>
                <a:gd name="T122" fmla="*/ 666 w 927"/>
                <a:gd name="T123" fmla="*/ 880 h 10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27" h="1067">
                  <a:moveTo>
                    <a:pt x="402" y="440"/>
                  </a:moveTo>
                  <a:lnTo>
                    <a:pt x="395" y="436"/>
                  </a:lnTo>
                  <a:lnTo>
                    <a:pt x="388" y="440"/>
                  </a:lnTo>
                  <a:lnTo>
                    <a:pt x="384" y="444"/>
                  </a:lnTo>
                  <a:lnTo>
                    <a:pt x="380" y="447"/>
                  </a:lnTo>
                  <a:lnTo>
                    <a:pt x="377" y="451"/>
                  </a:lnTo>
                  <a:lnTo>
                    <a:pt x="373" y="454"/>
                  </a:lnTo>
                  <a:lnTo>
                    <a:pt x="373" y="458"/>
                  </a:lnTo>
                  <a:lnTo>
                    <a:pt x="370" y="472"/>
                  </a:lnTo>
                  <a:lnTo>
                    <a:pt x="363" y="493"/>
                  </a:lnTo>
                  <a:lnTo>
                    <a:pt x="363" y="493"/>
                  </a:lnTo>
                  <a:lnTo>
                    <a:pt x="363" y="496"/>
                  </a:lnTo>
                  <a:lnTo>
                    <a:pt x="363" y="500"/>
                  </a:lnTo>
                  <a:lnTo>
                    <a:pt x="366" y="503"/>
                  </a:lnTo>
                  <a:lnTo>
                    <a:pt x="373" y="507"/>
                  </a:lnTo>
                  <a:lnTo>
                    <a:pt x="373" y="507"/>
                  </a:lnTo>
                  <a:lnTo>
                    <a:pt x="377" y="507"/>
                  </a:lnTo>
                  <a:lnTo>
                    <a:pt x="380" y="510"/>
                  </a:lnTo>
                  <a:lnTo>
                    <a:pt x="384" y="514"/>
                  </a:lnTo>
                  <a:lnTo>
                    <a:pt x="380" y="521"/>
                  </a:lnTo>
                  <a:lnTo>
                    <a:pt x="384" y="521"/>
                  </a:lnTo>
                  <a:lnTo>
                    <a:pt x="391" y="521"/>
                  </a:lnTo>
                  <a:lnTo>
                    <a:pt x="402" y="521"/>
                  </a:lnTo>
                  <a:lnTo>
                    <a:pt x="388" y="521"/>
                  </a:lnTo>
                  <a:lnTo>
                    <a:pt x="380" y="521"/>
                  </a:lnTo>
                  <a:lnTo>
                    <a:pt x="380" y="521"/>
                  </a:lnTo>
                  <a:lnTo>
                    <a:pt x="377" y="521"/>
                  </a:lnTo>
                  <a:lnTo>
                    <a:pt x="373" y="521"/>
                  </a:lnTo>
                  <a:lnTo>
                    <a:pt x="370" y="525"/>
                  </a:lnTo>
                  <a:lnTo>
                    <a:pt x="366" y="528"/>
                  </a:lnTo>
                  <a:lnTo>
                    <a:pt x="363" y="535"/>
                  </a:lnTo>
                  <a:lnTo>
                    <a:pt x="384" y="539"/>
                  </a:lnTo>
                  <a:lnTo>
                    <a:pt x="384" y="535"/>
                  </a:lnTo>
                  <a:lnTo>
                    <a:pt x="388" y="535"/>
                  </a:lnTo>
                  <a:lnTo>
                    <a:pt x="384" y="539"/>
                  </a:lnTo>
                  <a:lnTo>
                    <a:pt x="384" y="539"/>
                  </a:lnTo>
                  <a:lnTo>
                    <a:pt x="380" y="539"/>
                  </a:lnTo>
                  <a:lnTo>
                    <a:pt x="363" y="535"/>
                  </a:lnTo>
                  <a:lnTo>
                    <a:pt x="356" y="563"/>
                  </a:lnTo>
                  <a:lnTo>
                    <a:pt x="352" y="567"/>
                  </a:lnTo>
                  <a:lnTo>
                    <a:pt x="352" y="567"/>
                  </a:lnTo>
                  <a:lnTo>
                    <a:pt x="356" y="567"/>
                  </a:lnTo>
                  <a:lnTo>
                    <a:pt x="359" y="577"/>
                  </a:lnTo>
                  <a:lnTo>
                    <a:pt x="366" y="584"/>
                  </a:lnTo>
                  <a:lnTo>
                    <a:pt x="370" y="588"/>
                  </a:lnTo>
                  <a:lnTo>
                    <a:pt x="373" y="588"/>
                  </a:lnTo>
                  <a:lnTo>
                    <a:pt x="373" y="591"/>
                  </a:lnTo>
                  <a:lnTo>
                    <a:pt x="377" y="595"/>
                  </a:lnTo>
                  <a:lnTo>
                    <a:pt x="377" y="595"/>
                  </a:lnTo>
                  <a:lnTo>
                    <a:pt x="377" y="606"/>
                  </a:lnTo>
                  <a:lnTo>
                    <a:pt x="380" y="606"/>
                  </a:lnTo>
                  <a:lnTo>
                    <a:pt x="380" y="606"/>
                  </a:lnTo>
                  <a:lnTo>
                    <a:pt x="380" y="609"/>
                  </a:lnTo>
                  <a:lnTo>
                    <a:pt x="391" y="623"/>
                  </a:lnTo>
                  <a:lnTo>
                    <a:pt x="402" y="616"/>
                  </a:lnTo>
                  <a:lnTo>
                    <a:pt x="409" y="616"/>
                  </a:lnTo>
                  <a:lnTo>
                    <a:pt x="412" y="613"/>
                  </a:lnTo>
                  <a:lnTo>
                    <a:pt x="409" y="613"/>
                  </a:lnTo>
                  <a:lnTo>
                    <a:pt x="405" y="616"/>
                  </a:lnTo>
                  <a:lnTo>
                    <a:pt x="391" y="623"/>
                  </a:lnTo>
                  <a:lnTo>
                    <a:pt x="391" y="623"/>
                  </a:lnTo>
                  <a:lnTo>
                    <a:pt x="395" y="637"/>
                  </a:lnTo>
                  <a:lnTo>
                    <a:pt x="395" y="648"/>
                  </a:lnTo>
                  <a:lnTo>
                    <a:pt x="395" y="655"/>
                  </a:lnTo>
                  <a:lnTo>
                    <a:pt x="405" y="658"/>
                  </a:lnTo>
                  <a:lnTo>
                    <a:pt x="416" y="683"/>
                  </a:lnTo>
                  <a:lnTo>
                    <a:pt x="419" y="694"/>
                  </a:lnTo>
                  <a:lnTo>
                    <a:pt x="419" y="704"/>
                  </a:lnTo>
                  <a:lnTo>
                    <a:pt x="419" y="708"/>
                  </a:lnTo>
                  <a:lnTo>
                    <a:pt x="419" y="711"/>
                  </a:lnTo>
                  <a:lnTo>
                    <a:pt x="419" y="715"/>
                  </a:lnTo>
                  <a:lnTo>
                    <a:pt x="416" y="715"/>
                  </a:lnTo>
                  <a:lnTo>
                    <a:pt x="416" y="715"/>
                  </a:lnTo>
                  <a:lnTo>
                    <a:pt x="409" y="725"/>
                  </a:lnTo>
                  <a:lnTo>
                    <a:pt x="405" y="732"/>
                  </a:lnTo>
                  <a:lnTo>
                    <a:pt x="402" y="743"/>
                  </a:lnTo>
                  <a:lnTo>
                    <a:pt x="402" y="747"/>
                  </a:lnTo>
                  <a:lnTo>
                    <a:pt x="402" y="750"/>
                  </a:lnTo>
                  <a:lnTo>
                    <a:pt x="402" y="754"/>
                  </a:lnTo>
                  <a:lnTo>
                    <a:pt x="398" y="761"/>
                  </a:lnTo>
                  <a:lnTo>
                    <a:pt x="398" y="768"/>
                  </a:lnTo>
                  <a:lnTo>
                    <a:pt x="395" y="778"/>
                  </a:lnTo>
                  <a:lnTo>
                    <a:pt x="391" y="785"/>
                  </a:lnTo>
                  <a:lnTo>
                    <a:pt x="391" y="792"/>
                  </a:lnTo>
                  <a:lnTo>
                    <a:pt x="391" y="796"/>
                  </a:lnTo>
                  <a:lnTo>
                    <a:pt x="391" y="796"/>
                  </a:lnTo>
                  <a:lnTo>
                    <a:pt x="391" y="796"/>
                  </a:lnTo>
                  <a:lnTo>
                    <a:pt x="388" y="803"/>
                  </a:lnTo>
                  <a:lnTo>
                    <a:pt x="391" y="806"/>
                  </a:lnTo>
                  <a:lnTo>
                    <a:pt x="391" y="810"/>
                  </a:lnTo>
                  <a:lnTo>
                    <a:pt x="395" y="817"/>
                  </a:lnTo>
                  <a:lnTo>
                    <a:pt x="398" y="824"/>
                  </a:lnTo>
                  <a:lnTo>
                    <a:pt x="402" y="835"/>
                  </a:lnTo>
                  <a:lnTo>
                    <a:pt x="405" y="842"/>
                  </a:lnTo>
                  <a:lnTo>
                    <a:pt x="409" y="849"/>
                  </a:lnTo>
                  <a:lnTo>
                    <a:pt x="409" y="859"/>
                  </a:lnTo>
                  <a:lnTo>
                    <a:pt x="416" y="877"/>
                  </a:lnTo>
                  <a:lnTo>
                    <a:pt x="423" y="902"/>
                  </a:lnTo>
                  <a:lnTo>
                    <a:pt x="430" y="923"/>
                  </a:lnTo>
                  <a:lnTo>
                    <a:pt x="437" y="937"/>
                  </a:lnTo>
                  <a:lnTo>
                    <a:pt x="440" y="937"/>
                  </a:lnTo>
                  <a:lnTo>
                    <a:pt x="440" y="944"/>
                  </a:lnTo>
                  <a:lnTo>
                    <a:pt x="444" y="951"/>
                  </a:lnTo>
                  <a:lnTo>
                    <a:pt x="447" y="958"/>
                  </a:lnTo>
                  <a:lnTo>
                    <a:pt x="451" y="961"/>
                  </a:lnTo>
                  <a:lnTo>
                    <a:pt x="451" y="968"/>
                  </a:lnTo>
                  <a:lnTo>
                    <a:pt x="451" y="968"/>
                  </a:lnTo>
                  <a:lnTo>
                    <a:pt x="462" y="997"/>
                  </a:lnTo>
                  <a:lnTo>
                    <a:pt x="472" y="1014"/>
                  </a:lnTo>
                  <a:lnTo>
                    <a:pt x="472" y="1049"/>
                  </a:lnTo>
                  <a:lnTo>
                    <a:pt x="472" y="1049"/>
                  </a:lnTo>
                  <a:lnTo>
                    <a:pt x="476" y="1053"/>
                  </a:lnTo>
                  <a:lnTo>
                    <a:pt x="479" y="1057"/>
                  </a:lnTo>
                  <a:lnTo>
                    <a:pt x="486" y="1060"/>
                  </a:lnTo>
                  <a:lnTo>
                    <a:pt x="497" y="1064"/>
                  </a:lnTo>
                  <a:lnTo>
                    <a:pt x="511" y="1067"/>
                  </a:lnTo>
                  <a:lnTo>
                    <a:pt x="514" y="1067"/>
                  </a:lnTo>
                  <a:lnTo>
                    <a:pt x="518" y="1064"/>
                  </a:lnTo>
                  <a:lnTo>
                    <a:pt x="525" y="1060"/>
                  </a:lnTo>
                  <a:lnTo>
                    <a:pt x="535" y="1057"/>
                  </a:lnTo>
                  <a:lnTo>
                    <a:pt x="546" y="1053"/>
                  </a:lnTo>
                  <a:lnTo>
                    <a:pt x="553" y="1053"/>
                  </a:lnTo>
                  <a:lnTo>
                    <a:pt x="557" y="1053"/>
                  </a:lnTo>
                  <a:lnTo>
                    <a:pt x="560" y="1053"/>
                  </a:lnTo>
                  <a:lnTo>
                    <a:pt x="567" y="1053"/>
                  </a:lnTo>
                  <a:lnTo>
                    <a:pt x="578" y="1053"/>
                  </a:lnTo>
                  <a:lnTo>
                    <a:pt x="592" y="1049"/>
                  </a:lnTo>
                  <a:lnTo>
                    <a:pt x="602" y="1042"/>
                  </a:lnTo>
                  <a:lnTo>
                    <a:pt x="602" y="1039"/>
                  </a:lnTo>
                  <a:lnTo>
                    <a:pt x="606" y="1039"/>
                  </a:lnTo>
                  <a:lnTo>
                    <a:pt x="609" y="1035"/>
                  </a:lnTo>
                  <a:lnTo>
                    <a:pt x="613" y="1028"/>
                  </a:lnTo>
                  <a:lnTo>
                    <a:pt x="617" y="1025"/>
                  </a:lnTo>
                  <a:lnTo>
                    <a:pt x="617" y="1025"/>
                  </a:lnTo>
                  <a:lnTo>
                    <a:pt x="620" y="1021"/>
                  </a:lnTo>
                  <a:lnTo>
                    <a:pt x="627" y="1014"/>
                  </a:lnTo>
                  <a:lnTo>
                    <a:pt x="631" y="1007"/>
                  </a:lnTo>
                  <a:lnTo>
                    <a:pt x="638" y="1000"/>
                  </a:lnTo>
                  <a:lnTo>
                    <a:pt x="641" y="997"/>
                  </a:lnTo>
                  <a:lnTo>
                    <a:pt x="645" y="990"/>
                  </a:lnTo>
                  <a:lnTo>
                    <a:pt x="648" y="990"/>
                  </a:lnTo>
                  <a:lnTo>
                    <a:pt x="648" y="986"/>
                  </a:lnTo>
                  <a:lnTo>
                    <a:pt x="652" y="986"/>
                  </a:lnTo>
                  <a:lnTo>
                    <a:pt x="655" y="979"/>
                  </a:lnTo>
                  <a:lnTo>
                    <a:pt x="659" y="976"/>
                  </a:lnTo>
                  <a:lnTo>
                    <a:pt x="662" y="972"/>
                  </a:lnTo>
                  <a:lnTo>
                    <a:pt x="662" y="972"/>
                  </a:lnTo>
                  <a:lnTo>
                    <a:pt x="662" y="972"/>
                  </a:lnTo>
                  <a:lnTo>
                    <a:pt x="669" y="968"/>
                  </a:lnTo>
                  <a:lnTo>
                    <a:pt x="673" y="961"/>
                  </a:lnTo>
                  <a:lnTo>
                    <a:pt x="676" y="958"/>
                  </a:lnTo>
                  <a:lnTo>
                    <a:pt x="680" y="954"/>
                  </a:lnTo>
                  <a:lnTo>
                    <a:pt x="680" y="954"/>
                  </a:lnTo>
                  <a:lnTo>
                    <a:pt x="683" y="951"/>
                  </a:lnTo>
                  <a:lnTo>
                    <a:pt x="687" y="944"/>
                  </a:lnTo>
                  <a:lnTo>
                    <a:pt x="687" y="937"/>
                  </a:lnTo>
                  <a:lnTo>
                    <a:pt x="687" y="933"/>
                  </a:lnTo>
                  <a:lnTo>
                    <a:pt x="687" y="933"/>
                  </a:lnTo>
                  <a:lnTo>
                    <a:pt x="687" y="933"/>
                  </a:lnTo>
                  <a:lnTo>
                    <a:pt x="687" y="930"/>
                  </a:lnTo>
                  <a:lnTo>
                    <a:pt x="687" y="930"/>
                  </a:lnTo>
                  <a:lnTo>
                    <a:pt x="687" y="926"/>
                  </a:lnTo>
                  <a:lnTo>
                    <a:pt x="687" y="926"/>
                  </a:lnTo>
                  <a:lnTo>
                    <a:pt x="687" y="923"/>
                  </a:lnTo>
                  <a:lnTo>
                    <a:pt x="687" y="923"/>
                  </a:lnTo>
                  <a:lnTo>
                    <a:pt x="690" y="919"/>
                  </a:lnTo>
                  <a:lnTo>
                    <a:pt x="698" y="916"/>
                  </a:lnTo>
                  <a:lnTo>
                    <a:pt x="698" y="916"/>
                  </a:lnTo>
                  <a:lnTo>
                    <a:pt x="705" y="912"/>
                  </a:lnTo>
                  <a:lnTo>
                    <a:pt x="708" y="912"/>
                  </a:lnTo>
                  <a:lnTo>
                    <a:pt x="712" y="905"/>
                  </a:lnTo>
                  <a:lnTo>
                    <a:pt x="712" y="905"/>
                  </a:lnTo>
                  <a:lnTo>
                    <a:pt x="715" y="898"/>
                  </a:lnTo>
                  <a:lnTo>
                    <a:pt x="715" y="891"/>
                  </a:lnTo>
                  <a:lnTo>
                    <a:pt x="712" y="891"/>
                  </a:lnTo>
                  <a:lnTo>
                    <a:pt x="712" y="884"/>
                  </a:lnTo>
                  <a:lnTo>
                    <a:pt x="712" y="877"/>
                  </a:lnTo>
                  <a:lnTo>
                    <a:pt x="712" y="866"/>
                  </a:lnTo>
                  <a:lnTo>
                    <a:pt x="712" y="856"/>
                  </a:lnTo>
                  <a:lnTo>
                    <a:pt x="712" y="845"/>
                  </a:lnTo>
                  <a:lnTo>
                    <a:pt x="712" y="842"/>
                  </a:lnTo>
                  <a:lnTo>
                    <a:pt x="715" y="838"/>
                  </a:lnTo>
                  <a:lnTo>
                    <a:pt x="719" y="831"/>
                  </a:lnTo>
                  <a:lnTo>
                    <a:pt x="722" y="828"/>
                  </a:lnTo>
                  <a:lnTo>
                    <a:pt x="726" y="828"/>
                  </a:lnTo>
                  <a:lnTo>
                    <a:pt x="729" y="824"/>
                  </a:lnTo>
                  <a:lnTo>
                    <a:pt x="736" y="820"/>
                  </a:lnTo>
                  <a:lnTo>
                    <a:pt x="740" y="810"/>
                  </a:lnTo>
                  <a:lnTo>
                    <a:pt x="743" y="810"/>
                  </a:lnTo>
                  <a:lnTo>
                    <a:pt x="747" y="806"/>
                  </a:lnTo>
                  <a:lnTo>
                    <a:pt x="750" y="803"/>
                  </a:lnTo>
                  <a:lnTo>
                    <a:pt x="757" y="799"/>
                  </a:lnTo>
                  <a:lnTo>
                    <a:pt x="757" y="799"/>
                  </a:lnTo>
                  <a:lnTo>
                    <a:pt x="761" y="796"/>
                  </a:lnTo>
                  <a:lnTo>
                    <a:pt x="764" y="796"/>
                  </a:lnTo>
                  <a:lnTo>
                    <a:pt x="772" y="792"/>
                  </a:lnTo>
                  <a:lnTo>
                    <a:pt x="775" y="789"/>
                  </a:lnTo>
                  <a:lnTo>
                    <a:pt x="779" y="785"/>
                  </a:lnTo>
                  <a:lnTo>
                    <a:pt x="782" y="778"/>
                  </a:lnTo>
                  <a:lnTo>
                    <a:pt x="786" y="768"/>
                  </a:lnTo>
                  <a:lnTo>
                    <a:pt x="782" y="754"/>
                  </a:lnTo>
                  <a:lnTo>
                    <a:pt x="782" y="754"/>
                  </a:lnTo>
                  <a:lnTo>
                    <a:pt x="782" y="747"/>
                  </a:lnTo>
                  <a:lnTo>
                    <a:pt x="782" y="739"/>
                  </a:lnTo>
                  <a:lnTo>
                    <a:pt x="782" y="732"/>
                  </a:lnTo>
                  <a:lnTo>
                    <a:pt x="782" y="722"/>
                  </a:lnTo>
                  <a:lnTo>
                    <a:pt x="782" y="715"/>
                  </a:lnTo>
                  <a:lnTo>
                    <a:pt x="782" y="711"/>
                  </a:lnTo>
                  <a:lnTo>
                    <a:pt x="761" y="718"/>
                  </a:lnTo>
                  <a:lnTo>
                    <a:pt x="740" y="722"/>
                  </a:lnTo>
                  <a:lnTo>
                    <a:pt x="761" y="718"/>
                  </a:lnTo>
                  <a:lnTo>
                    <a:pt x="782" y="711"/>
                  </a:lnTo>
                  <a:lnTo>
                    <a:pt x="764" y="683"/>
                  </a:lnTo>
                  <a:lnTo>
                    <a:pt x="761" y="665"/>
                  </a:lnTo>
                  <a:lnTo>
                    <a:pt x="761" y="662"/>
                  </a:lnTo>
                  <a:lnTo>
                    <a:pt x="757" y="662"/>
                  </a:lnTo>
                  <a:lnTo>
                    <a:pt x="757" y="655"/>
                  </a:lnTo>
                  <a:lnTo>
                    <a:pt x="754" y="651"/>
                  </a:lnTo>
                  <a:lnTo>
                    <a:pt x="754" y="644"/>
                  </a:lnTo>
                  <a:lnTo>
                    <a:pt x="764" y="623"/>
                  </a:lnTo>
                  <a:lnTo>
                    <a:pt x="750" y="616"/>
                  </a:lnTo>
                  <a:lnTo>
                    <a:pt x="750" y="616"/>
                  </a:lnTo>
                  <a:lnTo>
                    <a:pt x="750" y="613"/>
                  </a:lnTo>
                  <a:lnTo>
                    <a:pt x="750" y="613"/>
                  </a:lnTo>
                  <a:lnTo>
                    <a:pt x="750" y="613"/>
                  </a:lnTo>
                  <a:lnTo>
                    <a:pt x="764" y="623"/>
                  </a:lnTo>
                  <a:lnTo>
                    <a:pt x="768" y="613"/>
                  </a:lnTo>
                  <a:lnTo>
                    <a:pt x="782" y="595"/>
                  </a:lnTo>
                  <a:lnTo>
                    <a:pt x="803" y="563"/>
                  </a:lnTo>
                  <a:lnTo>
                    <a:pt x="807" y="563"/>
                  </a:lnTo>
                  <a:lnTo>
                    <a:pt x="831" y="546"/>
                  </a:lnTo>
                  <a:lnTo>
                    <a:pt x="835" y="542"/>
                  </a:lnTo>
                  <a:lnTo>
                    <a:pt x="849" y="528"/>
                  </a:lnTo>
                  <a:lnTo>
                    <a:pt x="863" y="514"/>
                  </a:lnTo>
                  <a:lnTo>
                    <a:pt x="877" y="496"/>
                  </a:lnTo>
                  <a:lnTo>
                    <a:pt x="888" y="479"/>
                  </a:lnTo>
                  <a:lnTo>
                    <a:pt x="895" y="468"/>
                  </a:lnTo>
                  <a:lnTo>
                    <a:pt x="902" y="458"/>
                  </a:lnTo>
                  <a:lnTo>
                    <a:pt x="905" y="447"/>
                  </a:lnTo>
                  <a:lnTo>
                    <a:pt x="909" y="436"/>
                  </a:lnTo>
                  <a:lnTo>
                    <a:pt x="912" y="429"/>
                  </a:lnTo>
                  <a:lnTo>
                    <a:pt x="916" y="426"/>
                  </a:lnTo>
                  <a:lnTo>
                    <a:pt x="916" y="422"/>
                  </a:lnTo>
                  <a:lnTo>
                    <a:pt x="923" y="408"/>
                  </a:lnTo>
                  <a:lnTo>
                    <a:pt x="927" y="391"/>
                  </a:lnTo>
                  <a:lnTo>
                    <a:pt x="916" y="391"/>
                  </a:lnTo>
                  <a:lnTo>
                    <a:pt x="916" y="391"/>
                  </a:lnTo>
                  <a:lnTo>
                    <a:pt x="912" y="391"/>
                  </a:lnTo>
                  <a:lnTo>
                    <a:pt x="905" y="394"/>
                  </a:lnTo>
                  <a:lnTo>
                    <a:pt x="898" y="394"/>
                  </a:lnTo>
                  <a:lnTo>
                    <a:pt x="891" y="394"/>
                  </a:lnTo>
                  <a:lnTo>
                    <a:pt x="884" y="398"/>
                  </a:lnTo>
                  <a:lnTo>
                    <a:pt x="874" y="398"/>
                  </a:lnTo>
                  <a:lnTo>
                    <a:pt x="863" y="398"/>
                  </a:lnTo>
                  <a:lnTo>
                    <a:pt x="856" y="401"/>
                  </a:lnTo>
                  <a:lnTo>
                    <a:pt x="856" y="401"/>
                  </a:lnTo>
                  <a:lnTo>
                    <a:pt x="831" y="405"/>
                  </a:lnTo>
                  <a:lnTo>
                    <a:pt x="831" y="405"/>
                  </a:lnTo>
                  <a:lnTo>
                    <a:pt x="828" y="401"/>
                  </a:lnTo>
                  <a:lnTo>
                    <a:pt x="824" y="398"/>
                  </a:lnTo>
                  <a:lnTo>
                    <a:pt x="817" y="408"/>
                  </a:lnTo>
                  <a:lnTo>
                    <a:pt x="803" y="408"/>
                  </a:lnTo>
                  <a:lnTo>
                    <a:pt x="800" y="394"/>
                  </a:lnTo>
                  <a:lnTo>
                    <a:pt x="810" y="384"/>
                  </a:lnTo>
                  <a:lnTo>
                    <a:pt x="810" y="387"/>
                  </a:lnTo>
                  <a:lnTo>
                    <a:pt x="817" y="384"/>
                  </a:lnTo>
                  <a:lnTo>
                    <a:pt x="817" y="380"/>
                  </a:lnTo>
                  <a:lnTo>
                    <a:pt x="814" y="380"/>
                  </a:lnTo>
                  <a:lnTo>
                    <a:pt x="814" y="377"/>
                  </a:lnTo>
                  <a:lnTo>
                    <a:pt x="810" y="370"/>
                  </a:lnTo>
                  <a:lnTo>
                    <a:pt x="803" y="362"/>
                  </a:lnTo>
                  <a:lnTo>
                    <a:pt x="793" y="355"/>
                  </a:lnTo>
                  <a:lnTo>
                    <a:pt x="793" y="355"/>
                  </a:lnTo>
                  <a:lnTo>
                    <a:pt x="789" y="352"/>
                  </a:lnTo>
                  <a:lnTo>
                    <a:pt x="782" y="345"/>
                  </a:lnTo>
                  <a:lnTo>
                    <a:pt x="779" y="341"/>
                  </a:lnTo>
                  <a:lnTo>
                    <a:pt x="772" y="334"/>
                  </a:lnTo>
                  <a:lnTo>
                    <a:pt x="768" y="327"/>
                  </a:lnTo>
                  <a:lnTo>
                    <a:pt x="768" y="324"/>
                  </a:lnTo>
                  <a:lnTo>
                    <a:pt x="764" y="324"/>
                  </a:lnTo>
                  <a:lnTo>
                    <a:pt x="764" y="320"/>
                  </a:lnTo>
                  <a:lnTo>
                    <a:pt x="764" y="317"/>
                  </a:lnTo>
                  <a:lnTo>
                    <a:pt x="761" y="310"/>
                  </a:lnTo>
                  <a:lnTo>
                    <a:pt x="761" y="310"/>
                  </a:lnTo>
                  <a:lnTo>
                    <a:pt x="761" y="310"/>
                  </a:lnTo>
                  <a:lnTo>
                    <a:pt x="761" y="306"/>
                  </a:lnTo>
                  <a:lnTo>
                    <a:pt x="757" y="303"/>
                  </a:lnTo>
                  <a:lnTo>
                    <a:pt x="754" y="296"/>
                  </a:lnTo>
                  <a:lnTo>
                    <a:pt x="750" y="289"/>
                  </a:lnTo>
                  <a:lnTo>
                    <a:pt x="747" y="281"/>
                  </a:lnTo>
                  <a:lnTo>
                    <a:pt x="747" y="278"/>
                  </a:lnTo>
                  <a:lnTo>
                    <a:pt x="743" y="274"/>
                  </a:lnTo>
                  <a:lnTo>
                    <a:pt x="740" y="267"/>
                  </a:lnTo>
                  <a:lnTo>
                    <a:pt x="740" y="260"/>
                  </a:lnTo>
                  <a:lnTo>
                    <a:pt x="740" y="260"/>
                  </a:lnTo>
                  <a:lnTo>
                    <a:pt x="740" y="253"/>
                  </a:lnTo>
                  <a:lnTo>
                    <a:pt x="733" y="246"/>
                  </a:lnTo>
                  <a:lnTo>
                    <a:pt x="729" y="239"/>
                  </a:lnTo>
                  <a:lnTo>
                    <a:pt x="729" y="239"/>
                  </a:lnTo>
                  <a:lnTo>
                    <a:pt x="729" y="239"/>
                  </a:lnTo>
                  <a:lnTo>
                    <a:pt x="726" y="225"/>
                  </a:lnTo>
                  <a:lnTo>
                    <a:pt x="715" y="204"/>
                  </a:lnTo>
                  <a:lnTo>
                    <a:pt x="705" y="179"/>
                  </a:lnTo>
                  <a:lnTo>
                    <a:pt x="690" y="155"/>
                  </a:lnTo>
                  <a:lnTo>
                    <a:pt x="683" y="137"/>
                  </a:lnTo>
                  <a:lnTo>
                    <a:pt x="680" y="130"/>
                  </a:lnTo>
                  <a:lnTo>
                    <a:pt x="673" y="119"/>
                  </a:lnTo>
                  <a:lnTo>
                    <a:pt x="673" y="112"/>
                  </a:lnTo>
                  <a:lnTo>
                    <a:pt x="673" y="109"/>
                  </a:lnTo>
                  <a:lnTo>
                    <a:pt x="673" y="109"/>
                  </a:lnTo>
                  <a:lnTo>
                    <a:pt x="666" y="105"/>
                  </a:lnTo>
                  <a:lnTo>
                    <a:pt x="659" y="105"/>
                  </a:lnTo>
                  <a:lnTo>
                    <a:pt x="655" y="105"/>
                  </a:lnTo>
                  <a:lnTo>
                    <a:pt x="655" y="105"/>
                  </a:lnTo>
                  <a:lnTo>
                    <a:pt x="631" y="112"/>
                  </a:lnTo>
                  <a:lnTo>
                    <a:pt x="624" y="112"/>
                  </a:lnTo>
                  <a:lnTo>
                    <a:pt x="617" y="109"/>
                  </a:lnTo>
                  <a:lnTo>
                    <a:pt x="613" y="105"/>
                  </a:lnTo>
                  <a:lnTo>
                    <a:pt x="609" y="105"/>
                  </a:lnTo>
                  <a:lnTo>
                    <a:pt x="606" y="105"/>
                  </a:lnTo>
                  <a:lnTo>
                    <a:pt x="595" y="105"/>
                  </a:lnTo>
                  <a:lnTo>
                    <a:pt x="588" y="102"/>
                  </a:lnTo>
                  <a:lnTo>
                    <a:pt x="585" y="102"/>
                  </a:lnTo>
                  <a:lnTo>
                    <a:pt x="585" y="102"/>
                  </a:lnTo>
                  <a:lnTo>
                    <a:pt x="574" y="102"/>
                  </a:lnTo>
                  <a:lnTo>
                    <a:pt x="571" y="98"/>
                  </a:lnTo>
                  <a:lnTo>
                    <a:pt x="567" y="95"/>
                  </a:lnTo>
                  <a:lnTo>
                    <a:pt x="560" y="95"/>
                  </a:lnTo>
                  <a:lnTo>
                    <a:pt x="553" y="91"/>
                  </a:lnTo>
                  <a:lnTo>
                    <a:pt x="550" y="91"/>
                  </a:lnTo>
                  <a:lnTo>
                    <a:pt x="546" y="88"/>
                  </a:lnTo>
                  <a:lnTo>
                    <a:pt x="546" y="88"/>
                  </a:lnTo>
                  <a:lnTo>
                    <a:pt x="539" y="91"/>
                  </a:lnTo>
                  <a:lnTo>
                    <a:pt x="532" y="91"/>
                  </a:lnTo>
                  <a:lnTo>
                    <a:pt x="521" y="91"/>
                  </a:lnTo>
                  <a:lnTo>
                    <a:pt x="514" y="95"/>
                  </a:lnTo>
                  <a:lnTo>
                    <a:pt x="511" y="98"/>
                  </a:lnTo>
                  <a:lnTo>
                    <a:pt x="511" y="102"/>
                  </a:lnTo>
                  <a:lnTo>
                    <a:pt x="511" y="105"/>
                  </a:lnTo>
                  <a:lnTo>
                    <a:pt x="511" y="109"/>
                  </a:lnTo>
                  <a:lnTo>
                    <a:pt x="511" y="112"/>
                  </a:lnTo>
                  <a:lnTo>
                    <a:pt x="514" y="116"/>
                  </a:lnTo>
                  <a:lnTo>
                    <a:pt x="511" y="119"/>
                  </a:lnTo>
                  <a:lnTo>
                    <a:pt x="507" y="123"/>
                  </a:lnTo>
                  <a:lnTo>
                    <a:pt x="504" y="126"/>
                  </a:lnTo>
                  <a:lnTo>
                    <a:pt x="497" y="126"/>
                  </a:lnTo>
                  <a:lnTo>
                    <a:pt x="490" y="126"/>
                  </a:lnTo>
                  <a:lnTo>
                    <a:pt x="483" y="123"/>
                  </a:lnTo>
                  <a:lnTo>
                    <a:pt x="476" y="119"/>
                  </a:lnTo>
                  <a:lnTo>
                    <a:pt x="469" y="116"/>
                  </a:lnTo>
                  <a:lnTo>
                    <a:pt x="465" y="112"/>
                  </a:lnTo>
                  <a:lnTo>
                    <a:pt x="458" y="105"/>
                  </a:lnTo>
                  <a:lnTo>
                    <a:pt x="454" y="98"/>
                  </a:lnTo>
                  <a:lnTo>
                    <a:pt x="454" y="91"/>
                  </a:lnTo>
                  <a:lnTo>
                    <a:pt x="451" y="88"/>
                  </a:lnTo>
                  <a:lnTo>
                    <a:pt x="447" y="84"/>
                  </a:lnTo>
                  <a:lnTo>
                    <a:pt x="447" y="84"/>
                  </a:lnTo>
                  <a:lnTo>
                    <a:pt x="426" y="81"/>
                  </a:lnTo>
                  <a:lnTo>
                    <a:pt x="423" y="77"/>
                  </a:lnTo>
                  <a:lnTo>
                    <a:pt x="416" y="74"/>
                  </a:lnTo>
                  <a:lnTo>
                    <a:pt x="412" y="70"/>
                  </a:lnTo>
                  <a:lnTo>
                    <a:pt x="405" y="70"/>
                  </a:lnTo>
                  <a:lnTo>
                    <a:pt x="405" y="70"/>
                  </a:lnTo>
                  <a:lnTo>
                    <a:pt x="391" y="67"/>
                  </a:lnTo>
                  <a:lnTo>
                    <a:pt x="391" y="67"/>
                  </a:lnTo>
                  <a:lnTo>
                    <a:pt x="391" y="70"/>
                  </a:lnTo>
                  <a:lnTo>
                    <a:pt x="391" y="77"/>
                  </a:lnTo>
                  <a:lnTo>
                    <a:pt x="391" y="81"/>
                  </a:lnTo>
                  <a:lnTo>
                    <a:pt x="391" y="84"/>
                  </a:lnTo>
                  <a:lnTo>
                    <a:pt x="391" y="77"/>
                  </a:lnTo>
                  <a:lnTo>
                    <a:pt x="391" y="70"/>
                  </a:lnTo>
                  <a:lnTo>
                    <a:pt x="388" y="67"/>
                  </a:lnTo>
                  <a:lnTo>
                    <a:pt x="388" y="63"/>
                  </a:lnTo>
                  <a:lnTo>
                    <a:pt x="388" y="63"/>
                  </a:lnTo>
                  <a:lnTo>
                    <a:pt x="384" y="60"/>
                  </a:lnTo>
                  <a:lnTo>
                    <a:pt x="388" y="52"/>
                  </a:lnTo>
                  <a:lnTo>
                    <a:pt x="391" y="52"/>
                  </a:lnTo>
                  <a:lnTo>
                    <a:pt x="391" y="49"/>
                  </a:lnTo>
                  <a:lnTo>
                    <a:pt x="395" y="49"/>
                  </a:lnTo>
                  <a:lnTo>
                    <a:pt x="395" y="49"/>
                  </a:lnTo>
                  <a:lnTo>
                    <a:pt x="395" y="45"/>
                  </a:lnTo>
                  <a:lnTo>
                    <a:pt x="395" y="45"/>
                  </a:lnTo>
                  <a:lnTo>
                    <a:pt x="395" y="42"/>
                  </a:lnTo>
                  <a:lnTo>
                    <a:pt x="391" y="42"/>
                  </a:lnTo>
                  <a:lnTo>
                    <a:pt x="391" y="42"/>
                  </a:lnTo>
                  <a:lnTo>
                    <a:pt x="388" y="35"/>
                  </a:lnTo>
                  <a:lnTo>
                    <a:pt x="388" y="31"/>
                  </a:lnTo>
                  <a:lnTo>
                    <a:pt x="391" y="28"/>
                  </a:lnTo>
                  <a:lnTo>
                    <a:pt x="391" y="24"/>
                  </a:lnTo>
                  <a:lnTo>
                    <a:pt x="395" y="21"/>
                  </a:lnTo>
                  <a:lnTo>
                    <a:pt x="391" y="14"/>
                  </a:lnTo>
                  <a:lnTo>
                    <a:pt x="377" y="3"/>
                  </a:lnTo>
                  <a:lnTo>
                    <a:pt x="373" y="3"/>
                  </a:lnTo>
                  <a:lnTo>
                    <a:pt x="370" y="0"/>
                  </a:lnTo>
                  <a:lnTo>
                    <a:pt x="366" y="3"/>
                  </a:lnTo>
                  <a:lnTo>
                    <a:pt x="359" y="3"/>
                  </a:lnTo>
                  <a:lnTo>
                    <a:pt x="359" y="7"/>
                  </a:lnTo>
                  <a:lnTo>
                    <a:pt x="356" y="10"/>
                  </a:lnTo>
                  <a:lnTo>
                    <a:pt x="352" y="14"/>
                  </a:lnTo>
                  <a:lnTo>
                    <a:pt x="349" y="10"/>
                  </a:lnTo>
                  <a:lnTo>
                    <a:pt x="345" y="7"/>
                  </a:lnTo>
                  <a:lnTo>
                    <a:pt x="338" y="7"/>
                  </a:lnTo>
                  <a:lnTo>
                    <a:pt x="335" y="7"/>
                  </a:lnTo>
                  <a:lnTo>
                    <a:pt x="331" y="7"/>
                  </a:lnTo>
                  <a:lnTo>
                    <a:pt x="328" y="7"/>
                  </a:lnTo>
                  <a:lnTo>
                    <a:pt x="306" y="7"/>
                  </a:lnTo>
                  <a:lnTo>
                    <a:pt x="303" y="7"/>
                  </a:lnTo>
                  <a:lnTo>
                    <a:pt x="296" y="10"/>
                  </a:lnTo>
                  <a:lnTo>
                    <a:pt x="285" y="10"/>
                  </a:lnTo>
                  <a:lnTo>
                    <a:pt x="278" y="10"/>
                  </a:lnTo>
                  <a:lnTo>
                    <a:pt x="275" y="14"/>
                  </a:lnTo>
                  <a:lnTo>
                    <a:pt x="271" y="14"/>
                  </a:lnTo>
                  <a:lnTo>
                    <a:pt x="268" y="14"/>
                  </a:lnTo>
                  <a:lnTo>
                    <a:pt x="264" y="17"/>
                  </a:lnTo>
                  <a:lnTo>
                    <a:pt x="257" y="17"/>
                  </a:lnTo>
                  <a:lnTo>
                    <a:pt x="250" y="21"/>
                  </a:lnTo>
                  <a:lnTo>
                    <a:pt x="243" y="21"/>
                  </a:lnTo>
                  <a:lnTo>
                    <a:pt x="218" y="31"/>
                  </a:lnTo>
                  <a:lnTo>
                    <a:pt x="215" y="31"/>
                  </a:lnTo>
                  <a:lnTo>
                    <a:pt x="211" y="35"/>
                  </a:lnTo>
                  <a:lnTo>
                    <a:pt x="211" y="35"/>
                  </a:lnTo>
                  <a:lnTo>
                    <a:pt x="204" y="38"/>
                  </a:lnTo>
                  <a:lnTo>
                    <a:pt x="197" y="38"/>
                  </a:lnTo>
                  <a:lnTo>
                    <a:pt x="190" y="35"/>
                  </a:lnTo>
                  <a:lnTo>
                    <a:pt x="180" y="35"/>
                  </a:lnTo>
                  <a:lnTo>
                    <a:pt x="176" y="31"/>
                  </a:lnTo>
                  <a:lnTo>
                    <a:pt x="173" y="31"/>
                  </a:lnTo>
                  <a:lnTo>
                    <a:pt x="166" y="31"/>
                  </a:lnTo>
                  <a:lnTo>
                    <a:pt x="159" y="28"/>
                  </a:lnTo>
                  <a:lnTo>
                    <a:pt x="155" y="24"/>
                  </a:lnTo>
                  <a:lnTo>
                    <a:pt x="155" y="24"/>
                  </a:lnTo>
                  <a:lnTo>
                    <a:pt x="155" y="24"/>
                  </a:lnTo>
                  <a:lnTo>
                    <a:pt x="151" y="28"/>
                  </a:lnTo>
                  <a:lnTo>
                    <a:pt x="151" y="35"/>
                  </a:lnTo>
                  <a:lnTo>
                    <a:pt x="148" y="45"/>
                  </a:lnTo>
                  <a:lnTo>
                    <a:pt x="151" y="56"/>
                  </a:lnTo>
                  <a:lnTo>
                    <a:pt x="148" y="56"/>
                  </a:lnTo>
                  <a:lnTo>
                    <a:pt x="144" y="60"/>
                  </a:lnTo>
                  <a:lnTo>
                    <a:pt x="137" y="63"/>
                  </a:lnTo>
                  <a:lnTo>
                    <a:pt x="134" y="67"/>
                  </a:lnTo>
                  <a:lnTo>
                    <a:pt x="130" y="74"/>
                  </a:lnTo>
                  <a:lnTo>
                    <a:pt x="130" y="77"/>
                  </a:lnTo>
                  <a:lnTo>
                    <a:pt x="127" y="84"/>
                  </a:lnTo>
                  <a:lnTo>
                    <a:pt x="123" y="88"/>
                  </a:lnTo>
                  <a:lnTo>
                    <a:pt x="120" y="95"/>
                  </a:lnTo>
                  <a:lnTo>
                    <a:pt x="116" y="98"/>
                  </a:lnTo>
                  <a:lnTo>
                    <a:pt x="120" y="109"/>
                  </a:lnTo>
                  <a:lnTo>
                    <a:pt x="116" y="109"/>
                  </a:lnTo>
                  <a:lnTo>
                    <a:pt x="113" y="112"/>
                  </a:lnTo>
                  <a:lnTo>
                    <a:pt x="109" y="119"/>
                  </a:lnTo>
                  <a:lnTo>
                    <a:pt x="102" y="126"/>
                  </a:lnTo>
                  <a:lnTo>
                    <a:pt x="95" y="134"/>
                  </a:lnTo>
                  <a:lnTo>
                    <a:pt x="88" y="137"/>
                  </a:lnTo>
                  <a:lnTo>
                    <a:pt x="85" y="141"/>
                  </a:lnTo>
                  <a:lnTo>
                    <a:pt x="70" y="148"/>
                  </a:lnTo>
                  <a:lnTo>
                    <a:pt x="70" y="148"/>
                  </a:lnTo>
                  <a:lnTo>
                    <a:pt x="70" y="151"/>
                  </a:lnTo>
                  <a:lnTo>
                    <a:pt x="67" y="155"/>
                  </a:lnTo>
                  <a:lnTo>
                    <a:pt x="63" y="162"/>
                  </a:lnTo>
                  <a:lnTo>
                    <a:pt x="60" y="162"/>
                  </a:lnTo>
                  <a:lnTo>
                    <a:pt x="60" y="165"/>
                  </a:lnTo>
                  <a:lnTo>
                    <a:pt x="56" y="176"/>
                  </a:lnTo>
                  <a:lnTo>
                    <a:pt x="53" y="176"/>
                  </a:lnTo>
                  <a:lnTo>
                    <a:pt x="49" y="179"/>
                  </a:lnTo>
                  <a:lnTo>
                    <a:pt x="42" y="183"/>
                  </a:lnTo>
                  <a:lnTo>
                    <a:pt x="35" y="186"/>
                  </a:lnTo>
                  <a:lnTo>
                    <a:pt x="32" y="193"/>
                  </a:lnTo>
                  <a:lnTo>
                    <a:pt x="35" y="207"/>
                  </a:lnTo>
                  <a:lnTo>
                    <a:pt x="35" y="207"/>
                  </a:lnTo>
                  <a:lnTo>
                    <a:pt x="39" y="211"/>
                  </a:lnTo>
                  <a:lnTo>
                    <a:pt x="39" y="215"/>
                  </a:lnTo>
                  <a:lnTo>
                    <a:pt x="39" y="215"/>
                  </a:lnTo>
                  <a:lnTo>
                    <a:pt x="35" y="218"/>
                  </a:lnTo>
                  <a:lnTo>
                    <a:pt x="25" y="222"/>
                  </a:lnTo>
                  <a:lnTo>
                    <a:pt x="18" y="225"/>
                  </a:lnTo>
                  <a:lnTo>
                    <a:pt x="14" y="229"/>
                  </a:lnTo>
                  <a:lnTo>
                    <a:pt x="11" y="236"/>
                  </a:lnTo>
                  <a:lnTo>
                    <a:pt x="7" y="239"/>
                  </a:lnTo>
                  <a:lnTo>
                    <a:pt x="7" y="243"/>
                  </a:lnTo>
                  <a:lnTo>
                    <a:pt x="7" y="250"/>
                  </a:lnTo>
                  <a:lnTo>
                    <a:pt x="67" y="253"/>
                  </a:lnTo>
                  <a:lnTo>
                    <a:pt x="14" y="250"/>
                  </a:lnTo>
                  <a:lnTo>
                    <a:pt x="7" y="250"/>
                  </a:lnTo>
                  <a:lnTo>
                    <a:pt x="18" y="257"/>
                  </a:lnTo>
                  <a:lnTo>
                    <a:pt x="7" y="274"/>
                  </a:lnTo>
                  <a:lnTo>
                    <a:pt x="11" y="285"/>
                  </a:lnTo>
                  <a:lnTo>
                    <a:pt x="11" y="285"/>
                  </a:lnTo>
                  <a:lnTo>
                    <a:pt x="14" y="289"/>
                  </a:lnTo>
                  <a:lnTo>
                    <a:pt x="18" y="296"/>
                  </a:lnTo>
                  <a:lnTo>
                    <a:pt x="18" y="299"/>
                  </a:lnTo>
                  <a:lnTo>
                    <a:pt x="18" y="306"/>
                  </a:lnTo>
                  <a:lnTo>
                    <a:pt x="14" y="310"/>
                  </a:lnTo>
                  <a:lnTo>
                    <a:pt x="14" y="313"/>
                  </a:lnTo>
                  <a:lnTo>
                    <a:pt x="11" y="317"/>
                  </a:lnTo>
                  <a:lnTo>
                    <a:pt x="4" y="320"/>
                  </a:lnTo>
                  <a:lnTo>
                    <a:pt x="0" y="327"/>
                  </a:lnTo>
                  <a:lnTo>
                    <a:pt x="0" y="327"/>
                  </a:lnTo>
                  <a:lnTo>
                    <a:pt x="0" y="331"/>
                  </a:lnTo>
                  <a:lnTo>
                    <a:pt x="0" y="331"/>
                  </a:lnTo>
                  <a:lnTo>
                    <a:pt x="0" y="331"/>
                  </a:lnTo>
                  <a:lnTo>
                    <a:pt x="0" y="331"/>
                  </a:lnTo>
                  <a:lnTo>
                    <a:pt x="0" y="331"/>
                  </a:lnTo>
                  <a:lnTo>
                    <a:pt x="0" y="331"/>
                  </a:lnTo>
                  <a:lnTo>
                    <a:pt x="0" y="341"/>
                  </a:lnTo>
                  <a:lnTo>
                    <a:pt x="4" y="355"/>
                  </a:lnTo>
                  <a:lnTo>
                    <a:pt x="4" y="359"/>
                  </a:lnTo>
                  <a:lnTo>
                    <a:pt x="7" y="366"/>
                  </a:lnTo>
                  <a:lnTo>
                    <a:pt x="11" y="370"/>
                  </a:lnTo>
                  <a:lnTo>
                    <a:pt x="11" y="370"/>
                  </a:lnTo>
                  <a:lnTo>
                    <a:pt x="14" y="373"/>
                  </a:lnTo>
                  <a:lnTo>
                    <a:pt x="14" y="373"/>
                  </a:lnTo>
                  <a:lnTo>
                    <a:pt x="21" y="373"/>
                  </a:lnTo>
                  <a:lnTo>
                    <a:pt x="25" y="370"/>
                  </a:lnTo>
                  <a:lnTo>
                    <a:pt x="32" y="366"/>
                  </a:lnTo>
                  <a:lnTo>
                    <a:pt x="39" y="366"/>
                  </a:lnTo>
                  <a:lnTo>
                    <a:pt x="35" y="366"/>
                  </a:lnTo>
                  <a:lnTo>
                    <a:pt x="32" y="370"/>
                  </a:lnTo>
                  <a:lnTo>
                    <a:pt x="25" y="370"/>
                  </a:lnTo>
                  <a:lnTo>
                    <a:pt x="14" y="373"/>
                  </a:lnTo>
                  <a:lnTo>
                    <a:pt x="14" y="377"/>
                  </a:lnTo>
                  <a:lnTo>
                    <a:pt x="18" y="380"/>
                  </a:lnTo>
                  <a:lnTo>
                    <a:pt x="25" y="387"/>
                  </a:lnTo>
                  <a:lnTo>
                    <a:pt x="32" y="394"/>
                  </a:lnTo>
                  <a:lnTo>
                    <a:pt x="49" y="412"/>
                  </a:lnTo>
                  <a:lnTo>
                    <a:pt x="63" y="422"/>
                  </a:lnTo>
                  <a:lnTo>
                    <a:pt x="63" y="419"/>
                  </a:lnTo>
                  <a:lnTo>
                    <a:pt x="67" y="415"/>
                  </a:lnTo>
                  <a:lnTo>
                    <a:pt x="63" y="422"/>
                  </a:lnTo>
                  <a:lnTo>
                    <a:pt x="63" y="426"/>
                  </a:lnTo>
                  <a:lnTo>
                    <a:pt x="74" y="447"/>
                  </a:lnTo>
                  <a:lnTo>
                    <a:pt x="78" y="451"/>
                  </a:lnTo>
                  <a:lnTo>
                    <a:pt x="81" y="451"/>
                  </a:lnTo>
                  <a:lnTo>
                    <a:pt x="85" y="454"/>
                  </a:lnTo>
                  <a:lnTo>
                    <a:pt x="85" y="454"/>
                  </a:lnTo>
                  <a:lnTo>
                    <a:pt x="85" y="454"/>
                  </a:lnTo>
                  <a:lnTo>
                    <a:pt x="106" y="472"/>
                  </a:lnTo>
                  <a:lnTo>
                    <a:pt x="109" y="479"/>
                  </a:lnTo>
                  <a:lnTo>
                    <a:pt x="113" y="482"/>
                  </a:lnTo>
                  <a:lnTo>
                    <a:pt x="116" y="486"/>
                  </a:lnTo>
                  <a:lnTo>
                    <a:pt x="120" y="489"/>
                  </a:lnTo>
                  <a:lnTo>
                    <a:pt x="127" y="489"/>
                  </a:lnTo>
                  <a:lnTo>
                    <a:pt x="130" y="493"/>
                  </a:lnTo>
                  <a:lnTo>
                    <a:pt x="134" y="493"/>
                  </a:lnTo>
                  <a:lnTo>
                    <a:pt x="134" y="493"/>
                  </a:lnTo>
                  <a:lnTo>
                    <a:pt x="169" y="479"/>
                  </a:lnTo>
                  <a:lnTo>
                    <a:pt x="194" y="475"/>
                  </a:lnTo>
                  <a:lnTo>
                    <a:pt x="211" y="482"/>
                  </a:lnTo>
                  <a:lnTo>
                    <a:pt x="208" y="472"/>
                  </a:lnTo>
                  <a:lnTo>
                    <a:pt x="204" y="468"/>
                  </a:lnTo>
                  <a:lnTo>
                    <a:pt x="204" y="465"/>
                  </a:lnTo>
                  <a:lnTo>
                    <a:pt x="211" y="482"/>
                  </a:lnTo>
                  <a:lnTo>
                    <a:pt x="233" y="486"/>
                  </a:lnTo>
                  <a:lnTo>
                    <a:pt x="240" y="479"/>
                  </a:lnTo>
                  <a:lnTo>
                    <a:pt x="243" y="479"/>
                  </a:lnTo>
                  <a:lnTo>
                    <a:pt x="247" y="475"/>
                  </a:lnTo>
                  <a:lnTo>
                    <a:pt x="250" y="475"/>
                  </a:lnTo>
                  <a:lnTo>
                    <a:pt x="250" y="475"/>
                  </a:lnTo>
                  <a:lnTo>
                    <a:pt x="271" y="468"/>
                  </a:lnTo>
                  <a:lnTo>
                    <a:pt x="271" y="468"/>
                  </a:lnTo>
                  <a:lnTo>
                    <a:pt x="285" y="468"/>
                  </a:lnTo>
                  <a:lnTo>
                    <a:pt x="289" y="468"/>
                  </a:lnTo>
                  <a:lnTo>
                    <a:pt x="292" y="475"/>
                  </a:lnTo>
                  <a:lnTo>
                    <a:pt x="299" y="479"/>
                  </a:lnTo>
                  <a:lnTo>
                    <a:pt x="310" y="486"/>
                  </a:lnTo>
                  <a:lnTo>
                    <a:pt x="321" y="489"/>
                  </a:lnTo>
                  <a:lnTo>
                    <a:pt x="324" y="489"/>
                  </a:lnTo>
                  <a:lnTo>
                    <a:pt x="331" y="489"/>
                  </a:lnTo>
                  <a:lnTo>
                    <a:pt x="338" y="493"/>
                  </a:lnTo>
                  <a:lnTo>
                    <a:pt x="349" y="493"/>
                  </a:lnTo>
                  <a:lnTo>
                    <a:pt x="356" y="493"/>
                  </a:lnTo>
                  <a:lnTo>
                    <a:pt x="363" y="489"/>
                  </a:lnTo>
                  <a:lnTo>
                    <a:pt x="370" y="472"/>
                  </a:lnTo>
                  <a:lnTo>
                    <a:pt x="373" y="458"/>
                  </a:lnTo>
                  <a:lnTo>
                    <a:pt x="373" y="454"/>
                  </a:lnTo>
                  <a:lnTo>
                    <a:pt x="377" y="451"/>
                  </a:lnTo>
                  <a:lnTo>
                    <a:pt x="380" y="447"/>
                  </a:lnTo>
                  <a:lnTo>
                    <a:pt x="384" y="440"/>
                  </a:lnTo>
                  <a:lnTo>
                    <a:pt x="388" y="436"/>
                  </a:lnTo>
                  <a:lnTo>
                    <a:pt x="395" y="436"/>
                  </a:lnTo>
                  <a:lnTo>
                    <a:pt x="402" y="440"/>
                  </a:lnTo>
                  <a:close/>
                  <a:moveTo>
                    <a:pt x="726" y="493"/>
                  </a:moveTo>
                  <a:lnTo>
                    <a:pt x="726" y="489"/>
                  </a:lnTo>
                  <a:lnTo>
                    <a:pt x="726" y="489"/>
                  </a:lnTo>
                  <a:lnTo>
                    <a:pt x="726" y="489"/>
                  </a:lnTo>
                  <a:lnTo>
                    <a:pt x="726" y="493"/>
                  </a:lnTo>
                  <a:close/>
                  <a:moveTo>
                    <a:pt x="683" y="789"/>
                  </a:moveTo>
                  <a:lnTo>
                    <a:pt x="698" y="799"/>
                  </a:lnTo>
                  <a:lnTo>
                    <a:pt x="694" y="810"/>
                  </a:lnTo>
                  <a:lnTo>
                    <a:pt x="698" y="799"/>
                  </a:lnTo>
                  <a:lnTo>
                    <a:pt x="683" y="789"/>
                  </a:lnTo>
                  <a:close/>
                  <a:moveTo>
                    <a:pt x="673" y="912"/>
                  </a:moveTo>
                  <a:lnTo>
                    <a:pt x="673" y="912"/>
                  </a:lnTo>
                  <a:lnTo>
                    <a:pt x="673" y="912"/>
                  </a:lnTo>
                  <a:lnTo>
                    <a:pt x="673" y="912"/>
                  </a:lnTo>
                  <a:lnTo>
                    <a:pt x="673" y="912"/>
                  </a:lnTo>
                  <a:lnTo>
                    <a:pt x="673" y="912"/>
                  </a:lnTo>
                  <a:close/>
                  <a:moveTo>
                    <a:pt x="669" y="884"/>
                  </a:moveTo>
                  <a:lnTo>
                    <a:pt x="666" y="880"/>
                  </a:lnTo>
                  <a:lnTo>
                    <a:pt x="666" y="884"/>
                  </a:lnTo>
                  <a:lnTo>
                    <a:pt x="669" y="884"/>
                  </a:lnTo>
                  <a:lnTo>
                    <a:pt x="669" y="884"/>
                  </a:lnTo>
                  <a:lnTo>
                    <a:pt x="669" y="884"/>
                  </a:lnTo>
                  <a:close/>
                  <a:moveTo>
                    <a:pt x="409" y="525"/>
                  </a:moveTo>
                  <a:lnTo>
                    <a:pt x="412" y="528"/>
                  </a:lnTo>
                  <a:lnTo>
                    <a:pt x="412" y="528"/>
                  </a:lnTo>
                  <a:lnTo>
                    <a:pt x="430" y="532"/>
                  </a:lnTo>
                  <a:lnTo>
                    <a:pt x="430" y="532"/>
                  </a:lnTo>
                  <a:lnTo>
                    <a:pt x="430" y="539"/>
                  </a:lnTo>
                  <a:lnTo>
                    <a:pt x="430" y="532"/>
                  </a:lnTo>
                  <a:lnTo>
                    <a:pt x="430" y="532"/>
                  </a:lnTo>
                  <a:lnTo>
                    <a:pt x="430" y="532"/>
                  </a:lnTo>
                  <a:lnTo>
                    <a:pt x="423" y="532"/>
                  </a:lnTo>
                  <a:lnTo>
                    <a:pt x="419" y="532"/>
                  </a:lnTo>
                  <a:lnTo>
                    <a:pt x="412" y="532"/>
                  </a:lnTo>
                  <a:lnTo>
                    <a:pt x="412" y="532"/>
                  </a:lnTo>
                  <a:lnTo>
                    <a:pt x="409" y="528"/>
                  </a:lnTo>
                  <a:lnTo>
                    <a:pt x="409" y="525"/>
                  </a:lnTo>
                  <a:close/>
                  <a:moveTo>
                    <a:pt x="712" y="496"/>
                  </a:moveTo>
                  <a:lnTo>
                    <a:pt x="712" y="496"/>
                  </a:lnTo>
                  <a:lnTo>
                    <a:pt x="712" y="496"/>
                  </a:lnTo>
                  <a:lnTo>
                    <a:pt x="712" y="496"/>
                  </a:lnTo>
                  <a:lnTo>
                    <a:pt x="712" y="496"/>
                  </a:lnTo>
                  <a:close/>
                  <a:moveTo>
                    <a:pt x="620" y="866"/>
                  </a:moveTo>
                  <a:lnTo>
                    <a:pt x="620" y="863"/>
                  </a:lnTo>
                  <a:lnTo>
                    <a:pt x="617" y="863"/>
                  </a:lnTo>
                  <a:lnTo>
                    <a:pt x="620" y="863"/>
                  </a:lnTo>
                  <a:lnTo>
                    <a:pt x="620" y="866"/>
                  </a:lnTo>
                  <a:close/>
                  <a:moveTo>
                    <a:pt x="426" y="546"/>
                  </a:moveTo>
                  <a:lnTo>
                    <a:pt x="426" y="549"/>
                  </a:lnTo>
                  <a:lnTo>
                    <a:pt x="426" y="549"/>
                  </a:lnTo>
                  <a:lnTo>
                    <a:pt x="426" y="549"/>
                  </a:lnTo>
                  <a:lnTo>
                    <a:pt x="426" y="546"/>
                  </a:lnTo>
                  <a:close/>
                  <a:moveTo>
                    <a:pt x="433" y="556"/>
                  </a:moveTo>
                  <a:lnTo>
                    <a:pt x="433" y="560"/>
                  </a:lnTo>
                  <a:lnTo>
                    <a:pt x="433" y="560"/>
                  </a:lnTo>
                  <a:lnTo>
                    <a:pt x="433" y="560"/>
                  </a:lnTo>
                  <a:lnTo>
                    <a:pt x="433" y="556"/>
                  </a:lnTo>
                  <a:lnTo>
                    <a:pt x="426" y="556"/>
                  </a:lnTo>
                  <a:lnTo>
                    <a:pt x="433" y="556"/>
                  </a:lnTo>
                  <a:close/>
                  <a:moveTo>
                    <a:pt x="447" y="415"/>
                  </a:moveTo>
                  <a:lnTo>
                    <a:pt x="447" y="415"/>
                  </a:lnTo>
                  <a:lnTo>
                    <a:pt x="447" y="415"/>
                  </a:lnTo>
                  <a:lnTo>
                    <a:pt x="447" y="415"/>
                  </a:lnTo>
                  <a:lnTo>
                    <a:pt x="447" y="415"/>
                  </a:lnTo>
                  <a:lnTo>
                    <a:pt x="447" y="415"/>
                  </a:lnTo>
                  <a:lnTo>
                    <a:pt x="447" y="415"/>
                  </a:lnTo>
                  <a:close/>
                  <a:moveTo>
                    <a:pt x="426" y="429"/>
                  </a:moveTo>
                  <a:lnTo>
                    <a:pt x="426" y="433"/>
                  </a:lnTo>
                  <a:lnTo>
                    <a:pt x="426" y="433"/>
                  </a:lnTo>
                  <a:lnTo>
                    <a:pt x="426" y="433"/>
                  </a:lnTo>
                  <a:lnTo>
                    <a:pt x="426" y="429"/>
                  </a:lnTo>
                  <a:close/>
                  <a:moveTo>
                    <a:pt x="430" y="355"/>
                  </a:moveTo>
                  <a:lnTo>
                    <a:pt x="426" y="359"/>
                  </a:lnTo>
                  <a:lnTo>
                    <a:pt x="426" y="362"/>
                  </a:lnTo>
                  <a:lnTo>
                    <a:pt x="430" y="352"/>
                  </a:lnTo>
                  <a:lnTo>
                    <a:pt x="430" y="355"/>
                  </a:lnTo>
                  <a:close/>
                  <a:moveTo>
                    <a:pt x="430" y="472"/>
                  </a:moveTo>
                  <a:lnTo>
                    <a:pt x="430" y="472"/>
                  </a:lnTo>
                  <a:lnTo>
                    <a:pt x="430" y="472"/>
                  </a:lnTo>
                  <a:lnTo>
                    <a:pt x="430" y="472"/>
                  </a:lnTo>
                  <a:lnTo>
                    <a:pt x="430" y="472"/>
                  </a:lnTo>
                  <a:close/>
                  <a:moveTo>
                    <a:pt x="454" y="507"/>
                  </a:moveTo>
                  <a:lnTo>
                    <a:pt x="458" y="503"/>
                  </a:lnTo>
                  <a:lnTo>
                    <a:pt x="454" y="507"/>
                  </a:lnTo>
                  <a:lnTo>
                    <a:pt x="454" y="507"/>
                  </a:lnTo>
                  <a:lnTo>
                    <a:pt x="454" y="507"/>
                  </a:lnTo>
                  <a:lnTo>
                    <a:pt x="454" y="507"/>
                  </a:lnTo>
                  <a:lnTo>
                    <a:pt x="454" y="507"/>
                  </a:lnTo>
                  <a:close/>
                  <a:moveTo>
                    <a:pt x="511" y="792"/>
                  </a:moveTo>
                  <a:lnTo>
                    <a:pt x="511" y="789"/>
                  </a:lnTo>
                  <a:lnTo>
                    <a:pt x="507" y="785"/>
                  </a:lnTo>
                  <a:lnTo>
                    <a:pt x="511" y="789"/>
                  </a:lnTo>
                  <a:lnTo>
                    <a:pt x="511" y="792"/>
                  </a:lnTo>
                  <a:close/>
                  <a:moveTo>
                    <a:pt x="469" y="549"/>
                  </a:moveTo>
                  <a:lnTo>
                    <a:pt x="472" y="542"/>
                  </a:lnTo>
                  <a:lnTo>
                    <a:pt x="472" y="539"/>
                  </a:lnTo>
                  <a:lnTo>
                    <a:pt x="472" y="535"/>
                  </a:lnTo>
                  <a:lnTo>
                    <a:pt x="472" y="528"/>
                  </a:lnTo>
                  <a:lnTo>
                    <a:pt x="472" y="521"/>
                  </a:lnTo>
                  <a:lnTo>
                    <a:pt x="472" y="514"/>
                  </a:lnTo>
                  <a:lnTo>
                    <a:pt x="472" y="507"/>
                  </a:lnTo>
                  <a:lnTo>
                    <a:pt x="472" y="503"/>
                  </a:lnTo>
                  <a:lnTo>
                    <a:pt x="472" y="500"/>
                  </a:lnTo>
                  <a:lnTo>
                    <a:pt x="472" y="496"/>
                  </a:lnTo>
                  <a:lnTo>
                    <a:pt x="472" y="503"/>
                  </a:lnTo>
                  <a:lnTo>
                    <a:pt x="472" y="510"/>
                  </a:lnTo>
                  <a:lnTo>
                    <a:pt x="472" y="510"/>
                  </a:lnTo>
                  <a:lnTo>
                    <a:pt x="472" y="521"/>
                  </a:lnTo>
                  <a:lnTo>
                    <a:pt x="472" y="528"/>
                  </a:lnTo>
                  <a:lnTo>
                    <a:pt x="472" y="532"/>
                  </a:lnTo>
                  <a:lnTo>
                    <a:pt x="472" y="542"/>
                  </a:lnTo>
                  <a:lnTo>
                    <a:pt x="469" y="549"/>
                  </a:lnTo>
                  <a:close/>
                  <a:moveTo>
                    <a:pt x="451" y="599"/>
                  </a:moveTo>
                  <a:lnTo>
                    <a:pt x="451" y="599"/>
                  </a:lnTo>
                  <a:lnTo>
                    <a:pt x="447" y="602"/>
                  </a:lnTo>
                  <a:lnTo>
                    <a:pt x="447" y="599"/>
                  </a:lnTo>
                  <a:lnTo>
                    <a:pt x="451" y="599"/>
                  </a:lnTo>
                  <a:lnTo>
                    <a:pt x="451" y="599"/>
                  </a:lnTo>
                  <a:lnTo>
                    <a:pt x="451" y="599"/>
                  </a:lnTo>
                  <a:close/>
                  <a:moveTo>
                    <a:pt x="465" y="567"/>
                  </a:moveTo>
                  <a:lnTo>
                    <a:pt x="465" y="567"/>
                  </a:lnTo>
                  <a:lnTo>
                    <a:pt x="465" y="567"/>
                  </a:lnTo>
                  <a:lnTo>
                    <a:pt x="465" y="567"/>
                  </a:lnTo>
                  <a:lnTo>
                    <a:pt x="465" y="567"/>
                  </a:lnTo>
                  <a:close/>
                  <a:moveTo>
                    <a:pt x="454" y="514"/>
                  </a:moveTo>
                  <a:lnTo>
                    <a:pt x="454" y="518"/>
                  </a:lnTo>
                  <a:lnTo>
                    <a:pt x="454" y="518"/>
                  </a:lnTo>
                  <a:lnTo>
                    <a:pt x="454" y="518"/>
                  </a:lnTo>
                  <a:lnTo>
                    <a:pt x="454" y="518"/>
                  </a:lnTo>
                  <a:lnTo>
                    <a:pt x="454" y="518"/>
                  </a:lnTo>
                  <a:lnTo>
                    <a:pt x="454" y="514"/>
                  </a:lnTo>
                  <a:close/>
                  <a:moveTo>
                    <a:pt x="458" y="581"/>
                  </a:moveTo>
                  <a:lnTo>
                    <a:pt x="454" y="588"/>
                  </a:lnTo>
                  <a:lnTo>
                    <a:pt x="454" y="588"/>
                  </a:lnTo>
                  <a:lnTo>
                    <a:pt x="454" y="588"/>
                  </a:lnTo>
                  <a:lnTo>
                    <a:pt x="458" y="584"/>
                  </a:lnTo>
                  <a:lnTo>
                    <a:pt x="458" y="581"/>
                  </a:lnTo>
                  <a:close/>
                  <a:moveTo>
                    <a:pt x="433" y="560"/>
                  </a:moveTo>
                  <a:lnTo>
                    <a:pt x="433" y="567"/>
                  </a:lnTo>
                  <a:lnTo>
                    <a:pt x="433" y="570"/>
                  </a:lnTo>
                  <a:lnTo>
                    <a:pt x="433" y="567"/>
                  </a:lnTo>
                  <a:lnTo>
                    <a:pt x="433" y="560"/>
                  </a:lnTo>
                  <a:close/>
                  <a:moveTo>
                    <a:pt x="433" y="570"/>
                  </a:moveTo>
                  <a:lnTo>
                    <a:pt x="433" y="574"/>
                  </a:lnTo>
                  <a:lnTo>
                    <a:pt x="433" y="574"/>
                  </a:lnTo>
                  <a:lnTo>
                    <a:pt x="433" y="574"/>
                  </a:lnTo>
                  <a:lnTo>
                    <a:pt x="433" y="570"/>
                  </a:lnTo>
                  <a:close/>
                  <a:moveTo>
                    <a:pt x="447" y="606"/>
                  </a:moveTo>
                  <a:lnTo>
                    <a:pt x="447" y="609"/>
                  </a:lnTo>
                  <a:lnTo>
                    <a:pt x="447" y="609"/>
                  </a:lnTo>
                  <a:lnTo>
                    <a:pt x="444" y="613"/>
                  </a:lnTo>
                  <a:lnTo>
                    <a:pt x="440" y="613"/>
                  </a:lnTo>
                  <a:lnTo>
                    <a:pt x="444" y="613"/>
                  </a:lnTo>
                  <a:lnTo>
                    <a:pt x="447" y="606"/>
                  </a:lnTo>
                  <a:close/>
                  <a:moveTo>
                    <a:pt x="440" y="613"/>
                  </a:moveTo>
                  <a:lnTo>
                    <a:pt x="437" y="613"/>
                  </a:lnTo>
                  <a:lnTo>
                    <a:pt x="437" y="613"/>
                  </a:lnTo>
                  <a:lnTo>
                    <a:pt x="437" y="613"/>
                  </a:lnTo>
                  <a:lnTo>
                    <a:pt x="440" y="613"/>
                  </a:lnTo>
                  <a:close/>
                  <a:moveTo>
                    <a:pt x="553" y="803"/>
                  </a:moveTo>
                  <a:lnTo>
                    <a:pt x="528" y="803"/>
                  </a:lnTo>
                  <a:lnTo>
                    <a:pt x="532" y="803"/>
                  </a:lnTo>
                  <a:lnTo>
                    <a:pt x="539" y="803"/>
                  </a:lnTo>
                  <a:lnTo>
                    <a:pt x="553" y="803"/>
                  </a:lnTo>
                  <a:close/>
                  <a:moveTo>
                    <a:pt x="557" y="803"/>
                  </a:moveTo>
                  <a:lnTo>
                    <a:pt x="557" y="803"/>
                  </a:lnTo>
                  <a:lnTo>
                    <a:pt x="560" y="803"/>
                  </a:lnTo>
                  <a:lnTo>
                    <a:pt x="557" y="803"/>
                  </a:lnTo>
                  <a:lnTo>
                    <a:pt x="557" y="803"/>
                  </a:lnTo>
                  <a:lnTo>
                    <a:pt x="557" y="803"/>
                  </a:lnTo>
                  <a:lnTo>
                    <a:pt x="557" y="803"/>
                  </a:lnTo>
                  <a:close/>
                  <a:moveTo>
                    <a:pt x="592" y="806"/>
                  </a:moveTo>
                  <a:lnTo>
                    <a:pt x="592" y="806"/>
                  </a:lnTo>
                  <a:lnTo>
                    <a:pt x="595" y="806"/>
                  </a:lnTo>
                  <a:lnTo>
                    <a:pt x="602" y="806"/>
                  </a:lnTo>
                  <a:lnTo>
                    <a:pt x="595" y="806"/>
                  </a:lnTo>
                  <a:lnTo>
                    <a:pt x="592" y="806"/>
                  </a:lnTo>
                  <a:lnTo>
                    <a:pt x="592" y="806"/>
                  </a:lnTo>
                  <a:lnTo>
                    <a:pt x="592" y="806"/>
                  </a:lnTo>
                  <a:lnTo>
                    <a:pt x="588" y="806"/>
                  </a:lnTo>
                  <a:lnTo>
                    <a:pt x="585" y="806"/>
                  </a:lnTo>
                  <a:lnTo>
                    <a:pt x="588" y="806"/>
                  </a:lnTo>
                  <a:lnTo>
                    <a:pt x="592" y="806"/>
                  </a:lnTo>
                  <a:close/>
                  <a:moveTo>
                    <a:pt x="592" y="806"/>
                  </a:moveTo>
                  <a:lnTo>
                    <a:pt x="592" y="806"/>
                  </a:lnTo>
                  <a:lnTo>
                    <a:pt x="592" y="806"/>
                  </a:lnTo>
                  <a:lnTo>
                    <a:pt x="592" y="806"/>
                  </a:lnTo>
                  <a:lnTo>
                    <a:pt x="592" y="806"/>
                  </a:lnTo>
                  <a:lnTo>
                    <a:pt x="592" y="806"/>
                  </a:lnTo>
                  <a:close/>
                  <a:moveTo>
                    <a:pt x="645" y="528"/>
                  </a:moveTo>
                  <a:lnTo>
                    <a:pt x="645" y="528"/>
                  </a:lnTo>
                  <a:lnTo>
                    <a:pt x="648" y="528"/>
                  </a:lnTo>
                  <a:lnTo>
                    <a:pt x="648" y="528"/>
                  </a:lnTo>
                  <a:lnTo>
                    <a:pt x="648" y="528"/>
                  </a:lnTo>
                  <a:lnTo>
                    <a:pt x="645" y="528"/>
                  </a:lnTo>
                  <a:lnTo>
                    <a:pt x="645" y="528"/>
                  </a:lnTo>
                  <a:close/>
                  <a:moveTo>
                    <a:pt x="655" y="595"/>
                  </a:moveTo>
                  <a:lnTo>
                    <a:pt x="655" y="595"/>
                  </a:lnTo>
                  <a:lnTo>
                    <a:pt x="652" y="595"/>
                  </a:lnTo>
                  <a:lnTo>
                    <a:pt x="652" y="595"/>
                  </a:lnTo>
                  <a:lnTo>
                    <a:pt x="652" y="595"/>
                  </a:lnTo>
                  <a:lnTo>
                    <a:pt x="652" y="595"/>
                  </a:lnTo>
                  <a:lnTo>
                    <a:pt x="655" y="595"/>
                  </a:lnTo>
                  <a:close/>
                  <a:moveTo>
                    <a:pt x="638" y="577"/>
                  </a:moveTo>
                  <a:lnTo>
                    <a:pt x="638" y="574"/>
                  </a:lnTo>
                  <a:lnTo>
                    <a:pt x="638" y="577"/>
                  </a:lnTo>
                  <a:lnTo>
                    <a:pt x="638" y="577"/>
                  </a:lnTo>
                  <a:lnTo>
                    <a:pt x="641" y="577"/>
                  </a:lnTo>
                  <a:lnTo>
                    <a:pt x="645" y="577"/>
                  </a:lnTo>
                  <a:lnTo>
                    <a:pt x="638" y="577"/>
                  </a:lnTo>
                  <a:close/>
                  <a:moveTo>
                    <a:pt x="659" y="577"/>
                  </a:moveTo>
                  <a:lnTo>
                    <a:pt x="659" y="577"/>
                  </a:lnTo>
                  <a:lnTo>
                    <a:pt x="659" y="577"/>
                  </a:lnTo>
                  <a:lnTo>
                    <a:pt x="659" y="577"/>
                  </a:lnTo>
                  <a:lnTo>
                    <a:pt x="659" y="577"/>
                  </a:lnTo>
                  <a:lnTo>
                    <a:pt x="659" y="577"/>
                  </a:lnTo>
                  <a:lnTo>
                    <a:pt x="659" y="577"/>
                  </a:lnTo>
                  <a:close/>
                  <a:moveTo>
                    <a:pt x="659" y="574"/>
                  </a:moveTo>
                  <a:lnTo>
                    <a:pt x="659" y="574"/>
                  </a:lnTo>
                  <a:lnTo>
                    <a:pt x="659" y="574"/>
                  </a:lnTo>
                  <a:lnTo>
                    <a:pt x="659" y="574"/>
                  </a:lnTo>
                  <a:lnTo>
                    <a:pt x="659" y="574"/>
                  </a:lnTo>
                  <a:lnTo>
                    <a:pt x="659" y="574"/>
                  </a:lnTo>
                  <a:lnTo>
                    <a:pt x="659" y="574"/>
                  </a:lnTo>
                  <a:close/>
                  <a:moveTo>
                    <a:pt x="507" y="447"/>
                  </a:moveTo>
                  <a:lnTo>
                    <a:pt x="507" y="447"/>
                  </a:lnTo>
                  <a:lnTo>
                    <a:pt x="504" y="447"/>
                  </a:lnTo>
                  <a:lnTo>
                    <a:pt x="511" y="444"/>
                  </a:lnTo>
                  <a:lnTo>
                    <a:pt x="514" y="440"/>
                  </a:lnTo>
                  <a:lnTo>
                    <a:pt x="511" y="444"/>
                  </a:lnTo>
                  <a:lnTo>
                    <a:pt x="507" y="447"/>
                  </a:lnTo>
                  <a:close/>
                  <a:moveTo>
                    <a:pt x="493" y="444"/>
                  </a:moveTo>
                  <a:lnTo>
                    <a:pt x="493" y="444"/>
                  </a:lnTo>
                  <a:lnTo>
                    <a:pt x="493" y="444"/>
                  </a:lnTo>
                  <a:lnTo>
                    <a:pt x="497" y="444"/>
                  </a:lnTo>
                  <a:lnTo>
                    <a:pt x="497" y="447"/>
                  </a:lnTo>
                  <a:lnTo>
                    <a:pt x="500" y="447"/>
                  </a:lnTo>
                  <a:lnTo>
                    <a:pt x="500" y="447"/>
                  </a:lnTo>
                  <a:lnTo>
                    <a:pt x="497" y="447"/>
                  </a:lnTo>
                  <a:lnTo>
                    <a:pt x="493" y="444"/>
                  </a:lnTo>
                  <a:close/>
                  <a:moveTo>
                    <a:pt x="486" y="447"/>
                  </a:moveTo>
                  <a:lnTo>
                    <a:pt x="490" y="444"/>
                  </a:lnTo>
                  <a:lnTo>
                    <a:pt x="490" y="444"/>
                  </a:lnTo>
                  <a:lnTo>
                    <a:pt x="490" y="444"/>
                  </a:lnTo>
                  <a:lnTo>
                    <a:pt x="486" y="447"/>
                  </a:lnTo>
                  <a:close/>
                  <a:moveTo>
                    <a:pt x="437" y="486"/>
                  </a:moveTo>
                  <a:lnTo>
                    <a:pt x="433" y="479"/>
                  </a:lnTo>
                  <a:lnTo>
                    <a:pt x="433" y="472"/>
                  </a:lnTo>
                  <a:lnTo>
                    <a:pt x="433" y="475"/>
                  </a:lnTo>
                  <a:lnTo>
                    <a:pt x="433" y="475"/>
                  </a:lnTo>
                  <a:lnTo>
                    <a:pt x="433" y="479"/>
                  </a:lnTo>
                  <a:lnTo>
                    <a:pt x="437" y="486"/>
                  </a:lnTo>
                  <a:close/>
                  <a:moveTo>
                    <a:pt x="447" y="317"/>
                  </a:moveTo>
                  <a:lnTo>
                    <a:pt x="440" y="320"/>
                  </a:lnTo>
                  <a:lnTo>
                    <a:pt x="437" y="327"/>
                  </a:lnTo>
                  <a:lnTo>
                    <a:pt x="440" y="320"/>
                  </a:lnTo>
                  <a:lnTo>
                    <a:pt x="447" y="317"/>
                  </a:lnTo>
                  <a:close/>
                  <a:moveTo>
                    <a:pt x="412" y="229"/>
                  </a:moveTo>
                  <a:lnTo>
                    <a:pt x="416" y="229"/>
                  </a:lnTo>
                  <a:lnTo>
                    <a:pt x="416" y="232"/>
                  </a:lnTo>
                  <a:lnTo>
                    <a:pt x="416" y="229"/>
                  </a:lnTo>
                  <a:lnTo>
                    <a:pt x="412" y="229"/>
                  </a:lnTo>
                  <a:close/>
                  <a:moveTo>
                    <a:pt x="426" y="613"/>
                  </a:moveTo>
                  <a:lnTo>
                    <a:pt x="426" y="613"/>
                  </a:lnTo>
                  <a:lnTo>
                    <a:pt x="426" y="613"/>
                  </a:lnTo>
                  <a:lnTo>
                    <a:pt x="426" y="613"/>
                  </a:lnTo>
                  <a:lnTo>
                    <a:pt x="426" y="613"/>
                  </a:lnTo>
                  <a:close/>
                  <a:moveTo>
                    <a:pt x="469" y="803"/>
                  </a:moveTo>
                  <a:lnTo>
                    <a:pt x="472" y="803"/>
                  </a:lnTo>
                  <a:lnTo>
                    <a:pt x="479" y="806"/>
                  </a:lnTo>
                  <a:lnTo>
                    <a:pt x="486" y="806"/>
                  </a:lnTo>
                  <a:lnTo>
                    <a:pt x="493" y="806"/>
                  </a:lnTo>
                  <a:lnTo>
                    <a:pt x="497" y="806"/>
                  </a:lnTo>
                  <a:lnTo>
                    <a:pt x="497" y="806"/>
                  </a:lnTo>
                  <a:lnTo>
                    <a:pt x="497" y="806"/>
                  </a:lnTo>
                  <a:lnTo>
                    <a:pt x="493" y="806"/>
                  </a:lnTo>
                  <a:lnTo>
                    <a:pt x="490" y="806"/>
                  </a:lnTo>
                  <a:lnTo>
                    <a:pt x="479" y="806"/>
                  </a:lnTo>
                  <a:lnTo>
                    <a:pt x="472" y="803"/>
                  </a:lnTo>
                  <a:lnTo>
                    <a:pt x="469" y="803"/>
                  </a:lnTo>
                  <a:lnTo>
                    <a:pt x="469" y="803"/>
                  </a:lnTo>
                  <a:close/>
                  <a:moveTo>
                    <a:pt x="469" y="954"/>
                  </a:moveTo>
                  <a:lnTo>
                    <a:pt x="469" y="954"/>
                  </a:lnTo>
                  <a:lnTo>
                    <a:pt x="469" y="954"/>
                  </a:lnTo>
                  <a:lnTo>
                    <a:pt x="469" y="954"/>
                  </a:lnTo>
                  <a:lnTo>
                    <a:pt x="469" y="954"/>
                  </a:lnTo>
                  <a:lnTo>
                    <a:pt x="469" y="954"/>
                  </a:lnTo>
                  <a:close/>
                  <a:moveTo>
                    <a:pt x="525" y="856"/>
                  </a:moveTo>
                  <a:lnTo>
                    <a:pt x="525" y="856"/>
                  </a:lnTo>
                  <a:lnTo>
                    <a:pt x="511" y="859"/>
                  </a:lnTo>
                  <a:lnTo>
                    <a:pt x="511" y="856"/>
                  </a:lnTo>
                  <a:lnTo>
                    <a:pt x="525" y="856"/>
                  </a:lnTo>
                  <a:close/>
                  <a:moveTo>
                    <a:pt x="521" y="940"/>
                  </a:moveTo>
                  <a:lnTo>
                    <a:pt x="521" y="940"/>
                  </a:lnTo>
                  <a:lnTo>
                    <a:pt x="521" y="940"/>
                  </a:lnTo>
                  <a:lnTo>
                    <a:pt x="521" y="940"/>
                  </a:lnTo>
                  <a:lnTo>
                    <a:pt x="521" y="944"/>
                  </a:lnTo>
                  <a:lnTo>
                    <a:pt x="521" y="940"/>
                  </a:lnTo>
                  <a:lnTo>
                    <a:pt x="521" y="940"/>
                  </a:lnTo>
                  <a:close/>
                  <a:moveTo>
                    <a:pt x="567" y="817"/>
                  </a:moveTo>
                  <a:lnTo>
                    <a:pt x="564" y="813"/>
                  </a:lnTo>
                  <a:lnTo>
                    <a:pt x="560" y="810"/>
                  </a:lnTo>
                  <a:lnTo>
                    <a:pt x="553" y="810"/>
                  </a:lnTo>
                  <a:lnTo>
                    <a:pt x="546" y="810"/>
                  </a:lnTo>
                  <a:lnTo>
                    <a:pt x="539" y="810"/>
                  </a:lnTo>
                  <a:lnTo>
                    <a:pt x="532" y="810"/>
                  </a:lnTo>
                  <a:lnTo>
                    <a:pt x="525" y="810"/>
                  </a:lnTo>
                  <a:lnTo>
                    <a:pt x="525" y="810"/>
                  </a:lnTo>
                  <a:lnTo>
                    <a:pt x="525" y="810"/>
                  </a:lnTo>
                  <a:lnTo>
                    <a:pt x="525" y="810"/>
                  </a:lnTo>
                  <a:lnTo>
                    <a:pt x="532" y="810"/>
                  </a:lnTo>
                  <a:lnTo>
                    <a:pt x="539" y="810"/>
                  </a:lnTo>
                  <a:lnTo>
                    <a:pt x="550" y="810"/>
                  </a:lnTo>
                  <a:lnTo>
                    <a:pt x="557" y="810"/>
                  </a:lnTo>
                  <a:lnTo>
                    <a:pt x="560" y="810"/>
                  </a:lnTo>
                  <a:lnTo>
                    <a:pt x="564" y="810"/>
                  </a:lnTo>
                  <a:lnTo>
                    <a:pt x="564" y="813"/>
                  </a:lnTo>
                  <a:lnTo>
                    <a:pt x="567" y="813"/>
                  </a:lnTo>
                  <a:lnTo>
                    <a:pt x="567" y="817"/>
                  </a:lnTo>
                  <a:lnTo>
                    <a:pt x="567" y="817"/>
                  </a:lnTo>
                  <a:lnTo>
                    <a:pt x="571" y="813"/>
                  </a:lnTo>
                  <a:lnTo>
                    <a:pt x="578" y="813"/>
                  </a:lnTo>
                  <a:lnTo>
                    <a:pt x="581" y="810"/>
                  </a:lnTo>
                  <a:lnTo>
                    <a:pt x="588" y="806"/>
                  </a:lnTo>
                  <a:lnTo>
                    <a:pt x="592" y="806"/>
                  </a:lnTo>
                  <a:lnTo>
                    <a:pt x="592" y="806"/>
                  </a:lnTo>
                  <a:lnTo>
                    <a:pt x="592" y="806"/>
                  </a:lnTo>
                  <a:lnTo>
                    <a:pt x="588" y="806"/>
                  </a:lnTo>
                  <a:lnTo>
                    <a:pt x="581" y="810"/>
                  </a:lnTo>
                  <a:lnTo>
                    <a:pt x="578" y="813"/>
                  </a:lnTo>
                  <a:lnTo>
                    <a:pt x="571" y="813"/>
                  </a:lnTo>
                  <a:lnTo>
                    <a:pt x="567" y="817"/>
                  </a:lnTo>
                  <a:lnTo>
                    <a:pt x="567" y="817"/>
                  </a:lnTo>
                  <a:close/>
                  <a:moveTo>
                    <a:pt x="557" y="926"/>
                  </a:moveTo>
                  <a:lnTo>
                    <a:pt x="557" y="930"/>
                  </a:lnTo>
                  <a:lnTo>
                    <a:pt x="553" y="930"/>
                  </a:lnTo>
                  <a:lnTo>
                    <a:pt x="553" y="930"/>
                  </a:lnTo>
                  <a:lnTo>
                    <a:pt x="557" y="926"/>
                  </a:lnTo>
                  <a:lnTo>
                    <a:pt x="557" y="926"/>
                  </a:lnTo>
                  <a:lnTo>
                    <a:pt x="557" y="926"/>
                  </a:lnTo>
                  <a:close/>
                  <a:moveTo>
                    <a:pt x="638" y="880"/>
                  </a:moveTo>
                  <a:lnTo>
                    <a:pt x="638" y="880"/>
                  </a:lnTo>
                  <a:lnTo>
                    <a:pt x="638" y="880"/>
                  </a:lnTo>
                  <a:lnTo>
                    <a:pt x="638" y="880"/>
                  </a:lnTo>
                  <a:lnTo>
                    <a:pt x="638" y="880"/>
                  </a:lnTo>
                  <a:lnTo>
                    <a:pt x="638" y="880"/>
                  </a:lnTo>
                  <a:close/>
                  <a:moveTo>
                    <a:pt x="631" y="792"/>
                  </a:moveTo>
                  <a:lnTo>
                    <a:pt x="631" y="792"/>
                  </a:lnTo>
                  <a:lnTo>
                    <a:pt x="631" y="789"/>
                  </a:lnTo>
                  <a:lnTo>
                    <a:pt x="631" y="789"/>
                  </a:lnTo>
                  <a:lnTo>
                    <a:pt x="631" y="792"/>
                  </a:lnTo>
                  <a:close/>
                  <a:moveTo>
                    <a:pt x="447" y="250"/>
                  </a:moveTo>
                  <a:lnTo>
                    <a:pt x="447" y="250"/>
                  </a:lnTo>
                  <a:lnTo>
                    <a:pt x="447" y="246"/>
                  </a:lnTo>
                  <a:lnTo>
                    <a:pt x="447" y="250"/>
                  </a:lnTo>
                  <a:lnTo>
                    <a:pt x="447" y="250"/>
                  </a:lnTo>
                  <a:close/>
                  <a:moveTo>
                    <a:pt x="395" y="215"/>
                  </a:moveTo>
                  <a:lnTo>
                    <a:pt x="395" y="215"/>
                  </a:lnTo>
                  <a:lnTo>
                    <a:pt x="384" y="200"/>
                  </a:lnTo>
                  <a:lnTo>
                    <a:pt x="380" y="200"/>
                  </a:lnTo>
                  <a:lnTo>
                    <a:pt x="380" y="193"/>
                  </a:lnTo>
                  <a:lnTo>
                    <a:pt x="395" y="215"/>
                  </a:lnTo>
                  <a:close/>
                  <a:moveTo>
                    <a:pt x="349" y="67"/>
                  </a:moveTo>
                  <a:lnTo>
                    <a:pt x="349" y="67"/>
                  </a:lnTo>
                  <a:lnTo>
                    <a:pt x="349" y="67"/>
                  </a:lnTo>
                  <a:lnTo>
                    <a:pt x="349" y="67"/>
                  </a:lnTo>
                  <a:lnTo>
                    <a:pt x="349" y="67"/>
                  </a:lnTo>
                  <a:lnTo>
                    <a:pt x="349" y="67"/>
                  </a:lnTo>
                  <a:lnTo>
                    <a:pt x="349" y="67"/>
                  </a:lnTo>
                  <a:close/>
                  <a:moveTo>
                    <a:pt x="366" y="123"/>
                  </a:moveTo>
                  <a:lnTo>
                    <a:pt x="366" y="123"/>
                  </a:lnTo>
                  <a:lnTo>
                    <a:pt x="366" y="123"/>
                  </a:lnTo>
                  <a:lnTo>
                    <a:pt x="366" y="126"/>
                  </a:lnTo>
                  <a:lnTo>
                    <a:pt x="370" y="134"/>
                  </a:lnTo>
                  <a:lnTo>
                    <a:pt x="370" y="144"/>
                  </a:lnTo>
                  <a:lnTo>
                    <a:pt x="370" y="148"/>
                  </a:lnTo>
                  <a:lnTo>
                    <a:pt x="370" y="151"/>
                  </a:lnTo>
                  <a:lnTo>
                    <a:pt x="373" y="151"/>
                  </a:lnTo>
                  <a:lnTo>
                    <a:pt x="373" y="155"/>
                  </a:lnTo>
                  <a:lnTo>
                    <a:pt x="373" y="151"/>
                  </a:lnTo>
                  <a:lnTo>
                    <a:pt x="370" y="151"/>
                  </a:lnTo>
                  <a:lnTo>
                    <a:pt x="370" y="151"/>
                  </a:lnTo>
                  <a:lnTo>
                    <a:pt x="370" y="144"/>
                  </a:lnTo>
                  <a:lnTo>
                    <a:pt x="370" y="141"/>
                  </a:lnTo>
                  <a:lnTo>
                    <a:pt x="366" y="134"/>
                  </a:lnTo>
                  <a:lnTo>
                    <a:pt x="366" y="126"/>
                  </a:lnTo>
                  <a:lnTo>
                    <a:pt x="366" y="123"/>
                  </a:lnTo>
                  <a:lnTo>
                    <a:pt x="366" y="123"/>
                  </a:lnTo>
                  <a:close/>
                  <a:moveTo>
                    <a:pt x="377" y="176"/>
                  </a:moveTo>
                  <a:lnTo>
                    <a:pt x="377" y="179"/>
                  </a:lnTo>
                  <a:lnTo>
                    <a:pt x="377" y="179"/>
                  </a:lnTo>
                  <a:lnTo>
                    <a:pt x="377" y="179"/>
                  </a:lnTo>
                  <a:lnTo>
                    <a:pt x="377" y="179"/>
                  </a:lnTo>
                  <a:lnTo>
                    <a:pt x="377" y="179"/>
                  </a:lnTo>
                  <a:lnTo>
                    <a:pt x="377" y="179"/>
                  </a:lnTo>
                  <a:lnTo>
                    <a:pt x="377" y="176"/>
                  </a:lnTo>
                  <a:close/>
                  <a:moveTo>
                    <a:pt x="377" y="162"/>
                  </a:moveTo>
                  <a:lnTo>
                    <a:pt x="377" y="165"/>
                  </a:lnTo>
                  <a:lnTo>
                    <a:pt x="377" y="165"/>
                  </a:lnTo>
                  <a:lnTo>
                    <a:pt x="377" y="165"/>
                  </a:lnTo>
                  <a:lnTo>
                    <a:pt x="377" y="162"/>
                  </a:lnTo>
                  <a:close/>
                  <a:moveTo>
                    <a:pt x="377" y="183"/>
                  </a:moveTo>
                  <a:lnTo>
                    <a:pt x="377" y="179"/>
                  </a:lnTo>
                  <a:lnTo>
                    <a:pt x="377" y="179"/>
                  </a:lnTo>
                  <a:lnTo>
                    <a:pt x="377" y="179"/>
                  </a:lnTo>
                  <a:lnTo>
                    <a:pt x="377" y="183"/>
                  </a:lnTo>
                  <a:close/>
                  <a:moveTo>
                    <a:pt x="380" y="190"/>
                  </a:moveTo>
                  <a:lnTo>
                    <a:pt x="380" y="190"/>
                  </a:lnTo>
                  <a:lnTo>
                    <a:pt x="380" y="193"/>
                  </a:lnTo>
                  <a:lnTo>
                    <a:pt x="380" y="190"/>
                  </a:lnTo>
                  <a:lnTo>
                    <a:pt x="380" y="190"/>
                  </a:lnTo>
                  <a:close/>
                  <a:moveTo>
                    <a:pt x="388" y="88"/>
                  </a:moveTo>
                  <a:lnTo>
                    <a:pt x="384" y="88"/>
                  </a:lnTo>
                  <a:lnTo>
                    <a:pt x="384" y="88"/>
                  </a:lnTo>
                  <a:lnTo>
                    <a:pt x="384" y="88"/>
                  </a:lnTo>
                  <a:lnTo>
                    <a:pt x="388" y="88"/>
                  </a:lnTo>
                  <a:close/>
                  <a:moveTo>
                    <a:pt x="384" y="91"/>
                  </a:moveTo>
                  <a:lnTo>
                    <a:pt x="380" y="91"/>
                  </a:lnTo>
                  <a:lnTo>
                    <a:pt x="380" y="95"/>
                  </a:lnTo>
                  <a:lnTo>
                    <a:pt x="384" y="95"/>
                  </a:lnTo>
                  <a:lnTo>
                    <a:pt x="380" y="91"/>
                  </a:lnTo>
                  <a:lnTo>
                    <a:pt x="384" y="91"/>
                  </a:lnTo>
                  <a:close/>
                  <a:moveTo>
                    <a:pt x="366" y="119"/>
                  </a:moveTo>
                  <a:lnTo>
                    <a:pt x="366" y="119"/>
                  </a:lnTo>
                  <a:lnTo>
                    <a:pt x="366" y="119"/>
                  </a:lnTo>
                  <a:lnTo>
                    <a:pt x="363" y="116"/>
                  </a:lnTo>
                  <a:lnTo>
                    <a:pt x="359" y="109"/>
                  </a:lnTo>
                  <a:lnTo>
                    <a:pt x="359" y="102"/>
                  </a:lnTo>
                  <a:lnTo>
                    <a:pt x="356" y="91"/>
                  </a:lnTo>
                  <a:lnTo>
                    <a:pt x="359" y="105"/>
                  </a:lnTo>
                  <a:lnTo>
                    <a:pt x="363" y="112"/>
                  </a:lnTo>
                  <a:lnTo>
                    <a:pt x="366" y="119"/>
                  </a:lnTo>
                  <a:close/>
                  <a:moveTo>
                    <a:pt x="342" y="42"/>
                  </a:moveTo>
                  <a:lnTo>
                    <a:pt x="342" y="42"/>
                  </a:lnTo>
                  <a:lnTo>
                    <a:pt x="342" y="42"/>
                  </a:lnTo>
                  <a:lnTo>
                    <a:pt x="342" y="42"/>
                  </a:lnTo>
                  <a:lnTo>
                    <a:pt x="342" y="42"/>
                  </a:lnTo>
                  <a:lnTo>
                    <a:pt x="342" y="42"/>
                  </a:lnTo>
                  <a:lnTo>
                    <a:pt x="342" y="42"/>
                  </a:lnTo>
                  <a:close/>
                  <a:moveTo>
                    <a:pt x="236" y="377"/>
                  </a:moveTo>
                  <a:lnTo>
                    <a:pt x="236" y="377"/>
                  </a:lnTo>
                  <a:lnTo>
                    <a:pt x="236" y="377"/>
                  </a:lnTo>
                  <a:lnTo>
                    <a:pt x="236" y="377"/>
                  </a:lnTo>
                  <a:lnTo>
                    <a:pt x="236" y="377"/>
                  </a:lnTo>
                  <a:lnTo>
                    <a:pt x="229" y="373"/>
                  </a:lnTo>
                  <a:lnTo>
                    <a:pt x="225" y="373"/>
                  </a:lnTo>
                  <a:lnTo>
                    <a:pt x="222" y="373"/>
                  </a:lnTo>
                  <a:lnTo>
                    <a:pt x="218" y="373"/>
                  </a:lnTo>
                  <a:lnTo>
                    <a:pt x="218" y="373"/>
                  </a:lnTo>
                  <a:lnTo>
                    <a:pt x="218" y="373"/>
                  </a:lnTo>
                  <a:lnTo>
                    <a:pt x="229" y="373"/>
                  </a:lnTo>
                  <a:lnTo>
                    <a:pt x="229" y="373"/>
                  </a:lnTo>
                  <a:lnTo>
                    <a:pt x="233" y="373"/>
                  </a:lnTo>
                  <a:lnTo>
                    <a:pt x="240" y="373"/>
                  </a:lnTo>
                  <a:lnTo>
                    <a:pt x="240" y="373"/>
                  </a:lnTo>
                  <a:lnTo>
                    <a:pt x="250" y="373"/>
                  </a:lnTo>
                  <a:lnTo>
                    <a:pt x="236" y="377"/>
                  </a:lnTo>
                  <a:close/>
                  <a:moveTo>
                    <a:pt x="229" y="387"/>
                  </a:moveTo>
                  <a:lnTo>
                    <a:pt x="229" y="384"/>
                  </a:lnTo>
                  <a:lnTo>
                    <a:pt x="229" y="384"/>
                  </a:lnTo>
                  <a:lnTo>
                    <a:pt x="229" y="384"/>
                  </a:lnTo>
                  <a:lnTo>
                    <a:pt x="229" y="387"/>
                  </a:lnTo>
                  <a:close/>
                  <a:moveTo>
                    <a:pt x="225" y="377"/>
                  </a:moveTo>
                  <a:lnTo>
                    <a:pt x="225" y="373"/>
                  </a:lnTo>
                  <a:lnTo>
                    <a:pt x="225" y="377"/>
                  </a:lnTo>
                  <a:lnTo>
                    <a:pt x="225" y="377"/>
                  </a:lnTo>
                  <a:close/>
                  <a:moveTo>
                    <a:pt x="169" y="461"/>
                  </a:moveTo>
                  <a:lnTo>
                    <a:pt x="173" y="465"/>
                  </a:lnTo>
                  <a:lnTo>
                    <a:pt x="173" y="468"/>
                  </a:lnTo>
                  <a:lnTo>
                    <a:pt x="173" y="465"/>
                  </a:lnTo>
                  <a:lnTo>
                    <a:pt x="169" y="465"/>
                  </a:lnTo>
                  <a:lnTo>
                    <a:pt x="169" y="461"/>
                  </a:lnTo>
                  <a:lnTo>
                    <a:pt x="169" y="461"/>
                  </a:lnTo>
                  <a:lnTo>
                    <a:pt x="169" y="461"/>
                  </a:lnTo>
                  <a:lnTo>
                    <a:pt x="169" y="461"/>
                  </a:lnTo>
                  <a:close/>
                  <a:moveTo>
                    <a:pt x="151" y="444"/>
                  </a:moveTo>
                  <a:lnTo>
                    <a:pt x="151" y="444"/>
                  </a:lnTo>
                  <a:lnTo>
                    <a:pt x="151" y="440"/>
                  </a:lnTo>
                  <a:lnTo>
                    <a:pt x="151" y="440"/>
                  </a:lnTo>
                  <a:lnTo>
                    <a:pt x="151" y="440"/>
                  </a:lnTo>
                  <a:lnTo>
                    <a:pt x="151" y="440"/>
                  </a:lnTo>
                  <a:lnTo>
                    <a:pt x="151" y="440"/>
                  </a:lnTo>
                  <a:lnTo>
                    <a:pt x="151" y="444"/>
                  </a:lnTo>
                  <a:lnTo>
                    <a:pt x="151" y="444"/>
                  </a:lnTo>
                  <a:close/>
                  <a:moveTo>
                    <a:pt x="229" y="362"/>
                  </a:moveTo>
                  <a:lnTo>
                    <a:pt x="233" y="362"/>
                  </a:lnTo>
                  <a:lnTo>
                    <a:pt x="233" y="362"/>
                  </a:lnTo>
                  <a:lnTo>
                    <a:pt x="229" y="362"/>
                  </a:lnTo>
                  <a:lnTo>
                    <a:pt x="229" y="359"/>
                  </a:lnTo>
                  <a:lnTo>
                    <a:pt x="229" y="359"/>
                  </a:lnTo>
                  <a:lnTo>
                    <a:pt x="229" y="362"/>
                  </a:lnTo>
                  <a:close/>
                  <a:moveTo>
                    <a:pt x="81" y="338"/>
                  </a:moveTo>
                  <a:lnTo>
                    <a:pt x="81" y="334"/>
                  </a:lnTo>
                  <a:lnTo>
                    <a:pt x="81" y="331"/>
                  </a:lnTo>
                  <a:lnTo>
                    <a:pt x="81" y="327"/>
                  </a:lnTo>
                  <a:lnTo>
                    <a:pt x="81" y="331"/>
                  </a:lnTo>
                  <a:lnTo>
                    <a:pt x="81" y="334"/>
                  </a:lnTo>
                  <a:lnTo>
                    <a:pt x="81" y="338"/>
                  </a:lnTo>
                  <a:close/>
                  <a:moveTo>
                    <a:pt x="88" y="327"/>
                  </a:moveTo>
                  <a:lnTo>
                    <a:pt x="88" y="327"/>
                  </a:lnTo>
                  <a:lnTo>
                    <a:pt x="88" y="327"/>
                  </a:lnTo>
                  <a:lnTo>
                    <a:pt x="88" y="327"/>
                  </a:lnTo>
                  <a:lnTo>
                    <a:pt x="88" y="327"/>
                  </a:lnTo>
                  <a:lnTo>
                    <a:pt x="88" y="327"/>
                  </a:lnTo>
                  <a:close/>
                  <a:moveTo>
                    <a:pt x="88" y="327"/>
                  </a:moveTo>
                  <a:lnTo>
                    <a:pt x="88" y="327"/>
                  </a:lnTo>
                  <a:lnTo>
                    <a:pt x="92" y="324"/>
                  </a:lnTo>
                  <a:lnTo>
                    <a:pt x="92" y="324"/>
                  </a:lnTo>
                  <a:lnTo>
                    <a:pt x="92" y="324"/>
                  </a:lnTo>
                  <a:lnTo>
                    <a:pt x="88" y="327"/>
                  </a:lnTo>
                  <a:lnTo>
                    <a:pt x="88" y="327"/>
                  </a:lnTo>
                  <a:close/>
                  <a:moveTo>
                    <a:pt x="144" y="186"/>
                  </a:moveTo>
                  <a:lnTo>
                    <a:pt x="144" y="186"/>
                  </a:lnTo>
                  <a:lnTo>
                    <a:pt x="144" y="186"/>
                  </a:lnTo>
                  <a:lnTo>
                    <a:pt x="144" y="186"/>
                  </a:lnTo>
                  <a:lnTo>
                    <a:pt x="144" y="186"/>
                  </a:lnTo>
                  <a:close/>
                  <a:moveTo>
                    <a:pt x="85" y="327"/>
                  </a:moveTo>
                  <a:lnTo>
                    <a:pt x="85" y="327"/>
                  </a:lnTo>
                  <a:lnTo>
                    <a:pt x="81" y="327"/>
                  </a:lnTo>
                  <a:lnTo>
                    <a:pt x="85" y="327"/>
                  </a:lnTo>
                  <a:lnTo>
                    <a:pt x="85" y="327"/>
                  </a:lnTo>
                  <a:close/>
                  <a:moveTo>
                    <a:pt x="81" y="338"/>
                  </a:moveTo>
                  <a:lnTo>
                    <a:pt x="78" y="338"/>
                  </a:lnTo>
                  <a:lnTo>
                    <a:pt x="78" y="338"/>
                  </a:lnTo>
                  <a:lnTo>
                    <a:pt x="78" y="338"/>
                  </a:lnTo>
                  <a:lnTo>
                    <a:pt x="81" y="338"/>
                  </a:lnTo>
                  <a:close/>
                  <a:moveTo>
                    <a:pt x="78" y="341"/>
                  </a:moveTo>
                  <a:lnTo>
                    <a:pt x="74" y="341"/>
                  </a:lnTo>
                  <a:lnTo>
                    <a:pt x="74" y="345"/>
                  </a:lnTo>
                  <a:lnTo>
                    <a:pt x="70" y="348"/>
                  </a:lnTo>
                  <a:lnTo>
                    <a:pt x="67" y="348"/>
                  </a:lnTo>
                  <a:lnTo>
                    <a:pt x="70" y="348"/>
                  </a:lnTo>
                  <a:lnTo>
                    <a:pt x="74" y="345"/>
                  </a:lnTo>
                  <a:lnTo>
                    <a:pt x="74" y="341"/>
                  </a:lnTo>
                  <a:lnTo>
                    <a:pt x="78" y="341"/>
                  </a:lnTo>
                  <a:close/>
                  <a:moveTo>
                    <a:pt x="70" y="370"/>
                  </a:moveTo>
                  <a:lnTo>
                    <a:pt x="70" y="370"/>
                  </a:lnTo>
                  <a:lnTo>
                    <a:pt x="70" y="370"/>
                  </a:lnTo>
                  <a:lnTo>
                    <a:pt x="70" y="370"/>
                  </a:lnTo>
                  <a:lnTo>
                    <a:pt x="70" y="370"/>
                  </a:lnTo>
                  <a:lnTo>
                    <a:pt x="67" y="370"/>
                  </a:lnTo>
                  <a:lnTo>
                    <a:pt x="67" y="370"/>
                  </a:lnTo>
                  <a:lnTo>
                    <a:pt x="70" y="370"/>
                  </a:lnTo>
                  <a:lnTo>
                    <a:pt x="67" y="366"/>
                  </a:lnTo>
                  <a:lnTo>
                    <a:pt x="67" y="362"/>
                  </a:lnTo>
                  <a:lnTo>
                    <a:pt x="67" y="366"/>
                  </a:lnTo>
                  <a:lnTo>
                    <a:pt x="70" y="370"/>
                  </a:lnTo>
                  <a:close/>
                  <a:moveTo>
                    <a:pt x="78" y="373"/>
                  </a:moveTo>
                  <a:lnTo>
                    <a:pt x="78" y="377"/>
                  </a:lnTo>
                  <a:lnTo>
                    <a:pt x="81" y="377"/>
                  </a:lnTo>
                  <a:lnTo>
                    <a:pt x="85" y="377"/>
                  </a:lnTo>
                  <a:lnTo>
                    <a:pt x="78" y="377"/>
                  </a:lnTo>
                  <a:lnTo>
                    <a:pt x="78" y="373"/>
                  </a:lnTo>
                  <a:lnTo>
                    <a:pt x="70" y="373"/>
                  </a:lnTo>
                  <a:lnTo>
                    <a:pt x="70" y="373"/>
                  </a:lnTo>
                  <a:lnTo>
                    <a:pt x="74" y="373"/>
                  </a:lnTo>
                  <a:lnTo>
                    <a:pt x="78" y="373"/>
                  </a:lnTo>
                  <a:close/>
                  <a:moveTo>
                    <a:pt x="95" y="408"/>
                  </a:moveTo>
                  <a:lnTo>
                    <a:pt x="92" y="408"/>
                  </a:lnTo>
                  <a:lnTo>
                    <a:pt x="92" y="408"/>
                  </a:lnTo>
                  <a:lnTo>
                    <a:pt x="92" y="408"/>
                  </a:lnTo>
                  <a:lnTo>
                    <a:pt x="88" y="408"/>
                  </a:lnTo>
                  <a:lnTo>
                    <a:pt x="92" y="408"/>
                  </a:lnTo>
                  <a:lnTo>
                    <a:pt x="95" y="408"/>
                  </a:lnTo>
                  <a:close/>
                  <a:moveTo>
                    <a:pt x="99" y="380"/>
                  </a:moveTo>
                  <a:lnTo>
                    <a:pt x="99" y="377"/>
                  </a:lnTo>
                  <a:lnTo>
                    <a:pt x="99" y="373"/>
                  </a:lnTo>
                  <a:lnTo>
                    <a:pt x="99" y="373"/>
                  </a:lnTo>
                  <a:lnTo>
                    <a:pt x="99" y="377"/>
                  </a:lnTo>
                  <a:lnTo>
                    <a:pt x="99" y="380"/>
                  </a:lnTo>
                  <a:close/>
                  <a:moveTo>
                    <a:pt x="127" y="394"/>
                  </a:moveTo>
                  <a:lnTo>
                    <a:pt x="127" y="398"/>
                  </a:lnTo>
                  <a:lnTo>
                    <a:pt x="130" y="398"/>
                  </a:lnTo>
                  <a:lnTo>
                    <a:pt x="134" y="398"/>
                  </a:lnTo>
                  <a:lnTo>
                    <a:pt x="130" y="398"/>
                  </a:lnTo>
                  <a:lnTo>
                    <a:pt x="127" y="398"/>
                  </a:lnTo>
                  <a:lnTo>
                    <a:pt x="123" y="394"/>
                  </a:lnTo>
                  <a:lnTo>
                    <a:pt x="120" y="391"/>
                  </a:lnTo>
                  <a:lnTo>
                    <a:pt x="116" y="387"/>
                  </a:lnTo>
                  <a:lnTo>
                    <a:pt x="120" y="391"/>
                  </a:lnTo>
                  <a:lnTo>
                    <a:pt x="127" y="394"/>
                  </a:lnTo>
                  <a:close/>
                  <a:moveTo>
                    <a:pt x="127" y="405"/>
                  </a:moveTo>
                  <a:lnTo>
                    <a:pt x="127" y="408"/>
                  </a:lnTo>
                  <a:lnTo>
                    <a:pt x="127" y="412"/>
                  </a:lnTo>
                  <a:lnTo>
                    <a:pt x="127" y="408"/>
                  </a:lnTo>
                  <a:lnTo>
                    <a:pt x="127" y="405"/>
                  </a:lnTo>
                  <a:close/>
                  <a:moveTo>
                    <a:pt x="134" y="429"/>
                  </a:moveTo>
                  <a:lnTo>
                    <a:pt x="134" y="429"/>
                  </a:lnTo>
                  <a:lnTo>
                    <a:pt x="134" y="433"/>
                  </a:lnTo>
                  <a:lnTo>
                    <a:pt x="134" y="429"/>
                  </a:lnTo>
                  <a:lnTo>
                    <a:pt x="134" y="426"/>
                  </a:lnTo>
                  <a:lnTo>
                    <a:pt x="134" y="426"/>
                  </a:lnTo>
                  <a:lnTo>
                    <a:pt x="134" y="429"/>
                  </a:lnTo>
                  <a:close/>
                  <a:moveTo>
                    <a:pt x="134" y="440"/>
                  </a:moveTo>
                  <a:lnTo>
                    <a:pt x="134" y="440"/>
                  </a:lnTo>
                  <a:lnTo>
                    <a:pt x="134" y="440"/>
                  </a:lnTo>
                  <a:lnTo>
                    <a:pt x="134" y="440"/>
                  </a:lnTo>
                  <a:lnTo>
                    <a:pt x="134" y="440"/>
                  </a:lnTo>
                  <a:lnTo>
                    <a:pt x="134" y="440"/>
                  </a:lnTo>
                  <a:lnTo>
                    <a:pt x="134" y="440"/>
                  </a:lnTo>
                  <a:close/>
                  <a:moveTo>
                    <a:pt x="144" y="436"/>
                  </a:moveTo>
                  <a:lnTo>
                    <a:pt x="141" y="436"/>
                  </a:lnTo>
                  <a:lnTo>
                    <a:pt x="141" y="436"/>
                  </a:lnTo>
                  <a:lnTo>
                    <a:pt x="144" y="436"/>
                  </a:lnTo>
                  <a:lnTo>
                    <a:pt x="144" y="436"/>
                  </a:lnTo>
                  <a:close/>
                  <a:moveTo>
                    <a:pt x="141" y="436"/>
                  </a:moveTo>
                  <a:lnTo>
                    <a:pt x="141" y="436"/>
                  </a:lnTo>
                  <a:lnTo>
                    <a:pt x="141" y="436"/>
                  </a:lnTo>
                  <a:lnTo>
                    <a:pt x="141" y="436"/>
                  </a:lnTo>
                  <a:lnTo>
                    <a:pt x="141" y="436"/>
                  </a:lnTo>
                  <a:close/>
                  <a:moveTo>
                    <a:pt x="144" y="394"/>
                  </a:moveTo>
                  <a:lnTo>
                    <a:pt x="148" y="394"/>
                  </a:lnTo>
                  <a:lnTo>
                    <a:pt x="148" y="391"/>
                  </a:lnTo>
                  <a:lnTo>
                    <a:pt x="151" y="391"/>
                  </a:lnTo>
                  <a:lnTo>
                    <a:pt x="148" y="391"/>
                  </a:lnTo>
                  <a:lnTo>
                    <a:pt x="148" y="394"/>
                  </a:lnTo>
                  <a:lnTo>
                    <a:pt x="144" y="394"/>
                  </a:lnTo>
                  <a:close/>
                  <a:moveTo>
                    <a:pt x="144" y="436"/>
                  </a:moveTo>
                  <a:lnTo>
                    <a:pt x="144" y="436"/>
                  </a:lnTo>
                  <a:lnTo>
                    <a:pt x="144" y="436"/>
                  </a:lnTo>
                  <a:lnTo>
                    <a:pt x="144" y="436"/>
                  </a:lnTo>
                  <a:lnTo>
                    <a:pt x="144" y="436"/>
                  </a:lnTo>
                  <a:close/>
                  <a:moveTo>
                    <a:pt x="151" y="391"/>
                  </a:moveTo>
                  <a:lnTo>
                    <a:pt x="155" y="391"/>
                  </a:lnTo>
                  <a:lnTo>
                    <a:pt x="151" y="391"/>
                  </a:lnTo>
                  <a:lnTo>
                    <a:pt x="151" y="391"/>
                  </a:lnTo>
                  <a:lnTo>
                    <a:pt x="151" y="391"/>
                  </a:lnTo>
                  <a:lnTo>
                    <a:pt x="151" y="391"/>
                  </a:lnTo>
                  <a:close/>
                  <a:moveTo>
                    <a:pt x="155" y="391"/>
                  </a:moveTo>
                  <a:lnTo>
                    <a:pt x="155" y="394"/>
                  </a:lnTo>
                  <a:lnTo>
                    <a:pt x="155" y="391"/>
                  </a:lnTo>
                  <a:lnTo>
                    <a:pt x="155" y="391"/>
                  </a:lnTo>
                  <a:close/>
                  <a:moveTo>
                    <a:pt x="169" y="373"/>
                  </a:moveTo>
                  <a:lnTo>
                    <a:pt x="173" y="370"/>
                  </a:lnTo>
                  <a:lnTo>
                    <a:pt x="173" y="366"/>
                  </a:lnTo>
                  <a:lnTo>
                    <a:pt x="173" y="370"/>
                  </a:lnTo>
                  <a:lnTo>
                    <a:pt x="169" y="373"/>
                  </a:lnTo>
                  <a:close/>
                  <a:moveTo>
                    <a:pt x="169" y="373"/>
                  </a:moveTo>
                  <a:lnTo>
                    <a:pt x="169" y="373"/>
                  </a:lnTo>
                  <a:lnTo>
                    <a:pt x="169" y="373"/>
                  </a:lnTo>
                  <a:lnTo>
                    <a:pt x="169" y="373"/>
                  </a:lnTo>
                  <a:lnTo>
                    <a:pt x="169" y="373"/>
                  </a:lnTo>
                  <a:close/>
                  <a:moveTo>
                    <a:pt x="190" y="359"/>
                  </a:moveTo>
                  <a:lnTo>
                    <a:pt x="187" y="359"/>
                  </a:lnTo>
                  <a:lnTo>
                    <a:pt x="180" y="362"/>
                  </a:lnTo>
                  <a:lnTo>
                    <a:pt x="183" y="359"/>
                  </a:lnTo>
                  <a:lnTo>
                    <a:pt x="190" y="359"/>
                  </a:lnTo>
                  <a:close/>
                  <a:moveTo>
                    <a:pt x="204" y="384"/>
                  </a:moveTo>
                  <a:lnTo>
                    <a:pt x="204" y="384"/>
                  </a:lnTo>
                  <a:lnTo>
                    <a:pt x="204" y="384"/>
                  </a:lnTo>
                  <a:lnTo>
                    <a:pt x="204" y="384"/>
                  </a:lnTo>
                  <a:lnTo>
                    <a:pt x="204" y="384"/>
                  </a:lnTo>
                  <a:lnTo>
                    <a:pt x="204" y="384"/>
                  </a:lnTo>
                  <a:lnTo>
                    <a:pt x="204" y="384"/>
                  </a:lnTo>
                  <a:close/>
                  <a:moveTo>
                    <a:pt x="208" y="380"/>
                  </a:moveTo>
                  <a:lnTo>
                    <a:pt x="208" y="380"/>
                  </a:lnTo>
                  <a:lnTo>
                    <a:pt x="204" y="380"/>
                  </a:lnTo>
                  <a:lnTo>
                    <a:pt x="208" y="380"/>
                  </a:lnTo>
                  <a:lnTo>
                    <a:pt x="208" y="377"/>
                  </a:lnTo>
                  <a:lnTo>
                    <a:pt x="211" y="373"/>
                  </a:lnTo>
                  <a:lnTo>
                    <a:pt x="208" y="377"/>
                  </a:lnTo>
                  <a:lnTo>
                    <a:pt x="208" y="380"/>
                  </a:lnTo>
                  <a:close/>
                  <a:moveTo>
                    <a:pt x="243" y="345"/>
                  </a:moveTo>
                  <a:lnTo>
                    <a:pt x="243" y="345"/>
                  </a:lnTo>
                  <a:lnTo>
                    <a:pt x="243" y="345"/>
                  </a:lnTo>
                  <a:lnTo>
                    <a:pt x="247" y="345"/>
                  </a:lnTo>
                  <a:lnTo>
                    <a:pt x="254" y="345"/>
                  </a:lnTo>
                  <a:lnTo>
                    <a:pt x="247" y="345"/>
                  </a:lnTo>
                  <a:lnTo>
                    <a:pt x="243" y="345"/>
                  </a:lnTo>
                  <a:close/>
                  <a:moveTo>
                    <a:pt x="271" y="380"/>
                  </a:moveTo>
                  <a:lnTo>
                    <a:pt x="268" y="380"/>
                  </a:lnTo>
                  <a:lnTo>
                    <a:pt x="268" y="380"/>
                  </a:lnTo>
                  <a:lnTo>
                    <a:pt x="268" y="380"/>
                  </a:lnTo>
                  <a:lnTo>
                    <a:pt x="268" y="380"/>
                  </a:lnTo>
                  <a:lnTo>
                    <a:pt x="268" y="380"/>
                  </a:lnTo>
                  <a:lnTo>
                    <a:pt x="271" y="380"/>
                  </a:lnTo>
                  <a:close/>
                  <a:moveTo>
                    <a:pt x="275" y="320"/>
                  </a:moveTo>
                  <a:lnTo>
                    <a:pt x="278" y="320"/>
                  </a:lnTo>
                  <a:lnTo>
                    <a:pt x="278" y="317"/>
                  </a:lnTo>
                  <a:lnTo>
                    <a:pt x="278" y="317"/>
                  </a:lnTo>
                  <a:lnTo>
                    <a:pt x="278" y="310"/>
                  </a:lnTo>
                  <a:lnTo>
                    <a:pt x="282" y="306"/>
                  </a:lnTo>
                  <a:lnTo>
                    <a:pt x="278" y="313"/>
                  </a:lnTo>
                  <a:lnTo>
                    <a:pt x="275" y="320"/>
                  </a:lnTo>
                  <a:close/>
                  <a:moveTo>
                    <a:pt x="289" y="264"/>
                  </a:moveTo>
                  <a:lnTo>
                    <a:pt x="289" y="264"/>
                  </a:lnTo>
                  <a:lnTo>
                    <a:pt x="289" y="264"/>
                  </a:lnTo>
                  <a:lnTo>
                    <a:pt x="278" y="264"/>
                  </a:lnTo>
                  <a:lnTo>
                    <a:pt x="289" y="264"/>
                  </a:lnTo>
                  <a:close/>
                  <a:moveTo>
                    <a:pt x="67" y="348"/>
                  </a:moveTo>
                  <a:lnTo>
                    <a:pt x="67" y="348"/>
                  </a:lnTo>
                  <a:lnTo>
                    <a:pt x="67" y="348"/>
                  </a:lnTo>
                  <a:lnTo>
                    <a:pt x="67" y="348"/>
                  </a:lnTo>
                  <a:lnTo>
                    <a:pt x="67" y="348"/>
                  </a:lnTo>
                  <a:lnTo>
                    <a:pt x="67" y="348"/>
                  </a:lnTo>
                  <a:lnTo>
                    <a:pt x="67" y="348"/>
                  </a:lnTo>
                  <a:lnTo>
                    <a:pt x="67" y="348"/>
                  </a:lnTo>
                  <a:lnTo>
                    <a:pt x="67" y="348"/>
                  </a:lnTo>
                  <a:lnTo>
                    <a:pt x="67" y="348"/>
                  </a:lnTo>
                  <a:lnTo>
                    <a:pt x="63" y="345"/>
                  </a:lnTo>
                  <a:lnTo>
                    <a:pt x="63" y="348"/>
                  </a:lnTo>
                  <a:lnTo>
                    <a:pt x="67" y="348"/>
                  </a:lnTo>
                  <a:close/>
                  <a:moveTo>
                    <a:pt x="67" y="352"/>
                  </a:moveTo>
                  <a:lnTo>
                    <a:pt x="67" y="352"/>
                  </a:lnTo>
                  <a:lnTo>
                    <a:pt x="67" y="348"/>
                  </a:lnTo>
                  <a:lnTo>
                    <a:pt x="67" y="352"/>
                  </a:lnTo>
                  <a:lnTo>
                    <a:pt x="67" y="352"/>
                  </a:lnTo>
                  <a:close/>
                  <a:moveTo>
                    <a:pt x="46" y="331"/>
                  </a:moveTo>
                  <a:lnTo>
                    <a:pt x="42" y="331"/>
                  </a:lnTo>
                  <a:lnTo>
                    <a:pt x="42" y="327"/>
                  </a:lnTo>
                  <a:lnTo>
                    <a:pt x="35" y="324"/>
                  </a:lnTo>
                  <a:lnTo>
                    <a:pt x="28" y="324"/>
                  </a:lnTo>
                  <a:lnTo>
                    <a:pt x="21" y="320"/>
                  </a:lnTo>
                  <a:lnTo>
                    <a:pt x="28" y="320"/>
                  </a:lnTo>
                  <a:lnTo>
                    <a:pt x="35" y="324"/>
                  </a:lnTo>
                  <a:lnTo>
                    <a:pt x="39" y="327"/>
                  </a:lnTo>
                  <a:lnTo>
                    <a:pt x="42" y="331"/>
                  </a:lnTo>
                  <a:lnTo>
                    <a:pt x="46" y="331"/>
                  </a:lnTo>
                  <a:close/>
                  <a:moveTo>
                    <a:pt x="49" y="391"/>
                  </a:moveTo>
                  <a:lnTo>
                    <a:pt x="46" y="391"/>
                  </a:lnTo>
                  <a:lnTo>
                    <a:pt x="49" y="391"/>
                  </a:lnTo>
                  <a:lnTo>
                    <a:pt x="53" y="391"/>
                  </a:lnTo>
                  <a:lnTo>
                    <a:pt x="53" y="387"/>
                  </a:lnTo>
                  <a:lnTo>
                    <a:pt x="56" y="384"/>
                  </a:lnTo>
                  <a:lnTo>
                    <a:pt x="53" y="387"/>
                  </a:lnTo>
                  <a:lnTo>
                    <a:pt x="49" y="391"/>
                  </a:lnTo>
                  <a:lnTo>
                    <a:pt x="49" y="391"/>
                  </a:lnTo>
                  <a:close/>
                  <a:moveTo>
                    <a:pt x="56" y="384"/>
                  </a:moveTo>
                  <a:lnTo>
                    <a:pt x="56" y="377"/>
                  </a:lnTo>
                  <a:lnTo>
                    <a:pt x="53" y="370"/>
                  </a:lnTo>
                  <a:lnTo>
                    <a:pt x="53" y="370"/>
                  </a:lnTo>
                  <a:lnTo>
                    <a:pt x="53" y="370"/>
                  </a:lnTo>
                  <a:lnTo>
                    <a:pt x="53" y="370"/>
                  </a:lnTo>
                  <a:lnTo>
                    <a:pt x="56" y="377"/>
                  </a:lnTo>
                  <a:lnTo>
                    <a:pt x="56" y="380"/>
                  </a:lnTo>
                  <a:lnTo>
                    <a:pt x="56" y="384"/>
                  </a:lnTo>
                  <a:lnTo>
                    <a:pt x="56" y="384"/>
                  </a:lnTo>
                  <a:close/>
                  <a:moveTo>
                    <a:pt x="113" y="433"/>
                  </a:moveTo>
                  <a:lnTo>
                    <a:pt x="102" y="433"/>
                  </a:lnTo>
                  <a:lnTo>
                    <a:pt x="99" y="436"/>
                  </a:lnTo>
                  <a:lnTo>
                    <a:pt x="99" y="444"/>
                  </a:lnTo>
                  <a:lnTo>
                    <a:pt x="99" y="444"/>
                  </a:lnTo>
                  <a:lnTo>
                    <a:pt x="99" y="444"/>
                  </a:lnTo>
                  <a:lnTo>
                    <a:pt x="99" y="436"/>
                  </a:lnTo>
                  <a:lnTo>
                    <a:pt x="102" y="429"/>
                  </a:lnTo>
                  <a:lnTo>
                    <a:pt x="102" y="419"/>
                  </a:lnTo>
                  <a:lnTo>
                    <a:pt x="102" y="426"/>
                  </a:lnTo>
                  <a:lnTo>
                    <a:pt x="102" y="429"/>
                  </a:lnTo>
                  <a:lnTo>
                    <a:pt x="102" y="433"/>
                  </a:lnTo>
                  <a:lnTo>
                    <a:pt x="109" y="433"/>
                  </a:lnTo>
                  <a:lnTo>
                    <a:pt x="113" y="433"/>
                  </a:lnTo>
                  <a:lnTo>
                    <a:pt x="113" y="433"/>
                  </a:lnTo>
                  <a:lnTo>
                    <a:pt x="113" y="433"/>
                  </a:lnTo>
                  <a:lnTo>
                    <a:pt x="116" y="433"/>
                  </a:lnTo>
                  <a:lnTo>
                    <a:pt x="120" y="436"/>
                  </a:lnTo>
                  <a:lnTo>
                    <a:pt x="116" y="433"/>
                  </a:lnTo>
                  <a:lnTo>
                    <a:pt x="113" y="433"/>
                  </a:lnTo>
                  <a:lnTo>
                    <a:pt x="113" y="433"/>
                  </a:lnTo>
                  <a:close/>
                  <a:moveTo>
                    <a:pt x="151" y="454"/>
                  </a:moveTo>
                  <a:lnTo>
                    <a:pt x="151" y="454"/>
                  </a:lnTo>
                  <a:lnTo>
                    <a:pt x="151" y="454"/>
                  </a:lnTo>
                  <a:lnTo>
                    <a:pt x="151" y="454"/>
                  </a:lnTo>
                  <a:lnTo>
                    <a:pt x="151" y="454"/>
                  </a:lnTo>
                  <a:close/>
                  <a:moveTo>
                    <a:pt x="155" y="454"/>
                  </a:moveTo>
                  <a:lnTo>
                    <a:pt x="155" y="454"/>
                  </a:lnTo>
                  <a:lnTo>
                    <a:pt x="155" y="458"/>
                  </a:lnTo>
                  <a:lnTo>
                    <a:pt x="155" y="454"/>
                  </a:lnTo>
                  <a:lnTo>
                    <a:pt x="155" y="454"/>
                  </a:lnTo>
                  <a:close/>
                  <a:moveTo>
                    <a:pt x="159" y="458"/>
                  </a:moveTo>
                  <a:lnTo>
                    <a:pt x="162" y="458"/>
                  </a:lnTo>
                  <a:lnTo>
                    <a:pt x="162" y="458"/>
                  </a:lnTo>
                  <a:lnTo>
                    <a:pt x="159" y="458"/>
                  </a:lnTo>
                  <a:lnTo>
                    <a:pt x="159" y="458"/>
                  </a:lnTo>
                  <a:close/>
                  <a:moveTo>
                    <a:pt x="173" y="468"/>
                  </a:moveTo>
                  <a:lnTo>
                    <a:pt x="173" y="468"/>
                  </a:lnTo>
                  <a:lnTo>
                    <a:pt x="173" y="468"/>
                  </a:lnTo>
                  <a:lnTo>
                    <a:pt x="173" y="468"/>
                  </a:lnTo>
                  <a:lnTo>
                    <a:pt x="173" y="468"/>
                  </a:lnTo>
                  <a:close/>
                  <a:moveTo>
                    <a:pt x="176" y="391"/>
                  </a:moveTo>
                  <a:lnTo>
                    <a:pt x="176" y="391"/>
                  </a:lnTo>
                  <a:lnTo>
                    <a:pt x="173" y="391"/>
                  </a:lnTo>
                  <a:lnTo>
                    <a:pt x="176" y="391"/>
                  </a:lnTo>
                  <a:lnTo>
                    <a:pt x="180" y="391"/>
                  </a:lnTo>
                  <a:lnTo>
                    <a:pt x="180" y="391"/>
                  </a:lnTo>
                  <a:lnTo>
                    <a:pt x="183" y="391"/>
                  </a:lnTo>
                  <a:lnTo>
                    <a:pt x="190" y="391"/>
                  </a:lnTo>
                  <a:lnTo>
                    <a:pt x="187" y="391"/>
                  </a:lnTo>
                  <a:lnTo>
                    <a:pt x="183" y="391"/>
                  </a:lnTo>
                  <a:lnTo>
                    <a:pt x="176" y="391"/>
                  </a:lnTo>
                  <a:close/>
                  <a:moveTo>
                    <a:pt x="208" y="433"/>
                  </a:moveTo>
                  <a:lnTo>
                    <a:pt x="208" y="436"/>
                  </a:lnTo>
                  <a:lnTo>
                    <a:pt x="208" y="444"/>
                  </a:lnTo>
                  <a:lnTo>
                    <a:pt x="204" y="454"/>
                  </a:lnTo>
                  <a:lnTo>
                    <a:pt x="204" y="461"/>
                  </a:lnTo>
                  <a:lnTo>
                    <a:pt x="204" y="454"/>
                  </a:lnTo>
                  <a:lnTo>
                    <a:pt x="204" y="447"/>
                  </a:lnTo>
                  <a:lnTo>
                    <a:pt x="208" y="440"/>
                  </a:lnTo>
                  <a:lnTo>
                    <a:pt x="208" y="433"/>
                  </a:lnTo>
                  <a:close/>
                  <a:moveTo>
                    <a:pt x="208" y="433"/>
                  </a:moveTo>
                  <a:lnTo>
                    <a:pt x="208" y="433"/>
                  </a:lnTo>
                  <a:lnTo>
                    <a:pt x="208" y="433"/>
                  </a:lnTo>
                  <a:lnTo>
                    <a:pt x="208" y="433"/>
                  </a:lnTo>
                  <a:lnTo>
                    <a:pt x="208" y="433"/>
                  </a:lnTo>
                  <a:close/>
                  <a:moveTo>
                    <a:pt x="250" y="458"/>
                  </a:moveTo>
                  <a:lnTo>
                    <a:pt x="250" y="447"/>
                  </a:lnTo>
                  <a:lnTo>
                    <a:pt x="250" y="436"/>
                  </a:lnTo>
                  <a:lnTo>
                    <a:pt x="250" y="426"/>
                  </a:lnTo>
                  <a:lnTo>
                    <a:pt x="250" y="419"/>
                  </a:lnTo>
                  <a:lnTo>
                    <a:pt x="250" y="412"/>
                  </a:lnTo>
                  <a:lnTo>
                    <a:pt x="250" y="408"/>
                  </a:lnTo>
                  <a:lnTo>
                    <a:pt x="250" y="405"/>
                  </a:lnTo>
                  <a:lnTo>
                    <a:pt x="250" y="398"/>
                  </a:lnTo>
                  <a:lnTo>
                    <a:pt x="250" y="401"/>
                  </a:lnTo>
                  <a:lnTo>
                    <a:pt x="250" y="405"/>
                  </a:lnTo>
                  <a:lnTo>
                    <a:pt x="250" y="412"/>
                  </a:lnTo>
                  <a:lnTo>
                    <a:pt x="250" y="422"/>
                  </a:lnTo>
                  <a:lnTo>
                    <a:pt x="250" y="433"/>
                  </a:lnTo>
                  <a:lnTo>
                    <a:pt x="250" y="447"/>
                  </a:lnTo>
                  <a:lnTo>
                    <a:pt x="250" y="458"/>
                  </a:lnTo>
                  <a:close/>
                  <a:moveTo>
                    <a:pt x="264" y="377"/>
                  </a:moveTo>
                  <a:lnTo>
                    <a:pt x="264" y="377"/>
                  </a:lnTo>
                  <a:lnTo>
                    <a:pt x="264" y="377"/>
                  </a:lnTo>
                  <a:lnTo>
                    <a:pt x="264" y="377"/>
                  </a:lnTo>
                  <a:lnTo>
                    <a:pt x="264" y="377"/>
                  </a:lnTo>
                  <a:lnTo>
                    <a:pt x="264" y="377"/>
                  </a:lnTo>
                  <a:close/>
                  <a:moveTo>
                    <a:pt x="314" y="373"/>
                  </a:moveTo>
                  <a:lnTo>
                    <a:pt x="314" y="370"/>
                  </a:lnTo>
                  <a:lnTo>
                    <a:pt x="314" y="370"/>
                  </a:lnTo>
                  <a:lnTo>
                    <a:pt x="314" y="370"/>
                  </a:lnTo>
                  <a:lnTo>
                    <a:pt x="317" y="373"/>
                  </a:lnTo>
                  <a:lnTo>
                    <a:pt x="317" y="373"/>
                  </a:lnTo>
                  <a:lnTo>
                    <a:pt x="321" y="373"/>
                  </a:lnTo>
                  <a:lnTo>
                    <a:pt x="328" y="377"/>
                  </a:lnTo>
                  <a:lnTo>
                    <a:pt x="335" y="377"/>
                  </a:lnTo>
                  <a:lnTo>
                    <a:pt x="338" y="380"/>
                  </a:lnTo>
                  <a:lnTo>
                    <a:pt x="338" y="380"/>
                  </a:lnTo>
                  <a:lnTo>
                    <a:pt x="338" y="380"/>
                  </a:lnTo>
                  <a:lnTo>
                    <a:pt x="335" y="377"/>
                  </a:lnTo>
                  <a:lnTo>
                    <a:pt x="328" y="373"/>
                  </a:lnTo>
                  <a:lnTo>
                    <a:pt x="321" y="373"/>
                  </a:lnTo>
                  <a:lnTo>
                    <a:pt x="317" y="373"/>
                  </a:lnTo>
                  <a:lnTo>
                    <a:pt x="314" y="373"/>
                  </a:lnTo>
                  <a:close/>
                  <a:moveTo>
                    <a:pt x="356" y="373"/>
                  </a:moveTo>
                  <a:lnTo>
                    <a:pt x="359" y="373"/>
                  </a:lnTo>
                  <a:lnTo>
                    <a:pt x="363" y="373"/>
                  </a:lnTo>
                  <a:lnTo>
                    <a:pt x="359" y="373"/>
                  </a:lnTo>
                  <a:lnTo>
                    <a:pt x="359" y="373"/>
                  </a:lnTo>
                  <a:lnTo>
                    <a:pt x="359" y="373"/>
                  </a:lnTo>
                  <a:lnTo>
                    <a:pt x="356" y="373"/>
                  </a:lnTo>
                  <a:close/>
                  <a:moveTo>
                    <a:pt x="384" y="599"/>
                  </a:moveTo>
                  <a:lnTo>
                    <a:pt x="384" y="599"/>
                  </a:lnTo>
                  <a:lnTo>
                    <a:pt x="384" y="599"/>
                  </a:lnTo>
                  <a:lnTo>
                    <a:pt x="384" y="599"/>
                  </a:lnTo>
                  <a:lnTo>
                    <a:pt x="384" y="599"/>
                  </a:lnTo>
                  <a:lnTo>
                    <a:pt x="384" y="599"/>
                  </a:lnTo>
                  <a:lnTo>
                    <a:pt x="384" y="599"/>
                  </a:lnTo>
                  <a:close/>
                  <a:moveTo>
                    <a:pt x="388" y="595"/>
                  </a:moveTo>
                  <a:lnTo>
                    <a:pt x="388" y="595"/>
                  </a:lnTo>
                  <a:lnTo>
                    <a:pt x="388" y="595"/>
                  </a:lnTo>
                  <a:lnTo>
                    <a:pt x="388" y="595"/>
                  </a:lnTo>
                  <a:lnTo>
                    <a:pt x="388" y="595"/>
                  </a:lnTo>
                  <a:lnTo>
                    <a:pt x="388" y="595"/>
                  </a:lnTo>
                  <a:close/>
                  <a:moveTo>
                    <a:pt x="419" y="588"/>
                  </a:moveTo>
                  <a:lnTo>
                    <a:pt x="412" y="588"/>
                  </a:lnTo>
                  <a:lnTo>
                    <a:pt x="405" y="588"/>
                  </a:lnTo>
                  <a:lnTo>
                    <a:pt x="405" y="591"/>
                  </a:lnTo>
                  <a:lnTo>
                    <a:pt x="405" y="588"/>
                  </a:lnTo>
                  <a:lnTo>
                    <a:pt x="412" y="588"/>
                  </a:lnTo>
                  <a:lnTo>
                    <a:pt x="419" y="588"/>
                  </a:lnTo>
                  <a:close/>
                  <a:moveTo>
                    <a:pt x="423" y="803"/>
                  </a:moveTo>
                  <a:lnTo>
                    <a:pt x="423" y="803"/>
                  </a:lnTo>
                  <a:lnTo>
                    <a:pt x="419" y="803"/>
                  </a:lnTo>
                  <a:lnTo>
                    <a:pt x="412" y="799"/>
                  </a:lnTo>
                  <a:lnTo>
                    <a:pt x="409" y="796"/>
                  </a:lnTo>
                  <a:lnTo>
                    <a:pt x="409" y="796"/>
                  </a:lnTo>
                  <a:lnTo>
                    <a:pt x="405" y="792"/>
                  </a:lnTo>
                  <a:lnTo>
                    <a:pt x="398" y="792"/>
                  </a:lnTo>
                  <a:lnTo>
                    <a:pt x="405" y="792"/>
                  </a:lnTo>
                  <a:lnTo>
                    <a:pt x="409" y="796"/>
                  </a:lnTo>
                  <a:lnTo>
                    <a:pt x="412" y="796"/>
                  </a:lnTo>
                  <a:lnTo>
                    <a:pt x="416" y="799"/>
                  </a:lnTo>
                  <a:lnTo>
                    <a:pt x="419" y="803"/>
                  </a:lnTo>
                  <a:lnTo>
                    <a:pt x="423" y="803"/>
                  </a:lnTo>
                  <a:lnTo>
                    <a:pt x="423" y="803"/>
                  </a:lnTo>
                  <a:lnTo>
                    <a:pt x="423" y="803"/>
                  </a:lnTo>
                  <a:close/>
                  <a:moveTo>
                    <a:pt x="462" y="965"/>
                  </a:moveTo>
                  <a:lnTo>
                    <a:pt x="465" y="961"/>
                  </a:lnTo>
                  <a:lnTo>
                    <a:pt x="465" y="961"/>
                  </a:lnTo>
                  <a:lnTo>
                    <a:pt x="469" y="958"/>
                  </a:lnTo>
                  <a:lnTo>
                    <a:pt x="465" y="961"/>
                  </a:lnTo>
                  <a:lnTo>
                    <a:pt x="462" y="965"/>
                  </a:lnTo>
                  <a:close/>
                  <a:moveTo>
                    <a:pt x="585" y="930"/>
                  </a:moveTo>
                  <a:lnTo>
                    <a:pt x="588" y="926"/>
                  </a:lnTo>
                  <a:lnTo>
                    <a:pt x="588" y="923"/>
                  </a:lnTo>
                  <a:lnTo>
                    <a:pt x="592" y="916"/>
                  </a:lnTo>
                  <a:lnTo>
                    <a:pt x="595" y="909"/>
                  </a:lnTo>
                  <a:lnTo>
                    <a:pt x="592" y="916"/>
                  </a:lnTo>
                  <a:lnTo>
                    <a:pt x="588" y="923"/>
                  </a:lnTo>
                  <a:lnTo>
                    <a:pt x="588" y="926"/>
                  </a:lnTo>
                  <a:lnTo>
                    <a:pt x="588" y="930"/>
                  </a:lnTo>
                  <a:lnTo>
                    <a:pt x="588" y="930"/>
                  </a:lnTo>
                  <a:lnTo>
                    <a:pt x="585" y="930"/>
                  </a:lnTo>
                  <a:close/>
                  <a:moveTo>
                    <a:pt x="694" y="845"/>
                  </a:moveTo>
                  <a:lnTo>
                    <a:pt x="687" y="859"/>
                  </a:lnTo>
                  <a:lnTo>
                    <a:pt x="673" y="870"/>
                  </a:lnTo>
                  <a:lnTo>
                    <a:pt x="669" y="877"/>
                  </a:lnTo>
                  <a:lnTo>
                    <a:pt x="666" y="880"/>
                  </a:lnTo>
                  <a:lnTo>
                    <a:pt x="666" y="880"/>
                  </a:lnTo>
                  <a:lnTo>
                    <a:pt x="666" y="877"/>
                  </a:lnTo>
                  <a:lnTo>
                    <a:pt x="673" y="870"/>
                  </a:lnTo>
                  <a:lnTo>
                    <a:pt x="687" y="859"/>
                  </a:lnTo>
                  <a:lnTo>
                    <a:pt x="694" y="845"/>
                  </a:lnTo>
                  <a:lnTo>
                    <a:pt x="698" y="828"/>
                  </a:lnTo>
                  <a:lnTo>
                    <a:pt x="694" y="813"/>
                  </a:lnTo>
                  <a:lnTo>
                    <a:pt x="694" y="813"/>
                  </a:lnTo>
                  <a:lnTo>
                    <a:pt x="698" y="828"/>
                  </a:lnTo>
                  <a:lnTo>
                    <a:pt x="694" y="845"/>
                  </a:lnTo>
                  <a:close/>
                  <a:moveTo>
                    <a:pt x="673" y="778"/>
                  </a:moveTo>
                  <a:lnTo>
                    <a:pt x="673" y="778"/>
                  </a:lnTo>
                  <a:lnTo>
                    <a:pt x="712" y="771"/>
                  </a:lnTo>
                  <a:lnTo>
                    <a:pt x="673" y="778"/>
                  </a:lnTo>
                  <a:close/>
                  <a:moveTo>
                    <a:pt x="733" y="595"/>
                  </a:moveTo>
                  <a:lnTo>
                    <a:pt x="747" y="606"/>
                  </a:lnTo>
                  <a:lnTo>
                    <a:pt x="747" y="606"/>
                  </a:lnTo>
                  <a:lnTo>
                    <a:pt x="747" y="606"/>
                  </a:lnTo>
                  <a:lnTo>
                    <a:pt x="733" y="595"/>
                  </a:lnTo>
                  <a:close/>
                  <a:moveTo>
                    <a:pt x="810" y="503"/>
                  </a:moveTo>
                  <a:lnTo>
                    <a:pt x="824" y="503"/>
                  </a:lnTo>
                  <a:lnTo>
                    <a:pt x="824" y="503"/>
                  </a:lnTo>
                  <a:lnTo>
                    <a:pt x="810" y="50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47" name="Rectangle 380">
              <a:extLst/>
            </p:cNvPr>
            <p:cNvSpPr>
              <a:spLocks noChangeArrowheads="1"/>
            </p:cNvSpPr>
            <p:nvPr userDrawn="1"/>
          </p:nvSpPr>
          <p:spPr bwMode="gray">
            <a:xfrm>
              <a:off x="1696" y="2273"/>
              <a:ext cx="6" cy="1"/>
            </a:xfrm>
            <a:prstGeom prst="rect">
              <a:avLst/>
            </a:prstGeom>
            <a:solidFill>
              <a:srgbClr val="BAECFC"/>
            </a:solidFill>
            <a:ln>
              <a:noFill/>
            </a:ln>
            <a:extLst>
              <a:ext uri="{91240B29-F687-4F45-9708-019B960494DF}">
                <a14:hiddenLine xmlns:a14="http://schemas.microsoft.com/office/drawing/2010/main" w="0">
                  <a:solidFill>
                    <a:srgbClr val="BAECFC"/>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solidFill>
                  <a:srgbClr val="1F5281"/>
                </a:solidFill>
              </a:endParaRPr>
            </a:p>
          </p:txBody>
        </p:sp>
      </p:grpSp>
      <p:sp>
        <p:nvSpPr>
          <p:cNvPr id="185" name="Text Box 14">
            <a:extLst/>
          </p:cNvPr>
          <p:cNvSpPr txBox="1">
            <a:spLocks noChangeArrowheads="1"/>
          </p:cNvSpPr>
          <p:nvPr/>
        </p:nvSpPr>
        <p:spPr bwMode="white">
          <a:xfrm>
            <a:off x="4025901" y="5867400"/>
            <a:ext cx="13081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en-US" sz="1800" b="1">
                <a:solidFill>
                  <a:srgbClr val="FFFFFF"/>
                </a:solidFill>
                <a:latin typeface="Verdana" panose="020B0604030504040204" pitchFamily="34" charset="0"/>
              </a:rPr>
              <a:t>LOGO</a:t>
            </a:r>
          </a:p>
        </p:txBody>
      </p:sp>
      <p:sp>
        <p:nvSpPr>
          <p:cNvPr id="186" name="Freeform 381"/>
          <p:cNvSpPr>
            <a:spLocks noEditPoints="1"/>
          </p:cNvSpPr>
          <p:nvPr/>
        </p:nvSpPr>
        <p:spPr bwMode="gray">
          <a:xfrm>
            <a:off x="2124076" y="1268415"/>
            <a:ext cx="5616575" cy="3743325"/>
          </a:xfrm>
          <a:custGeom>
            <a:avLst/>
            <a:gdLst>
              <a:gd name="T0" fmla="*/ 2147483646 w 3482"/>
              <a:gd name="T1" fmla="*/ 2147483646 h 2308"/>
              <a:gd name="T2" fmla="*/ 2147483646 w 3482"/>
              <a:gd name="T3" fmla="*/ 2147483646 h 2308"/>
              <a:gd name="T4" fmla="*/ 2147483646 w 3482"/>
              <a:gd name="T5" fmla="*/ 2147483646 h 2308"/>
              <a:gd name="T6" fmla="*/ 2147483646 w 3482"/>
              <a:gd name="T7" fmla="*/ 2147483646 h 2308"/>
              <a:gd name="T8" fmla="*/ 2147483646 w 3482"/>
              <a:gd name="T9" fmla="*/ 2147483646 h 2308"/>
              <a:gd name="T10" fmla="*/ 2147483646 w 3482"/>
              <a:gd name="T11" fmla="*/ 2147483646 h 2308"/>
              <a:gd name="T12" fmla="*/ 2147483646 w 3482"/>
              <a:gd name="T13" fmla="*/ 2147483646 h 2308"/>
              <a:gd name="T14" fmla="*/ 2147483646 w 3482"/>
              <a:gd name="T15" fmla="*/ 2147483646 h 2308"/>
              <a:gd name="T16" fmla="*/ 2147483646 w 3482"/>
              <a:gd name="T17" fmla="*/ 2147483646 h 2308"/>
              <a:gd name="T18" fmla="*/ 2147483646 w 3482"/>
              <a:gd name="T19" fmla="*/ 2147483646 h 2308"/>
              <a:gd name="T20" fmla="*/ 2147483646 w 3482"/>
              <a:gd name="T21" fmla="*/ 2147483646 h 2308"/>
              <a:gd name="T22" fmla="*/ 2147483646 w 3482"/>
              <a:gd name="T23" fmla="*/ 2147483646 h 2308"/>
              <a:gd name="T24" fmla="*/ 2147483646 w 3482"/>
              <a:gd name="T25" fmla="*/ 2147483646 h 2308"/>
              <a:gd name="T26" fmla="*/ 2147483646 w 3482"/>
              <a:gd name="T27" fmla="*/ 2147483646 h 2308"/>
              <a:gd name="T28" fmla="*/ 2147483646 w 3482"/>
              <a:gd name="T29" fmla="*/ 2147483646 h 2308"/>
              <a:gd name="T30" fmla="*/ 2147483646 w 3482"/>
              <a:gd name="T31" fmla="*/ 2147483646 h 2308"/>
              <a:gd name="T32" fmla="*/ 2147483646 w 3482"/>
              <a:gd name="T33" fmla="*/ 2147483646 h 2308"/>
              <a:gd name="T34" fmla="*/ 2147483646 w 3482"/>
              <a:gd name="T35" fmla="*/ 2147483646 h 2308"/>
              <a:gd name="T36" fmla="*/ 2147483646 w 3482"/>
              <a:gd name="T37" fmla="*/ 2147483646 h 2308"/>
              <a:gd name="T38" fmla="*/ 2147483646 w 3482"/>
              <a:gd name="T39" fmla="*/ 2147483646 h 2308"/>
              <a:gd name="T40" fmla="*/ 2147483646 w 3482"/>
              <a:gd name="T41" fmla="*/ 2147483646 h 2308"/>
              <a:gd name="T42" fmla="*/ 2147483646 w 3482"/>
              <a:gd name="T43" fmla="*/ 2147483646 h 2308"/>
              <a:gd name="T44" fmla="*/ 2147483646 w 3482"/>
              <a:gd name="T45" fmla="*/ 2147483646 h 2308"/>
              <a:gd name="T46" fmla="*/ 2147483646 w 3482"/>
              <a:gd name="T47" fmla="*/ 2147483646 h 2308"/>
              <a:gd name="T48" fmla="*/ 2147483646 w 3482"/>
              <a:gd name="T49" fmla="*/ 2147483646 h 2308"/>
              <a:gd name="T50" fmla="*/ 2147483646 w 3482"/>
              <a:gd name="T51" fmla="*/ 2147483646 h 2308"/>
              <a:gd name="T52" fmla="*/ 2147483646 w 3482"/>
              <a:gd name="T53" fmla="*/ 2147483646 h 2308"/>
              <a:gd name="T54" fmla="*/ 2147483646 w 3482"/>
              <a:gd name="T55" fmla="*/ 2147483646 h 2308"/>
              <a:gd name="T56" fmla="*/ 2147483646 w 3482"/>
              <a:gd name="T57" fmla="*/ 2147483646 h 2308"/>
              <a:gd name="T58" fmla="*/ 2147483646 w 3482"/>
              <a:gd name="T59" fmla="*/ 2147483646 h 2308"/>
              <a:gd name="T60" fmla="*/ 2147483646 w 3482"/>
              <a:gd name="T61" fmla="*/ 2147483646 h 2308"/>
              <a:gd name="T62" fmla="*/ 2147483646 w 3482"/>
              <a:gd name="T63" fmla="*/ 2147483646 h 2308"/>
              <a:gd name="T64" fmla="*/ 2147483646 w 3482"/>
              <a:gd name="T65" fmla="*/ 2147483646 h 2308"/>
              <a:gd name="T66" fmla="*/ 2147483646 w 3482"/>
              <a:gd name="T67" fmla="*/ 2147483646 h 2308"/>
              <a:gd name="T68" fmla="*/ 2147483646 w 3482"/>
              <a:gd name="T69" fmla="*/ 2147483646 h 2308"/>
              <a:gd name="T70" fmla="*/ 2147483646 w 3482"/>
              <a:gd name="T71" fmla="*/ 2147483646 h 2308"/>
              <a:gd name="T72" fmla="*/ 2147483646 w 3482"/>
              <a:gd name="T73" fmla="*/ 2147483646 h 2308"/>
              <a:gd name="T74" fmla="*/ 2147483646 w 3482"/>
              <a:gd name="T75" fmla="*/ 2147483646 h 2308"/>
              <a:gd name="T76" fmla="*/ 2147483646 w 3482"/>
              <a:gd name="T77" fmla="*/ 2147483646 h 2308"/>
              <a:gd name="T78" fmla="*/ 2147483646 w 3482"/>
              <a:gd name="T79" fmla="*/ 2147483646 h 2308"/>
              <a:gd name="T80" fmla="*/ 2147483646 w 3482"/>
              <a:gd name="T81" fmla="*/ 2147483646 h 2308"/>
              <a:gd name="T82" fmla="*/ 2147483646 w 3482"/>
              <a:gd name="T83" fmla="*/ 2147483646 h 2308"/>
              <a:gd name="T84" fmla="*/ 2147483646 w 3482"/>
              <a:gd name="T85" fmla="*/ 2147483646 h 2308"/>
              <a:gd name="T86" fmla="*/ 2147483646 w 3482"/>
              <a:gd name="T87" fmla="*/ 2147483646 h 2308"/>
              <a:gd name="T88" fmla="*/ 2147483646 w 3482"/>
              <a:gd name="T89" fmla="*/ 2147483646 h 2308"/>
              <a:gd name="T90" fmla="*/ 2147483646 w 3482"/>
              <a:gd name="T91" fmla="*/ 2147483646 h 2308"/>
              <a:gd name="T92" fmla="*/ 2147483646 w 3482"/>
              <a:gd name="T93" fmla="*/ 2147483646 h 2308"/>
              <a:gd name="T94" fmla="*/ 2147483646 w 3482"/>
              <a:gd name="T95" fmla="*/ 2147483646 h 2308"/>
              <a:gd name="T96" fmla="*/ 2147483646 w 3482"/>
              <a:gd name="T97" fmla="*/ 2147483646 h 2308"/>
              <a:gd name="T98" fmla="*/ 2147483646 w 3482"/>
              <a:gd name="T99" fmla="*/ 2147483646 h 2308"/>
              <a:gd name="T100" fmla="*/ 2147483646 w 3482"/>
              <a:gd name="T101" fmla="*/ 2147483646 h 2308"/>
              <a:gd name="T102" fmla="*/ 2147483646 w 3482"/>
              <a:gd name="T103" fmla="*/ 2147483646 h 2308"/>
              <a:gd name="T104" fmla="*/ 2147483646 w 3482"/>
              <a:gd name="T105" fmla="*/ 2147483646 h 2308"/>
              <a:gd name="T106" fmla="*/ 2147483646 w 3482"/>
              <a:gd name="T107" fmla="*/ 2147483646 h 2308"/>
              <a:gd name="T108" fmla="*/ 2147483646 w 3482"/>
              <a:gd name="T109" fmla="*/ 2147483646 h 2308"/>
              <a:gd name="T110" fmla="*/ 2147483646 w 3482"/>
              <a:gd name="T111" fmla="*/ 2147483646 h 2308"/>
              <a:gd name="T112" fmla="*/ 2147483646 w 3482"/>
              <a:gd name="T113" fmla="*/ 2147483646 h 2308"/>
              <a:gd name="T114" fmla="*/ 2147483646 w 3482"/>
              <a:gd name="T115" fmla="*/ 2147483646 h 2308"/>
              <a:gd name="T116" fmla="*/ 2147483646 w 3482"/>
              <a:gd name="T117" fmla="*/ 2147483646 h 2308"/>
              <a:gd name="T118" fmla="*/ 2147483646 w 3482"/>
              <a:gd name="T119" fmla="*/ 2147483646 h 230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482" h="2308">
                <a:moveTo>
                  <a:pt x="3278" y="1750"/>
                </a:moveTo>
                <a:lnTo>
                  <a:pt x="3482" y="1144"/>
                </a:lnTo>
                <a:lnTo>
                  <a:pt x="3414" y="1126"/>
                </a:lnTo>
                <a:lnTo>
                  <a:pt x="2642" y="1152"/>
                </a:lnTo>
                <a:lnTo>
                  <a:pt x="2640" y="1150"/>
                </a:lnTo>
                <a:lnTo>
                  <a:pt x="2638" y="1148"/>
                </a:lnTo>
                <a:lnTo>
                  <a:pt x="2630" y="1144"/>
                </a:lnTo>
                <a:lnTo>
                  <a:pt x="2622" y="1142"/>
                </a:lnTo>
                <a:lnTo>
                  <a:pt x="2618" y="1136"/>
                </a:lnTo>
                <a:lnTo>
                  <a:pt x="2612" y="1132"/>
                </a:lnTo>
                <a:lnTo>
                  <a:pt x="2606" y="1128"/>
                </a:lnTo>
                <a:lnTo>
                  <a:pt x="2598" y="1124"/>
                </a:lnTo>
                <a:lnTo>
                  <a:pt x="2592" y="1122"/>
                </a:lnTo>
                <a:lnTo>
                  <a:pt x="2608" y="1100"/>
                </a:lnTo>
                <a:lnTo>
                  <a:pt x="2620" y="1076"/>
                </a:lnTo>
                <a:lnTo>
                  <a:pt x="2622" y="1050"/>
                </a:lnTo>
                <a:lnTo>
                  <a:pt x="2620" y="1040"/>
                </a:lnTo>
                <a:lnTo>
                  <a:pt x="2618" y="1032"/>
                </a:lnTo>
                <a:lnTo>
                  <a:pt x="2604" y="998"/>
                </a:lnTo>
                <a:lnTo>
                  <a:pt x="2586" y="970"/>
                </a:lnTo>
                <a:lnTo>
                  <a:pt x="2566" y="950"/>
                </a:lnTo>
                <a:lnTo>
                  <a:pt x="2546" y="934"/>
                </a:lnTo>
                <a:lnTo>
                  <a:pt x="2526" y="924"/>
                </a:lnTo>
                <a:lnTo>
                  <a:pt x="2508" y="918"/>
                </a:lnTo>
                <a:lnTo>
                  <a:pt x="2494" y="916"/>
                </a:lnTo>
                <a:lnTo>
                  <a:pt x="2484" y="914"/>
                </a:lnTo>
                <a:lnTo>
                  <a:pt x="2480" y="914"/>
                </a:lnTo>
                <a:lnTo>
                  <a:pt x="2428" y="798"/>
                </a:lnTo>
                <a:lnTo>
                  <a:pt x="2424" y="778"/>
                </a:lnTo>
                <a:lnTo>
                  <a:pt x="2416" y="768"/>
                </a:lnTo>
                <a:lnTo>
                  <a:pt x="2408" y="762"/>
                </a:lnTo>
                <a:lnTo>
                  <a:pt x="2400" y="760"/>
                </a:lnTo>
                <a:lnTo>
                  <a:pt x="2398" y="760"/>
                </a:lnTo>
                <a:lnTo>
                  <a:pt x="2396" y="754"/>
                </a:lnTo>
                <a:lnTo>
                  <a:pt x="2390" y="742"/>
                </a:lnTo>
                <a:lnTo>
                  <a:pt x="2382" y="724"/>
                </a:lnTo>
                <a:lnTo>
                  <a:pt x="2368" y="698"/>
                </a:lnTo>
                <a:lnTo>
                  <a:pt x="2352" y="670"/>
                </a:lnTo>
                <a:lnTo>
                  <a:pt x="2338" y="638"/>
                </a:lnTo>
                <a:lnTo>
                  <a:pt x="2328" y="610"/>
                </a:lnTo>
                <a:lnTo>
                  <a:pt x="2320" y="580"/>
                </a:lnTo>
                <a:lnTo>
                  <a:pt x="2308" y="550"/>
                </a:lnTo>
                <a:lnTo>
                  <a:pt x="2290" y="518"/>
                </a:lnTo>
                <a:lnTo>
                  <a:pt x="2272" y="500"/>
                </a:lnTo>
                <a:lnTo>
                  <a:pt x="2256" y="490"/>
                </a:lnTo>
                <a:lnTo>
                  <a:pt x="2238" y="488"/>
                </a:lnTo>
                <a:lnTo>
                  <a:pt x="2222" y="492"/>
                </a:lnTo>
                <a:lnTo>
                  <a:pt x="2208" y="496"/>
                </a:lnTo>
                <a:lnTo>
                  <a:pt x="2200" y="502"/>
                </a:lnTo>
                <a:lnTo>
                  <a:pt x="2196" y="504"/>
                </a:lnTo>
                <a:lnTo>
                  <a:pt x="2134" y="480"/>
                </a:lnTo>
                <a:lnTo>
                  <a:pt x="2072" y="466"/>
                </a:lnTo>
                <a:lnTo>
                  <a:pt x="2014" y="458"/>
                </a:lnTo>
                <a:lnTo>
                  <a:pt x="1998" y="456"/>
                </a:lnTo>
                <a:lnTo>
                  <a:pt x="1982" y="454"/>
                </a:lnTo>
                <a:lnTo>
                  <a:pt x="1980" y="454"/>
                </a:lnTo>
                <a:lnTo>
                  <a:pt x="1982" y="432"/>
                </a:lnTo>
                <a:lnTo>
                  <a:pt x="1980" y="410"/>
                </a:lnTo>
                <a:lnTo>
                  <a:pt x="1984" y="426"/>
                </a:lnTo>
                <a:lnTo>
                  <a:pt x="1984" y="440"/>
                </a:lnTo>
                <a:lnTo>
                  <a:pt x="1982" y="452"/>
                </a:lnTo>
                <a:lnTo>
                  <a:pt x="1996" y="410"/>
                </a:lnTo>
                <a:lnTo>
                  <a:pt x="2006" y="366"/>
                </a:lnTo>
                <a:lnTo>
                  <a:pt x="2008" y="320"/>
                </a:lnTo>
                <a:lnTo>
                  <a:pt x="2002" y="284"/>
                </a:lnTo>
                <a:lnTo>
                  <a:pt x="1992" y="250"/>
                </a:lnTo>
                <a:lnTo>
                  <a:pt x="1978" y="216"/>
                </a:lnTo>
                <a:lnTo>
                  <a:pt x="1970" y="190"/>
                </a:lnTo>
                <a:lnTo>
                  <a:pt x="1962" y="170"/>
                </a:lnTo>
                <a:lnTo>
                  <a:pt x="1952" y="152"/>
                </a:lnTo>
                <a:lnTo>
                  <a:pt x="1940" y="136"/>
                </a:lnTo>
                <a:lnTo>
                  <a:pt x="1918" y="116"/>
                </a:lnTo>
                <a:lnTo>
                  <a:pt x="1886" y="86"/>
                </a:lnTo>
                <a:lnTo>
                  <a:pt x="1854" y="58"/>
                </a:lnTo>
                <a:lnTo>
                  <a:pt x="1816" y="34"/>
                </a:lnTo>
                <a:lnTo>
                  <a:pt x="1780" y="18"/>
                </a:lnTo>
                <a:lnTo>
                  <a:pt x="1742" y="6"/>
                </a:lnTo>
                <a:lnTo>
                  <a:pt x="1700" y="0"/>
                </a:lnTo>
                <a:lnTo>
                  <a:pt x="1670" y="2"/>
                </a:lnTo>
                <a:lnTo>
                  <a:pt x="1640" y="4"/>
                </a:lnTo>
                <a:lnTo>
                  <a:pt x="1616" y="8"/>
                </a:lnTo>
                <a:lnTo>
                  <a:pt x="1592" y="12"/>
                </a:lnTo>
                <a:lnTo>
                  <a:pt x="1578" y="20"/>
                </a:lnTo>
                <a:lnTo>
                  <a:pt x="1564" y="30"/>
                </a:lnTo>
                <a:lnTo>
                  <a:pt x="1552" y="42"/>
                </a:lnTo>
                <a:lnTo>
                  <a:pt x="1532" y="58"/>
                </a:lnTo>
                <a:lnTo>
                  <a:pt x="1510" y="72"/>
                </a:lnTo>
                <a:lnTo>
                  <a:pt x="1502" y="78"/>
                </a:lnTo>
                <a:lnTo>
                  <a:pt x="1492" y="86"/>
                </a:lnTo>
                <a:lnTo>
                  <a:pt x="1484" y="90"/>
                </a:lnTo>
                <a:lnTo>
                  <a:pt x="1476" y="96"/>
                </a:lnTo>
                <a:lnTo>
                  <a:pt x="1468" y="104"/>
                </a:lnTo>
                <a:lnTo>
                  <a:pt x="1462" y="110"/>
                </a:lnTo>
                <a:lnTo>
                  <a:pt x="1458" y="118"/>
                </a:lnTo>
                <a:lnTo>
                  <a:pt x="1452" y="126"/>
                </a:lnTo>
                <a:lnTo>
                  <a:pt x="1448" y="134"/>
                </a:lnTo>
                <a:lnTo>
                  <a:pt x="1442" y="142"/>
                </a:lnTo>
                <a:lnTo>
                  <a:pt x="1436" y="148"/>
                </a:lnTo>
                <a:lnTo>
                  <a:pt x="1426" y="166"/>
                </a:lnTo>
                <a:lnTo>
                  <a:pt x="1418" y="182"/>
                </a:lnTo>
                <a:lnTo>
                  <a:pt x="1406" y="208"/>
                </a:lnTo>
                <a:lnTo>
                  <a:pt x="1396" y="234"/>
                </a:lnTo>
                <a:lnTo>
                  <a:pt x="1388" y="266"/>
                </a:lnTo>
                <a:lnTo>
                  <a:pt x="1388" y="296"/>
                </a:lnTo>
                <a:lnTo>
                  <a:pt x="1390" y="308"/>
                </a:lnTo>
                <a:lnTo>
                  <a:pt x="1388" y="318"/>
                </a:lnTo>
                <a:lnTo>
                  <a:pt x="1386" y="328"/>
                </a:lnTo>
                <a:lnTo>
                  <a:pt x="1386" y="346"/>
                </a:lnTo>
                <a:lnTo>
                  <a:pt x="1388" y="364"/>
                </a:lnTo>
                <a:lnTo>
                  <a:pt x="1384" y="368"/>
                </a:lnTo>
                <a:lnTo>
                  <a:pt x="1380" y="370"/>
                </a:lnTo>
                <a:lnTo>
                  <a:pt x="1378" y="376"/>
                </a:lnTo>
                <a:lnTo>
                  <a:pt x="1376" y="382"/>
                </a:lnTo>
                <a:lnTo>
                  <a:pt x="1372" y="404"/>
                </a:lnTo>
                <a:lnTo>
                  <a:pt x="1372" y="422"/>
                </a:lnTo>
                <a:lnTo>
                  <a:pt x="1372" y="436"/>
                </a:lnTo>
                <a:lnTo>
                  <a:pt x="1370" y="450"/>
                </a:lnTo>
                <a:lnTo>
                  <a:pt x="1372" y="470"/>
                </a:lnTo>
                <a:lnTo>
                  <a:pt x="1378" y="494"/>
                </a:lnTo>
                <a:lnTo>
                  <a:pt x="1386" y="516"/>
                </a:lnTo>
                <a:lnTo>
                  <a:pt x="1350" y="546"/>
                </a:lnTo>
                <a:lnTo>
                  <a:pt x="1318" y="574"/>
                </a:lnTo>
                <a:lnTo>
                  <a:pt x="1308" y="582"/>
                </a:lnTo>
                <a:lnTo>
                  <a:pt x="1294" y="596"/>
                </a:lnTo>
                <a:lnTo>
                  <a:pt x="1276" y="614"/>
                </a:lnTo>
                <a:lnTo>
                  <a:pt x="1274" y="610"/>
                </a:lnTo>
                <a:lnTo>
                  <a:pt x="1272" y="608"/>
                </a:lnTo>
                <a:lnTo>
                  <a:pt x="1272" y="606"/>
                </a:lnTo>
                <a:lnTo>
                  <a:pt x="1276" y="602"/>
                </a:lnTo>
                <a:lnTo>
                  <a:pt x="1276" y="600"/>
                </a:lnTo>
                <a:lnTo>
                  <a:pt x="1278" y="598"/>
                </a:lnTo>
                <a:lnTo>
                  <a:pt x="1280" y="596"/>
                </a:lnTo>
                <a:lnTo>
                  <a:pt x="1282" y="594"/>
                </a:lnTo>
                <a:lnTo>
                  <a:pt x="1284" y="590"/>
                </a:lnTo>
                <a:lnTo>
                  <a:pt x="1288" y="592"/>
                </a:lnTo>
                <a:lnTo>
                  <a:pt x="1292" y="594"/>
                </a:lnTo>
                <a:lnTo>
                  <a:pt x="1292" y="574"/>
                </a:lnTo>
                <a:lnTo>
                  <a:pt x="1294" y="554"/>
                </a:lnTo>
                <a:lnTo>
                  <a:pt x="1300" y="528"/>
                </a:lnTo>
                <a:lnTo>
                  <a:pt x="1302" y="528"/>
                </a:lnTo>
                <a:lnTo>
                  <a:pt x="1304" y="528"/>
                </a:lnTo>
                <a:lnTo>
                  <a:pt x="1306" y="528"/>
                </a:lnTo>
                <a:lnTo>
                  <a:pt x="1308" y="522"/>
                </a:lnTo>
                <a:lnTo>
                  <a:pt x="1308" y="518"/>
                </a:lnTo>
                <a:lnTo>
                  <a:pt x="1308" y="512"/>
                </a:lnTo>
                <a:lnTo>
                  <a:pt x="1306" y="508"/>
                </a:lnTo>
                <a:lnTo>
                  <a:pt x="1306" y="504"/>
                </a:lnTo>
                <a:lnTo>
                  <a:pt x="1304" y="504"/>
                </a:lnTo>
                <a:lnTo>
                  <a:pt x="1308" y="476"/>
                </a:lnTo>
                <a:lnTo>
                  <a:pt x="1302" y="444"/>
                </a:lnTo>
                <a:lnTo>
                  <a:pt x="1298" y="430"/>
                </a:lnTo>
                <a:lnTo>
                  <a:pt x="1296" y="418"/>
                </a:lnTo>
                <a:lnTo>
                  <a:pt x="1296" y="408"/>
                </a:lnTo>
                <a:lnTo>
                  <a:pt x="1294" y="394"/>
                </a:lnTo>
                <a:lnTo>
                  <a:pt x="1290" y="374"/>
                </a:lnTo>
                <a:lnTo>
                  <a:pt x="1286" y="348"/>
                </a:lnTo>
                <a:lnTo>
                  <a:pt x="1280" y="318"/>
                </a:lnTo>
                <a:lnTo>
                  <a:pt x="1276" y="290"/>
                </a:lnTo>
                <a:lnTo>
                  <a:pt x="1280" y="298"/>
                </a:lnTo>
                <a:lnTo>
                  <a:pt x="1284" y="304"/>
                </a:lnTo>
                <a:lnTo>
                  <a:pt x="1286" y="312"/>
                </a:lnTo>
                <a:lnTo>
                  <a:pt x="1286" y="320"/>
                </a:lnTo>
                <a:lnTo>
                  <a:pt x="1288" y="312"/>
                </a:lnTo>
                <a:lnTo>
                  <a:pt x="1288" y="304"/>
                </a:lnTo>
                <a:lnTo>
                  <a:pt x="1290" y="296"/>
                </a:lnTo>
                <a:lnTo>
                  <a:pt x="1292" y="300"/>
                </a:lnTo>
                <a:lnTo>
                  <a:pt x="1294" y="302"/>
                </a:lnTo>
                <a:lnTo>
                  <a:pt x="1296" y="306"/>
                </a:lnTo>
                <a:lnTo>
                  <a:pt x="1296" y="310"/>
                </a:lnTo>
                <a:lnTo>
                  <a:pt x="1300" y="300"/>
                </a:lnTo>
                <a:lnTo>
                  <a:pt x="1304" y="292"/>
                </a:lnTo>
                <a:lnTo>
                  <a:pt x="1310" y="294"/>
                </a:lnTo>
                <a:lnTo>
                  <a:pt x="1316" y="298"/>
                </a:lnTo>
                <a:lnTo>
                  <a:pt x="1322" y="302"/>
                </a:lnTo>
                <a:lnTo>
                  <a:pt x="1318" y="286"/>
                </a:lnTo>
                <a:lnTo>
                  <a:pt x="1314" y="268"/>
                </a:lnTo>
                <a:lnTo>
                  <a:pt x="1320" y="268"/>
                </a:lnTo>
                <a:lnTo>
                  <a:pt x="1324" y="270"/>
                </a:lnTo>
                <a:lnTo>
                  <a:pt x="1328" y="272"/>
                </a:lnTo>
                <a:lnTo>
                  <a:pt x="1330" y="278"/>
                </a:lnTo>
                <a:lnTo>
                  <a:pt x="1332" y="252"/>
                </a:lnTo>
                <a:lnTo>
                  <a:pt x="1322" y="228"/>
                </a:lnTo>
                <a:lnTo>
                  <a:pt x="1306" y="206"/>
                </a:lnTo>
                <a:lnTo>
                  <a:pt x="1286" y="188"/>
                </a:lnTo>
                <a:lnTo>
                  <a:pt x="1262" y="178"/>
                </a:lnTo>
                <a:lnTo>
                  <a:pt x="1266" y="176"/>
                </a:lnTo>
                <a:lnTo>
                  <a:pt x="1272" y="176"/>
                </a:lnTo>
                <a:lnTo>
                  <a:pt x="1278" y="178"/>
                </a:lnTo>
                <a:lnTo>
                  <a:pt x="1284" y="178"/>
                </a:lnTo>
                <a:lnTo>
                  <a:pt x="1288" y="180"/>
                </a:lnTo>
                <a:lnTo>
                  <a:pt x="1294" y="180"/>
                </a:lnTo>
                <a:lnTo>
                  <a:pt x="1282" y="172"/>
                </a:lnTo>
                <a:lnTo>
                  <a:pt x="1272" y="168"/>
                </a:lnTo>
                <a:lnTo>
                  <a:pt x="1266" y="166"/>
                </a:lnTo>
                <a:lnTo>
                  <a:pt x="1260" y="166"/>
                </a:lnTo>
                <a:lnTo>
                  <a:pt x="1256" y="166"/>
                </a:lnTo>
                <a:lnTo>
                  <a:pt x="1248" y="158"/>
                </a:lnTo>
                <a:lnTo>
                  <a:pt x="1234" y="148"/>
                </a:lnTo>
                <a:lnTo>
                  <a:pt x="1216" y="140"/>
                </a:lnTo>
                <a:lnTo>
                  <a:pt x="1196" y="134"/>
                </a:lnTo>
                <a:lnTo>
                  <a:pt x="1176" y="128"/>
                </a:lnTo>
                <a:lnTo>
                  <a:pt x="1162" y="126"/>
                </a:lnTo>
                <a:lnTo>
                  <a:pt x="1152" y="126"/>
                </a:lnTo>
                <a:lnTo>
                  <a:pt x="1154" y="124"/>
                </a:lnTo>
                <a:lnTo>
                  <a:pt x="1158" y="124"/>
                </a:lnTo>
                <a:lnTo>
                  <a:pt x="1162" y="122"/>
                </a:lnTo>
                <a:lnTo>
                  <a:pt x="1166" y="120"/>
                </a:lnTo>
                <a:lnTo>
                  <a:pt x="1170" y="120"/>
                </a:lnTo>
                <a:lnTo>
                  <a:pt x="1172" y="118"/>
                </a:lnTo>
                <a:lnTo>
                  <a:pt x="1162" y="118"/>
                </a:lnTo>
                <a:lnTo>
                  <a:pt x="1150" y="116"/>
                </a:lnTo>
                <a:lnTo>
                  <a:pt x="1134" y="116"/>
                </a:lnTo>
                <a:lnTo>
                  <a:pt x="1112" y="116"/>
                </a:lnTo>
                <a:lnTo>
                  <a:pt x="1082" y="118"/>
                </a:lnTo>
                <a:lnTo>
                  <a:pt x="1078" y="118"/>
                </a:lnTo>
                <a:lnTo>
                  <a:pt x="1072" y="116"/>
                </a:lnTo>
                <a:lnTo>
                  <a:pt x="1068" y="112"/>
                </a:lnTo>
                <a:lnTo>
                  <a:pt x="1064" y="108"/>
                </a:lnTo>
                <a:lnTo>
                  <a:pt x="1060" y="106"/>
                </a:lnTo>
                <a:lnTo>
                  <a:pt x="1052" y="102"/>
                </a:lnTo>
                <a:lnTo>
                  <a:pt x="1044" y="102"/>
                </a:lnTo>
                <a:lnTo>
                  <a:pt x="1036" y="100"/>
                </a:lnTo>
                <a:lnTo>
                  <a:pt x="1028" y="98"/>
                </a:lnTo>
                <a:lnTo>
                  <a:pt x="1038" y="96"/>
                </a:lnTo>
                <a:lnTo>
                  <a:pt x="1048" y="92"/>
                </a:lnTo>
                <a:lnTo>
                  <a:pt x="1030" y="86"/>
                </a:lnTo>
                <a:lnTo>
                  <a:pt x="1010" y="84"/>
                </a:lnTo>
                <a:lnTo>
                  <a:pt x="990" y="86"/>
                </a:lnTo>
                <a:lnTo>
                  <a:pt x="970" y="86"/>
                </a:lnTo>
                <a:lnTo>
                  <a:pt x="974" y="84"/>
                </a:lnTo>
                <a:lnTo>
                  <a:pt x="976" y="82"/>
                </a:lnTo>
                <a:lnTo>
                  <a:pt x="958" y="82"/>
                </a:lnTo>
                <a:lnTo>
                  <a:pt x="940" y="86"/>
                </a:lnTo>
                <a:lnTo>
                  <a:pt x="922" y="92"/>
                </a:lnTo>
                <a:lnTo>
                  <a:pt x="922" y="90"/>
                </a:lnTo>
                <a:lnTo>
                  <a:pt x="924" y="88"/>
                </a:lnTo>
                <a:lnTo>
                  <a:pt x="896" y="90"/>
                </a:lnTo>
                <a:lnTo>
                  <a:pt x="870" y="98"/>
                </a:lnTo>
                <a:lnTo>
                  <a:pt x="844" y="106"/>
                </a:lnTo>
                <a:lnTo>
                  <a:pt x="830" y="110"/>
                </a:lnTo>
                <a:lnTo>
                  <a:pt x="816" y="116"/>
                </a:lnTo>
                <a:lnTo>
                  <a:pt x="802" y="122"/>
                </a:lnTo>
                <a:lnTo>
                  <a:pt x="786" y="132"/>
                </a:lnTo>
                <a:lnTo>
                  <a:pt x="776" y="142"/>
                </a:lnTo>
                <a:lnTo>
                  <a:pt x="770" y="152"/>
                </a:lnTo>
                <a:lnTo>
                  <a:pt x="768" y="154"/>
                </a:lnTo>
                <a:lnTo>
                  <a:pt x="740" y="162"/>
                </a:lnTo>
                <a:lnTo>
                  <a:pt x="716" y="174"/>
                </a:lnTo>
                <a:lnTo>
                  <a:pt x="694" y="194"/>
                </a:lnTo>
                <a:lnTo>
                  <a:pt x="674" y="220"/>
                </a:lnTo>
                <a:lnTo>
                  <a:pt x="660" y="254"/>
                </a:lnTo>
                <a:lnTo>
                  <a:pt x="648" y="286"/>
                </a:lnTo>
                <a:lnTo>
                  <a:pt x="634" y="320"/>
                </a:lnTo>
                <a:lnTo>
                  <a:pt x="618" y="354"/>
                </a:lnTo>
                <a:lnTo>
                  <a:pt x="604" y="390"/>
                </a:lnTo>
                <a:lnTo>
                  <a:pt x="594" y="422"/>
                </a:lnTo>
                <a:lnTo>
                  <a:pt x="598" y="414"/>
                </a:lnTo>
                <a:lnTo>
                  <a:pt x="604" y="408"/>
                </a:lnTo>
                <a:lnTo>
                  <a:pt x="598" y="428"/>
                </a:lnTo>
                <a:lnTo>
                  <a:pt x="596" y="454"/>
                </a:lnTo>
                <a:lnTo>
                  <a:pt x="596" y="484"/>
                </a:lnTo>
                <a:lnTo>
                  <a:pt x="598" y="510"/>
                </a:lnTo>
                <a:lnTo>
                  <a:pt x="604" y="528"/>
                </a:lnTo>
                <a:lnTo>
                  <a:pt x="608" y="522"/>
                </a:lnTo>
                <a:lnTo>
                  <a:pt x="610" y="514"/>
                </a:lnTo>
                <a:lnTo>
                  <a:pt x="608" y="530"/>
                </a:lnTo>
                <a:lnTo>
                  <a:pt x="608" y="552"/>
                </a:lnTo>
                <a:lnTo>
                  <a:pt x="612" y="574"/>
                </a:lnTo>
                <a:lnTo>
                  <a:pt x="616" y="594"/>
                </a:lnTo>
                <a:lnTo>
                  <a:pt x="624" y="612"/>
                </a:lnTo>
                <a:lnTo>
                  <a:pt x="636" y="624"/>
                </a:lnTo>
                <a:lnTo>
                  <a:pt x="636" y="620"/>
                </a:lnTo>
                <a:lnTo>
                  <a:pt x="636" y="616"/>
                </a:lnTo>
                <a:lnTo>
                  <a:pt x="638" y="612"/>
                </a:lnTo>
                <a:lnTo>
                  <a:pt x="638" y="608"/>
                </a:lnTo>
                <a:lnTo>
                  <a:pt x="644" y="636"/>
                </a:lnTo>
                <a:lnTo>
                  <a:pt x="650" y="662"/>
                </a:lnTo>
                <a:lnTo>
                  <a:pt x="650" y="660"/>
                </a:lnTo>
                <a:lnTo>
                  <a:pt x="650" y="658"/>
                </a:lnTo>
                <a:lnTo>
                  <a:pt x="654" y="672"/>
                </a:lnTo>
                <a:lnTo>
                  <a:pt x="662" y="686"/>
                </a:lnTo>
                <a:lnTo>
                  <a:pt x="672" y="700"/>
                </a:lnTo>
                <a:lnTo>
                  <a:pt x="678" y="712"/>
                </a:lnTo>
                <a:lnTo>
                  <a:pt x="678" y="708"/>
                </a:lnTo>
                <a:lnTo>
                  <a:pt x="680" y="702"/>
                </a:lnTo>
                <a:lnTo>
                  <a:pt x="680" y="696"/>
                </a:lnTo>
                <a:lnTo>
                  <a:pt x="682" y="690"/>
                </a:lnTo>
                <a:lnTo>
                  <a:pt x="682" y="684"/>
                </a:lnTo>
                <a:lnTo>
                  <a:pt x="684" y="710"/>
                </a:lnTo>
                <a:lnTo>
                  <a:pt x="684" y="736"/>
                </a:lnTo>
                <a:lnTo>
                  <a:pt x="690" y="732"/>
                </a:lnTo>
                <a:lnTo>
                  <a:pt x="696" y="728"/>
                </a:lnTo>
                <a:lnTo>
                  <a:pt x="694" y="762"/>
                </a:lnTo>
                <a:lnTo>
                  <a:pt x="688" y="788"/>
                </a:lnTo>
                <a:lnTo>
                  <a:pt x="682" y="804"/>
                </a:lnTo>
                <a:lnTo>
                  <a:pt x="678" y="814"/>
                </a:lnTo>
                <a:lnTo>
                  <a:pt x="674" y="818"/>
                </a:lnTo>
                <a:lnTo>
                  <a:pt x="672" y="820"/>
                </a:lnTo>
                <a:lnTo>
                  <a:pt x="674" y="824"/>
                </a:lnTo>
                <a:lnTo>
                  <a:pt x="678" y="834"/>
                </a:lnTo>
                <a:lnTo>
                  <a:pt x="686" y="852"/>
                </a:lnTo>
                <a:lnTo>
                  <a:pt x="702" y="872"/>
                </a:lnTo>
                <a:lnTo>
                  <a:pt x="722" y="894"/>
                </a:lnTo>
                <a:lnTo>
                  <a:pt x="740" y="910"/>
                </a:lnTo>
                <a:lnTo>
                  <a:pt x="760" y="926"/>
                </a:lnTo>
                <a:lnTo>
                  <a:pt x="776" y="938"/>
                </a:lnTo>
                <a:lnTo>
                  <a:pt x="790" y="948"/>
                </a:lnTo>
                <a:lnTo>
                  <a:pt x="780" y="946"/>
                </a:lnTo>
                <a:lnTo>
                  <a:pt x="772" y="944"/>
                </a:lnTo>
                <a:lnTo>
                  <a:pt x="744" y="924"/>
                </a:lnTo>
                <a:lnTo>
                  <a:pt x="716" y="902"/>
                </a:lnTo>
                <a:lnTo>
                  <a:pt x="692" y="880"/>
                </a:lnTo>
                <a:lnTo>
                  <a:pt x="672" y="860"/>
                </a:lnTo>
                <a:lnTo>
                  <a:pt x="658" y="838"/>
                </a:lnTo>
                <a:lnTo>
                  <a:pt x="652" y="820"/>
                </a:lnTo>
                <a:lnTo>
                  <a:pt x="658" y="804"/>
                </a:lnTo>
                <a:lnTo>
                  <a:pt x="656" y="804"/>
                </a:lnTo>
                <a:lnTo>
                  <a:pt x="654" y="806"/>
                </a:lnTo>
                <a:lnTo>
                  <a:pt x="650" y="808"/>
                </a:lnTo>
                <a:lnTo>
                  <a:pt x="646" y="812"/>
                </a:lnTo>
                <a:lnTo>
                  <a:pt x="642" y="818"/>
                </a:lnTo>
                <a:lnTo>
                  <a:pt x="638" y="826"/>
                </a:lnTo>
                <a:lnTo>
                  <a:pt x="632" y="840"/>
                </a:lnTo>
                <a:lnTo>
                  <a:pt x="626" y="858"/>
                </a:lnTo>
                <a:lnTo>
                  <a:pt x="620" y="876"/>
                </a:lnTo>
                <a:lnTo>
                  <a:pt x="614" y="892"/>
                </a:lnTo>
                <a:lnTo>
                  <a:pt x="612" y="898"/>
                </a:lnTo>
                <a:lnTo>
                  <a:pt x="610" y="902"/>
                </a:lnTo>
                <a:lnTo>
                  <a:pt x="610" y="906"/>
                </a:lnTo>
                <a:lnTo>
                  <a:pt x="610" y="908"/>
                </a:lnTo>
                <a:lnTo>
                  <a:pt x="604" y="908"/>
                </a:lnTo>
                <a:lnTo>
                  <a:pt x="592" y="910"/>
                </a:lnTo>
                <a:lnTo>
                  <a:pt x="576" y="914"/>
                </a:lnTo>
                <a:lnTo>
                  <a:pt x="562" y="920"/>
                </a:lnTo>
                <a:lnTo>
                  <a:pt x="552" y="930"/>
                </a:lnTo>
                <a:lnTo>
                  <a:pt x="548" y="932"/>
                </a:lnTo>
                <a:lnTo>
                  <a:pt x="538" y="934"/>
                </a:lnTo>
                <a:lnTo>
                  <a:pt x="528" y="940"/>
                </a:lnTo>
                <a:lnTo>
                  <a:pt x="516" y="950"/>
                </a:lnTo>
                <a:lnTo>
                  <a:pt x="508" y="964"/>
                </a:lnTo>
                <a:lnTo>
                  <a:pt x="508" y="984"/>
                </a:lnTo>
                <a:lnTo>
                  <a:pt x="504" y="986"/>
                </a:lnTo>
                <a:lnTo>
                  <a:pt x="492" y="990"/>
                </a:lnTo>
                <a:lnTo>
                  <a:pt x="476" y="998"/>
                </a:lnTo>
                <a:lnTo>
                  <a:pt x="460" y="1006"/>
                </a:lnTo>
                <a:lnTo>
                  <a:pt x="446" y="1018"/>
                </a:lnTo>
                <a:lnTo>
                  <a:pt x="440" y="1024"/>
                </a:lnTo>
                <a:lnTo>
                  <a:pt x="436" y="1028"/>
                </a:lnTo>
                <a:lnTo>
                  <a:pt x="432" y="1032"/>
                </a:lnTo>
                <a:lnTo>
                  <a:pt x="430" y="1034"/>
                </a:lnTo>
                <a:lnTo>
                  <a:pt x="428" y="1036"/>
                </a:lnTo>
                <a:lnTo>
                  <a:pt x="424" y="1036"/>
                </a:lnTo>
                <a:lnTo>
                  <a:pt x="416" y="1040"/>
                </a:lnTo>
                <a:lnTo>
                  <a:pt x="404" y="1046"/>
                </a:lnTo>
                <a:lnTo>
                  <a:pt x="388" y="1060"/>
                </a:lnTo>
                <a:lnTo>
                  <a:pt x="370" y="1082"/>
                </a:lnTo>
                <a:lnTo>
                  <a:pt x="360" y="1094"/>
                </a:lnTo>
                <a:lnTo>
                  <a:pt x="350" y="1106"/>
                </a:lnTo>
                <a:lnTo>
                  <a:pt x="312" y="1108"/>
                </a:lnTo>
                <a:lnTo>
                  <a:pt x="272" y="1118"/>
                </a:lnTo>
                <a:lnTo>
                  <a:pt x="230" y="1136"/>
                </a:lnTo>
                <a:lnTo>
                  <a:pt x="192" y="1160"/>
                </a:lnTo>
                <a:lnTo>
                  <a:pt x="160" y="1188"/>
                </a:lnTo>
                <a:lnTo>
                  <a:pt x="138" y="1220"/>
                </a:lnTo>
                <a:lnTo>
                  <a:pt x="116" y="1272"/>
                </a:lnTo>
                <a:lnTo>
                  <a:pt x="98" y="1326"/>
                </a:lnTo>
                <a:lnTo>
                  <a:pt x="84" y="1384"/>
                </a:lnTo>
                <a:lnTo>
                  <a:pt x="70" y="1440"/>
                </a:lnTo>
                <a:lnTo>
                  <a:pt x="54" y="1496"/>
                </a:lnTo>
                <a:lnTo>
                  <a:pt x="38" y="1538"/>
                </a:lnTo>
                <a:lnTo>
                  <a:pt x="22" y="1584"/>
                </a:lnTo>
                <a:lnTo>
                  <a:pt x="8" y="1630"/>
                </a:lnTo>
                <a:lnTo>
                  <a:pt x="0" y="1672"/>
                </a:lnTo>
                <a:lnTo>
                  <a:pt x="2" y="1698"/>
                </a:lnTo>
                <a:lnTo>
                  <a:pt x="12" y="1728"/>
                </a:lnTo>
                <a:lnTo>
                  <a:pt x="30" y="1758"/>
                </a:lnTo>
                <a:lnTo>
                  <a:pt x="52" y="1788"/>
                </a:lnTo>
                <a:lnTo>
                  <a:pt x="74" y="1818"/>
                </a:lnTo>
                <a:lnTo>
                  <a:pt x="68" y="1934"/>
                </a:lnTo>
                <a:lnTo>
                  <a:pt x="68" y="2050"/>
                </a:lnTo>
                <a:lnTo>
                  <a:pt x="66" y="2106"/>
                </a:lnTo>
                <a:lnTo>
                  <a:pt x="66" y="2158"/>
                </a:lnTo>
                <a:lnTo>
                  <a:pt x="64" y="2204"/>
                </a:lnTo>
                <a:lnTo>
                  <a:pt x="68" y="2246"/>
                </a:lnTo>
                <a:lnTo>
                  <a:pt x="68" y="2254"/>
                </a:lnTo>
                <a:lnTo>
                  <a:pt x="68" y="2260"/>
                </a:lnTo>
                <a:lnTo>
                  <a:pt x="68" y="2268"/>
                </a:lnTo>
                <a:lnTo>
                  <a:pt x="76" y="2288"/>
                </a:lnTo>
                <a:lnTo>
                  <a:pt x="90" y="2304"/>
                </a:lnTo>
                <a:lnTo>
                  <a:pt x="3292" y="2308"/>
                </a:lnTo>
                <a:lnTo>
                  <a:pt x="3268" y="1756"/>
                </a:lnTo>
                <a:lnTo>
                  <a:pt x="3278" y="1750"/>
                </a:lnTo>
                <a:close/>
                <a:moveTo>
                  <a:pt x="1044" y="984"/>
                </a:moveTo>
                <a:lnTo>
                  <a:pt x="1048" y="978"/>
                </a:lnTo>
                <a:lnTo>
                  <a:pt x="1054" y="974"/>
                </a:lnTo>
                <a:lnTo>
                  <a:pt x="1062" y="972"/>
                </a:lnTo>
                <a:lnTo>
                  <a:pt x="1070" y="970"/>
                </a:lnTo>
                <a:lnTo>
                  <a:pt x="1092" y="974"/>
                </a:lnTo>
                <a:lnTo>
                  <a:pt x="1116" y="982"/>
                </a:lnTo>
                <a:lnTo>
                  <a:pt x="1140" y="988"/>
                </a:lnTo>
                <a:lnTo>
                  <a:pt x="1162" y="990"/>
                </a:lnTo>
                <a:lnTo>
                  <a:pt x="1162" y="1006"/>
                </a:lnTo>
                <a:lnTo>
                  <a:pt x="1162" y="1022"/>
                </a:lnTo>
                <a:lnTo>
                  <a:pt x="1128" y="1012"/>
                </a:lnTo>
                <a:lnTo>
                  <a:pt x="1096" y="1004"/>
                </a:lnTo>
                <a:lnTo>
                  <a:pt x="1064" y="1000"/>
                </a:lnTo>
                <a:lnTo>
                  <a:pt x="1058" y="1000"/>
                </a:lnTo>
                <a:lnTo>
                  <a:pt x="1050" y="998"/>
                </a:lnTo>
                <a:lnTo>
                  <a:pt x="1040" y="998"/>
                </a:lnTo>
                <a:lnTo>
                  <a:pt x="1042" y="990"/>
                </a:lnTo>
                <a:lnTo>
                  <a:pt x="1044" y="984"/>
                </a:lnTo>
                <a:close/>
                <a:moveTo>
                  <a:pt x="974" y="1130"/>
                </a:moveTo>
                <a:lnTo>
                  <a:pt x="974" y="1114"/>
                </a:lnTo>
                <a:lnTo>
                  <a:pt x="980" y="1098"/>
                </a:lnTo>
                <a:lnTo>
                  <a:pt x="988" y="1086"/>
                </a:lnTo>
                <a:lnTo>
                  <a:pt x="994" y="1074"/>
                </a:lnTo>
                <a:lnTo>
                  <a:pt x="990" y="1064"/>
                </a:lnTo>
                <a:lnTo>
                  <a:pt x="994" y="1066"/>
                </a:lnTo>
                <a:lnTo>
                  <a:pt x="1006" y="1072"/>
                </a:lnTo>
                <a:lnTo>
                  <a:pt x="1018" y="1080"/>
                </a:lnTo>
                <a:lnTo>
                  <a:pt x="1030" y="1092"/>
                </a:lnTo>
                <a:lnTo>
                  <a:pt x="1038" y="1106"/>
                </a:lnTo>
                <a:lnTo>
                  <a:pt x="1040" y="1122"/>
                </a:lnTo>
                <a:lnTo>
                  <a:pt x="1042" y="1144"/>
                </a:lnTo>
                <a:lnTo>
                  <a:pt x="1046" y="1166"/>
                </a:lnTo>
                <a:lnTo>
                  <a:pt x="1050" y="1186"/>
                </a:lnTo>
                <a:lnTo>
                  <a:pt x="1052" y="1202"/>
                </a:lnTo>
                <a:lnTo>
                  <a:pt x="1052" y="1208"/>
                </a:lnTo>
                <a:lnTo>
                  <a:pt x="1048" y="1204"/>
                </a:lnTo>
                <a:lnTo>
                  <a:pt x="1038" y="1196"/>
                </a:lnTo>
                <a:lnTo>
                  <a:pt x="1024" y="1186"/>
                </a:lnTo>
                <a:lnTo>
                  <a:pt x="1010" y="1172"/>
                </a:lnTo>
                <a:lnTo>
                  <a:pt x="994" y="1158"/>
                </a:lnTo>
                <a:lnTo>
                  <a:pt x="982" y="1144"/>
                </a:lnTo>
                <a:lnTo>
                  <a:pt x="974" y="1130"/>
                </a:lnTo>
                <a:close/>
                <a:moveTo>
                  <a:pt x="1374" y="2006"/>
                </a:moveTo>
                <a:lnTo>
                  <a:pt x="1374" y="2012"/>
                </a:lnTo>
                <a:lnTo>
                  <a:pt x="1374" y="2018"/>
                </a:lnTo>
                <a:lnTo>
                  <a:pt x="1372" y="2036"/>
                </a:lnTo>
                <a:lnTo>
                  <a:pt x="1370" y="2058"/>
                </a:lnTo>
                <a:lnTo>
                  <a:pt x="1366" y="2078"/>
                </a:lnTo>
                <a:lnTo>
                  <a:pt x="1362" y="2090"/>
                </a:lnTo>
                <a:lnTo>
                  <a:pt x="1340" y="2048"/>
                </a:lnTo>
                <a:lnTo>
                  <a:pt x="1312" y="2006"/>
                </a:lnTo>
                <a:lnTo>
                  <a:pt x="1282" y="1964"/>
                </a:lnTo>
                <a:lnTo>
                  <a:pt x="1256" y="1922"/>
                </a:lnTo>
                <a:lnTo>
                  <a:pt x="1220" y="1854"/>
                </a:lnTo>
                <a:lnTo>
                  <a:pt x="1190" y="1784"/>
                </a:lnTo>
                <a:lnTo>
                  <a:pt x="1160" y="1712"/>
                </a:lnTo>
                <a:lnTo>
                  <a:pt x="1128" y="1622"/>
                </a:lnTo>
                <a:lnTo>
                  <a:pt x="1102" y="1530"/>
                </a:lnTo>
                <a:lnTo>
                  <a:pt x="1078" y="1436"/>
                </a:lnTo>
                <a:lnTo>
                  <a:pt x="1064" y="1392"/>
                </a:lnTo>
                <a:lnTo>
                  <a:pt x="1048" y="1346"/>
                </a:lnTo>
                <a:lnTo>
                  <a:pt x="1034" y="1302"/>
                </a:lnTo>
                <a:lnTo>
                  <a:pt x="1026" y="1256"/>
                </a:lnTo>
                <a:lnTo>
                  <a:pt x="1030" y="1210"/>
                </a:lnTo>
                <a:lnTo>
                  <a:pt x="1032" y="1214"/>
                </a:lnTo>
                <a:lnTo>
                  <a:pt x="1038" y="1216"/>
                </a:lnTo>
                <a:lnTo>
                  <a:pt x="1048" y="1216"/>
                </a:lnTo>
                <a:lnTo>
                  <a:pt x="1060" y="1212"/>
                </a:lnTo>
                <a:lnTo>
                  <a:pt x="1070" y="1210"/>
                </a:lnTo>
                <a:lnTo>
                  <a:pt x="1078" y="1206"/>
                </a:lnTo>
                <a:lnTo>
                  <a:pt x="1080" y="1206"/>
                </a:lnTo>
                <a:lnTo>
                  <a:pt x="1096" y="1212"/>
                </a:lnTo>
                <a:lnTo>
                  <a:pt x="1112" y="1228"/>
                </a:lnTo>
                <a:lnTo>
                  <a:pt x="1126" y="1246"/>
                </a:lnTo>
                <a:lnTo>
                  <a:pt x="1138" y="1266"/>
                </a:lnTo>
                <a:lnTo>
                  <a:pt x="1148" y="1280"/>
                </a:lnTo>
                <a:lnTo>
                  <a:pt x="1190" y="1348"/>
                </a:lnTo>
                <a:lnTo>
                  <a:pt x="1226" y="1420"/>
                </a:lnTo>
                <a:lnTo>
                  <a:pt x="1258" y="1492"/>
                </a:lnTo>
                <a:lnTo>
                  <a:pt x="1290" y="1566"/>
                </a:lnTo>
                <a:lnTo>
                  <a:pt x="1320" y="1640"/>
                </a:lnTo>
                <a:lnTo>
                  <a:pt x="1346" y="1716"/>
                </a:lnTo>
                <a:lnTo>
                  <a:pt x="1364" y="1796"/>
                </a:lnTo>
                <a:lnTo>
                  <a:pt x="1374" y="1900"/>
                </a:lnTo>
                <a:lnTo>
                  <a:pt x="1374" y="2006"/>
                </a:lnTo>
                <a:close/>
                <a:moveTo>
                  <a:pt x="1884" y="900"/>
                </a:moveTo>
                <a:lnTo>
                  <a:pt x="1886" y="904"/>
                </a:lnTo>
                <a:lnTo>
                  <a:pt x="1886" y="916"/>
                </a:lnTo>
                <a:lnTo>
                  <a:pt x="1886" y="932"/>
                </a:lnTo>
                <a:lnTo>
                  <a:pt x="1882" y="950"/>
                </a:lnTo>
                <a:lnTo>
                  <a:pt x="1872" y="964"/>
                </a:lnTo>
                <a:lnTo>
                  <a:pt x="1864" y="974"/>
                </a:lnTo>
                <a:lnTo>
                  <a:pt x="1854" y="992"/>
                </a:lnTo>
                <a:lnTo>
                  <a:pt x="1840" y="1014"/>
                </a:lnTo>
                <a:lnTo>
                  <a:pt x="1824" y="1042"/>
                </a:lnTo>
                <a:lnTo>
                  <a:pt x="1808" y="1070"/>
                </a:lnTo>
                <a:lnTo>
                  <a:pt x="1790" y="1098"/>
                </a:lnTo>
                <a:lnTo>
                  <a:pt x="1790" y="1100"/>
                </a:lnTo>
                <a:lnTo>
                  <a:pt x="1790" y="1104"/>
                </a:lnTo>
                <a:lnTo>
                  <a:pt x="1780" y="1142"/>
                </a:lnTo>
                <a:lnTo>
                  <a:pt x="1772" y="1180"/>
                </a:lnTo>
                <a:lnTo>
                  <a:pt x="1768" y="1218"/>
                </a:lnTo>
                <a:lnTo>
                  <a:pt x="1768" y="1222"/>
                </a:lnTo>
                <a:lnTo>
                  <a:pt x="1768" y="1224"/>
                </a:lnTo>
                <a:lnTo>
                  <a:pt x="1770" y="1240"/>
                </a:lnTo>
                <a:lnTo>
                  <a:pt x="1772" y="1256"/>
                </a:lnTo>
                <a:lnTo>
                  <a:pt x="1774" y="1274"/>
                </a:lnTo>
                <a:lnTo>
                  <a:pt x="1774" y="1290"/>
                </a:lnTo>
                <a:lnTo>
                  <a:pt x="1770" y="1304"/>
                </a:lnTo>
                <a:lnTo>
                  <a:pt x="1762" y="1316"/>
                </a:lnTo>
                <a:lnTo>
                  <a:pt x="1748" y="1322"/>
                </a:lnTo>
                <a:lnTo>
                  <a:pt x="1740" y="1322"/>
                </a:lnTo>
                <a:lnTo>
                  <a:pt x="1724" y="1320"/>
                </a:lnTo>
                <a:lnTo>
                  <a:pt x="1704" y="1318"/>
                </a:lnTo>
                <a:lnTo>
                  <a:pt x="1682" y="1316"/>
                </a:lnTo>
                <a:lnTo>
                  <a:pt x="1664" y="1312"/>
                </a:lnTo>
                <a:lnTo>
                  <a:pt x="1650" y="1310"/>
                </a:lnTo>
                <a:lnTo>
                  <a:pt x="1644" y="1306"/>
                </a:lnTo>
                <a:lnTo>
                  <a:pt x="1646" y="1276"/>
                </a:lnTo>
                <a:lnTo>
                  <a:pt x="1646" y="1240"/>
                </a:lnTo>
                <a:lnTo>
                  <a:pt x="1646" y="1204"/>
                </a:lnTo>
                <a:lnTo>
                  <a:pt x="1630" y="1178"/>
                </a:lnTo>
                <a:lnTo>
                  <a:pt x="1620" y="1152"/>
                </a:lnTo>
                <a:lnTo>
                  <a:pt x="1612" y="1132"/>
                </a:lnTo>
                <a:lnTo>
                  <a:pt x="1610" y="1116"/>
                </a:lnTo>
                <a:lnTo>
                  <a:pt x="1608" y="1112"/>
                </a:lnTo>
                <a:lnTo>
                  <a:pt x="1588" y="1100"/>
                </a:lnTo>
                <a:lnTo>
                  <a:pt x="1574" y="1084"/>
                </a:lnTo>
                <a:lnTo>
                  <a:pt x="1564" y="1068"/>
                </a:lnTo>
                <a:lnTo>
                  <a:pt x="1558" y="1052"/>
                </a:lnTo>
                <a:lnTo>
                  <a:pt x="1554" y="1040"/>
                </a:lnTo>
                <a:lnTo>
                  <a:pt x="1552" y="1036"/>
                </a:lnTo>
                <a:lnTo>
                  <a:pt x="1532" y="1056"/>
                </a:lnTo>
                <a:lnTo>
                  <a:pt x="1508" y="1070"/>
                </a:lnTo>
                <a:lnTo>
                  <a:pt x="1482" y="1080"/>
                </a:lnTo>
                <a:lnTo>
                  <a:pt x="1454" y="1084"/>
                </a:lnTo>
                <a:lnTo>
                  <a:pt x="1428" y="1084"/>
                </a:lnTo>
                <a:lnTo>
                  <a:pt x="1406" y="1084"/>
                </a:lnTo>
                <a:lnTo>
                  <a:pt x="1388" y="1082"/>
                </a:lnTo>
                <a:lnTo>
                  <a:pt x="1386" y="1082"/>
                </a:lnTo>
                <a:lnTo>
                  <a:pt x="1384" y="1082"/>
                </a:lnTo>
                <a:lnTo>
                  <a:pt x="1384" y="1080"/>
                </a:lnTo>
                <a:lnTo>
                  <a:pt x="1380" y="1080"/>
                </a:lnTo>
                <a:lnTo>
                  <a:pt x="1378" y="1080"/>
                </a:lnTo>
                <a:lnTo>
                  <a:pt x="1376" y="1080"/>
                </a:lnTo>
                <a:lnTo>
                  <a:pt x="1388" y="1060"/>
                </a:lnTo>
                <a:lnTo>
                  <a:pt x="1396" y="1030"/>
                </a:lnTo>
                <a:lnTo>
                  <a:pt x="1402" y="994"/>
                </a:lnTo>
                <a:lnTo>
                  <a:pt x="1408" y="954"/>
                </a:lnTo>
                <a:lnTo>
                  <a:pt x="1412" y="912"/>
                </a:lnTo>
                <a:lnTo>
                  <a:pt x="1416" y="870"/>
                </a:lnTo>
                <a:lnTo>
                  <a:pt x="1420" y="830"/>
                </a:lnTo>
                <a:lnTo>
                  <a:pt x="1422" y="794"/>
                </a:lnTo>
                <a:lnTo>
                  <a:pt x="1426" y="766"/>
                </a:lnTo>
                <a:lnTo>
                  <a:pt x="1428" y="748"/>
                </a:lnTo>
                <a:lnTo>
                  <a:pt x="1434" y="730"/>
                </a:lnTo>
                <a:lnTo>
                  <a:pt x="1444" y="710"/>
                </a:lnTo>
                <a:lnTo>
                  <a:pt x="1456" y="690"/>
                </a:lnTo>
                <a:lnTo>
                  <a:pt x="1468" y="670"/>
                </a:lnTo>
                <a:lnTo>
                  <a:pt x="1480" y="654"/>
                </a:lnTo>
                <a:lnTo>
                  <a:pt x="1490" y="640"/>
                </a:lnTo>
                <a:lnTo>
                  <a:pt x="1498" y="630"/>
                </a:lnTo>
                <a:lnTo>
                  <a:pt x="1500" y="628"/>
                </a:lnTo>
                <a:lnTo>
                  <a:pt x="1504" y="630"/>
                </a:lnTo>
                <a:lnTo>
                  <a:pt x="1508" y="626"/>
                </a:lnTo>
                <a:lnTo>
                  <a:pt x="1512" y="620"/>
                </a:lnTo>
                <a:lnTo>
                  <a:pt x="1512" y="628"/>
                </a:lnTo>
                <a:lnTo>
                  <a:pt x="1512" y="636"/>
                </a:lnTo>
                <a:lnTo>
                  <a:pt x="1556" y="672"/>
                </a:lnTo>
                <a:lnTo>
                  <a:pt x="1556" y="704"/>
                </a:lnTo>
                <a:lnTo>
                  <a:pt x="1562" y="742"/>
                </a:lnTo>
                <a:lnTo>
                  <a:pt x="1570" y="784"/>
                </a:lnTo>
                <a:lnTo>
                  <a:pt x="1580" y="826"/>
                </a:lnTo>
                <a:lnTo>
                  <a:pt x="1592" y="870"/>
                </a:lnTo>
                <a:lnTo>
                  <a:pt x="1606" y="914"/>
                </a:lnTo>
                <a:lnTo>
                  <a:pt x="1620" y="956"/>
                </a:lnTo>
                <a:lnTo>
                  <a:pt x="1634" y="994"/>
                </a:lnTo>
                <a:lnTo>
                  <a:pt x="1648" y="1028"/>
                </a:lnTo>
                <a:lnTo>
                  <a:pt x="1660" y="1058"/>
                </a:lnTo>
                <a:lnTo>
                  <a:pt x="1668" y="1080"/>
                </a:lnTo>
                <a:lnTo>
                  <a:pt x="1674" y="1094"/>
                </a:lnTo>
                <a:lnTo>
                  <a:pt x="1676" y="1100"/>
                </a:lnTo>
                <a:lnTo>
                  <a:pt x="1742" y="1170"/>
                </a:lnTo>
                <a:lnTo>
                  <a:pt x="1742" y="1168"/>
                </a:lnTo>
                <a:lnTo>
                  <a:pt x="1742" y="1166"/>
                </a:lnTo>
                <a:lnTo>
                  <a:pt x="1742" y="1160"/>
                </a:lnTo>
                <a:lnTo>
                  <a:pt x="1746" y="1146"/>
                </a:lnTo>
                <a:lnTo>
                  <a:pt x="1750" y="1124"/>
                </a:lnTo>
                <a:lnTo>
                  <a:pt x="1746" y="1132"/>
                </a:lnTo>
                <a:lnTo>
                  <a:pt x="1742" y="1140"/>
                </a:lnTo>
                <a:lnTo>
                  <a:pt x="1748" y="1114"/>
                </a:lnTo>
                <a:lnTo>
                  <a:pt x="1752" y="1084"/>
                </a:lnTo>
                <a:lnTo>
                  <a:pt x="1754" y="1052"/>
                </a:lnTo>
                <a:lnTo>
                  <a:pt x="1758" y="1022"/>
                </a:lnTo>
                <a:lnTo>
                  <a:pt x="1764" y="992"/>
                </a:lnTo>
                <a:lnTo>
                  <a:pt x="1772" y="968"/>
                </a:lnTo>
                <a:lnTo>
                  <a:pt x="1780" y="950"/>
                </a:lnTo>
                <a:lnTo>
                  <a:pt x="1790" y="930"/>
                </a:lnTo>
                <a:lnTo>
                  <a:pt x="1802" y="904"/>
                </a:lnTo>
                <a:lnTo>
                  <a:pt x="1812" y="878"/>
                </a:lnTo>
                <a:lnTo>
                  <a:pt x="1824" y="852"/>
                </a:lnTo>
                <a:lnTo>
                  <a:pt x="1834" y="830"/>
                </a:lnTo>
                <a:lnTo>
                  <a:pt x="1842" y="812"/>
                </a:lnTo>
                <a:lnTo>
                  <a:pt x="1848" y="802"/>
                </a:lnTo>
                <a:lnTo>
                  <a:pt x="1862" y="776"/>
                </a:lnTo>
                <a:lnTo>
                  <a:pt x="1876" y="754"/>
                </a:lnTo>
                <a:lnTo>
                  <a:pt x="1884" y="736"/>
                </a:lnTo>
                <a:lnTo>
                  <a:pt x="1892" y="720"/>
                </a:lnTo>
                <a:lnTo>
                  <a:pt x="1900" y="706"/>
                </a:lnTo>
                <a:lnTo>
                  <a:pt x="1908" y="694"/>
                </a:lnTo>
                <a:lnTo>
                  <a:pt x="1912" y="682"/>
                </a:lnTo>
                <a:lnTo>
                  <a:pt x="1920" y="636"/>
                </a:lnTo>
                <a:lnTo>
                  <a:pt x="1930" y="592"/>
                </a:lnTo>
                <a:lnTo>
                  <a:pt x="1932" y="588"/>
                </a:lnTo>
                <a:lnTo>
                  <a:pt x="1938" y="576"/>
                </a:lnTo>
                <a:lnTo>
                  <a:pt x="1944" y="564"/>
                </a:lnTo>
                <a:lnTo>
                  <a:pt x="1950" y="552"/>
                </a:lnTo>
                <a:lnTo>
                  <a:pt x="1958" y="546"/>
                </a:lnTo>
                <a:lnTo>
                  <a:pt x="1960" y="546"/>
                </a:lnTo>
                <a:lnTo>
                  <a:pt x="2002" y="656"/>
                </a:lnTo>
                <a:lnTo>
                  <a:pt x="2048" y="766"/>
                </a:lnTo>
                <a:lnTo>
                  <a:pt x="2100" y="872"/>
                </a:lnTo>
                <a:lnTo>
                  <a:pt x="2062" y="894"/>
                </a:lnTo>
                <a:lnTo>
                  <a:pt x="2022" y="906"/>
                </a:lnTo>
                <a:lnTo>
                  <a:pt x="1986" y="912"/>
                </a:lnTo>
                <a:lnTo>
                  <a:pt x="1954" y="912"/>
                </a:lnTo>
                <a:lnTo>
                  <a:pt x="1926" y="910"/>
                </a:lnTo>
                <a:lnTo>
                  <a:pt x="1904" y="906"/>
                </a:lnTo>
                <a:lnTo>
                  <a:pt x="1890" y="902"/>
                </a:lnTo>
                <a:lnTo>
                  <a:pt x="1884" y="900"/>
                </a:lnTo>
                <a:close/>
                <a:moveTo>
                  <a:pt x="2362" y="1360"/>
                </a:moveTo>
                <a:lnTo>
                  <a:pt x="2366" y="1372"/>
                </a:lnTo>
                <a:lnTo>
                  <a:pt x="2372" y="1382"/>
                </a:lnTo>
                <a:lnTo>
                  <a:pt x="2382" y="1386"/>
                </a:lnTo>
                <a:lnTo>
                  <a:pt x="2394" y="1388"/>
                </a:lnTo>
                <a:lnTo>
                  <a:pt x="2374" y="1460"/>
                </a:lnTo>
                <a:lnTo>
                  <a:pt x="2356" y="1420"/>
                </a:lnTo>
                <a:lnTo>
                  <a:pt x="2338" y="1370"/>
                </a:lnTo>
                <a:lnTo>
                  <a:pt x="2322" y="1316"/>
                </a:lnTo>
                <a:lnTo>
                  <a:pt x="2320" y="1314"/>
                </a:lnTo>
                <a:lnTo>
                  <a:pt x="2316" y="1288"/>
                </a:lnTo>
                <a:lnTo>
                  <a:pt x="2308" y="1262"/>
                </a:lnTo>
                <a:lnTo>
                  <a:pt x="2296" y="1214"/>
                </a:lnTo>
                <a:lnTo>
                  <a:pt x="2288" y="1168"/>
                </a:lnTo>
                <a:lnTo>
                  <a:pt x="2280" y="1128"/>
                </a:lnTo>
                <a:lnTo>
                  <a:pt x="2274" y="1096"/>
                </a:lnTo>
                <a:lnTo>
                  <a:pt x="2274" y="1086"/>
                </a:lnTo>
                <a:lnTo>
                  <a:pt x="2274" y="1078"/>
                </a:lnTo>
                <a:lnTo>
                  <a:pt x="2272" y="1070"/>
                </a:lnTo>
                <a:lnTo>
                  <a:pt x="2270" y="1066"/>
                </a:lnTo>
                <a:lnTo>
                  <a:pt x="2270" y="1062"/>
                </a:lnTo>
                <a:lnTo>
                  <a:pt x="2270" y="1060"/>
                </a:lnTo>
                <a:lnTo>
                  <a:pt x="2332" y="1154"/>
                </a:lnTo>
                <a:lnTo>
                  <a:pt x="2324" y="1162"/>
                </a:lnTo>
                <a:lnTo>
                  <a:pt x="2318" y="1176"/>
                </a:lnTo>
                <a:lnTo>
                  <a:pt x="2316" y="1192"/>
                </a:lnTo>
                <a:lnTo>
                  <a:pt x="2320" y="1208"/>
                </a:lnTo>
                <a:lnTo>
                  <a:pt x="2326" y="1222"/>
                </a:lnTo>
                <a:lnTo>
                  <a:pt x="2338" y="1232"/>
                </a:lnTo>
                <a:lnTo>
                  <a:pt x="2352" y="1242"/>
                </a:lnTo>
                <a:lnTo>
                  <a:pt x="2364" y="1256"/>
                </a:lnTo>
                <a:lnTo>
                  <a:pt x="2370" y="1272"/>
                </a:lnTo>
                <a:lnTo>
                  <a:pt x="2374" y="1284"/>
                </a:lnTo>
                <a:lnTo>
                  <a:pt x="2374" y="1288"/>
                </a:lnTo>
                <a:lnTo>
                  <a:pt x="2376" y="1290"/>
                </a:lnTo>
                <a:lnTo>
                  <a:pt x="2376" y="1294"/>
                </a:lnTo>
                <a:lnTo>
                  <a:pt x="2378" y="1296"/>
                </a:lnTo>
                <a:lnTo>
                  <a:pt x="2378" y="1298"/>
                </a:lnTo>
                <a:lnTo>
                  <a:pt x="2378" y="1300"/>
                </a:lnTo>
                <a:lnTo>
                  <a:pt x="2380" y="1300"/>
                </a:lnTo>
                <a:lnTo>
                  <a:pt x="2380" y="1302"/>
                </a:lnTo>
                <a:lnTo>
                  <a:pt x="2380" y="1304"/>
                </a:lnTo>
                <a:lnTo>
                  <a:pt x="2382" y="1304"/>
                </a:lnTo>
                <a:lnTo>
                  <a:pt x="2382" y="1306"/>
                </a:lnTo>
                <a:lnTo>
                  <a:pt x="2382" y="1308"/>
                </a:lnTo>
                <a:lnTo>
                  <a:pt x="2384" y="1308"/>
                </a:lnTo>
                <a:lnTo>
                  <a:pt x="2384" y="1310"/>
                </a:lnTo>
                <a:lnTo>
                  <a:pt x="2386" y="1310"/>
                </a:lnTo>
                <a:lnTo>
                  <a:pt x="2386" y="1312"/>
                </a:lnTo>
                <a:lnTo>
                  <a:pt x="2388" y="1312"/>
                </a:lnTo>
                <a:lnTo>
                  <a:pt x="2388" y="1314"/>
                </a:lnTo>
                <a:lnTo>
                  <a:pt x="2390" y="1314"/>
                </a:lnTo>
                <a:lnTo>
                  <a:pt x="2392" y="1316"/>
                </a:lnTo>
                <a:lnTo>
                  <a:pt x="2394" y="1316"/>
                </a:lnTo>
                <a:lnTo>
                  <a:pt x="2396" y="1316"/>
                </a:lnTo>
                <a:lnTo>
                  <a:pt x="2396" y="1320"/>
                </a:lnTo>
                <a:lnTo>
                  <a:pt x="2398" y="1324"/>
                </a:lnTo>
                <a:lnTo>
                  <a:pt x="2380" y="1328"/>
                </a:lnTo>
                <a:lnTo>
                  <a:pt x="2370" y="1334"/>
                </a:lnTo>
                <a:lnTo>
                  <a:pt x="2362" y="1344"/>
                </a:lnTo>
                <a:lnTo>
                  <a:pt x="2362" y="1360"/>
                </a:lnTo>
                <a:close/>
              </a:path>
            </a:pathLst>
          </a:custGeom>
          <a:gradFill rotWithShape="1">
            <a:gsLst>
              <a:gs pos="0">
                <a:srgbClr val="B5B5B5"/>
              </a:gs>
              <a:gs pos="100000">
                <a:srgbClr val="F6F6F6"/>
              </a:gs>
            </a:gsLst>
            <a:lin ang="5400000" scaled="1"/>
          </a:gradFill>
          <a:ln w="38100" cmpd="sng">
            <a:solidFill>
              <a:schemeClr val="bg1"/>
            </a:solidFill>
            <a:prstDash val="solid"/>
            <a:round/>
            <a:headEnd/>
            <a:tailEnd/>
          </a:ln>
        </p:spPr>
        <p:txBody>
          <a:bodyPr/>
          <a:lstStyle/>
          <a:p>
            <a:endParaRPr lang="en-US">
              <a:solidFill>
                <a:srgbClr val="1F5281"/>
              </a:solidFill>
              <a:latin typeface="Arial"/>
            </a:endParaRPr>
          </a:p>
        </p:txBody>
      </p:sp>
      <p:sp>
        <p:nvSpPr>
          <p:cNvPr id="187" name="AutoShape 384">
            <a:extLst/>
          </p:cNvPr>
          <p:cNvSpPr>
            <a:spLocks noChangeArrowheads="1"/>
          </p:cNvSpPr>
          <p:nvPr/>
        </p:nvSpPr>
        <p:spPr bwMode="auto">
          <a:xfrm>
            <a:off x="1524000" y="4752975"/>
            <a:ext cx="6477000" cy="457200"/>
          </a:xfrm>
          <a:prstGeom prst="roundRect">
            <a:avLst>
              <a:gd name="adj" fmla="val 16667"/>
            </a:avLst>
          </a:prstGeom>
          <a:solidFill>
            <a:schemeClr val="accent2"/>
          </a:solidFill>
          <a:ln w="5715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solidFill>
                <a:srgbClr val="1F5281"/>
              </a:solidFill>
            </a:endParaRPr>
          </a:p>
        </p:txBody>
      </p:sp>
      <p:sp>
        <p:nvSpPr>
          <p:cNvPr id="3074" name="Rectangle 2"/>
          <p:cNvSpPr>
            <a:spLocks noGrp="1" noChangeArrowheads="1"/>
          </p:cNvSpPr>
          <p:nvPr>
            <p:ph type="ctrTitle"/>
          </p:nvPr>
        </p:nvSpPr>
        <p:spPr>
          <a:xfrm>
            <a:off x="990600" y="2895600"/>
            <a:ext cx="7239000" cy="1676400"/>
          </a:xfrm>
        </p:spPr>
        <p:txBody>
          <a:bodyPr/>
          <a:lstStyle>
            <a:lvl1pPr algn="ctr">
              <a:defRPr sz="2700">
                <a:solidFill>
                  <a:schemeClr val="tx1"/>
                </a:solidFill>
              </a:defRPr>
            </a:lvl1pPr>
          </a:lstStyle>
          <a:p>
            <a:pPr lvl="0"/>
            <a:r>
              <a:rPr lang="en-US" noProof="0"/>
              <a:t>Click to edit Master title style</a:t>
            </a:r>
          </a:p>
        </p:txBody>
      </p:sp>
      <p:sp>
        <p:nvSpPr>
          <p:cNvPr id="3075" name="Rectangle 3"/>
          <p:cNvSpPr>
            <a:spLocks noGrp="1" noChangeArrowheads="1"/>
          </p:cNvSpPr>
          <p:nvPr>
            <p:ph type="subTitle" idx="1"/>
          </p:nvPr>
        </p:nvSpPr>
        <p:spPr bwMode="black">
          <a:xfrm>
            <a:off x="1676400" y="4800600"/>
            <a:ext cx="6172200" cy="381000"/>
          </a:xfrm>
        </p:spPr>
        <p:txBody>
          <a:bodyPr/>
          <a:lstStyle>
            <a:lvl1pPr marL="0" indent="0" algn="ctr">
              <a:buFont typeface="Wingdings" panose="05000000000000000000" pitchFamily="2" charset="2"/>
              <a:buNone/>
              <a:defRPr sz="1350" b="1">
                <a:solidFill>
                  <a:schemeClr val="bg1"/>
                </a:solidFill>
                <a:latin typeface="Verdana" panose="020B0604030504040204" pitchFamily="34" charset="0"/>
              </a:defRPr>
            </a:lvl1pPr>
          </a:lstStyle>
          <a:p>
            <a:pPr lvl="0"/>
            <a:r>
              <a:rPr lang="en-US" noProof="0"/>
              <a:t>Click to edit Master subtitle style</a:t>
            </a:r>
          </a:p>
        </p:txBody>
      </p:sp>
    </p:spTree>
    <p:extLst>
      <p:ext uri="{BB962C8B-B14F-4D97-AF65-F5344CB8AC3E}">
        <p14:creationId xmlns:p14="http://schemas.microsoft.com/office/powerpoint/2010/main" val="33667360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B896E81C-7B0E-4B04-9519-0D469B9D967C}" type="slidenum">
              <a:rPr lang="en-US">
                <a:solidFill>
                  <a:srgbClr val="1F5281"/>
                </a:solidFill>
              </a:rPr>
              <a:pPr>
                <a:defRPr/>
              </a:pPr>
              <a:t>‹#›</a:t>
            </a:fld>
            <a:endParaRPr lang="en-US">
              <a:solidFill>
                <a:srgbClr val="1F5281"/>
              </a:solidFill>
            </a:endParaRPr>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33018580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0"/>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5"/>
            <a:ext cx="7886700" cy="1500187"/>
          </a:xfrm>
        </p:spPr>
        <p:txBody>
          <a:bodyPr/>
          <a:lstStyle>
            <a:lvl1pPr marL="0" indent="0">
              <a:buNone/>
              <a:defRPr sz="1800"/>
            </a:lvl1pPr>
            <a:lvl2pPr marL="342900" indent="0">
              <a:buNone/>
              <a:defRPr sz="1500"/>
            </a:lvl2pPr>
            <a:lvl3pPr marL="685800" indent="0">
              <a:buNone/>
              <a:defRPr sz="135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lvl="0"/>
            <a:r>
              <a:rPr lang="en-US"/>
              <a:t>Click to edit Master text styles</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A72AFB10-AC8E-4F91-821E-EC751C8F818C}" type="slidenum">
              <a:rPr lang="en-US">
                <a:solidFill>
                  <a:srgbClr val="1F5281"/>
                </a:solidFill>
              </a:rPr>
              <a:pPr>
                <a:defRPr/>
              </a:pPr>
              <a:t>‹#›</a:t>
            </a:fld>
            <a:endParaRPr lang="en-US">
              <a:solidFill>
                <a:srgbClr val="1F5281"/>
              </a:solidFill>
            </a:endParaRPr>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8244861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176338"/>
            <a:ext cx="4038600" cy="5105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176338"/>
            <a:ext cx="4038600" cy="5105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6" name="Rectangle 6">
            <a:extLst/>
          </p:cNvPr>
          <p:cNvSpPr>
            <a:spLocks noGrp="1" noChangeArrowheads="1"/>
          </p:cNvSpPr>
          <p:nvPr>
            <p:ph type="sldNum" sz="quarter" idx="11"/>
          </p:nvPr>
        </p:nvSpPr>
        <p:spPr>
          <a:ln/>
        </p:spPr>
        <p:txBody>
          <a:bodyPr/>
          <a:lstStyle>
            <a:lvl1pPr>
              <a:defRPr/>
            </a:lvl1pPr>
          </a:lstStyle>
          <a:p>
            <a:pPr>
              <a:defRPr/>
            </a:pPr>
            <a:fld id="{B4BEEA7C-47A2-47DF-B0BB-43CECFC7FB12}" type="slidenum">
              <a:rPr lang="en-US">
                <a:solidFill>
                  <a:srgbClr val="1F5281"/>
                </a:solidFill>
              </a:rPr>
              <a:pPr>
                <a:defRPr/>
              </a:pPr>
              <a:t>‹#›</a:t>
            </a:fld>
            <a:endParaRPr lang="en-US">
              <a:solidFill>
                <a:srgbClr val="1F5281"/>
              </a:solidFill>
            </a:endParaRPr>
          </a:p>
        </p:txBody>
      </p:sp>
      <p:sp>
        <p:nvSpPr>
          <p:cNvPr id="7"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27846290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7"/>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9" y="1681163"/>
            <a:ext cx="386873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30239"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8" name="Rectangle 6">
            <a:extLst/>
          </p:cNvPr>
          <p:cNvSpPr>
            <a:spLocks noGrp="1" noChangeArrowheads="1"/>
          </p:cNvSpPr>
          <p:nvPr>
            <p:ph type="sldNum" sz="quarter" idx="11"/>
          </p:nvPr>
        </p:nvSpPr>
        <p:spPr>
          <a:ln/>
        </p:spPr>
        <p:txBody>
          <a:bodyPr/>
          <a:lstStyle>
            <a:lvl1pPr>
              <a:defRPr/>
            </a:lvl1pPr>
          </a:lstStyle>
          <a:p>
            <a:pPr>
              <a:defRPr/>
            </a:pPr>
            <a:fld id="{C5D911A5-C081-402E-817C-179518502C3E}" type="slidenum">
              <a:rPr lang="en-US">
                <a:solidFill>
                  <a:srgbClr val="1F5281"/>
                </a:solidFill>
              </a:rPr>
              <a:pPr>
                <a:defRPr/>
              </a:pPr>
              <a:t>‹#›</a:t>
            </a:fld>
            <a:endParaRPr lang="en-US">
              <a:solidFill>
                <a:srgbClr val="1F5281"/>
              </a:solidFill>
            </a:endParaRPr>
          </a:p>
        </p:txBody>
      </p:sp>
      <p:sp>
        <p:nvSpPr>
          <p:cNvPr id="9"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22200441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4" name="Rectangle 6">
            <a:extLst/>
          </p:cNvPr>
          <p:cNvSpPr>
            <a:spLocks noGrp="1" noChangeArrowheads="1"/>
          </p:cNvSpPr>
          <p:nvPr>
            <p:ph type="sldNum" sz="quarter" idx="11"/>
          </p:nvPr>
        </p:nvSpPr>
        <p:spPr>
          <a:ln/>
        </p:spPr>
        <p:txBody>
          <a:bodyPr/>
          <a:lstStyle>
            <a:lvl1pPr>
              <a:defRPr/>
            </a:lvl1pPr>
          </a:lstStyle>
          <a:p>
            <a:pPr>
              <a:defRPr/>
            </a:pPr>
            <a:fld id="{40875E79-2C00-4D81-912E-888A97F20CF3}" type="slidenum">
              <a:rPr lang="en-US">
                <a:solidFill>
                  <a:srgbClr val="1F5281"/>
                </a:solidFill>
              </a:rPr>
              <a:pPr>
                <a:defRPr/>
              </a:pPr>
              <a:t>‹#›</a:t>
            </a:fld>
            <a:endParaRPr lang="en-US">
              <a:solidFill>
                <a:srgbClr val="1F5281"/>
              </a:solidFill>
            </a:endParaRPr>
          </a:p>
        </p:txBody>
      </p:sp>
      <p:sp>
        <p:nvSpPr>
          <p:cNvPr id="5"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30296128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3" name="Rectangle 6">
            <a:extLst/>
          </p:cNvPr>
          <p:cNvSpPr>
            <a:spLocks noGrp="1" noChangeArrowheads="1"/>
          </p:cNvSpPr>
          <p:nvPr>
            <p:ph type="sldNum" sz="quarter" idx="11"/>
          </p:nvPr>
        </p:nvSpPr>
        <p:spPr>
          <a:ln/>
        </p:spPr>
        <p:txBody>
          <a:bodyPr/>
          <a:lstStyle>
            <a:lvl1pPr>
              <a:defRPr/>
            </a:lvl1pPr>
          </a:lstStyle>
          <a:p>
            <a:pPr>
              <a:defRPr/>
            </a:pPr>
            <a:fld id="{5AD9F44A-CF3C-4872-9FF2-02D298CAA7BF}" type="slidenum">
              <a:rPr lang="en-US">
                <a:solidFill>
                  <a:srgbClr val="1F5281"/>
                </a:solidFill>
              </a:rPr>
              <a:pPr>
                <a:defRPr/>
              </a:pPr>
              <a:t>‹#›</a:t>
            </a:fld>
            <a:endParaRPr lang="en-US">
              <a:solidFill>
                <a:srgbClr val="1F5281"/>
              </a:solidFill>
            </a:endParaRPr>
          </a:p>
        </p:txBody>
      </p:sp>
      <p:sp>
        <p:nvSpPr>
          <p:cNvPr id="4"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26298859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9" y="457200"/>
            <a:ext cx="2949575"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788" y="987427"/>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9" y="2057400"/>
            <a:ext cx="2949575"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6" name="Rectangle 6">
            <a:extLst/>
          </p:cNvPr>
          <p:cNvSpPr>
            <a:spLocks noGrp="1" noChangeArrowheads="1"/>
          </p:cNvSpPr>
          <p:nvPr>
            <p:ph type="sldNum" sz="quarter" idx="11"/>
          </p:nvPr>
        </p:nvSpPr>
        <p:spPr>
          <a:ln/>
        </p:spPr>
        <p:txBody>
          <a:bodyPr/>
          <a:lstStyle>
            <a:lvl1pPr>
              <a:defRPr/>
            </a:lvl1pPr>
          </a:lstStyle>
          <a:p>
            <a:pPr>
              <a:defRPr/>
            </a:pPr>
            <a:fld id="{8B1D4CC5-60B5-4DE5-B37E-F57877842AB1}" type="slidenum">
              <a:rPr lang="en-US">
                <a:solidFill>
                  <a:srgbClr val="1F5281"/>
                </a:solidFill>
              </a:rPr>
              <a:pPr>
                <a:defRPr/>
              </a:pPr>
              <a:t>‹#›</a:t>
            </a:fld>
            <a:endParaRPr lang="en-US">
              <a:solidFill>
                <a:srgbClr val="1F5281"/>
              </a:solidFill>
            </a:endParaRPr>
          </a:p>
        </p:txBody>
      </p:sp>
      <p:sp>
        <p:nvSpPr>
          <p:cNvPr id="7"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28076359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9" y="457200"/>
            <a:ext cx="2949575"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788" y="987427"/>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p>
        </p:txBody>
      </p:sp>
      <p:sp>
        <p:nvSpPr>
          <p:cNvPr id="4" name="Text Placeholder 3"/>
          <p:cNvSpPr>
            <a:spLocks noGrp="1"/>
          </p:cNvSpPr>
          <p:nvPr>
            <p:ph type="body" sz="half" idx="2"/>
          </p:nvPr>
        </p:nvSpPr>
        <p:spPr>
          <a:xfrm>
            <a:off x="630239" y="2057400"/>
            <a:ext cx="2949575"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6" name="Rectangle 6">
            <a:extLst/>
          </p:cNvPr>
          <p:cNvSpPr>
            <a:spLocks noGrp="1" noChangeArrowheads="1"/>
          </p:cNvSpPr>
          <p:nvPr>
            <p:ph type="sldNum" sz="quarter" idx="11"/>
          </p:nvPr>
        </p:nvSpPr>
        <p:spPr>
          <a:ln/>
        </p:spPr>
        <p:txBody>
          <a:bodyPr/>
          <a:lstStyle>
            <a:lvl1pPr>
              <a:defRPr/>
            </a:lvl1pPr>
          </a:lstStyle>
          <a:p>
            <a:pPr>
              <a:defRPr/>
            </a:pPr>
            <a:fld id="{AD68A4D0-D608-4EFC-8FED-CC4A1DE8F6DF}" type="slidenum">
              <a:rPr lang="en-US">
                <a:solidFill>
                  <a:srgbClr val="1F5281"/>
                </a:solidFill>
              </a:rPr>
              <a:pPr>
                <a:defRPr/>
              </a:pPr>
              <a:t>‹#›</a:t>
            </a:fld>
            <a:endParaRPr lang="en-US">
              <a:solidFill>
                <a:srgbClr val="1F5281"/>
              </a:solidFill>
            </a:endParaRPr>
          </a:p>
        </p:txBody>
      </p:sp>
      <p:sp>
        <p:nvSpPr>
          <p:cNvPr id="7"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41758406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F6FF95B6-49D1-40D2-AC78-BDE9CC40092A}" type="slidenum">
              <a:rPr lang="en-US">
                <a:solidFill>
                  <a:srgbClr val="1F5281"/>
                </a:solidFill>
              </a:rPr>
              <a:pPr>
                <a:defRPr/>
              </a:pPr>
              <a:t>‹#›</a:t>
            </a:fld>
            <a:endParaRPr lang="en-US">
              <a:solidFill>
                <a:srgbClr val="1F5281"/>
              </a:solidFill>
            </a:endParaRPr>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26705194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60071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60071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8CD689A7-332A-497F-B748-04C5CE428EB1}" type="slidenum">
              <a:rPr lang="en-US">
                <a:solidFill>
                  <a:srgbClr val="1F5281"/>
                </a:solidFill>
              </a:rPr>
              <a:pPr>
                <a:defRPr/>
              </a:pPr>
              <a:t>‹#›</a:t>
            </a:fld>
            <a:endParaRPr lang="en-US">
              <a:solidFill>
                <a:srgbClr val="1F5281"/>
              </a:solidFill>
            </a:endParaRPr>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175542344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lstStyle/>
          <a:p>
            <a:r>
              <a:rPr lang="en-US"/>
              <a:t>Click to edit Master title style</a:t>
            </a:r>
          </a:p>
        </p:txBody>
      </p:sp>
      <p:sp>
        <p:nvSpPr>
          <p:cNvPr id="3" name="Table Placeholder 2"/>
          <p:cNvSpPr>
            <a:spLocks noGrp="1"/>
          </p:cNvSpPr>
          <p:nvPr>
            <p:ph type="tbl" idx="1"/>
          </p:nvPr>
        </p:nvSpPr>
        <p:spPr>
          <a:xfrm>
            <a:off x="457200" y="1176338"/>
            <a:ext cx="8229600" cy="5105400"/>
          </a:xfrm>
        </p:spPr>
        <p:txBody>
          <a:bodyPr/>
          <a:lstStyle/>
          <a:p>
            <a:pPr lvl="0"/>
            <a:r>
              <a:rPr lang="en-US" noProof="0"/>
              <a:t>Click icon to add table</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69C0FBA2-2012-49E4-9FA4-DE80A8584D24}" type="slidenum">
              <a:rPr lang="en-US">
                <a:solidFill>
                  <a:srgbClr val="1F5281"/>
                </a:solidFill>
              </a:rPr>
              <a:pPr>
                <a:defRPr/>
              </a:pPr>
              <a:t>‹#›</a:t>
            </a:fld>
            <a:endParaRPr lang="en-US">
              <a:solidFill>
                <a:srgbClr val="1F5281"/>
              </a:solidFill>
            </a:endParaRPr>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30110123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46C7EFA3-192B-42E8-8CFB-257895F8A2C2}" type="datetimeFigureOut">
              <a:rPr lang="en-US" smtClean="0"/>
              <a:t>9/10/2019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597E4E-3E32-45E1-A483-78602D8F9BE3}" type="slidenum">
              <a:rPr lang="en-US" smtClean="0"/>
              <a:t>‹#›</a:t>
            </a:fld>
            <a:endParaRPr lang="en-US"/>
          </a:p>
        </p:txBody>
      </p:sp>
    </p:spTree>
    <p:extLst>
      <p:ext uri="{BB962C8B-B14F-4D97-AF65-F5344CB8AC3E}">
        <p14:creationId xmlns:p14="http://schemas.microsoft.com/office/powerpoint/2010/main" val="41343100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r>
              <a:rPr lang="en-US"/>
              <a:t>www.themegallery.com</a:t>
            </a:r>
          </a:p>
        </p:txBody>
      </p:sp>
      <p:sp>
        <p:nvSpPr>
          <p:cNvPr id="5" name="Footer Placeholder 4"/>
          <p:cNvSpPr>
            <a:spLocks noGrp="1"/>
          </p:cNvSpPr>
          <p:nvPr>
            <p:ph type="ftr" sz="quarter" idx="11"/>
          </p:nvPr>
        </p:nvSpPr>
        <p:spPr/>
        <p:txBody>
          <a:bodyPr/>
          <a:lstStyle/>
          <a:p>
            <a:pPr>
              <a:defRPr/>
            </a:pPr>
            <a:r>
              <a:rPr lang="en-US"/>
              <a:t>Company Logo</a:t>
            </a:r>
          </a:p>
        </p:txBody>
      </p:sp>
      <p:sp>
        <p:nvSpPr>
          <p:cNvPr id="6" name="Slide Number Placeholder 5"/>
          <p:cNvSpPr>
            <a:spLocks noGrp="1"/>
          </p:cNvSpPr>
          <p:nvPr>
            <p:ph type="sldNum" sz="quarter" idx="12"/>
          </p:nvPr>
        </p:nvSpPr>
        <p:spPr/>
        <p:txBody>
          <a:bodyPr/>
          <a:lstStyle/>
          <a:p>
            <a:pPr>
              <a:defRPr/>
            </a:pPr>
            <a:fld id="{ADA6BCF5-363B-C547-826C-FF86B4441D87}" type="slidenum">
              <a:rPr lang="en-US" smtClean="0"/>
              <a:pPr>
                <a:defRPr/>
              </a:pPr>
              <a:t>‹#›</a:t>
            </a:fld>
            <a:endParaRPr lang="en-US"/>
          </a:p>
        </p:txBody>
      </p:sp>
    </p:spTree>
    <p:extLst>
      <p:ext uri="{BB962C8B-B14F-4D97-AF65-F5344CB8AC3E}">
        <p14:creationId xmlns:p14="http://schemas.microsoft.com/office/powerpoint/2010/main" val="10855333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r>
              <a:rPr lang="en-US"/>
              <a:t>www.themegallery.com</a:t>
            </a:r>
          </a:p>
        </p:txBody>
      </p:sp>
      <p:sp>
        <p:nvSpPr>
          <p:cNvPr id="5" name="Footer Placeholder 4"/>
          <p:cNvSpPr>
            <a:spLocks noGrp="1"/>
          </p:cNvSpPr>
          <p:nvPr>
            <p:ph type="ftr" sz="quarter" idx="11"/>
          </p:nvPr>
        </p:nvSpPr>
        <p:spPr/>
        <p:txBody>
          <a:bodyPr/>
          <a:lstStyle/>
          <a:p>
            <a:pPr>
              <a:defRPr/>
            </a:pPr>
            <a:r>
              <a:rPr lang="en-US"/>
              <a:t>Company Logo</a:t>
            </a:r>
          </a:p>
        </p:txBody>
      </p:sp>
      <p:sp>
        <p:nvSpPr>
          <p:cNvPr id="6" name="Slide Number Placeholder 5"/>
          <p:cNvSpPr>
            <a:spLocks noGrp="1"/>
          </p:cNvSpPr>
          <p:nvPr>
            <p:ph type="sldNum" sz="quarter" idx="12"/>
          </p:nvPr>
        </p:nvSpPr>
        <p:spPr/>
        <p:txBody>
          <a:bodyPr/>
          <a:lstStyle/>
          <a:p>
            <a:pPr>
              <a:defRPr/>
            </a:pPr>
            <a:fld id="{CEF32AD9-99B5-AA42-838C-1FC65A81C929}" type="slidenum">
              <a:rPr lang="en-US" smtClean="0"/>
              <a:pPr>
                <a:defRPr/>
              </a:pPr>
              <a:t>‹#›</a:t>
            </a:fld>
            <a:endParaRPr lang="en-US"/>
          </a:p>
        </p:txBody>
      </p:sp>
    </p:spTree>
    <p:extLst>
      <p:ext uri="{BB962C8B-B14F-4D97-AF65-F5344CB8AC3E}">
        <p14:creationId xmlns:p14="http://schemas.microsoft.com/office/powerpoint/2010/main" val="38279564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r>
              <a:rPr lang="en-US"/>
              <a:t>www.themegallery.com</a:t>
            </a:r>
          </a:p>
        </p:txBody>
      </p:sp>
      <p:sp>
        <p:nvSpPr>
          <p:cNvPr id="6" name="Footer Placeholder 5"/>
          <p:cNvSpPr>
            <a:spLocks noGrp="1"/>
          </p:cNvSpPr>
          <p:nvPr>
            <p:ph type="ftr" sz="quarter" idx="11"/>
          </p:nvPr>
        </p:nvSpPr>
        <p:spPr/>
        <p:txBody>
          <a:bodyPr/>
          <a:lstStyle/>
          <a:p>
            <a:pPr>
              <a:defRPr/>
            </a:pPr>
            <a:r>
              <a:rPr lang="en-US"/>
              <a:t>Company Logo</a:t>
            </a:r>
          </a:p>
        </p:txBody>
      </p:sp>
      <p:sp>
        <p:nvSpPr>
          <p:cNvPr id="7" name="Slide Number Placeholder 6"/>
          <p:cNvSpPr>
            <a:spLocks noGrp="1"/>
          </p:cNvSpPr>
          <p:nvPr>
            <p:ph type="sldNum" sz="quarter" idx="12"/>
          </p:nvPr>
        </p:nvSpPr>
        <p:spPr/>
        <p:txBody>
          <a:bodyPr/>
          <a:lstStyle/>
          <a:p>
            <a:pPr>
              <a:defRPr/>
            </a:pPr>
            <a:fld id="{8198F253-8193-9844-B529-CB08C88E466A}" type="slidenum">
              <a:rPr lang="en-US" smtClean="0"/>
              <a:pPr>
                <a:defRPr/>
              </a:pPr>
              <a:t>‹#›</a:t>
            </a:fld>
            <a:endParaRPr lang="en-US"/>
          </a:p>
        </p:txBody>
      </p:sp>
    </p:spTree>
    <p:extLst>
      <p:ext uri="{BB962C8B-B14F-4D97-AF65-F5344CB8AC3E}">
        <p14:creationId xmlns:p14="http://schemas.microsoft.com/office/powerpoint/2010/main" val="15087402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r>
              <a:rPr lang="en-US"/>
              <a:t>www.themegallery.com</a:t>
            </a:r>
          </a:p>
        </p:txBody>
      </p:sp>
      <p:sp>
        <p:nvSpPr>
          <p:cNvPr id="8" name="Footer Placeholder 7"/>
          <p:cNvSpPr>
            <a:spLocks noGrp="1"/>
          </p:cNvSpPr>
          <p:nvPr>
            <p:ph type="ftr" sz="quarter" idx="11"/>
          </p:nvPr>
        </p:nvSpPr>
        <p:spPr/>
        <p:txBody>
          <a:bodyPr/>
          <a:lstStyle/>
          <a:p>
            <a:pPr>
              <a:defRPr/>
            </a:pPr>
            <a:r>
              <a:rPr lang="en-US"/>
              <a:t>Company Logo</a:t>
            </a:r>
          </a:p>
        </p:txBody>
      </p:sp>
      <p:sp>
        <p:nvSpPr>
          <p:cNvPr id="9" name="Slide Number Placeholder 8"/>
          <p:cNvSpPr>
            <a:spLocks noGrp="1"/>
          </p:cNvSpPr>
          <p:nvPr>
            <p:ph type="sldNum" sz="quarter" idx="12"/>
          </p:nvPr>
        </p:nvSpPr>
        <p:spPr/>
        <p:txBody>
          <a:bodyPr/>
          <a:lstStyle/>
          <a:p>
            <a:pPr>
              <a:defRPr/>
            </a:pPr>
            <a:fld id="{09C47C29-68A4-4C4D-886E-888F56F31A57}" type="slidenum">
              <a:rPr lang="en-US" smtClean="0"/>
              <a:pPr>
                <a:defRPr/>
              </a:pPr>
              <a:t>‹#›</a:t>
            </a:fld>
            <a:endParaRPr lang="en-US"/>
          </a:p>
        </p:txBody>
      </p:sp>
    </p:spTree>
    <p:extLst>
      <p:ext uri="{BB962C8B-B14F-4D97-AF65-F5344CB8AC3E}">
        <p14:creationId xmlns:p14="http://schemas.microsoft.com/office/powerpoint/2010/main" val="31121587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r>
              <a:rPr lang="en-US"/>
              <a:t>www.themegallery.com</a:t>
            </a:r>
          </a:p>
        </p:txBody>
      </p:sp>
      <p:sp>
        <p:nvSpPr>
          <p:cNvPr id="4" name="Footer Placeholder 3"/>
          <p:cNvSpPr>
            <a:spLocks noGrp="1"/>
          </p:cNvSpPr>
          <p:nvPr>
            <p:ph type="ftr" sz="quarter" idx="11"/>
          </p:nvPr>
        </p:nvSpPr>
        <p:spPr/>
        <p:txBody>
          <a:bodyPr/>
          <a:lstStyle/>
          <a:p>
            <a:pPr>
              <a:defRPr/>
            </a:pPr>
            <a:r>
              <a:rPr lang="en-US"/>
              <a:t>Company Logo</a:t>
            </a:r>
          </a:p>
        </p:txBody>
      </p:sp>
      <p:sp>
        <p:nvSpPr>
          <p:cNvPr id="5" name="Slide Number Placeholder 4"/>
          <p:cNvSpPr>
            <a:spLocks noGrp="1"/>
          </p:cNvSpPr>
          <p:nvPr>
            <p:ph type="sldNum" sz="quarter" idx="12"/>
          </p:nvPr>
        </p:nvSpPr>
        <p:spPr/>
        <p:txBody>
          <a:bodyPr/>
          <a:lstStyle/>
          <a:p>
            <a:pPr>
              <a:defRPr/>
            </a:pPr>
            <a:fld id="{617C39BE-B3C2-A148-883B-01C7221C5332}" type="slidenum">
              <a:rPr lang="en-US" smtClean="0"/>
              <a:pPr>
                <a:defRPr/>
              </a:pPr>
              <a:t>‹#›</a:t>
            </a:fld>
            <a:endParaRPr lang="en-US"/>
          </a:p>
        </p:txBody>
      </p:sp>
    </p:spTree>
    <p:extLst>
      <p:ext uri="{BB962C8B-B14F-4D97-AF65-F5344CB8AC3E}">
        <p14:creationId xmlns:p14="http://schemas.microsoft.com/office/powerpoint/2010/main" val="306430220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r>
              <a:rPr lang="en-US"/>
              <a:t>www.themegallery.com</a:t>
            </a:r>
          </a:p>
        </p:txBody>
      </p:sp>
      <p:sp>
        <p:nvSpPr>
          <p:cNvPr id="3" name="Footer Placeholder 2"/>
          <p:cNvSpPr>
            <a:spLocks noGrp="1"/>
          </p:cNvSpPr>
          <p:nvPr>
            <p:ph type="ftr" sz="quarter" idx="11"/>
          </p:nvPr>
        </p:nvSpPr>
        <p:spPr/>
        <p:txBody>
          <a:bodyPr/>
          <a:lstStyle/>
          <a:p>
            <a:pPr>
              <a:defRPr/>
            </a:pPr>
            <a:r>
              <a:rPr lang="en-US"/>
              <a:t>Company Logo</a:t>
            </a:r>
          </a:p>
        </p:txBody>
      </p:sp>
      <p:sp>
        <p:nvSpPr>
          <p:cNvPr id="4" name="Slide Number Placeholder 3"/>
          <p:cNvSpPr>
            <a:spLocks noGrp="1"/>
          </p:cNvSpPr>
          <p:nvPr>
            <p:ph type="sldNum" sz="quarter" idx="12"/>
          </p:nvPr>
        </p:nvSpPr>
        <p:spPr/>
        <p:txBody>
          <a:bodyPr/>
          <a:lstStyle/>
          <a:p>
            <a:pPr>
              <a:defRPr/>
            </a:pPr>
            <a:fld id="{3B712B8D-5EA7-B043-95F5-7F2425433F0E}" type="slidenum">
              <a:rPr lang="en-US" smtClean="0"/>
              <a:pPr>
                <a:defRPr/>
              </a:pPr>
              <a:t>‹#›</a:t>
            </a:fld>
            <a:endParaRPr lang="en-US"/>
          </a:p>
        </p:txBody>
      </p:sp>
    </p:spTree>
    <p:extLst>
      <p:ext uri="{BB962C8B-B14F-4D97-AF65-F5344CB8AC3E}">
        <p14:creationId xmlns:p14="http://schemas.microsoft.com/office/powerpoint/2010/main" val="39414413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r>
              <a:rPr lang="en-US"/>
              <a:t>www.themegallery.com</a:t>
            </a:r>
          </a:p>
        </p:txBody>
      </p:sp>
      <p:sp>
        <p:nvSpPr>
          <p:cNvPr id="6" name="Footer Placeholder 5"/>
          <p:cNvSpPr>
            <a:spLocks noGrp="1"/>
          </p:cNvSpPr>
          <p:nvPr>
            <p:ph type="ftr" sz="quarter" idx="11"/>
          </p:nvPr>
        </p:nvSpPr>
        <p:spPr/>
        <p:txBody>
          <a:bodyPr/>
          <a:lstStyle/>
          <a:p>
            <a:pPr>
              <a:defRPr/>
            </a:pPr>
            <a:r>
              <a:rPr lang="en-US"/>
              <a:t>Company Logo</a:t>
            </a:r>
          </a:p>
        </p:txBody>
      </p:sp>
      <p:sp>
        <p:nvSpPr>
          <p:cNvPr id="7" name="Slide Number Placeholder 6"/>
          <p:cNvSpPr>
            <a:spLocks noGrp="1"/>
          </p:cNvSpPr>
          <p:nvPr>
            <p:ph type="sldNum" sz="quarter" idx="12"/>
          </p:nvPr>
        </p:nvSpPr>
        <p:spPr/>
        <p:txBody>
          <a:bodyPr/>
          <a:lstStyle/>
          <a:p>
            <a:pPr>
              <a:defRPr/>
            </a:pPr>
            <a:fld id="{94B6DB92-EF7B-534C-B9EE-A85FBA5A933C}" type="slidenum">
              <a:rPr lang="en-US" smtClean="0"/>
              <a:pPr>
                <a:defRPr/>
              </a:pPr>
              <a:t>‹#›</a:t>
            </a:fld>
            <a:endParaRPr lang="en-US"/>
          </a:p>
        </p:txBody>
      </p:sp>
    </p:spTree>
    <p:extLst>
      <p:ext uri="{BB962C8B-B14F-4D97-AF65-F5344CB8AC3E}">
        <p14:creationId xmlns:p14="http://schemas.microsoft.com/office/powerpoint/2010/main" val="26166009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r>
              <a:rPr lang="en-US"/>
              <a:t>www.themegallery.com</a:t>
            </a:r>
          </a:p>
        </p:txBody>
      </p:sp>
      <p:sp>
        <p:nvSpPr>
          <p:cNvPr id="6" name="Footer Placeholder 5"/>
          <p:cNvSpPr>
            <a:spLocks noGrp="1"/>
          </p:cNvSpPr>
          <p:nvPr>
            <p:ph type="ftr" sz="quarter" idx="11"/>
          </p:nvPr>
        </p:nvSpPr>
        <p:spPr/>
        <p:txBody>
          <a:bodyPr/>
          <a:lstStyle/>
          <a:p>
            <a:pPr>
              <a:defRPr/>
            </a:pPr>
            <a:r>
              <a:rPr lang="en-US"/>
              <a:t>Company Logo</a:t>
            </a:r>
          </a:p>
        </p:txBody>
      </p:sp>
      <p:sp>
        <p:nvSpPr>
          <p:cNvPr id="7" name="Slide Number Placeholder 6"/>
          <p:cNvSpPr>
            <a:spLocks noGrp="1"/>
          </p:cNvSpPr>
          <p:nvPr>
            <p:ph type="sldNum" sz="quarter" idx="12"/>
          </p:nvPr>
        </p:nvSpPr>
        <p:spPr/>
        <p:txBody>
          <a:bodyPr/>
          <a:lstStyle/>
          <a:p>
            <a:pPr>
              <a:defRPr/>
            </a:pPr>
            <a:fld id="{56DD5800-FBCA-BD46-A6A5-A46539330F7B}" type="slidenum">
              <a:rPr lang="en-US" smtClean="0"/>
              <a:pPr>
                <a:defRPr/>
              </a:pPr>
              <a:t>‹#›</a:t>
            </a:fld>
            <a:endParaRPr lang="en-US"/>
          </a:p>
        </p:txBody>
      </p:sp>
    </p:spTree>
    <p:extLst>
      <p:ext uri="{BB962C8B-B14F-4D97-AF65-F5344CB8AC3E}">
        <p14:creationId xmlns:p14="http://schemas.microsoft.com/office/powerpoint/2010/main" val="133501571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r>
              <a:rPr lang="en-US"/>
              <a:t>www.themegallery.com</a:t>
            </a:r>
          </a:p>
        </p:txBody>
      </p:sp>
      <p:sp>
        <p:nvSpPr>
          <p:cNvPr id="5" name="Footer Placeholder 4"/>
          <p:cNvSpPr>
            <a:spLocks noGrp="1"/>
          </p:cNvSpPr>
          <p:nvPr>
            <p:ph type="ftr" sz="quarter" idx="11"/>
          </p:nvPr>
        </p:nvSpPr>
        <p:spPr/>
        <p:txBody>
          <a:bodyPr/>
          <a:lstStyle/>
          <a:p>
            <a:pPr>
              <a:defRPr/>
            </a:pPr>
            <a:r>
              <a:rPr lang="en-US"/>
              <a:t>Company Logo</a:t>
            </a:r>
          </a:p>
        </p:txBody>
      </p:sp>
      <p:sp>
        <p:nvSpPr>
          <p:cNvPr id="6" name="Slide Number Placeholder 5"/>
          <p:cNvSpPr>
            <a:spLocks noGrp="1"/>
          </p:cNvSpPr>
          <p:nvPr>
            <p:ph type="sldNum" sz="quarter" idx="12"/>
          </p:nvPr>
        </p:nvSpPr>
        <p:spPr/>
        <p:txBody>
          <a:bodyPr/>
          <a:lstStyle/>
          <a:p>
            <a:pPr>
              <a:defRPr/>
            </a:pPr>
            <a:fld id="{829DEC48-86B1-FC4F-92F5-FF7DEE55F31C}" type="slidenum">
              <a:rPr lang="en-US" smtClean="0"/>
              <a:pPr>
                <a:defRPr/>
              </a:pPr>
              <a:t>‹#›</a:t>
            </a:fld>
            <a:endParaRPr lang="en-US"/>
          </a:p>
        </p:txBody>
      </p:sp>
    </p:spTree>
    <p:extLst>
      <p:ext uri="{BB962C8B-B14F-4D97-AF65-F5344CB8AC3E}">
        <p14:creationId xmlns:p14="http://schemas.microsoft.com/office/powerpoint/2010/main" val="283695977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r>
              <a:rPr lang="en-US"/>
              <a:t>www.themegallery.com</a:t>
            </a:r>
          </a:p>
        </p:txBody>
      </p:sp>
      <p:sp>
        <p:nvSpPr>
          <p:cNvPr id="5" name="Footer Placeholder 4"/>
          <p:cNvSpPr>
            <a:spLocks noGrp="1"/>
          </p:cNvSpPr>
          <p:nvPr>
            <p:ph type="ftr" sz="quarter" idx="11"/>
          </p:nvPr>
        </p:nvSpPr>
        <p:spPr/>
        <p:txBody>
          <a:bodyPr/>
          <a:lstStyle/>
          <a:p>
            <a:pPr>
              <a:defRPr/>
            </a:pPr>
            <a:r>
              <a:rPr lang="en-US"/>
              <a:t>Company Logo</a:t>
            </a:r>
          </a:p>
        </p:txBody>
      </p:sp>
      <p:sp>
        <p:nvSpPr>
          <p:cNvPr id="6" name="Slide Number Placeholder 5"/>
          <p:cNvSpPr>
            <a:spLocks noGrp="1"/>
          </p:cNvSpPr>
          <p:nvPr>
            <p:ph type="sldNum" sz="quarter" idx="12"/>
          </p:nvPr>
        </p:nvSpPr>
        <p:spPr/>
        <p:txBody>
          <a:bodyPr/>
          <a:lstStyle/>
          <a:p>
            <a:pPr>
              <a:defRPr/>
            </a:pPr>
            <a:fld id="{D2435A17-F150-2A42-8497-AA566D2ABF43}" type="slidenum">
              <a:rPr lang="en-US" smtClean="0"/>
              <a:pPr>
                <a:defRPr/>
              </a:pPr>
              <a:t>‹#›</a:t>
            </a:fld>
            <a:endParaRPr lang="en-US"/>
          </a:p>
        </p:txBody>
      </p:sp>
    </p:spTree>
    <p:extLst>
      <p:ext uri="{BB962C8B-B14F-4D97-AF65-F5344CB8AC3E}">
        <p14:creationId xmlns:p14="http://schemas.microsoft.com/office/powerpoint/2010/main" val="296432463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AutoShape 200">
            <a:extLst/>
          </p:cNvPr>
          <p:cNvSpPr>
            <a:spLocks noChangeArrowheads="1"/>
          </p:cNvSpPr>
          <p:nvPr/>
        </p:nvSpPr>
        <p:spPr bwMode="gray">
          <a:xfrm>
            <a:off x="88901" y="69852"/>
            <a:ext cx="8994775" cy="6729413"/>
          </a:xfrm>
          <a:prstGeom prst="roundRect">
            <a:avLst>
              <a:gd name="adj" fmla="val 4245"/>
            </a:avLst>
          </a:prstGeom>
          <a:solidFill>
            <a:schemeClr val="accent1"/>
          </a:solidFill>
          <a:ln>
            <a:noFill/>
          </a:ln>
          <a:effectLst/>
          <a:extLst>
            <a:ext uri="{91240B29-F687-4F45-9708-019B960494DF}">
              <a14:hiddenLine xmlns:a14="http://schemas.microsoft.com/office/drawing/2010/main" w="9525">
                <a:solidFill>
                  <a:srgbClr val="CCCC9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solidFill>
                <a:srgbClr val="1F5281"/>
              </a:solidFill>
            </a:endParaRPr>
          </a:p>
        </p:txBody>
      </p:sp>
      <p:grpSp>
        <p:nvGrpSpPr>
          <p:cNvPr id="5" name="Group 201"/>
          <p:cNvGrpSpPr>
            <a:grpSpLocks/>
          </p:cNvGrpSpPr>
          <p:nvPr/>
        </p:nvGrpSpPr>
        <p:grpSpPr bwMode="auto">
          <a:xfrm>
            <a:off x="250826" y="260352"/>
            <a:ext cx="8642350" cy="4824413"/>
            <a:chOff x="158" y="164"/>
            <a:chExt cx="5444" cy="3039"/>
          </a:xfrm>
        </p:grpSpPr>
        <p:sp>
          <p:nvSpPr>
            <p:cNvPr id="6" name="AutoShape 202">
              <a:extLst/>
            </p:cNvPr>
            <p:cNvSpPr>
              <a:spLocks noChangeArrowheads="1"/>
            </p:cNvSpPr>
            <p:nvPr userDrawn="1"/>
          </p:nvSpPr>
          <p:spPr bwMode="gray">
            <a:xfrm>
              <a:off x="158" y="164"/>
              <a:ext cx="5444" cy="2991"/>
            </a:xfrm>
            <a:prstGeom prst="roundRect">
              <a:avLst>
                <a:gd name="adj" fmla="val 3912"/>
              </a:avLst>
            </a:prstGeom>
            <a:solidFill>
              <a:schemeClr val="bg1"/>
            </a:solidFill>
            <a:ln>
              <a:noFill/>
            </a:ln>
            <a:effectLst/>
            <a:extLst>
              <a:ext uri="{91240B29-F687-4F45-9708-019B960494DF}">
                <a14:hiddenLine xmlns:a14="http://schemas.microsoft.com/office/drawing/2010/main" w="9525">
                  <a:solidFill>
                    <a:srgbClr val="CCCC9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solidFill>
                  <a:srgbClr val="1F5281"/>
                </a:solidFill>
              </a:endParaRPr>
            </a:p>
          </p:txBody>
        </p:sp>
        <p:sp>
          <p:nvSpPr>
            <p:cNvPr id="7" name="Freeform 203">
              <a:extLst/>
            </p:cNvPr>
            <p:cNvSpPr>
              <a:spLocks/>
            </p:cNvSpPr>
            <p:nvPr userDrawn="1"/>
          </p:nvSpPr>
          <p:spPr bwMode="gray">
            <a:xfrm>
              <a:off x="2567" y="1337"/>
              <a:ext cx="36" cy="185"/>
            </a:xfrm>
            <a:custGeom>
              <a:avLst/>
              <a:gdLst>
                <a:gd name="T0" fmla="*/ 0 w 35"/>
                <a:gd name="T1" fmla="*/ 165 h 172"/>
                <a:gd name="T2" fmla="*/ 7 w 35"/>
                <a:gd name="T3" fmla="*/ 172 h 172"/>
                <a:gd name="T4" fmla="*/ 14 w 35"/>
                <a:gd name="T5" fmla="*/ 158 h 172"/>
                <a:gd name="T6" fmla="*/ 25 w 35"/>
                <a:gd name="T7" fmla="*/ 169 h 172"/>
                <a:gd name="T8" fmla="*/ 25 w 35"/>
                <a:gd name="T9" fmla="*/ 165 h 172"/>
                <a:gd name="T10" fmla="*/ 25 w 35"/>
                <a:gd name="T11" fmla="*/ 162 h 172"/>
                <a:gd name="T12" fmla="*/ 25 w 35"/>
                <a:gd name="T13" fmla="*/ 155 h 172"/>
                <a:gd name="T14" fmla="*/ 21 w 35"/>
                <a:gd name="T15" fmla="*/ 144 h 172"/>
                <a:gd name="T16" fmla="*/ 21 w 35"/>
                <a:gd name="T17" fmla="*/ 141 h 172"/>
                <a:gd name="T18" fmla="*/ 17 w 35"/>
                <a:gd name="T19" fmla="*/ 134 h 172"/>
                <a:gd name="T20" fmla="*/ 17 w 35"/>
                <a:gd name="T21" fmla="*/ 123 h 172"/>
                <a:gd name="T22" fmla="*/ 21 w 35"/>
                <a:gd name="T23" fmla="*/ 116 h 172"/>
                <a:gd name="T24" fmla="*/ 25 w 35"/>
                <a:gd name="T25" fmla="*/ 109 h 172"/>
                <a:gd name="T26" fmla="*/ 32 w 35"/>
                <a:gd name="T27" fmla="*/ 106 h 172"/>
                <a:gd name="T28" fmla="*/ 35 w 35"/>
                <a:gd name="T29" fmla="*/ 98 h 172"/>
                <a:gd name="T30" fmla="*/ 35 w 35"/>
                <a:gd name="T31" fmla="*/ 91 h 172"/>
                <a:gd name="T32" fmla="*/ 35 w 35"/>
                <a:gd name="T33" fmla="*/ 88 h 172"/>
                <a:gd name="T34" fmla="*/ 32 w 35"/>
                <a:gd name="T35" fmla="*/ 84 h 172"/>
                <a:gd name="T36" fmla="*/ 32 w 35"/>
                <a:gd name="T37" fmla="*/ 77 h 172"/>
                <a:gd name="T38" fmla="*/ 32 w 35"/>
                <a:gd name="T39" fmla="*/ 70 h 172"/>
                <a:gd name="T40" fmla="*/ 32 w 35"/>
                <a:gd name="T41" fmla="*/ 63 h 172"/>
                <a:gd name="T42" fmla="*/ 28 w 35"/>
                <a:gd name="T43" fmla="*/ 53 h 172"/>
                <a:gd name="T44" fmla="*/ 28 w 35"/>
                <a:gd name="T45" fmla="*/ 46 h 172"/>
                <a:gd name="T46" fmla="*/ 28 w 35"/>
                <a:gd name="T47" fmla="*/ 39 h 172"/>
                <a:gd name="T48" fmla="*/ 25 w 35"/>
                <a:gd name="T49" fmla="*/ 35 h 172"/>
                <a:gd name="T50" fmla="*/ 25 w 35"/>
                <a:gd name="T51" fmla="*/ 35 h 172"/>
                <a:gd name="T52" fmla="*/ 25 w 35"/>
                <a:gd name="T53" fmla="*/ 28 h 172"/>
                <a:gd name="T54" fmla="*/ 25 w 35"/>
                <a:gd name="T55" fmla="*/ 21 h 172"/>
                <a:gd name="T56" fmla="*/ 25 w 35"/>
                <a:gd name="T57" fmla="*/ 10 h 172"/>
                <a:gd name="T58" fmla="*/ 28 w 35"/>
                <a:gd name="T59" fmla="*/ 7 h 172"/>
                <a:gd name="T60" fmla="*/ 28 w 35"/>
                <a:gd name="T61" fmla="*/ 3 h 172"/>
                <a:gd name="T62" fmla="*/ 25 w 35"/>
                <a:gd name="T63" fmla="*/ 3 h 172"/>
                <a:gd name="T64" fmla="*/ 25 w 35"/>
                <a:gd name="T65" fmla="*/ 0 h 172"/>
                <a:gd name="T66" fmla="*/ 21 w 35"/>
                <a:gd name="T67" fmla="*/ 0 h 172"/>
                <a:gd name="T68" fmla="*/ 17 w 35"/>
                <a:gd name="T69" fmla="*/ 0 h 172"/>
                <a:gd name="T70" fmla="*/ 14 w 35"/>
                <a:gd name="T71" fmla="*/ 3 h 172"/>
                <a:gd name="T72" fmla="*/ 14 w 35"/>
                <a:gd name="T73" fmla="*/ 10 h 172"/>
                <a:gd name="T74" fmla="*/ 10 w 35"/>
                <a:gd name="T75" fmla="*/ 14 h 172"/>
                <a:gd name="T76" fmla="*/ 10 w 35"/>
                <a:gd name="T77" fmla="*/ 21 h 172"/>
                <a:gd name="T78" fmla="*/ 7 w 35"/>
                <a:gd name="T79" fmla="*/ 21 h 172"/>
                <a:gd name="T80" fmla="*/ 3 w 35"/>
                <a:gd name="T81" fmla="*/ 42 h 172"/>
                <a:gd name="T82" fmla="*/ 3 w 35"/>
                <a:gd name="T83" fmla="*/ 42 h 172"/>
                <a:gd name="T84" fmla="*/ 3 w 35"/>
                <a:gd name="T85" fmla="*/ 49 h 172"/>
                <a:gd name="T86" fmla="*/ 7 w 35"/>
                <a:gd name="T87" fmla="*/ 56 h 172"/>
                <a:gd name="T88" fmla="*/ 7 w 35"/>
                <a:gd name="T89" fmla="*/ 60 h 172"/>
                <a:gd name="T90" fmla="*/ 7 w 35"/>
                <a:gd name="T91" fmla="*/ 70 h 172"/>
                <a:gd name="T92" fmla="*/ 7 w 35"/>
                <a:gd name="T93" fmla="*/ 91 h 172"/>
                <a:gd name="T94" fmla="*/ 7 w 35"/>
                <a:gd name="T95" fmla="*/ 113 h 172"/>
                <a:gd name="T96" fmla="*/ 7 w 35"/>
                <a:gd name="T97" fmla="*/ 134 h 172"/>
                <a:gd name="T98" fmla="*/ 7 w 35"/>
                <a:gd name="T99" fmla="*/ 144 h 172"/>
                <a:gd name="T100" fmla="*/ 7 w 35"/>
                <a:gd name="T101" fmla="*/ 148 h 172"/>
                <a:gd name="T102" fmla="*/ 3 w 35"/>
                <a:gd name="T103" fmla="*/ 155 h 172"/>
                <a:gd name="T104" fmla="*/ 3 w 35"/>
                <a:gd name="T105" fmla="*/ 158 h 172"/>
                <a:gd name="T106" fmla="*/ 0 w 35"/>
                <a:gd name="T107" fmla="*/ 165 h 172"/>
                <a:gd name="T108" fmla="*/ 0 w 35"/>
                <a:gd name="T109" fmla="*/ 165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 h="172">
                  <a:moveTo>
                    <a:pt x="0" y="165"/>
                  </a:moveTo>
                  <a:lnTo>
                    <a:pt x="7" y="172"/>
                  </a:lnTo>
                  <a:lnTo>
                    <a:pt x="14" y="158"/>
                  </a:lnTo>
                  <a:lnTo>
                    <a:pt x="25" y="169"/>
                  </a:lnTo>
                  <a:lnTo>
                    <a:pt x="25" y="165"/>
                  </a:lnTo>
                  <a:lnTo>
                    <a:pt x="25" y="162"/>
                  </a:lnTo>
                  <a:lnTo>
                    <a:pt x="25" y="155"/>
                  </a:lnTo>
                  <a:lnTo>
                    <a:pt x="21" y="144"/>
                  </a:lnTo>
                  <a:lnTo>
                    <a:pt x="21" y="141"/>
                  </a:lnTo>
                  <a:lnTo>
                    <a:pt x="17" y="134"/>
                  </a:lnTo>
                  <a:lnTo>
                    <a:pt x="17" y="123"/>
                  </a:lnTo>
                  <a:lnTo>
                    <a:pt x="21" y="116"/>
                  </a:lnTo>
                  <a:lnTo>
                    <a:pt x="25" y="109"/>
                  </a:lnTo>
                  <a:lnTo>
                    <a:pt x="32" y="106"/>
                  </a:lnTo>
                  <a:lnTo>
                    <a:pt x="35" y="98"/>
                  </a:lnTo>
                  <a:lnTo>
                    <a:pt x="35" y="91"/>
                  </a:lnTo>
                  <a:lnTo>
                    <a:pt x="35" y="88"/>
                  </a:lnTo>
                  <a:lnTo>
                    <a:pt x="32" y="84"/>
                  </a:lnTo>
                  <a:lnTo>
                    <a:pt x="32" y="77"/>
                  </a:lnTo>
                  <a:lnTo>
                    <a:pt x="32" y="70"/>
                  </a:lnTo>
                  <a:lnTo>
                    <a:pt x="32" y="63"/>
                  </a:lnTo>
                  <a:lnTo>
                    <a:pt x="28" y="53"/>
                  </a:lnTo>
                  <a:lnTo>
                    <a:pt x="28" y="46"/>
                  </a:lnTo>
                  <a:lnTo>
                    <a:pt x="28" y="39"/>
                  </a:lnTo>
                  <a:lnTo>
                    <a:pt x="25" y="35"/>
                  </a:lnTo>
                  <a:lnTo>
                    <a:pt x="25" y="35"/>
                  </a:lnTo>
                  <a:lnTo>
                    <a:pt x="25" y="28"/>
                  </a:lnTo>
                  <a:lnTo>
                    <a:pt x="25" y="21"/>
                  </a:lnTo>
                  <a:lnTo>
                    <a:pt x="25" y="10"/>
                  </a:lnTo>
                  <a:lnTo>
                    <a:pt x="28" y="7"/>
                  </a:lnTo>
                  <a:lnTo>
                    <a:pt x="28" y="3"/>
                  </a:lnTo>
                  <a:lnTo>
                    <a:pt x="25" y="3"/>
                  </a:lnTo>
                  <a:lnTo>
                    <a:pt x="25" y="0"/>
                  </a:lnTo>
                  <a:lnTo>
                    <a:pt x="21" y="0"/>
                  </a:lnTo>
                  <a:lnTo>
                    <a:pt x="17" y="0"/>
                  </a:lnTo>
                  <a:lnTo>
                    <a:pt x="14" y="3"/>
                  </a:lnTo>
                  <a:lnTo>
                    <a:pt x="14" y="10"/>
                  </a:lnTo>
                  <a:lnTo>
                    <a:pt x="10" y="14"/>
                  </a:lnTo>
                  <a:lnTo>
                    <a:pt x="10" y="21"/>
                  </a:lnTo>
                  <a:lnTo>
                    <a:pt x="7" y="21"/>
                  </a:lnTo>
                  <a:lnTo>
                    <a:pt x="3" y="42"/>
                  </a:lnTo>
                  <a:lnTo>
                    <a:pt x="3" y="42"/>
                  </a:lnTo>
                  <a:lnTo>
                    <a:pt x="3" y="49"/>
                  </a:lnTo>
                  <a:lnTo>
                    <a:pt x="7" y="56"/>
                  </a:lnTo>
                  <a:lnTo>
                    <a:pt x="7" y="60"/>
                  </a:lnTo>
                  <a:lnTo>
                    <a:pt x="7" y="70"/>
                  </a:lnTo>
                  <a:lnTo>
                    <a:pt x="7" y="91"/>
                  </a:lnTo>
                  <a:lnTo>
                    <a:pt x="7" y="113"/>
                  </a:lnTo>
                  <a:lnTo>
                    <a:pt x="7" y="134"/>
                  </a:lnTo>
                  <a:lnTo>
                    <a:pt x="7" y="144"/>
                  </a:lnTo>
                  <a:lnTo>
                    <a:pt x="7" y="148"/>
                  </a:lnTo>
                  <a:lnTo>
                    <a:pt x="3" y="155"/>
                  </a:lnTo>
                  <a:lnTo>
                    <a:pt x="3" y="158"/>
                  </a:lnTo>
                  <a:lnTo>
                    <a:pt x="0" y="165"/>
                  </a:lnTo>
                  <a:lnTo>
                    <a:pt x="0" y="16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 name="Freeform 204">
              <a:extLst/>
            </p:cNvPr>
            <p:cNvSpPr>
              <a:spLocks/>
            </p:cNvSpPr>
            <p:nvPr userDrawn="1"/>
          </p:nvSpPr>
          <p:spPr bwMode="gray">
            <a:xfrm>
              <a:off x="535" y="1595"/>
              <a:ext cx="7" cy="4"/>
            </a:xfrm>
            <a:custGeom>
              <a:avLst/>
              <a:gdLst>
                <a:gd name="T0" fmla="*/ 7 w 7"/>
                <a:gd name="T1" fmla="*/ 4 h 4"/>
                <a:gd name="T2" fmla="*/ 7 w 7"/>
                <a:gd name="T3" fmla="*/ 4 h 4"/>
                <a:gd name="T4" fmla="*/ 7 w 7"/>
                <a:gd name="T5" fmla="*/ 4 h 4"/>
                <a:gd name="T6" fmla="*/ 3 w 7"/>
                <a:gd name="T7" fmla="*/ 4 h 4"/>
                <a:gd name="T8" fmla="*/ 0 w 7"/>
                <a:gd name="T9" fmla="*/ 0 h 4"/>
                <a:gd name="T10" fmla="*/ 3 w 7"/>
                <a:gd name="T11" fmla="*/ 4 h 4"/>
                <a:gd name="T12" fmla="*/ 7 w 7"/>
                <a:gd name="T13" fmla="*/ 4 h 4"/>
                <a:gd name="T14" fmla="*/ 7 w 7"/>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7" y="4"/>
                  </a:moveTo>
                  <a:lnTo>
                    <a:pt x="7" y="4"/>
                  </a:lnTo>
                  <a:lnTo>
                    <a:pt x="7" y="4"/>
                  </a:lnTo>
                  <a:lnTo>
                    <a:pt x="3" y="4"/>
                  </a:lnTo>
                  <a:lnTo>
                    <a:pt x="0" y="0"/>
                  </a:lnTo>
                  <a:lnTo>
                    <a:pt x="3" y="4"/>
                  </a:lnTo>
                  <a:lnTo>
                    <a:pt x="7" y="4"/>
                  </a:lnTo>
                  <a:lnTo>
                    <a:pt x="7"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 name="Freeform 205">
              <a:extLst/>
            </p:cNvPr>
            <p:cNvSpPr>
              <a:spLocks/>
            </p:cNvSpPr>
            <p:nvPr userDrawn="1"/>
          </p:nvSpPr>
          <p:spPr bwMode="gray">
            <a:xfrm>
              <a:off x="526" y="1591"/>
              <a:ext cx="5" cy="4"/>
            </a:xfrm>
            <a:custGeom>
              <a:avLst/>
              <a:gdLst>
                <a:gd name="T0" fmla="*/ 4 w 4"/>
                <a:gd name="T1" fmla="*/ 0 h 3"/>
                <a:gd name="T2" fmla="*/ 4 w 4"/>
                <a:gd name="T3" fmla="*/ 0 h 3"/>
                <a:gd name="T4" fmla="*/ 0 w 4"/>
                <a:gd name="T5" fmla="*/ 3 h 3"/>
                <a:gd name="T6" fmla="*/ 4 w 4"/>
                <a:gd name="T7" fmla="*/ 0 h 3"/>
                <a:gd name="T8" fmla="*/ 4 w 4"/>
                <a:gd name="T9" fmla="*/ 0 h 3"/>
              </a:gdLst>
              <a:ahLst/>
              <a:cxnLst>
                <a:cxn ang="0">
                  <a:pos x="T0" y="T1"/>
                </a:cxn>
                <a:cxn ang="0">
                  <a:pos x="T2" y="T3"/>
                </a:cxn>
                <a:cxn ang="0">
                  <a:pos x="T4" y="T5"/>
                </a:cxn>
                <a:cxn ang="0">
                  <a:pos x="T6" y="T7"/>
                </a:cxn>
                <a:cxn ang="0">
                  <a:pos x="T8" y="T9"/>
                </a:cxn>
              </a:cxnLst>
              <a:rect l="0" t="0" r="r" b="b"/>
              <a:pathLst>
                <a:path w="4" h="3">
                  <a:moveTo>
                    <a:pt x="4" y="0"/>
                  </a:moveTo>
                  <a:lnTo>
                    <a:pt x="4" y="0"/>
                  </a:lnTo>
                  <a:lnTo>
                    <a:pt x="0" y="3"/>
                  </a:lnTo>
                  <a:lnTo>
                    <a:pt x="4" y="0"/>
                  </a:lnTo>
                  <a:lnTo>
                    <a:pt x="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 name="Freeform 206">
              <a:extLst/>
            </p:cNvPr>
            <p:cNvSpPr>
              <a:spLocks/>
            </p:cNvSpPr>
            <p:nvPr userDrawn="1"/>
          </p:nvSpPr>
          <p:spPr bwMode="gray">
            <a:xfrm>
              <a:off x="535" y="1607"/>
              <a:ext cx="7" cy="4"/>
            </a:xfrm>
            <a:custGeom>
              <a:avLst/>
              <a:gdLst>
                <a:gd name="T0" fmla="*/ 0 w 7"/>
                <a:gd name="T1" fmla="*/ 4 h 4"/>
                <a:gd name="T2" fmla="*/ 3 w 7"/>
                <a:gd name="T3" fmla="*/ 4 h 4"/>
                <a:gd name="T4" fmla="*/ 7 w 7"/>
                <a:gd name="T5" fmla="*/ 0 h 4"/>
                <a:gd name="T6" fmla="*/ 3 w 7"/>
                <a:gd name="T7" fmla="*/ 4 h 4"/>
                <a:gd name="T8" fmla="*/ 0 w 7"/>
                <a:gd name="T9" fmla="*/ 4 h 4"/>
              </a:gdLst>
              <a:ahLst/>
              <a:cxnLst>
                <a:cxn ang="0">
                  <a:pos x="T0" y="T1"/>
                </a:cxn>
                <a:cxn ang="0">
                  <a:pos x="T2" y="T3"/>
                </a:cxn>
                <a:cxn ang="0">
                  <a:pos x="T4" y="T5"/>
                </a:cxn>
                <a:cxn ang="0">
                  <a:pos x="T6" y="T7"/>
                </a:cxn>
                <a:cxn ang="0">
                  <a:pos x="T8" y="T9"/>
                </a:cxn>
              </a:cxnLst>
              <a:rect l="0" t="0" r="r" b="b"/>
              <a:pathLst>
                <a:path w="7" h="4">
                  <a:moveTo>
                    <a:pt x="0" y="4"/>
                  </a:moveTo>
                  <a:lnTo>
                    <a:pt x="3" y="4"/>
                  </a:lnTo>
                  <a:lnTo>
                    <a:pt x="7" y="0"/>
                  </a:lnTo>
                  <a:lnTo>
                    <a:pt x="3" y="4"/>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 name="Freeform 207">
              <a:extLst/>
            </p:cNvPr>
            <p:cNvSpPr>
              <a:spLocks/>
            </p:cNvSpPr>
            <p:nvPr userDrawn="1"/>
          </p:nvSpPr>
          <p:spPr bwMode="gray">
            <a:xfrm>
              <a:off x="610" y="1572"/>
              <a:ext cx="4" cy="4"/>
            </a:xfrm>
            <a:custGeom>
              <a:avLst/>
              <a:gdLst>
                <a:gd name="T0" fmla="*/ 0 w 4"/>
                <a:gd name="T1" fmla="*/ 4 h 4"/>
                <a:gd name="T2" fmla="*/ 0 w 4"/>
                <a:gd name="T3" fmla="*/ 4 h 4"/>
                <a:gd name="T4" fmla="*/ 4 w 4"/>
                <a:gd name="T5" fmla="*/ 0 h 4"/>
                <a:gd name="T6" fmla="*/ 4 w 4"/>
                <a:gd name="T7" fmla="*/ 4 h 4"/>
                <a:gd name="T8" fmla="*/ 0 w 4"/>
                <a:gd name="T9" fmla="*/ 4 h 4"/>
                <a:gd name="T10" fmla="*/ 0 w 4"/>
                <a:gd name="T11" fmla="*/ 4 h 4"/>
                <a:gd name="T12" fmla="*/ 0 w 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4" h="4">
                  <a:moveTo>
                    <a:pt x="0" y="4"/>
                  </a:moveTo>
                  <a:lnTo>
                    <a:pt x="0" y="4"/>
                  </a:lnTo>
                  <a:lnTo>
                    <a:pt x="4" y="0"/>
                  </a:lnTo>
                  <a:lnTo>
                    <a:pt x="4" y="4"/>
                  </a:lnTo>
                  <a:lnTo>
                    <a:pt x="0" y="4"/>
                  </a:lnTo>
                  <a:lnTo>
                    <a:pt x="0" y="4"/>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 name="Freeform 208">
              <a:extLst/>
            </p:cNvPr>
            <p:cNvSpPr>
              <a:spLocks/>
            </p:cNvSpPr>
            <p:nvPr userDrawn="1"/>
          </p:nvSpPr>
          <p:spPr bwMode="gray">
            <a:xfrm>
              <a:off x="1023" y="1470"/>
              <a:ext cx="7" cy="30"/>
            </a:xfrm>
            <a:custGeom>
              <a:avLst/>
              <a:gdLst>
                <a:gd name="T0" fmla="*/ 7 w 7"/>
                <a:gd name="T1" fmla="*/ 28 h 28"/>
                <a:gd name="T2" fmla="*/ 7 w 7"/>
                <a:gd name="T3" fmla="*/ 21 h 28"/>
                <a:gd name="T4" fmla="*/ 7 w 7"/>
                <a:gd name="T5" fmla="*/ 14 h 28"/>
                <a:gd name="T6" fmla="*/ 4 w 7"/>
                <a:gd name="T7" fmla="*/ 7 h 28"/>
                <a:gd name="T8" fmla="*/ 4 w 7"/>
                <a:gd name="T9" fmla="*/ 4 h 28"/>
                <a:gd name="T10" fmla="*/ 0 w 7"/>
                <a:gd name="T11" fmla="*/ 0 h 28"/>
                <a:gd name="T12" fmla="*/ 4 w 7"/>
                <a:gd name="T13" fmla="*/ 4 h 28"/>
                <a:gd name="T14" fmla="*/ 4 w 7"/>
                <a:gd name="T15" fmla="*/ 7 h 28"/>
                <a:gd name="T16" fmla="*/ 7 w 7"/>
                <a:gd name="T17" fmla="*/ 14 h 28"/>
                <a:gd name="T18" fmla="*/ 7 w 7"/>
                <a:gd name="T19" fmla="*/ 21 h 28"/>
                <a:gd name="T20" fmla="*/ 7 w 7"/>
                <a:gd name="T21"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28">
                  <a:moveTo>
                    <a:pt x="7" y="28"/>
                  </a:moveTo>
                  <a:lnTo>
                    <a:pt x="7" y="21"/>
                  </a:lnTo>
                  <a:lnTo>
                    <a:pt x="7" y="14"/>
                  </a:lnTo>
                  <a:lnTo>
                    <a:pt x="4" y="7"/>
                  </a:lnTo>
                  <a:lnTo>
                    <a:pt x="4" y="4"/>
                  </a:lnTo>
                  <a:lnTo>
                    <a:pt x="0" y="0"/>
                  </a:lnTo>
                  <a:lnTo>
                    <a:pt x="4" y="4"/>
                  </a:lnTo>
                  <a:lnTo>
                    <a:pt x="4" y="7"/>
                  </a:lnTo>
                  <a:lnTo>
                    <a:pt x="7" y="14"/>
                  </a:lnTo>
                  <a:lnTo>
                    <a:pt x="7" y="21"/>
                  </a:lnTo>
                  <a:lnTo>
                    <a:pt x="7" y="2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 name="Freeform 209">
              <a:extLst/>
            </p:cNvPr>
            <p:cNvSpPr>
              <a:spLocks/>
            </p:cNvSpPr>
            <p:nvPr userDrawn="1"/>
          </p:nvSpPr>
          <p:spPr bwMode="gray">
            <a:xfrm>
              <a:off x="802" y="1462"/>
              <a:ext cx="7" cy="4"/>
            </a:xfrm>
            <a:custGeom>
              <a:avLst/>
              <a:gdLst>
                <a:gd name="T0" fmla="*/ 7 w 7"/>
                <a:gd name="T1" fmla="*/ 0 h 4"/>
                <a:gd name="T2" fmla="*/ 4 w 7"/>
                <a:gd name="T3" fmla="*/ 4 h 4"/>
                <a:gd name="T4" fmla="*/ 0 w 7"/>
                <a:gd name="T5" fmla="*/ 4 h 4"/>
                <a:gd name="T6" fmla="*/ 7 w 7"/>
                <a:gd name="T7" fmla="*/ 0 h 4"/>
                <a:gd name="T8" fmla="*/ 7 w 7"/>
                <a:gd name="T9" fmla="*/ 0 h 4"/>
                <a:gd name="T10" fmla="*/ 7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7" y="0"/>
                  </a:moveTo>
                  <a:lnTo>
                    <a:pt x="4" y="4"/>
                  </a:lnTo>
                  <a:lnTo>
                    <a:pt x="0" y="4"/>
                  </a:lnTo>
                  <a:lnTo>
                    <a:pt x="7" y="0"/>
                  </a:lnTo>
                  <a:lnTo>
                    <a:pt x="7" y="0"/>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4" name="Freeform 210">
              <a:extLst/>
            </p:cNvPr>
            <p:cNvSpPr>
              <a:spLocks/>
            </p:cNvSpPr>
            <p:nvPr userDrawn="1"/>
          </p:nvSpPr>
          <p:spPr bwMode="gray">
            <a:xfrm>
              <a:off x="781" y="1489"/>
              <a:ext cx="11" cy="3"/>
            </a:xfrm>
            <a:custGeom>
              <a:avLst/>
              <a:gdLst>
                <a:gd name="T0" fmla="*/ 11 w 11"/>
                <a:gd name="T1" fmla="*/ 3 h 3"/>
                <a:gd name="T2" fmla="*/ 7 w 11"/>
                <a:gd name="T3" fmla="*/ 3 h 3"/>
                <a:gd name="T4" fmla="*/ 0 w 11"/>
                <a:gd name="T5" fmla="*/ 0 h 3"/>
                <a:gd name="T6" fmla="*/ 7 w 11"/>
                <a:gd name="T7" fmla="*/ 3 h 3"/>
                <a:gd name="T8" fmla="*/ 11 w 11"/>
                <a:gd name="T9" fmla="*/ 3 h 3"/>
              </a:gdLst>
              <a:ahLst/>
              <a:cxnLst>
                <a:cxn ang="0">
                  <a:pos x="T0" y="T1"/>
                </a:cxn>
                <a:cxn ang="0">
                  <a:pos x="T2" y="T3"/>
                </a:cxn>
                <a:cxn ang="0">
                  <a:pos x="T4" y="T5"/>
                </a:cxn>
                <a:cxn ang="0">
                  <a:pos x="T6" y="T7"/>
                </a:cxn>
                <a:cxn ang="0">
                  <a:pos x="T8" y="T9"/>
                </a:cxn>
              </a:cxnLst>
              <a:rect l="0" t="0" r="r" b="b"/>
              <a:pathLst>
                <a:path w="11" h="3">
                  <a:moveTo>
                    <a:pt x="11" y="3"/>
                  </a:moveTo>
                  <a:lnTo>
                    <a:pt x="7" y="3"/>
                  </a:lnTo>
                  <a:lnTo>
                    <a:pt x="0" y="0"/>
                  </a:lnTo>
                  <a:lnTo>
                    <a:pt x="7" y="3"/>
                  </a:lnTo>
                  <a:lnTo>
                    <a:pt x="11"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 name="Freeform 211">
              <a:extLst/>
            </p:cNvPr>
            <p:cNvSpPr>
              <a:spLocks/>
            </p:cNvSpPr>
            <p:nvPr userDrawn="1"/>
          </p:nvSpPr>
          <p:spPr bwMode="gray">
            <a:xfrm>
              <a:off x="868" y="1474"/>
              <a:ext cx="7" cy="3"/>
            </a:xfrm>
            <a:custGeom>
              <a:avLst/>
              <a:gdLst>
                <a:gd name="T0" fmla="*/ 0 w 7"/>
                <a:gd name="T1" fmla="*/ 0 h 3"/>
                <a:gd name="T2" fmla="*/ 3 w 7"/>
                <a:gd name="T3" fmla="*/ 0 h 3"/>
                <a:gd name="T4" fmla="*/ 7 w 7"/>
                <a:gd name="T5" fmla="*/ 3 h 3"/>
                <a:gd name="T6" fmla="*/ 3 w 7"/>
                <a:gd name="T7" fmla="*/ 3 h 3"/>
                <a:gd name="T8" fmla="*/ 3 w 7"/>
                <a:gd name="T9" fmla="*/ 0 h 3"/>
                <a:gd name="T10" fmla="*/ 0 w 7"/>
                <a:gd name="T11" fmla="*/ 0 h 3"/>
              </a:gdLst>
              <a:ahLst/>
              <a:cxnLst>
                <a:cxn ang="0">
                  <a:pos x="T0" y="T1"/>
                </a:cxn>
                <a:cxn ang="0">
                  <a:pos x="T2" y="T3"/>
                </a:cxn>
                <a:cxn ang="0">
                  <a:pos x="T4" y="T5"/>
                </a:cxn>
                <a:cxn ang="0">
                  <a:pos x="T6" y="T7"/>
                </a:cxn>
                <a:cxn ang="0">
                  <a:pos x="T8" y="T9"/>
                </a:cxn>
                <a:cxn ang="0">
                  <a:pos x="T10" y="T11"/>
                </a:cxn>
              </a:cxnLst>
              <a:rect l="0" t="0" r="r" b="b"/>
              <a:pathLst>
                <a:path w="7" h="3">
                  <a:moveTo>
                    <a:pt x="0" y="0"/>
                  </a:moveTo>
                  <a:lnTo>
                    <a:pt x="3" y="0"/>
                  </a:lnTo>
                  <a:lnTo>
                    <a:pt x="7" y="3"/>
                  </a:lnTo>
                  <a:lnTo>
                    <a:pt x="3" y="3"/>
                  </a:lnTo>
                  <a:lnTo>
                    <a:pt x="3" y="0"/>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 name="Freeform 212">
              <a:extLst/>
            </p:cNvPr>
            <p:cNvSpPr>
              <a:spLocks/>
            </p:cNvSpPr>
            <p:nvPr userDrawn="1"/>
          </p:nvSpPr>
          <p:spPr bwMode="gray">
            <a:xfrm>
              <a:off x="937" y="1455"/>
              <a:ext cx="10" cy="49"/>
            </a:xfrm>
            <a:custGeom>
              <a:avLst/>
              <a:gdLst>
                <a:gd name="T0" fmla="*/ 10 w 10"/>
                <a:gd name="T1" fmla="*/ 11 h 46"/>
                <a:gd name="T2" fmla="*/ 7 w 10"/>
                <a:gd name="T3" fmla="*/ 14 h 46"/>
                <a:gd name="T4" fmla="*/ 7 w 10"/>
                <a:gd name="T5" fmla="*/ 18 h 46"/>
                <a:gd name="T6" fmla="*/ 7 w 10"/>
                <a:gd name="T7" fmla="*/ 25 h 46"/>
                <a:gd name="T8" fmla="*/ 7 w 10"/>
                <a:gd name="T9" fmla="*/ 32 h 46"/>
                <a:gd name="T10" fmla="*/ 3 w 10"/>
                <a:gd name="T11" fmla="*/ 35 h 46"/>
                <a:gd name="T12" fmla="*/ 3 w 10"/>
                <a:gd name="T13" fmla="*/ 39 h 46"/>
                <a:gd name="T14" fmla="*/ 3 w 10"/>
                <a:gd name="T15" fmla="*/ 42 h 46"/>
                <a:gd name="T16" fmla="*/ 0 w 10"/>
                <a:gd name="T17" fmla="*/ 46 h 46"/>
                <a:gd name="T18" fmla="*/ 3 w 10"/>
                <a:gd name="T19" fmla="*/ 39 h 46"/>
                <a:gd name="T20" fmla="*/ 3 w 10"/>
                <a:gd name="T21" fmla="*/ 32 h 46"/>
                <a:gd name="T22" fmla="*/ 7 w 10"/>
                <a:gd name="T23" fmla="*/ 28 h 46"/>
                <a:gd name="T24" fmla="*/ 7 w 10"/>
                <a:gd name="T25" fmla="*/ 25 h 46"/>
                <a:gd name="T26" fmla="*/ 7 w 10"/>
                <a:gd name="T27" fmla="*/ 18 h 46"/>
                <a:gd name="T28" fmla="*/ 7 w 10"/>
                <a:gd name="T29" fmla="*/ 14 h 46"/>
                <a:gd name="T30" fmla="*/ 10 w 10"/>
                <a:gd name="T31" fmla="*/ 11 h 46"/>
                <a:gd name="T32" fmla="*/ 3 w 10"/>
                <a:gd name="T33" fmla="*/ 0 h 46"/>
                <a:gd name="T34" fmla="*/ 10 w 10"/>
                <a:gd name="T35" fmla="*/ 7 h 46"/>
                <a:gd name="T36" fmla="*/ 10 w 10"/>
                <a:gd name="T37" fmla="*/ 11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46">
                  <a:moveTo>
                    <a:pt x="10" y="11"/>
                  </a:moveTo>
                  <a:lnTo>
                    <a:pt x="7" y="14"/>
                  </a:lnTo>
                  <a:lnTo>
                    <a:pt x="7" y="18"/>
                  </a:lnTo>
                  <a:lnTo>
                    <a:pt x="7" y="25"/>
                  </a:lnTo>
                  <a:lnTo>
                    <a:pt x="7" y="32"/>
                  </a:lnTo>
                  <a:lnTo>
                    <a:pt x="3" y="35"/>
                  </a:lnTo>
                  <a:lnTo>
                    <a:pt x="3" y="39"/>
                  </a:lnTo>
                  <a:lnTo>
                    <a:pt x="3" y="42"/>
                  </a:lnTo>
                  <a:lnTo>
                    <a:pt x="0" y="46"/>
                  </a:lnTo>
                  <a:lnTo>
                    <a:pt x="3" y="39"/>
                  </a:lnTo>
                  <a:lnTo>
                    <a:pt x="3" y="32"/>
                  </a:lnTo>
                  <a:lnTo>
                    <a:pt x="7" y="28"/>
                  </a:lnTo>
                  <a:lnTo>
                    <a:pt x="7" y="25"/>
                  </a:lnTo>
                  <a:lnTo>
                    <a:pt x="7" y="18"/>
                  </a:lnTo>
                  <a:lnTo>
                    <a:pt x="7" y="14"/>
                  </a:lnTo>
                  <a:lnTo>
                    <a:pt x="10" y="11"/>
                  </a:lnTo>
                  <a:lnTo>
                    <a:pt x="3" y="0"/>
                  </a:lnTo>
                  <a:lnTo>
                    <a:pt x="10" y="7"/>
                  </a:lnTo>
                  <a:lnTo>
                    <a:pt x="10" y="1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 name="Freeform 213">
              <a:extLst/>
            </p:cNvPr>
            <p:cNvSpPr>
              <a:spLocks/>
            </p:cNvSpPr>
            <p:nvPr userDrawn="1"/>
          </p:nvSpPr>
          <p:spPr bwMode="gray">
            <a:xfrm>
              <a:off x="926" y="1512"/>
              <a:ext cx="7" cy="7"/>
            </a:xfrm>
            <a:custGeom>
              <a:avLst/>
              <a:gdLst>
                <a:gd name="T0" fmla="*/ 7 w 7"/>
                <a:gd name="T1" fmla="*/ 0 h 7"/>
                <a:gd name="T2" fmla="*/ 4 w 7"/>
                <a:gd name="T3" fmla="*/ 0 h 7"/>
                <a:gd name="T4" fmla="*/ 0 w 7"/>
                <a:gd name="T5" fmla="*/ 3 h 7"/>
                <a:gd name="T6" fmla="*/ 0 w 7"/>
                <a:gd name="T7" fmla="*/ 3 h 7"/>
                <a:gd name="T8" fmla="*/ 4 w 7"/>
                <a:gd name="T9" fmla="*/ 3 h 7"/>
                <a:gd name="T10" fmla="*/ 4 w 7"/>
                <a:gd name="T11" fmla="*/ 7 h 7"/>
                <a:gd name="T12" fmla="*/ 0 w 7"/>
                <a:gd name="T13" fmla="*/ 3 h 7"/>
                <a:gd name="T14" fmla="*/ 0 w 7"/>
                <a:gd name="T15" fmla="*/ 3 h 7"/>
                <a:gd name="T16" fmla="*/ 0 w 7"/>
                <a:gd name="T17" fmla="*/ 3 h 7"/>
                <a:gd name="T18" fmla="*/ 0 w 7"/>
                <a:gd name="T19" fmla="*/ 3 h 7"/>
                <a:gd name="T20" fmla="*/ 0 w 7"/>
                <a:gd name="T21" fmla="*/ 3 h 7"/>
                <a:gd name="T22" fmla="*/ 0 w 7"/>
                <a:gd name="T23" fmla="*/ 3 h 7"/>
                <a:gd name="T24" fmla="*/ 7 w 7"/>
                <a:gd name="T2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7">
                  <a:moveTo>
                    <a:pt x="7" y="0"/>
                  </a:moveTo>
                  <a:lnTo>
                    <a:pt x="4" y="0"/>
                  </a:lnTo>
                  <a:lnTo>
                    <a:pt x="0" y="3"/>
                  </a:lnTo>
                  <a:lnTo>
                    <a:pt x="0" y="3"/>
                  </a:lnTo>
                  <a:lnTo>
                    <a:pt x="4" y="3"/>
                  </a:lnTo>
                  <a:lnTo>
                    <a:pt x="4" y="7"/>
                  </a:lnTo>
                  <a:lnTo>
                    <a:pt x="0" y="3"/>
                  </a:lnTo>
                  <a:lnTo>
                    <a:pt x="0" y="3"/>
                  </a:lnTo>
                  <a:lnTo>
                    <a:pt x="0" y="3"/>
                  </a:lnTo>
                  <a:lnTo>
                    <a:pt x="0" y="3"/>
                  </a:lnTo>
                  <a:lnTo>
                    <a:pt x="0" y="3"/>
                  </a:lnTo>
                  <a:lnTo>
                    <a:pt x="0" y="3"/>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8" name="Freeform 214">
              <a:extLst/>
            </p:cNvPr>
            <p:cNvSpPr>
              <a:spLocks/>
            </p:cNvSpPr>
            <p:nvPr userDrawn="1"/>
          </p:nvSpPr>
          <p:spPr bwMode="gray">
            <a:xfrm>
              <a:off x="914" y="1459"/>
              <a:ext cx="12" cy="7"/>
            </a:xfrm>
            <a:custGeom>
              <a:avLst/>
              <a:gdLst>
                <a:gd name="T0" fmla="*/ 11 w 11"/>
                <a:gd name="T1" fmla="*/ 0 h 7"/>
                <a:gd name="T2" fmla="*/ 11 w 11"/>
                <a:gd name="T3" fmla="*/ 0 h 7"/>
                <a:gd name="T4" fmla="*/ 7 w 11"/>
                <a:gd name="T5" fmla="*/ 0 h 7"/>
                <a:gd name="T6" fmla="*/ 0 w 11"/>
                <a:gd name="T7" fmla="*/ 7 h 7"/>
                <a:gd name="T8" fmla="*/ 0 w 11"/>
                <a:gd name="T9" fmla="*/ 3 h 7"/>
                <a:gd name="T10" fmla="*/ 4 w 11"/>
                <a:gd name="T11" fmla="*/ 3 h 7"/>
                <a:gd name="T12" fmla="*/ 7 w 11"/>
                <a:gd name="T13" fmla="*/ 0 h 7"/>
                <a:gd name="T14" fmla="*/ 11 w 11"/>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7">
                  <a:moveTo>
                    <a:pt x="11" y="0"/>
                  </a:moveTo>
                  <a:lnTo>
                    <a:pt x="11" y="0"/>
                  </a:lnTo>
                  <a:lnTo>
                    <a:pt x="7" y="0"/>
                  </a:lnTo>
                  <a:lnTo>
                    <a:pt x="0" y="7"/>
                  </a:lnTo>
                  <a:lnTo>
                    <a:pt x="0" y="3"/>
                  </a:lnTo>
                  <a:lnTo>
                    <a:pt x="4" y="3"/>
                  </a:lnTo>
                  <a:lnTo>
                    <a:pt x="7" y="0"/>
                  </a:lnTo>
                  <a:lnTo>
                    <a:pt x="11"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9" name="Freeform 215">
              <a:extLst/>
            </p:cNvPr>
            <p:cNvSpPr>
              <a:spLocks/>
            </p:cNvSpPr>
            <p:nvPr userDrawn="1"/>
          </p:nvSpPr>
          <p:spPr bwMode="gray">
            <a:xfrm>
              <a:off x="893" y="1477"/>
              <a:ext cx="7" cy="5"/>
            </a:xfrm>
            <a:custGeom>
              <a:avLst/>
              <a:gdLst>
                <a:gd name="T0" fmla="*/ 4 w 7"/>
                <a:gd name="T1" fmla="*/ 4 h 4"/>
                <a:gd name="T2" fmla="*/ 4 w 7"/>
                <a:gd name="T3" fmla="*/ 4 h 4"/>
                <a:gd name="T4" fmla="*/ 0 w 7"/>
                <a:gd name="T5" fmla="*/ 4 h 4"/>
                <a:gd name="T6" fmla="*/ 0 w 7"/>
                <a:gd name="T7" fmla="*/ 4 h 4"/>
                <a:gd name="T8" fmla="*/ 0 w 7"/>
                <a:gd name="T9" fmla="*/ 4 h 4"/>
                <a:gd name="T10" fmla="*/ 4 w 7"/>
                <a:gd name="T11" fmla="*/ 0 h 4"/>
                <a:gd name="T12" fmla="*/ 7 w 7"/>
                <a:gd name="T13" fmla="*/ 0 h 4"/>
                <a:gd name="T14" fmla="*/ 4 w 7"/>
                <a:gd name="T15" fmla="*/ 0 h 4"/>
                <a:gd name="T16" fmla="*/ 4 w 7"/>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4">
                  <a:moveTo>
                    <a:pt x="4" y="4"/>
                  </a:moveTo>
                  <a:lnTo>
                    <a:pt x="4" y="4"/>
                  </a:lnTo>
                  <a:lnTo>
                    <a:pt x="0" y="4"/>
                  </a:lnTo>
                  <a:lnTo>
                    <a:pt x="0" y="4"/>
                  </a:lnTo>
                  <a:lnTo>
                    <a:pt x="0" y="4"/>
                  </a:lnTo>
                  <a:lnTo>
                    <a:pt x="4" y="0"/>
                  </a:lnTo>
                  <a:lnTo>
                    <a:pt x="7" y="0"/>
                  </a:lnTo>
                  <a:lnTo>
                    <a:pt x="4" y="0"/>
                  </a:lnTo>
                  <a:lnTo>
                    <a:pt x="4"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0" name="Freeform 216">
              <a:extLst/>
            </p:cNvPr>
            <p:cNvSpPr>
              <a:spLocks/>
            </p:cNvSpPr>
            <p:nvPr userDrawn="1"/>
          </p:nvSpPr>
          <p:spPr bwMode="gray">
            <a:xfrm>
              <a:off x="918" y="1599"/>
              <a:ext cx="3" cy="12"/>
            </a:xfrm>
            <a:custGeom>
              <a:avLst/>
              <a:gdLst>
                <a:gd name="T0" fmla="*/ 0 w 3"/>
                <a:gd name="T1" fmla="*/ 0 h 11"/>
                <a:gd name="T2" fmla="*/ 3 w 3"/>
                <a:gd name="T3" fmla="*/ 7 h 11"/>
                <a:gd name="T4" fmla="*/ 3 w 3"/>
                <a:gd name="T5" fmla="*/ 11 h 11"/>
                <a:gd name="T6" fmla="*/ 3 w 3"/>
                <a:gd name="T7" fmla="*/ 7 h 11"/>
                <a:gd name="T8" fmla="*/ 0 w 3"/>
                <a:gd name="T9" fmla="*/ 0 h 11"/>
              </a:gdLst>
              <a:ahLst/>
              <a:cxnLst>
                <a:cxn ang="0">
                  <a:pos x="T0" y="T1"/>
                </a:cxn>
                <a:cxn ang="0">
                  <a:pos x="T2" y="T3"/>
                </a:cxn>
                <a:cxn ang="0">
                  <a:pos x="T4" y="T5"/>
                </a:cxn>
                <a:cxn ang="0">
                  <a:pos x="T6" y="T7"/>
                </a:cxn>
                <a:cxn ang="0">
                  <a:pos x="T8" y="T9"/>
                </a:cxn>
              </a:cxnLst>
              <a:rect l="0" t="0" r="r" b="b"/>
              <a:pathLst>
                <a:path w="3" h="11">
                  <a:moveTo>
                    <a:pt x="0" y="0"/>
                  </a:moveTo>
                  <a:lnTo>
                    <a:pt x="3" y="7"/>
                  </a:lnTo>
                  <a:lnTo>
                    <a:pt x="3" y="11"/>
                  </a:lnTo>
                  <a:lnTo>
                    <a:pt x="3" y="7"/>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1" name="Freeform 217">
              <a:extLst/>
            </p:cNvPr>
            <p:cNvSpPr>
              <a:spLocks/>
            </p:cNvSpPr>
            <p:nvPr userDrawn="1"/>
          </p:nvSpPr>
          <p:spPr bwMode="gray">
            <a:xfrm>
              <a:off x="937" y="1522"/>
              <a:ext cx="21" cy="17"/>
            </a:xfrm>
            <a:custGeom>
              <a:avLst/>
              <a:gdLst>
                <a:gd name="T0" fmla="*/ 0 w 21"/>
                <a:gd name="T1" fmla="*/ 0 h 15"/>
                <a:gd name="T2" fmla="*/ 7 w 21"/>
                <a:gd name="T3" fmla="*/ 8 h 15"/>
                <a:gd name="T4" fmla="*/ 14 w 21"/>
                <a:gd name="T5" fmla="*/ 11 h 15"/>
                <a:gd name="T6" fmla="*/ 21 w 21"/>
                <a:gd name="T7" fmla="*/ 15 h 15"/>
                <a:gd name="T8" fmla="*/ 10 w 21"/>
                <a:gd name="T9" fmla="*/ 11 h 15"/>
                <a:gd name="T10" fmla="*/ 3 w 21"/>
                <a:gd name="T11" fmla="*/ 4 h 15"/>
                <a:gd name="T12" fmla="*/ 0 w 21"/>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21" h="15">
                  <a:moveTo>
                    <a:pt x="0" y="0"/>
                  </a:moveTo>
                  <a:lnTo>
                    <a:pt x="7" y="8"/>
                  </a:lnTo>
                  <a:lnTo>
                    <a:pt x="14" y="11"/>
                  </a:lnTo>
                  <a:lnTo>
                    <a:pt x="21" y="15"/>
                  </a:lnTo>
                  <a:lnTo>
                    <a:pt x="10" y="11"/>
                  </a:lnTo>
                  <a:lnTo>
                    <a:pt x="3" y="4"/>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2" name="Freeform 218">
              <a:extLst/>
            </p:cNvPr>
            <p:cNvSpPr>
              <a:spLocks/>
            </p:cNvSpPr>
            <p:nvPr userDrawn="1"/>
          </p:nvSpPr>
          <p:spPr bwMode="gray">
            <a:xfrm>
              <a:off x="966" y="1531"/>
              <a:ext cx="7" cy="3"/>
            </a:xfrm>
            <a:custGeom>
              <a:avLst/>
              <a:gdLst>
                <a:gd name="T0" fmla="*/ 7 w 7"/>
                <a:gd name="T1" fmla="*/ 0 h 3"/>
                <a:gd name="T2" fmla="*/ 3 w 7"/>
                <a:gd name="T3" fmla="*/ 3 h 3"/>
                <a:gd name="T4" fmla="*/ 0 w 7"/>
                <a:gd name="T5" fmla="*/ 3 h 3"/>
                <a:gd name="T6" fmla="*/ 3 w 7"/>
                <a:gd name="T7" fmla="*/ 3 h 3"/>
                <a:gd name="T8" fmla="*/ 7 w 7"/>
                <a:gd name="T9" fmla="*/ 0 h 3"/>
              </a:gdLst>
              <a:ahLst/>
              <a:cxnLst>
                <a:cxn ang="0">
                  <a:pos x="T0" y="T1"/>
                </a:cxn>
                <a:cxn ang="0">
                  <a:pos x="T2" y="T3"/>
                </a:cxn>
                <a:cxn ang="0">
                  <a:pos x="T4" y="T5"/>
                </a:cxn>
                <a:cxn ang="0">
                  <a:pos x="T6" y="T7"/>
                </a:cxn>
                <a:cxn ang="0">
                  <a:pos x="T8" y="T9"/>
                </a:cxn>
              </a:cxnLst>
              <a:rect l="0" t="0" r="r" b="b"/>
              <a:pathLst>
                <a:path w="7" h="3">
                  <a:moveTo>
                    <a:pt x="7" y="0"/>
                  </a:moveTo>
                  <a:lnTo>
                    <a:pt x="3" y="3"/>
                  </a:lnTo>
                  <a:lnTo>
                    <a:pt x="0" y="3"/>
                  </a:lnTo>
                  <a:lnTo>
                    <a:pt x="3" y="3"/>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3" name="Freeform 219">
              <a:extLst/>
            </p:cNvPr>
            <p:cNvSpPr>
              <a:spLocks/>
            </p:cNvSpPr>
            <p:nvPr userDrawn="1"/>
          </p:nvSpPr>
          <p:spPr bwMode="gray">
            <a:xfrm>
              <a:off x="733" y="1500"/>
              <a:ext cx="26" cy="7"/>
            </a:xfrm>
            <a:custGeom>
              <a:avLst/>
              <a:gdLst>
                <a:gd name="T0" fmla="*/ 11 w 25"/>
                <a:gd name="T1" fmla="*/ 4 h 7"/>
                <a:gd name="T2" fmla="*/ 21 w 25"/>
                <a:gd name="T3" fmla="*/ 0 h 7"/>
                <a:gd name="T4" fmla="*/ 25 w 25"/>
                <a:gd name="T5" fmla="*/ 0 h 7"/>
                <a:gd name="T6" fmla="*/ 18 w 25"/>
                <a:gd name="T7" fmla="*/ 4 h 7"/>
                <a:gd name="T8" fmla="*/ 11 w 25"/>
                <a:gd name="T9" fmla="*/ 4 h 7"/>
                <a:gd name="T10" fmla="*/ 0 w 25"/>
                <a:gd name="T11" fmla="*/ 7 h 7"/>
                <a:gd name="T12" fmla="*/ 0 w 25"/>
                <a:gd name="T13" fmla="*/ 7 h 7"/>
                <a:gd name="T14" fmla="*/ 0 w 25"/>
                <a:gd name="T15" fmla="*/ 7 h 7"/>
                <a:gd name="T16" fmla="*/ 11 w 25"/>
                <a:gd name="T17"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7">
                  <a:moveTo>
                    <a:pt x="11" y="4"/>
                  </a:moveTo>
                  <a:lnTo>
                    <a:pt x="21" y="0"/>
                  </a:lnTo>
                  <a:lnTo>
                    <a:pt x="25" y="0"/>
                  </a:lnTo>
                  <a:lnTo>
                    <a:pt x="18" y="4"/>
                  </a:lnTo>
                  <a:lnTo>
                    <a:pt x="11" y="4"/>
                  </a:lnTo>
                  <a:lnTo>
                    <a:pt x="0" y="7"/>
                  </a:lnTo>
                  <a:lnTo>
                    <a:pt x="0" y="7"/>
                  </a:lnTo>
                  <a:lnTo>
                    <a:pt x="0" y="7"/>
                  </a:lnTo>
                  <a:lnTo>
                    <a:pt x="11"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4" name="Freeform 220">
              <a:extLst/>
            </p:cNvPr>
            <p:cNvSpPr>
              <a:spLocks/>
            </p:cNvSpPr>
            <p:nvPr userDrawn="1"/>
          </p:nvSpPr>
          <p:spPr bwMode="gray">
            <a:xfrm>
              <a:off x="723" y="1355"/>
              <a:ext cx="7" cy="17"/>
            </a:xfrm>
            <a:custGeom>
              <a:avLst/>
              <a:gdLst>
                <a:gd name="T0" fmla="*/ 3 w 7"/>
                <a:gd name="T1" fmla="*/ 15 h 15"/>
                <a:gd name="T2" fmla="*/ 7 w 7"/>
                <a:gd name="T3" fmla="*/ 8 h 15"/>
                <a:gd name="T4" fmla="*/ 3 w 7"/>
                <a:gd name="T5" fmla="*/ 0 h 15"/>
                <a:gd name="T6" fmla="*/ 7 w 7"/>
                <a:gd name="T7" fmla="*/ 8 h 15"/>
                <a:gd name="T8" fmla="*/ 3 w 7"/>
                <a:gd name="T9" fmla="*/ 11 h 15"/>
                <a:gd name="T10" fmla="*/ 3 w 7"/>
                <a:gd name="T11" fmla="*/ 11 h 15"/>
                <a:gd name="T12" fmla="*/ 3 w 7"/>
                <a:gd name="T13" fmla="*/ 15 h 15"/>
                <a:gd name="T14" fmla="*/ 0 w 7"/>
                <a:gd name="T15" fmla="*/ 15 h 15"/>
                <a:gd name="T16" fmla="*/ 0 w 7"/>
                <a:gd name="T17" fmla="*/ 15 h 15"/>
                <a:gd name="T18" fmla="*/ 0 w 7"/>
                <a:gd name="T19" fmla="*/ 15 h 15"/>
                <a:gd name="T20" fmla="*/ 3 w 7"/>
                <a:gd name="T21"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15">
                  <a:moveTo>
                    <a:pt x="3" y="15"/>
                  </a:moveTo>
                  <a:lnTo>
                    <a:pt x="7" y="8"/>
                  </a:lnTo>
                  <a:lnTo>
                    <a:pt x="3" y="0"/>
                  </a:lnTo>
                  <a:lnTo>
                    <a:pt x="7" y="8"/>
                  </a:lnTo>
                  <a:lnTo>
                    <a:pt x="3" y="11"/>
                  </a:lnTo>
                  <a:lnTo>
                    <a:pt x="3" y="11"/>
                  </a:lnTo>
                  <a:lnTo>
                    <a:pt x="3" y="15"/>
                  </a:lnTo>
                  <a:lnTo>
                    <a:pt x="0" y="15"/>
                  </a:lnTo>
                  <a:lnTo>
                    <a:pt x="0" y="15"/>
                  </a:lnTo>
                  <a:lnTo>
                    <a:pt x="0" y="15"/>
                  </a:lnTo>
                  <a:lnTo>
                    <a:pt x="3" y="1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5" name="Freeform 221">
              <a:extLst/>
            </p:cNvPr>
            <p:cNvSpPr>
              <a:spLocks/>
            </p:cNvSpPr>
            <p:nvPr userDrawn="1"/>
          </p:nvSpPr>
          <p:spPr bwMode="gray">
            <a:xfrm>
              <a:off x="723" y="1372"/>
              <a:ext cx="3" cy="10"/>
            </a:xfrm>
            <a:custGeom>
              <a:avLst/>
              <a:gdLst>
                <a:gd name="T0" fmla="*/ 0 w 3"/>
                <a:gd name="T1" fmla="*/ 0 h 10"/>
                <a:gd name="T2" fmla="*/ 0 w 3"/>
                <a:gd name="T3" fmla="*/ 3 h 10"/>
                <a:gd name="T4" fmla="*/ 0 w 3"/>
                <a:gd name="T5" fmla="*/ 3 h 10"/>
                <a:gd name="T6" fmla="*/ 3 w 3"/>
                <a:gd name="T7" fmla="*/ 7 h 10"/>
                <a:gd name="T8" fmla="*/ 3 w 3"/>
                <a:gd name="T9" fmla="*/ 10 h 10"/>
                <a:gd name="T10" fmla="*/ 0 w 3"/>
                <a:gd name="T11" fmla="*/ 7 h 10"/>
                <a:gd name="T12" fmla="*/ 0 w 3"/>
                <a:gd name="T13" fmla="*/ 3 h 10"/>
                <a:gd name="T14" fmla="*/ 0 w 3"/>
                <a:gd name="T15" fmla="*/ 3 h 10"/>
                <a:gd name="T16" fmla="*/ 0 w 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0">
                  <a:moveTo>
                    <a:pt x="0" y="0"/>
                  </a:moveTo>
                  <a:lnTo>
                    <a:pt x="0" y="3"/>
                  </a:lnTo>
                  <a:lnTo>
                    <a:pt x="0" y="3"/>
                  </a:lnTo>
                  <a:lnTo>
                    <a:pt x="3" y="7"/>
                  </a:lnTo>
                  <a:lnTo>
                    <a:pt x="3" y="10"/>
                  </a:lnTo>
                  <a:lnTo>
                    <a:pt x="0" y="7"/>
                  </a:lnTo>
                  <a:lnTo>
                    <a:pt x="0" y="3"/>
                  </a:lnTo>
                  <a:lnTo>
                    <a:pt x="0" y="3"/>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6" name="Freeform 222">
              <a:extLst/>
            </p:cNvPr>
            <p:cNvSpPr>
              <a:spLocks/>
            </p:cNvSpPr>
            <p:nvPr userDrawn="1"/>
          </p:nvSpPr>
          <p:spPr bwMode="gray">
            <a:xfrm>
              <a:off x="704" y="1417"/>
              <a:ext cx="5" cy="11"/>
            </a:xfrm>
            <a:custGeom>
              <a:avLst/>
              <a:gdLst>
                <a:gd name="T0" fmla="*/ 4 w 4"/>
                <a:gd name="T1" fmla="*/ 10 h 10"/>
                <a:gd name="T2" fmla="*/ 0 w 4"/>
                <a:gd name="T3" fmla="*/ 3 h 10"/>
                <a:gd name="T4" fmla="*/ 0 w 4"/>
                <a:gd name="T5" fmla="*/ 0 h 10"/>
                <a:gd name="T6" fmla="*/ 0 w 4"/>
                <a:gd name="T7" fmla="*/ 3 h 10"/>
                <a:gd name="T8" fmla="*/ 4 w 4"/>
                <a:gd name="T9" fmla="*/ 10 h 10"/>
              </a:gdLst>
              <a:ahLst/>
              <a:cxnLst>
                <a:cxn ang="0">
                  <a:pos x="T0" y="T1"/>
                </a:cxn>
                <a:cxn ang="0">
                  <a:pos x="T2" y="T3"/>
                </a:cxn>
                <a:cxn ang="0">
                  <a:pos x="T4" y="T5"/>
                </a:cxn>
                <a:cxn ang="0">
                  <a:pos x="T6" y="T7"/>
                </a:cxn>
                <a:cxn ang="0">
                  <a:pos x="T8" y="T9"/>
                </a:cxn>
              </a:cxnLst>
              <a:rect l="0" t="0" r="r" b="b"/>
              <a:pathLst>
                <a:path w="4" h="10">
                  <a:moveTo>
                    <a:pt x="4" y="10"/>
                  </a:moveTo>
                  <a:lnTo>
                    <a:pt x="0" y="3"/>
                  </a:lnTo>
                  <a:lnTo>
                    <a:pt x="0" y="0"/>
                  </a:lnTo>
                  <a:lnTo>
                    <a:pt x="0" y="3"/>
                  </a:lnTo>
                  <a:lnTo>
                    <a:pt x="4" y="1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7" name="Freeform 223">
              <a:extLst/>
            </p:cNvPr>
            <p:cNvSpPr>
              <a:spLocks/>
            </p:cNvSpPr>
            <p:nvPr userDrawn="1"/>
          </p:nvSpPr>
          <p:spPr bwMode="gray">
            <a:xfrm>
              <a:off x="712" y="1390"/>
              <a:ext cx="11" cy="12"/>
            </a:xfrm>
            <a:custGeom>
              <a:avLst/>
              <a:gdLst>
                <a:gd name="T0" fmla="*/ 0 w 11"/>
                <a:gd name="T1" fmla="*/ 7 h 11"/>
                <a:gd name="T2" fmla="*/ 0 w 11"/>
                <a:gd name="T3" fmla="*/ 11 h 11"/>
                <a:gd name="T4" fmla="*/ 0 w 11"/>
                <a:gd name="T5" fmla="*/ 11 h 11"/>
                <a:gd name="T6" fmla="*/ 0 w 11"/>
                <a:gd name="T7" fmla="*/ 7 h 11"/>
                <a:gd name="T8" fmla="*/ 4 w 11"/>
                <a:gd name="T9" fmla="*/ 7 h 11"/>
                <a:gd name="T10" fmla="*/ 7 w 11"/>
                <a:gd name="T11" fmla="*/ 4 h 11"/>
                <a:gd name="T12" fmla="*/ 11 w 11"/>
                <a:gd name="T13" fmla="*/ 0 h 11"/>
                <a:gd name="T14" fmla="*/ 7 w 11"/>
                <a:gd name="T15" fmla="*/ 0 h 11"/>
                <a:gd name="T16" fmla="*/ 7 w 11"/>
                <a:gd name="T17" fmla="*/ 4 h 11"/>
                <a:gd name="T18" fmla="*/ 0 w 11"/>
                <a:gd name="T19"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11">
                  <a:moveTo>
                    <a:pt x="0" y="7"/>
                  </a:moveTo>
                  <a:lnTo>
                    <a:pt x="0" y="11"/>
                  </a:lnTo>
                  <a:lnTo>
                    <a:pt x="0" y="11"/>
                  </a:lnTo>
                  <a:lnTo>
                    <a:pt x="0" y="7"/>
                  </a:lnTo>
                  <a:lnTo>
                    <a:pt x="4" y="7"/>
                  </a:lnTo>
                  <a:lnTo>
                    <a:pt x="7" y="4"/>
                  </a:lnTo>
                  <a:lnTo>
                    <a:pt x="11" y="0"/>
                  </a:lnTo>
                  <a:lnTo>
                    <a:pt x="7" y="0"/>
                  </a:lnTo>
                  <a:lnTo>
                    <a:pt x="7" y="4"/>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8" name="Freeform 224">
              <a:extLst/>
            </p:cNvPr>
            <p:cNvSpPr>
              <a:spLocks/>
            </p:cNvSpPr>
            <p:nvPr userDrawn="1"/>
          </p:nvSpPr>
          <p:spPr bwMode="gray">
            <a:xfrm>
              <a:off x="726" y="1470"/>
              <a:ext cx="14" cy="4"/>
            </a:xfrm>
            <a:custGeom>
              <a:avLst/>
              <a:gdLst>
                <a:gd name="T0" fmla="*/ 14 w 14"/>
                <a:gd name="T1" fmla="*/ 4 h 4"/>
                <a:gd name="T2" fmla="*/ 14 w 14"/>
                <a:gd name="T3" fmla="*/ 4 h 4"/>
                <a:gd name="T4" fmla="*/ 14 w 14"/>
                <a:gd name="T5" fmla="*/ 4 h 4"/>
                <a:gd name="T6" fmla="*/ 7 w 14"/>
                <a:gd name="T7" fmla="*/ 4 h 4"/>
                <a:gd name="T8" fmla="*/ 0 w 14"/>
                <a:gd name="T9" fmla="*/ 0 h 4"/>
                <a:gd name="T10" fmla="*/ 7 w 14"/>
                <a:gd name="T11" fmla="*/ 4 h 4"/>
                <a:gd name="T12" fmla="*/ 11 w 14"/>
                <a:gd name="T13" fmla="*/ 4 h 4"/>
                <a:gd name="T14" fmla="*/ 14 w 14"/>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4">
                  <a:moveTo>
                    <a:pt x="14" y="4"/>
                  </a:moveTo>
                  <a:lnTo>
                    <a:pt x="14" y="4"/>
                  </a:lnTo>
                  <a:lnTo>
                    <a:pt x="14" y="4"/>
                  </a:lnTo>
                  <a:lnTo>
                    <a:pt x="7" y="4"/>
                  </a:lnTo>
                  <a:lnTo>
                    <a:pt x="0" y="0"/>
                  </a:lnTo>
                  <a:lnTo>
                    <a:pt x="7" y="4"/>
                  </a:lnTo>
                  <a:lnTo>
                    <a:pt x="11" y="4"/>
                  </a:lnTo>
                  <a:lnTo>
                    <a:pt x="14"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29" name="Freeform 225">
              <a:extLst/>
            </p:cNvPr>
            <p:cNvSpPr>
              <a:spLocks/>
            </p:cNvSpPr>
            <p:nvPr userDrawn="1"/>
          </p:nvSpPr>
          <p:spPr bwMode="gray">
            <a:xfrm>
              <a:off x="712" y="1531"/>
              <a:ext cx="7" cy="3"/>
            </a:xfrm>
            <a:custGeom>
              <a:avLst/>
              <a:gdLst>
                <a:gd name="T0" fmla="*/ 0 w 7"/>
                <a:gd name="T1" fmla="*/ 3 h 3"/>
                <a:gd name="T2" fmla="*/ 0 w 7"/>
                <a:gd name="T3" fmla="*/ 0 h 3"/>
                <a:gd name="T4" fmla="*/ 4 w 7"/>
                <a:gd name="T5" fmla="*/ 0 h 3"/>
                <a:gd name="T6" fmla="*/ 7 w 7"/>
                <a:gd name="T7" fmla="*/ 0 h 3"/>
                <a:gd name="T8" fmla="*/ 7 w 7"/>
                <a:gd name="T9" fmla="*/ 0 h 3"/>
                <a:gd name="T10" fmla="*/ 4 w 7"/>
                <a:gd name="T11" fmla="*/ 0 h 3"/>
                <a:gd name="T12" fmla="*/ 4 w 7"/>
                <a:gd name="T13" fmla="*/ 0 h 3"/>
                <a:gd name="T14" fmla="*/ 0 w 7"/>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3">
                  <a:moveTo>
                    <a:pt x="0" y="3"/>
                  </a:moveTo>
                  <a:lnTo>
                    <a:pt x="0" y="0"/>
                  </a:lnTo>
                  <a:lnTo>
                    <a:pt x="4" y="0"/>
                  </a:lnTo>
                  <a:lnTo>
                    <a:pt x="7" y="0"/>
                  </a:lnTo>
                  <a:lnTo>
                    <a:pt x="7" y="0"/>
                  </a:lnTo>
                  <a:lnTo>
                    <a:pt x="4" y="0"/>
                  </a:lnTo>
                  <a:lnTo>
                    <a:pt x="4" y="0"/>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0" name="Freeform 226">
              <a:extLst/>
            </p:cNvPr>
            <p:cNvSpPr>
              <a:spLocks/>
            </p:cNvSpPr>
            <p:nvPr userDrawn="1"/>
          </p:nvSpPr>
          <p:spPr bwMode="gray">
            <a:xfrm>
              <a:off x="719" y="1539"/>
              <a:ext cx="14" cy="30"/>
            </a:xfrm>
            <a:custGeom>
              <a:avLst/>
              <a:gdLst>
                <a:gd name="T0" fmla="*/ 14 w 14"/>
                <a:gd name="T1" fmla="*/ 28 h 28"/>
                <a:gd name="T2" fmla="*/ 4 w 14"/>
                <a:gd name="T3" fmla="*/ 17 h 28"/>
                <a:gd name="T4" fmla="*/ 0 w 14"/>
                <a:gd name="T5" fmla="*/ 17 h 28"/>
                <a:gd name="T6" fmla="*/ 0 w 14"/>
                <a:gd name="T7" fmla="*/ 14 h 28"/>
                <a:gd name="T8" fmla="*/ 0 w 14"/>
                <a:gd name="T9" fmla="*/ 14 h 28"/>
                <a:gd name="T10" fmla="*/ 0 w 14"/>
                <a:gd name="T11" fmla="*/ 7 h 28"/>
                <a:gd name="T12" fmla="*/ 0 w 14"/>
                <a:gd name="T13" fmla="*/ 3 h 28"/>
                <a:gd name="T14" fmla="*/ 0 w 14"/>
                <a:gd name="T15" fmla="*/ 0 h 28"/>
                <a:gd name="T16" fmla="*/ 0 w 14"/>
                <a:gd name="T17" fmla="*/ 7 h 28"/>
                <a:gd name="T18" fmla="*/ 0 w 14"/>
                <a:gd name="T19" fmla="*/ 14 h 28"/>
                <a:gd name="T20" fmla="*/ 4 w 14"/>
                <a:gd name="T21" fmla="*/ 17 h 28"/>
                <a:gd name="T22" fmla="*/ 4 w 14"/>
                <a:gd name="T23" fmla="*/ 17 h 28"/>
                <a:gd name="T24" fmla="*/ 14 w 14"/>
                <a:gd name="T25" fmla="*/ 28 h 28"/>
                <a:gd name="T26" fmla="*/ 14 w 14"/>
                <a:gd name="T2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 h="28">
                  <a:moveTo>
                    <a:pt x="14" y="28"/>
                  </a:moveTo>
                  <a:lnTo>
                    <a:pt x="4" y="17"/>
                  </a:lnTo>
                  <a:lnTo>
                    <a:pt x="0" y="17"/>
                  </a:lnTo>
                  <a:lnTo>
                    <a:pt x="0" y="14"/>
                  </a:lnTo>
                  <a:lnTo>
                    <a:pt x="0" y="14"/>
                  </a:lnTo>
                  <a:lnTo>
                    <a:pt x="0" y="7"/>
                  </a:lnTo>
                  <a:lnTo>
                    <a:pt x="0" y="3"/>
                  </a:lnTo>
                  <a:lnTo>
                    <a:pt x="0" y="0"/>
                  </a:lnTo>
                  <a:lnTo>
                    <a:pt x="0" y="7"/>
                  </a:lnTo>
                  <a:lnTo>
                    <a:pt x="0" y="14"/>
                  </a:lnTo>
                  <a:lnTo>
                    <a:pt x="4" y="17"/>
                  </a:lnTo>
                  <a:lnTo>
                    <a:pt x="4" y="17"/>
                  </a:lnTo>
                  <a:lnTo>
                    <a:pt x="14" y="28"/>
                  </a:lnTo>
                  <a:lnTo>
                    <a:pt x="14" y="2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1" name="Freeform 227">
              <a:extLst/>
            </p:cNvPr>
            <p:cNvSpPr>
              <a:spLocks/>
            </p:cNvSpPr>
            <p:nvPr userDrawn="1"/>
          </p:nvSpPr>
          <p:spPr bwMode="gray">
            <a:xfrm>
              <a:off x="759" y="1531"/>
              <a:ext cx="3" cy="3"/>
            </a:xfrm>
            <a:custGeom>
              <a:avLst/>
              <a:gdLst>
                <a:gd name="T0" fmla="*/ 0 w 3"/>
                <a:gd name="T1" fmla="*/ 3 h 3"/>
                <a:gd name="T2" fmla="*/ 0 w 3"/>
                <a:gd name="T3" fmla="*/ 3 h 3"/>
                <a:gd name="T4" fmla="*/ 3 w 3"/>
                <a:gd name="T5" fmla="*/ 0 h 3"/>
                <a:gd name="T6" fmla="*/ 3 w 3"/>
                <a:gd name="T7" fmla="*/ 3 h 3"/>
                <a:gd name="T8" fmla="*/ 3 w 3"/>
                <a:gd name="T9" fmla="*/ 3 h 3"/>
                <a:gd name="T10" fmla="*/ 0 w 3"/>
                <a:gd name="T11" fmla="*/ 3 h 3"/>
                <a:gd name="T12" fmla="*/ 0 w 3"/>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3" h="3">
                  <a:moveTo>
                    <a:pt x="0" y="3"/>
                  </a:moveTo>
                  <a:lnTo>
                    <a:pt x="0" y="3"/>
                  </a:lnTo>
                  <a:lnTo>
                    <a:pt x="3" y="0"/>
                  </a:lnTo>
                  <a:lnTo>
                    <a:pt x="3" y="3"/>
                  </a:lnTo>
                  <a:lnTo>
                    <a:pt x="3" y="3"/>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2" name="Freeform 228">
              <a:extLst/>
            </p:cNvPr>
            <p:cNvSpPr>
              <a:spLocks/>
            </p:cNvSpPr>
            <p:nvPr userDrawn="1"/>
          </p:nvSpPr>
          <p:spPr bwMode="gray">
            <a:xfrm>
              <a:off x="817" y="1534"/>
              <a:ext cx="4" cy="5"/>
            </a:xfrm>
            <a:custGeom>
              <a:avLst/>
              <a:gdLst>
                <a:gd name="T0" fmla="*/ 0 w 4"/>
                <a:gd name="T1" fmla="*/ 4 h 4"/>
                <a:gd name="T2" fmla="*/ 4 w 4"/>
                <a:gd name="T3" fmla="*/ 0 h 4"/>
                <a:gd name="T4" fmla="*/ 4 w 4"/>
                <a:gd name="T5" fmla="*/ 0 h 4"/>
                <a:gd name="T6" fmla="*/ 0 w 4"/>
                <a:gd name="T7" fmla="*/ 4 h 4"/>
              </a:gdLst>
              <a:ahLst/>
              <a:cxnLst>
                <a:cxn ang="0">
                  <a:pos x="T0" y="T1"/>
                </a:cxn>
                <a:cxn ang="0">
                  <a:pos x="T2" y="T3"/>
                </a:cxn>
                <a:cxn ang="0">
                  <a:pos x="T4" y="T5"/>
                </a:cxn>
                <a:cxn ang="0">
                  <a:pos x="T6" y="T7"/>
                </a:cxn>
              </a:cxnLst>
              <a:rect l="0" t="0" r="r" b="b"/>
              <a:pathLst>
                <a:path w="4" h="4">
                  <a:moveTo>
                    <a:pt x="0" y="4"/>
                  </a:moveTo>
                  <a:lnTo>
                    <a:pt x="4" y="0"/>
                  </a:lnTo>
                  <a:lnTo>
                    <a:pt x="4" y="0"/>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3" name="Freeform 229">
              <a:extLst/>
            </p:cNvPr>
            <p:cNvSpPr>
              <a:spLocks/>
            </p:cNvSpPr>
            <p:nvPr userDrawn="1"/>
          </p:nvSpPr>
          <p:spPr bwMode="gray">
            <a:xfrm>
              <a:off x="864" y="1477"/>
              <a:ext cx="4" cy="30"/>
            </a:xfrm>
            <a:custGeom>
              <a:avLst/>
              <a:gdLst>
                <a:gd name="T0" fmla="*/ 4 w 4"/>
                <a:gd name="T1" fmla="*/ 25 h 28"/>
                <a:gd name="T2" fmla="*/ 0 w 4"/>
                <a:gd name="T3" fmla="*/ 14 h 28"/>
                <a:gd name="T4" fmla="*/ 0 w 4"/>
                <a:gd name="T5" fmla="*/ 14 h 28"/>
                <a:gd name="T6" fmla="*/ 0 w 4"/>
                <a:gd name="T7" fmla="*/ 14 h 28"/>
                <a:gd name="T8" fmla="*/ 0 w 4"/>
                <a:gd name="T9" fmla="*/ 14 h 28"/>
                <a:gd name="T10" fmla="*/ 0 w 4"/>
                <a:gd name="T11" fmla="*/ 14 h 28"/>
                <a:gd name="T12" fmla="*/ 0 w 4"/>
                <a:gd name="T13" fmla="*/ 7 h 28"/>
                <a:gd name="T14" fmla="*/ 0 w 4"/>
                <a:gd name="T15" fmla="*/ 4 h 28"/>
                <a:gd name="T16" fmla="*/ 4 w 4"/>
                <a:gd name="T17" fmla="*/ 0 h 28"/>
                <a:gd name="T18" fmla="*/ 0 w 4"/>
                <a:gd name="T19" fmla="*/ 4 h 28"/>
                <a:gd name="T20" fmla="*/ 0 w 4"/>
                <a:gd name="T21" fmla="*/ 7 h 28"/>
                <a:gd name="T22" fmla="*/ 0 w 4"/>
                <a:gd name="T23" fmla="*/ 14 h 28"/>
                <a:gd name="T24" fmla="*/ 0 w 4"/>
                <a:gd name="T25" fmla="*/ 14 h 28"/>
                <a:gd name="T26" fmla="*/ 0 w 4"/>
                <a:gd name="T27" fmla="*/ 18 h 28"/>
                <a:gd name="T28" fmla="*/ 0 w 4"/>
                <a:gd name="T29" fmla="*/ 21 h 28"/>
                <a:gd name="T30" fmla="*/ 4 w 4"/>
                <a:gd name="T31" fmla="*/ 28 h 28"/>
                <a:gd name="T32" fmla="*/ 4 w 4"/>
                <a:gd name="T33" fmla="*/ 2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28">
                  <a:moveTo>
                    <a:pt x="4" y="25"/>
                  </a:moveTo>
                  <a:lnTo>
                    <a:pt x="0" y="14"/>
                  </a:lnTo>
                  <a:lnTo>
                    <a:pt x="0" y="14"/>
                  </a:lnTo>
                  <a:lnTo>
                    <a:pt x="0" y="14"/>
                  </a:lnTo>
                  <a:lnTo>
                    <a:pt x="0" y="14"/>
                  </a:lnTo>
                  <a:lnTo>
                    <a:pt x="0" y="14"/>
                  </a:lnTo>
                  <a:lnTo>
                    <a:pt x="0" y="7"/>
                  </a:lnTo>
                  <a:lnTo>
                    <a:pt x="0" y="4"/>
                  </a:lnTo>
                  <a:lnTo>
                    <a:pt x="4" y="0"/>
                  </a:lnTo>
                  <a:lnTo>
                    <a:pt x="0" y="4"/>
                  </a:lnTo>
                  <a:lnTo>
                    <a:pt x="0" y="7"/>
                  </a:lnTo>
                  <a:lnTo>
                    <a:pt x="0" y="14"/>
                  </a:lnTo>
                  <a:lnTo>
                    <a:pt x="0" y="14"/>
                  </a:lnTo>
                  <a:lnTo>
                    <a:pt x="0" y="18"/>
                  </a:lnTo>
                  <a:lnTo>
                    <a:pt x="0" y="21"/>
                  </a:lnTo>
                  <a:lnTo>
                    <a:pt x="4" y="28"/>
                  </a:lnTo>
                  <a:lnTo>
                    <a:pt x="4" y="2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4" name="Freeform 230">
              <a:extLst/>
            </p:cNvPr>
            <p:cNvSpPr>
              <a:spLocks/>
            </p:cNvSpPr>
            <p:nvPr userDrawn="1"/>
          </p:nvSpPr>
          <p:spPr bwMode="gray">
            <a:xfrm>
              <a:off x="918" y="1618"/>
              <a:ext cx="3" cy="11"/>
            </a:xfrm>
            <a:custGeom>
              <a:avLst/>
              <a:gdLst>
                <a:gd name="T0" fmla="*/ 3 w 3"/>
                <a:gd name="T1" fmla="*/ 10 h 10"/>
                <a:gd name="T2" fmla="*/ 3 w 3"/>
                <a:gd name="T3" fmla="*/ 7 h 10"/>
                <a:gd name="T4" fmla="*/ 3 w 3"/>
                <a:gd name="T5" fmla="*/ 7 h 10"/>
                <a:gd name="T6" fmla="*/ 3 w 3"/>
                <a:gd name="T7" fmla="*/ 3 h 10"/>
                <a:gd name="T8" fmla="*/ 0 w 3"/>
                <a:gd name="T9" fmla="*/ 0 h 10"/>
                <a:gd name="T10" fmla="*/ 3 w 3"/>
                <a:gd name="T11" fmla="*/ 3 h 10"/>
                <a:gd name="T12" fmla="*/ 3 w 3"/>
                <a:gd name="T13" fmla="*/ 7 h 10"/>
                <a:gd name="T14" fmla="*/ 3 w 3"/>
                <a:gd name="T15" fmla="*/ 7 h 10"/>
                <a:gd name="T16" fmla="*/ 3 w 3"/>
                <a:gd name="T17"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0">
                  <a:moveTo>
                    <a:pt x="3" y="10"/>
                  </a:moveTo>
                  <a:lnTo>
                    <a:pt x="3" y="7"/>
                  </a:lnTo>
                  <a:lnTo>
                    <a:pt x="3" y="7"/>
                  </a:lnTo>
                  <a:lnTo>
                    <a:pt x="3" y="3"/>
                  </a:lnTo>
                  <a:lnTo>
                    <a:pt x="0" y="0"/>
                  </a:lnTo>
                  <a:lnTo>
                    <a:pt x="3" y="3"/>
                  </a:lnTo>
                  <a:lnTo>
                    <a:pt x="3" y="7"/>
                  </a:lnTo>
                  <a:lnTo>
                    <a:pt x="3" y="7"/>
                  </a:lnTo>
                  <a:lnTo>
                    <a:pt x="3" y="1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5" name="Freeform 231">
              <a:extLst/>
            </p:cNvPr>
            <p:cNvSpPr>
              <a:spLocks/>
            </p:cNvSpPr>
            <p:nvPr userDrawn="1"/>
          </p:nvSpPr>
          <p:spPr bwMode="gray">
            <a:xfrm>
              <a:off x="1005" y="1534"/>
              <a:ext cx="22" cy="12"/>
            </a:xfrm>
            <a:custGeom>
              <a:avLst/>
              <a:gdLst>
                <a:gd name="T0" fmla="*/ 15 w 22"/>
                <a:gd name="T1" fmla="*/ 7 h 11"/>
                <a:gd name="T2" fmla="*/ 0 w 22"/>
                <a:gd name="T3" fmla="*/ 0 h 11"/>
                <a:gd name="T4" fmla="*/ 0 w 22"/>
                <a:gd name="T5" fmla="*/ 0 h 11"/>
                <a:gd name="T6" fmla="*/ 0 w 22"/>
                <a:gd name="T7" fmla="*/ 0 h 11"/>
                <a:gd name="T8" fmla="*/ 0 w 22"/>
                <a:gd name="T9" fmla="*/ 0 h 11"/>
                <a:gd name="T10" fmla="*/ 0 w 22"/>
                <a:gd name="T11" fmla="*/ 0 h 11"/>
                <a:gd name="T12" fmla="*/ 11 w 22"/>
                <a:gd name="T13" fmla="*/ 7 h 11"/>
                <a:gd name="T14" fmla="*/ 18 w 22"/>
                <a:gd name="T15" fmla="*/ 7 h 11"/>
                <a:gd name="T16" fmla="*/ 22 w 22"/>
                <a:gd name="T17" fmla="*/ 11 h 11"/>
                <a:gd name="T18" fmla="*/ 18 w 22"/>
                <a:gd name="T19" fmla="*/ 7 h 11"/>
                <a:gd name="T20" fmla="*/ 15 w 22"/>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1">
                  <a:moveTo>
                    <a:pt x="15" y="7"/>
                  </a:moveTo>
                  <a:lnTo>
                    <a:pt x="0" y="0"/>
                  </a:lnTo>
                  <a:lnTo>
                    <a:pt x="0" y="0"/>
                  </a:lnTo>
                  <a:lnTo>
                    <a:pt x="0" y="0"/>
                  </a:lnTo>
                  <a:lnTo>
                    <a:pt x="0" y="0"/>
                  </a:lnTo>
                  <a:lnTo>
                    <a:pt x="0" y="0"/>
                  </a:lnTo>
                  <a:lnTo>
                    <a:pt x="11" y="7"/>
                  </a:lnTo>
                  <a:lnTo>
                    <a:pt x="18" y="7"/>
                  </a:lnTo>
                  <a:lnTo>
                    <a:pt x="22" y="11"/>
                  </a:lnTo>
                  <a:lnTo>
                    <a:pt x="18" y="7"/>
                  </a:lnTo>
                  <a:lnTo>
                    <a:pt x="15"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6" name="Freeform 232">
              <a:extLst/>
            </p:cNvPr>
            <p:cNvSpPr>
              <a:spLocks/>
            </p:cNvSpPr>
            <p:nvPr userDrawn="1"/>
          </p:nvSpPr>
          <p:spPr bwMode="gray">
            <a:xfrm>
              <a:off x="1049" y="999"/>
              <a:ext cx="3" cy="49"/>
            </a:xfrm>
            <a:custGeom>
              <a:avLst/>
              <a:gdLst>
                <a:gd name="T0" fmla="*/ 3 w 3"/>
                <a:gd name="T1" fmla="*/ 0 h 46"/>
                <a:gd name="T2" fmla="*/ 0 w 3"/>
                <a:gd name="T3" fmla="*/ 46 h 46"/>
                <a:gd name="T4" fmla="*/ 0 w 3"/>
                <a:gd name="T5" fmla="*/ 28 h 46"/>
                <a:gd name="T6" fmla="*/ 0 w 3"/>
                <a:gd name="T7" fmla="*/ 14 h 46"/>
                <a:gd name="T8" fmla="*/ 3 w 3"/>
                <a:gd name="T9" fmla="*/ 0 h 46"/>
              </a:gdLst>
              <a:ahLst/>
              <a:cxnLst>
                <a:cxn ang="0">
                  <a:pos x="T0" y="T1"/>
                </a:cxn>
                <a:cxn ang="0">
                  <a:pos x="T2" y="T3"/>
                </a:cxn>
                <a:cxn ang="0">
                  <a:pos x="T4" y="T5"/>
                </a:cxn>
                <a:cxn ang="0">
                  <a:pos x="T6" y="T7"/>
                </a:cxn>
                <a:cxn ang="0">
                  <a:pos x="T8" y="T9"/>
                </a:cxn>
              </a:cxnLst>
              <a:rect l="0" t="0" r="r" b="b"/>
              <a:pathLst>
                <a:path w="3" h="46">
                  <a:moveTo>
                    <a:pt x="3" y="0"/>
                  </a:moveTo>
                  <a:lnTo>
                    <a:pt x="0" y="46"/>
                  </a:lnTo>
                  <a:lnTo>
                    <a:pt x="0" y="28"/>
                  </a:lnTo>
                  <a:lnTo>
                    <a:pt x="0" y="14"/>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7" name="Freeform 233">
              <a:extLst/>
            </p:cNvPr>
            <p:cNvSpPr>
              <a:spLocks/>
            </p:cNvSpPr>
            <p:nvPr userDrawn="1"/>
          </p:nvSpPr>
          <p:spPr bwMode="gray">
            <a:xfrm>
              <a:off x="1045" y="949"/>
              <a:ext cx="14" cy="16"/>
            </a:xfrm>
            <a:custGeom>
              <a:avLst/>
              <a:gdLst>
                <a:gd name="T0" fmla="*/ 0 w 14"/>
                <a:gd name="T1" fmla="*/ 15 h 15"/>
                <a:gd name="T2" fmla="*/ 0 w 14"/>
                <a:gd name="T3" fmla="*/ 15 h 15"/>
                <a:gd name="T4" fmla="*/ 0 w 14"/>
                <a:gd name="T5" fmla="*/ 15 h 15"/>
                <a:gd name="T6" fmla="*/ 14 w 14"/>
                <a:gd name="T7" fmla="*/ 0 h 15"/>
                <a:gd name="T8" fmla="*/ 14 w 14"/>
                <a:gd name="T9" fmla="*/ 0 h 15"/>
                <a:gd name="T10" fmla="*/ 0 w 14"/>
                <a:gd name="T11" fmla="*/ 15 h 15"/>
              </a:gdLst>
              <a:ahLst/>
              <a:cxnLst>
                <a:cxn ang="0">
                  <a:pos x="T0" y="T1"/>
                </a:cxn>
                <a:cxn ang="0">
                  <a:pos x="T2" y="T3"/>
                </a:cxn>
                <a:cxn ang="0">
                  <a:pos x="T4" y="T5"/>
                </a:cxn>
                <a:cxn ang="0">
                  <a:pos x="T6" y="T7"/>
                </a:cxn>
                <a:cxn ang="0">
                  <a:pos x="T8" y="T9"/>
                </a:cxn>
                <a:cxn ang="0">
                  <a:pos x="T10" y="T11"/>
                </a:cxn>
              </a:cxnLst>
              <a:rect l="0" t="0" r="r" b="b"/>
              <a:pathLst>
                <a:path w="14" h="15">
                  <a:moveTo>
                    <a:pt x="0" y="15"/>
                  </a:moveTo>
                  <a:lnTo>
                    <a:pt x="0" y="15"/>
                  </a:lnTo>
                  <a:lnTo>
                    <a:pt x="0" y="15"/>
                  </a:lnTo>
                  <a:lnTo>
                    <a:pt x="14" y="0"/>
                  </a:lnTo>
                  <a:lnTo>
                    <a:pt x="14" y="0"/>
                  </a:lnTo>
                  <a:lnTo>
                    <a:pt x="0" y="1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8" name="Freeform 234">
              <a:extLst/>
            </p:cNvPr>
            <p:cNvSpPr>
              <a:spLocks/>
            </p:cNvSpPr>
            <p:nvPr userDrawn="1"/>
          </p:nvSpPr>
          <p:spPr bwMode="gray">
            <a:xfrm>
              <a:off x="1052" y="843"/>
              <a:ext cx="4" cy="8"/>
            </a:xfrm>
            <a:custGeom>
              <a:avLst/>
              <a:gdLst>
                <a:gd name="T0" fmla="*/ 4 w 4"/>
                <a:gd name="T1" fmla="*/ 0 h 7"/>
                <a:gd name="T2" fmla="*/ 4 w 4"/>
                <a:gd name="T3" fmla="*/ 3 h 7"/>
                <a:gd name="T4" fmla="*/ 0 w 4"/>
                <a:gd name="T5" fmla="*/ 7 h 7"/>
                <a:gd name="T6" fmla="*/ 4 w 4"/>
                <a:gd name="T7" fmla="*/ 0 h 7"/>
                <a:gd name="T8" fmla="*/ 4 w 4"/>
                <a:gd name="T9" fmla="*/ 0 h 7"/>
                <a:gd name="T10" fmla="*/ 4 w 4"/>
                <a:gd name="T11" fmla="*/ 0 h 7"/>
                <a:gd name="T12" fmla="*/ 4 w 4"/>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4" h="7">
                  <a:moveTo>
                    <a:pt x="4" y="0"/>
                  </a:moveTo>
                  <a:lnTo>
                    <a:pt x="4" y="3"/>
                  </a:lnTo>
                  <a:lnTo>
                    <a:pt x="0" y="7"/>
                  </a:lnTo>
                  <a:lnTo>
                    <a:pt x="4" y="0"/>
                  </a:lnTo>
                  <a:lnTo>
                    <a:pt x="4" y="0"/>
                  </a:lnTo>
                  <a:lnTo>
                    <a:pt x="4" y="0"/>
                  </a:lnTo>
                  <a:lnTo>
                    <a:pt x="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39" name="Freeform 235">
              <a:extLst/>
            </p:cNvPr>
            <p:cNvSpPr>
              <a:spLocks/>
            </p:cNvSpPr>
            <p:nvPr userDrawn="1"/>
          </p:nvSpPr>
          <p:spPr bwMode="gray">
            <a:xfrm>
              <a:off x="1045" y="851"/>
              <a:ext cx="4" cy="3"/>
            </a:xfrm>
            <a:custGeom>
              <a:avLst/>
              <a:gdLst>
                <a:gd name="T0" fmla="*/ 0 w 4"/>
                <a:gd name="T1" fmla="*/ 3 h 3"/>
                <a:gd name="T2" fmla="*/ 0 w 4"/>
                <a:gd name="T3" fmla="*/ 0 h 3"/>
                <a:gd name="T4" fmla="*/ 4 w 4"/>
                <a:gd name="T5" fmla="*/ 0 h 3"/>
                <a:gd name="T6" fmla="*/ 0 w 4"/>
                <a:gd name="T7" fmla="*/ 3 h 3"/>
                <a:gd name="T8" fmla="*/ 0 w 4"/>
                <a:gd name="T9" fmla="*/ 3 h 3"/>
              </a:gdLst>
              <a:ahLst/>
              <a:cxnLst>
                <a:cxn ang="0">
                  <a:pos x="T0" y="T1"/>
                </a:cxn>
                <a:cxn ang="0">
                  <a:pos x="T2" y="T3"/>
                </a:cxn>
                <a:cxn ang="0">
                  <a:pos x="T4" y="T5"/>
                </a:cxn>
                <a:cxn ang="0">
                  <a:pos x="T6" y="T7"/>
                </a:cxn>
                <a:cxn ang="0">
                  <a:pos x="T8" y="T9"/>
                </a:cxn>
              </a:cxnLst>
              <a:rect l="0" t="0" r="r" b="b"/>
              <a:pathLst>
                <a:path w="4" h="3">
                  <a:moveTo>
                    <a:pt x="0" y="3"/>
                  </a:moveTo>
                  <a:lnTo>
                    <a:pt x="0" y="0"/>
                  </a:lnTo>
                  <a:lnTo>
                    <a:pt x="4" y="0"/>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0" name="Freeform 236">
              <a:extLst/>
            </p:cNvPr>
            <p:cNvSpPr>
              <a:spLocks/>
            </p:cNvSpPr>
            <p:nvPr userDrawn="1"/>
          </p:nvSpPr>
          <p:spPr bwMode="gray">
            <a:xfrm>
              <a:off x="966" y="916"/>
              <a:ext cx="3" cy="7"/>
            </a:xfrm>
            <a:custGeom>
              <a:avLst/>
              <a:gdLst>
                <a:gd name="T0" fmla="*/ 0 w 3"/>
                <a:gd name="T1" fmla="*/ 0 h 7"/>
                <a:gd name="T2" fmla="*/ 0 w 3"/>
                <a:gd name="T3" fmla="*/ 3 h 7"/>
                <a:gd name="T4" fmla="*/ 3 w 3"/>
                <a:gd name="T5" fmla="*/ 7 h 7"/>
                <a:gd name="T6" fmla="*/ 0 w 3"/>
                <a:gd name="T7" fmla="*/ 3 h 7"/>
                <a:gd name="T8" fmla="*/ 0 w 3"/>
                <a:gd name="T9" fmla="*/ 0 h 7"/>
              </a:gdLst>
              <a:ahLst/>
              <a:cxnLst>
                <a:cxn ang="0">
                  <a:pos x="T0" y="T1"/>
                </a:cxn>
                <a:cxn ang="0">
                  <a:pos x="T2" y="T3"/>
                </a:cxn>
                <a:cxn ang="0">
                  <a:pos x="T4" y="T5"/>
                </a:cxn>
                <a:cxn ang="0">
                  <a:pos x="T6" y="T7"/>
                </a:cxn>
                <a:cxn ang="0">
                  <a:pos x="T8" y="T9"/>
                </a:cxn>
              </a:cxnLst>
              <a:rect l="0" t="0" r="r" b="b"/>
              <a:pathLst>
                <a:path w="3" h="7">
                  <a:moveTo>
                    <a:pt x="0" y="0"/>
                  </a:moveTo>
                  <a:lnTo>
                    <a:pt x="0" y="3"/>
                  </a:lnTo>
                  <a:lnTo>
                    <a:pt x="3" y="7"/>
                  </a:lnTo>
                  <a:lnTo>
                    <a:pt x="0" y="3"/>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1" name="Freeform 237">
              <a:extLst/>
            </p:cNvPr>
            <p:cNvSpPr>
              <a:spLocks/>
            </p:cNvSpPr>
            <p:nvPr userDrawn="1"/>
          </p:nvSpPr>
          <p:spPr bwMode="gray">
            <a:xfrm>
              <a:off x="802" y="1151"/>
              <a:ext cx="11" cy="22"/>
            </a:xfrm>
            <a:custGeom>
              <a:avLst/>
              <a:gdLst>
                <a:gd name="T0" fmla="*/ 0 w 11"/>
                <a:gd name="T1" fmla="*/ 21 h 21"/>
                <a:gd name="T2" fmla="*/ 4 w 11"/>
                <a:gd name="T3" fmla="*/ 18 h 21"/>
                <a:gd name="T4" fmla="*/ 4 w 11"/>
                <a:gd name="T5" fmla="*/ 14 h 21"/>
                <a:gd name="T6" fmla="*/ 7 w 11"/>
                <a:gd name="T7" fmla="*/ 7 h 21"/>
                <a:gd name="T8" fmla="*/ 11 w 11"/>
                <a:gd name="T9" fmla="*/ 0 h 21"/>
                <a:gd name="T10" fmla="*/ 11 w 11"/>
                <a:gd name="T11" fmla="*/ 0 h 21"/>
                <a:gd name="T12" fmla="*/ 11 w 11"/>
                <a:gd name="T13" fmla="*/ 0 h 21"/>
                <a:gd name="T14" fmla="*/ 11 w 11"/>
                <a:gd name="T15" fmla="*/ 7 h 21"/>
                <a:gd name="T16" fmla="*/ 7 w 11"/>
                <a:gd name="T17" fmla="*/ 11 h 21"/>
                <a:gd name="T18" fmla="*/ 4 w 11"/>
                <a:gd name="T19" fmla="*/ 18 h 21"/>
                <a:gd name="T20" fmla="*/ 0 w 11"/>
                <a:gd name="T21"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21">
                  <a:moveTo>
                    <a:pt x="0" y="21"/>
                  </a:moveTo>
                  <a:lnTo>
                    <a:pt x="4" y="18"/>
                  </a:lnTo>
                  <a:lnTo>
                    <a:pt x="4" y="14"/>
                  </a:lnTo>
                  <a:lnTo>
                    <a:pt x="7" y="7"/>
                  </a:lnTo>
                  <a:lnTo>
                    <a:pt x="11" y="0"/>
                  </a:lnTo>
                  <a:lnTo>
                    <a:pt x="11" y="0"/>
                  </a:lnTo>
                  <a:lnTo>
                    <a:pt x="11" y="0"/>
                  </a:lnTo>
                  <a:lnTo>
                    <a:pt x="11" y="7"/>
                  </a:lnTo>
                  <a:lnTo>
                    <a:pt x="7" y="11"/>
                  </a:lnTo>
                  <a:lnTo>
                    <a:pt x="4" y="18"/>
                  </a:lnTo>
                  <a:lnTo>
                    <a:pt x="0"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2" name="Freeform 238">
              <a:extLst/>
            </p:cNvPr>
            <p:cNvSpPr>
              <a:spLocks/>
            </p:cNvSpPr>
            <p:nvPr userDrawn="1"/>
          </p:nvSpPr>
          <p:spPr bwMode="gray">
            <a:xfrm>
              <a:off x="854" y="949"/>
              <a:ext cx="17" cy="24"/>
            </a:xfrm>
            <a:custGeom>
              <a:avLst/>
              <a:gdLst>
                <a:gd name="T0" fmla="*/ 0 w 17"/>
                <a:gd name="T1" fmla="*/ 22 h 22"/>
                <a:gd name="T2" fmla="*/ 3 w 17"/>
                <a:gd name="T3" fmla="*/ 18 h 22"/>
                <a:gd name="T4" fmla="*/ 7 w 17"/>
                <a:gd name="T5" fmla="*/ 15 h 22"/>
                <a:gd name="T6" fmla="*/ 14 w 17"/>
                <a:gd name="T7" fmla="*/ 8 h 22"/>
                <a:gd name="T8" fmla="*/ 17 w 17"/>
                <a:gd name="T9" fmla="*/ 0 h 22"/>
                <a:gd name="T10" fmla="*/ 14 w 17"/>
                <a:gd name="T11" fmla="*/ 8 h 22"/>
                <a:gd name="T12" fmla="*/ 7 w 17"/>
                <a:gd name="T13" fmla="*/ 15 h 22"/>
                <a:gd name="T14" fmla="*/ 3 w 17"/>
                <a:gd name="T15" fmla="*/ 18 h 22"/>
                <a:gd name="T16" fmla="*/ 0 w 17"/>
                <a:gd name="T17"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22">
                  <a:moveTo>
                    <a:pt x="0" y="22"/>
                  </a:moveTo>
                  <a:lnTo>
                    <a:pt x="3" y="18"/>
                  </a:lnTo>
                  <a:lnTo>
                    <a:pt x="7" y="15"/>
                  </a:lnTo>
                  <a:lnTo>
                    <a:pt x="14" y="8"/>
                  </a:lnTo>
                  <a:lnTo>
                    <a:pt x="17" y="0"/>
                  </a:lnTo>
                  <a:lnTo>
                    <a:pt x="14" y="8"/>
                  </a:lnTo>
                  <a:lnTo>
                    <a:pt x="7" y="15"/>
                  </a:lnTo>
                  <a:lnTo>
                    <a:pt x="3" y="18"/>
                  </a:lnTo>
                  <a:lnTo>
                    <a:pt x="0" y="2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3" name="Freeform 239">
              <a:extLst/>
            </p:cNvPr>
            <p:cNvSpPr>
              <a:spLocks/>
            </p:cNvSpPr>
            <p:nvPr userDrawn="1"/>
          </p:nvSpPr>
          <p:spPr bwMode="gray">
            <a:xfrm>
              <a:off x="885" y="881"/>
              <a:ext cx="12" cy="15"/>
            </a:xfrm>
            <a:custGeom>
              <a:avLst/>
              <a:gdLst>
                <a:gd name="T0" fmla="*/ 0 w 11"/>
                <a:gd name="T1" fmla="*/ 14 h 14"/>
                <a:gd name="T2" fmla="*/ 4 w 11"/>
                <a:gd name="T3" fmla="*/ 7 h 14"/>
                <a:gd name="T4" fmla="*/ 11 w 11"/>
                <a:gd name="T5" fmla="*/ 0 h 14"/>
                <a:gd name="T6" fmla="*/ 11 w 11"/>
                <a:gd name="T7" fmla="*/ 0 h 14"/>
                <a:gd name="T8" fmla="*/ 11 w 11"/>
                <a:gd name="T9" fmla="*/ 0 h 14"/>
                <a:gd name="T10" fmla="*/ 7 w 11"/>
                <a:gd name="T11" fmla="*/ 0 h 14"/>
                <a:gd name="T12" fmla="*/ 7 w 11"/>
                <a:gd name="T13" fmla="*/ 4 h 14"/>
                <a:gd name="T14" fmla="*/ 4 w 11"/>
                <a:gd name="T15" fmla="*/ 7 h 14"/>
                <a:gd name="T16" fmla="*/ 0 w 11"/>
                <a:gd name="T1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4">
                  <a:moveTo>
                    <a:pt x="0" y="14"/>
                  </a:moveTo>
                  <a:lnTo>
                    <a:pt x="4" y="7"/>
                  </a:lnTo>
                  <a:lnTo>
                    <a:pt x="11" y="0"/>
                  </a:lnTo>
                  <a:lnTo>
                    <a:pt x="11" y="0"/>
                  </a:lnTo>
                  <a:lnTo>
                    <a:pt x="11" y="0"/>
                  </a:lnTo>
                  <a:lnTo>
                    <a:pt x="7" y="0"/>
                  </a:lnTo>
                  <a:lnTo>
                    <a:pt x="7" y="4"/>
                  </a:lnTo>
                  <a:lnTo>
                    <a:pt x="4" y="7"/>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4" name="Freeform 240">
              <a:extLst/>
            </p:cNvPr>
            <p:cNvSpPr>
              <a:spLocks/>
            </p:cNvSpPr>
            <p:nvPr userDrawn="1"/>
          </p:nvSpPr>
          <p:spPr bwMode="gray">
            <a:xfrm>
              <a:off x="904" y="851"/>
              <a:ext cx="22" cy="19"/>
            </a:xfrm>
            <a:custGeom>
              <a:avLst/>
              <a:gdLst>
                <a:gd name="T0" fmla="*/ 0 w 21"/>
                <a:gd name="T1" fmla="*/ 18 h 18"/>
                <a:gd name="T2" fmla="*/ 10 w 21"/>
                <a:gd name="T3" fmla="*/ 10 h 18"/>
                <a:gd name="T4" fmla="*/ 21 w 21"/>
                <a:gd name="T5" fmla="*/ 0 h 18"/>
                <a:gd name="T6" fmla="*/ 21 w 21"/>
                <a:gd name="T7" fmla="*/ 3 h 18"/>
                <a:gd name="T8" fmla="*/ 21 w 21"/>
                <a:gd name="T9" fmla="*/ 3 h 18"/>
                <a:gd name="T10" fmla="*/ 17 w 21"/>
                <a:gd name="T11" fmla="*/ 3 h 18"/>
                <a:gd name="T12" fmla="*/ 14 w 21"/>
                <a:gd name="T13" fmla="*/ 7 h 18"/>
                <a:gd name="T14" fmla="*/ 7 w 21"/>
                <a:gd name="T15" fmla="*/ 10 h 18"/>
                <a:gd name="T16" fmla="*/ 0 w 21"/>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8">
                  <a:moveTo>
                    <a:pt x="0" y="18"/>
                  </a:moveTo>
                  <a:lnTo>
                    <a:pt x="10" y="10"/>
                  </a:lnTo>
                  <a:lnTo>
                    <a:pt x="21" y="0"/>
                  </a:lnTo>
                  <a:lnTo>
                    <a:pt x="21" y="3"/>
                  </a:lnTo>
                  <a:lnTo>
                    <a:pt x="21" y="3"/>
                  </a:lnTo>
                  <a:lnTo>
                    <a:pt x="17" y="3"/>
                  </a:lnTo>
                  <a:lnTo>
                    <a:pt x="14" y="7"/>
                  </a:lnTo>
                  <a:lnTo>
                    <a:pt x="7" y="10"/>
                  </a:lnTo>
                  <a:lnTo>
                    <a:pt x="0"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5" name="Freeform 241">
              <a:extLst/>
            </p:cNvPr>
            <p:cNvSpPr>
              <a:spLocks/>
            </p:cNvSpPr>
            <p:nvPr userDrawn="1"/>
          </p:nvSpPr>
          <p:spPr bwMode="gray">
            <a:xfrm>
              <a:off x="930" y="874"/>
              <a:ext cx="14" cy="15"/>
            </a:xfrm>
            <a:custGeom>
              <a:avLst/>
              <a:gdLst>
                <a:gd name="T0" fmla="*/ 0 w 14"/>
                <a:gd name="T1" fmla="*/ 0 h 14"/>
                <a:gd name="T2" fmla="*/ 7 w 14"/>
                <a:gd name="T3" fmla="*/ 7 h 14"/>
                <a:gd name="T4" fmla="*/ 14 w 14"/>
                <a:gd name="T5" fmla="*/ 14 h 14"/>
                <a:gd name="T6" fmla="*/ 10 w 14"/>
                <a:gd name="T7" fmla="*/ 11 h 14"/>
                <a:gd name="T8" fmla="*/ 3 w 14"/>
                <a:gd name="T9" fmla="*/ 4 h 14"/>
                <a:gd name="T10" fmla="*/ 0 w 14"/>
                <a:gd name="T11" fmla="*/ 4 h 14"/>
                <a:gd name="T12" fmla="*/ 0 w 14"/>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0" y="0"/>
                  </a:moveTo>
                  <a:lnTo>
                    <a:pt x="7" y="7"/>
                  </a:lnTo>
                  <a:lnTo>
                    <a:pt x="14" y="14"/>
                  </a:lnTo>
                  <a:lnTo>
                    <a:pt x="10" y="11"/>
                  </a:lnTo>
                  <a:lnTo>
                    <a:pt x="3" y="4"/>
                  </a:lnTo>
                  <a:lnTo>
                    <a:pt x="0" y="4"/>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6" name="Freeform 242">
              <a:extLst/>
            </p:cNvPr>
            <p:cNvSpPr>
              <a:spLocks/>
            </p:cNvSpPr>
            <p:nvPr userDrawn="1"/>
          </p:nvSpPr>
          <p:spPr bwMode="gray">
            <a:xfrm>
              <a:off x="951" y="900"/>
              <a:ext cx="11" cy="8"/>
            </a:xfrm>
            <a:custGeom>
              <a:avLst/>
              <a:gdLst>
                <a:gd name="T0" fmla="*/ 10 w 10"/>
                <a:gd name="T1" fmla="*/ 7 h 7"/>
                <a:gd name="T2" fmla="*/ 0 w 10"/>
                <a:gd name="T3" fmla="*/ 0 h 7"/>
                <a:gd name="T4" fmla="*/ 3 w 10"/>
                <a:gd name="T5" fmla="*/ 3 h 7"/>
                <a:gd name="T6" fmla="*/ 10 w 10"/>
                <a:gd name="T7" fmla="*/ 7 h 7"/>
              </a:gdLst>
              <a:ahLst/>
              <a:cxnLst>
                <a:cxn ang="0">
                  <a:pos x="T0" y="T1"/>
                </a:cxn>
                <a:cxn ang="0">
                  <a:pos x="T2" y="T3"/>
                </a:cxn>
                <a:cxn ang="0">
                  <a:pos x="T4" y="T5"/>
                </a:cxn>
                <a:cxn ang="0">
                  <a:pos x="T6" y="T7"/>
                </a:cxn>
              </a:cxnLst>
              <a:rect l="0" t="0" r="r" b="b"/>
              <a:pathLst>
                <a:path w="10" h="7">
                  <a:moveTo>
                    <a:pt x="10" y="7"/>
                  </a:moveTo>
                  <a:lnTo>
                    <a:pt x="0" y="0"/>
                  </a:lnTo>
                  <a:lnTo>
                    <a:pt x="3" y="3"/>
                  </a:lnTo>
                  <a:lnTo>
                    <a:pt x="1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7" name="Freeform 243">
              <a:extLst/>
            </p:cNvPr>
            <p:cNvSpPr>
              <a:spLocks/>
            </p:cNvSpPr>
            <p:nvPr userDrawn="1"/>
          </p:nvSpPr>
          <p:spPr bwMode="gray">
            <a:xfrm>
              <a:off x="994" y="843"/>
              <a:ext cx="8" cy="4"/>
            </a:xfrm>
            <a:custGeom>
              <a:avLst/>
              <a:gdLst>
                <a:gd name="T0" fmla="*/ 0 w 7"/>
                <a:gd name="T1" fmla="*/ 3 h 3"/>
                <a:gd name="T2" fmla="*/ 3 w 7"/>
                <a:gd name="T3" fmla="*/ 0 h 3"/>
                <a:gd name="T4" fmla="*/ 7 w 7"/>
                <a:gd name="T5" fmla="*/ 0 h 3"/>
                <a:gd name="T6" fmla="*/ 3 w 7"/>
                <a:gd name="T7" fmla="*/ 0 h 3"/>
                <a:gd name="T8" fmla="*/ 0 w 7"/>
                <a:gd name="T9" fmla="*/ 3 h 3"/>
              </a:gdLst>
              <a:ahLst/>
              <a:cxnLst>
                <a:cxn ang="0">
                  <a:pos x="T0" y="T1"/>
                </a:cxn>
                <a:cxn ang="0">
                  <a:pos x="T2" y="T3"/>
                </a:cxn>
                <a:cxn ang="0">
                  <a:pos x="T4" y="T5"/>
                </a:cxn>
                <a:cxn ang="0">
                  <a:pos x="T6" y="T7"/>
                </a:cxn>
                <a:cxn ang="0">
                  <a:pos x="T8" y="T9"/>
                </a:cxn>
              </a:cxnLst>
              <a:rect l="0" t="0" r="r" b="b"/>
              <a:pathLst>
                <a:path w="7" h="3">
                  <a:moveTo>
                    <a:pt x="0" y="3"/>
                  </a:moveTo>
                  <a:lnTo>
                    <a:pt x="3" y="0"/>
                  </a:lnTo>
                  <a:lnTo>
                    <a:pt x="7" y="0"/>
                  </a:lnTo>
                  <a:lnTo>
                    <a:pt x="3" y="0"/>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8" name="Freeform 244">
              <a:extLst/>
            </p:cNvPr>
            <p:cNvSpPr>
              <a:spLocks/>
            </p:cNvSpPr>
            <p:nvPr userDrawn="1"/>
          </p:nvSpPr>
          <p:spPr bwMode="gray">
            <a:xfrm>
              <a:off x="1005" y="824"/>
              <a:ext cx="4" cy="7"/>
            </a:xfrm>
            <a:custGeom>
              <a:avLst/>
              <a:gdLst>
                <a:gd name="T0" fmla="*/ 0 w 4"/>
                <a:gd name="T1" fmla="*/ 7 h 7"/>
                <a:gd name="T2" fmla="*/ 0 w 4"/>
                <a:gd name="T3" fmla="*/ 4 h 7"/>
                <a:gd name="T4" fmla="*/ 4 w 4"/>
                <a:gd name="T5" fmla="*/ 0 h 7"/>
                <a:gd name="T6" fmla="*/ 0 w 4"/>
                <a:gd name="T7" fmla="*/ 4 h 7"/>
                <a:gd name="T8" fmla="*/ 0 w 4"/>
                <a:gd name="T9" fmla="*/ 7 h 7"/>
              </a:gdLst>
              <a:ahLst/>
              <a:cxnLst>
                <a:cxn ang="0">
                  <a:pos x="T0" y="T1"/>
                </a:cxn>
                <a:cxn ang="0">
                  <a:pos x="T2" y="T3"/>
                </a:cxn>
                <a:cxn ang="0">
                  <a:pos x="T4" y="T5"/>
                </a:cxn>
                <a:cxn ang="0">
                  <a:pos x="T6" y="T7"/>
                </a:cxn>
                <a:cxn ang="0">
                  <a:pos x="T8" y="T9"/>
                </a:cxn>
              </a:cxnLst>
              <a:rect l="0" t="0" r="r" b="b"/>
              <a:pathLst>
                <a:path w="4" h="7">
                  <a:moveTo>
                    <a:pt x="0" y="7"/>
                  </a:moveTo>
                  <a:lnTo>
                    <a:pt x="0" y="4"/>
                  </a:lnTo>
                  <a:lnTo>
                    <a:pt x="4" y="0"/>
                  </a:lnTo>
                  <a:lnTo>
                    <a:pt x="0" y="4"/>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49" name="Freeform 245">
              <a:extLst/>
            </p:cNvPr>
            <p:cNvSpPr>
              <a:spLocks/>
            </p:cNvSpPr>
            <p:nvPr userDrawn="1"/>
          </p:nvSpPr>
          <p:spPr bwMode="gray">
            <a:xfrm>
              <a:off x="2244" y="1432"/>
              <a:ext cx="15" cy="15"/>
            </a:xfrm>
            <a:custGeom>
              <a:avLst/>
              <a:gdLst>
                <a:gd name="T0" fmla="*/ 14 w 14"/>
                <a:gd name="T1" fmla="*/ 0 h 14"/>
                <a:gd name="T2" fmla="*/ 0 w 14"/>
                <a:gd name="T3" fmla="*/ 7 h 14"/>
                <a:gd name="T4" fmla="*/ 0 w 14"/>
                <a:gd name="T5" fmla="*/ 14 h 14"/>
                <a:gd name="T6" fmla="*/ 0 w 14"/>
                <a:gd name="T7" fmla="*/ 7 h 14"/>
                <a:gd name="T8" fmla="*/ 14 w 14"/>
                <a:gd name="T9" fmla="*/ 0 h 14"/>
              </a:gdLst>
              <a:ahLst/>
              <a:cxnLst>
                <a:cxn ang="0">
                  <a:pos x="T0" y="T1"/>
                </a:cxn>
                <a:cxn ang="0">
                  <a:pos x="T2" y="T3"/>
                </a:cxn>
                <a:cxn ang="0">
                  <a:pos x="T4" y="T5"/>
                </a:cxn>
                <a:cxn ang="0">
                  <a:pos x="T6" y="T7"/>
                </a:cxn>
                <a:cxn ang="0">
                  <a:pos x="T8" y="T9"/>
                </a:cxn>
              </a:cxnLst>
              <a:rect l="0" t="0" r="r" b="b"/>
              <a:pathLst>
                <a:path w="14" h="14">
                  <a:moveTo>
                    <a:pt x="14" y="0"/>
                  </a:moveTo>
                  <a:lnTo>
                    <a:pt x="0" y="7"/>
                  </a:lnTo>
                  <a:lnTo>
                    <a:pt x="0" y="14"/>
                  </a:lnTo>
                  <a:lnTo>
                    <a:pt x="0" y="7"/>
                  </a:lnTo>
                  <a:lnTo>
                    <a:pt x="1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0" name="Freeform 246">
              <a:extLst/>
            </p:cNvPr>
            <p:cNvSpPr>
              <a:spLocks/>
            </p:cNvSpPr>
            <p:nvPr userDrawn="1"/>
          </p:nvSpPr>
          <p:spPr bwMode="gray">
            <a:xfrm>
              <a:off x="2020" y="1945"/>
              <a:ext cx="7" cy="11"/>
            </a:xfrm>
            <a:custGeom>
              <a:avLst/>
              <a:gdLst>
                <a:gd name="T0" fmla="*/ 3 w 7"/>
                <a:gd name="T1" fmla="*/ 0 h 10"/>
                <a:gd name="T2" fmla="*/ 0 w 7"/>
                <a:gd name="T3" fmla="*/ 0 h 10"/>
                <a:gd name="T4" fmla="*/ 0 w 7"/>
                <a:gd name="T5" fmla="*/ 3 h 10"/>
                <a:gd name="T6" fmla="*/ 3 w 7"/>
                <a:gd name="T7" fmla="*/ 3 h 10"/>
                <a:gd name="T8" fmla="*/ 7 w 7"/>
                <a:gd name="T9" fmla="*/ 7 h 10"/>
                <a:gd name="T10" fmla="*/ 7 w 7"/>
                <a:gd name="T11" fmla="*/ 10 h 10"/>
                <a:gd name="T12" fmla="*/ 7 w 7"/>
                <a:gd name="T13" fmla="*/ 7 h 10"/>
                <a:gd name="T14" fmla="*/ 3 w 7"/>
                <a:gd name="T15" fmla="*/ 3 h 10"/>
                <a:gd name="T16" fmla="*/ 0 w 7"/>
                <a:gd name="T17" fmla="*/ 3 h 10"/>
                <a:gd name="T18" fmla="*/ 0 w 7"/>
                <a:gd name="T19" fmla="*/ 3 h 10"/>
                <a:gd name="T20" fmla="*/ 0 w 7"/>
                <a:gd name="T21" fmla="*/ 3 h 10"/>
                <a:gd name="T22" fmla="*/ 0 w 7"/>
                <a:gd name="T23" fmla="*/ 3 h 10"/>
                <a:gd name="T24" fmla="*/ 3 w 7"/>
                <a:gd name="T25"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10">
                  <a:moveTo>
                    <a:pt x="3" y="0"/>
                  </a:moveTo>
                  <a:lnTo>
                    <a:pt x="0" y="0"/>
                  </a:lnTo>
                  <a:lnTo>
                    <a:pt x="0" y="3"/>
                  </a:lnTo>
                  <a:lnTo>
                    <a:pt x="3" y="3"/>
                  </a:lnTo>
                  <a:lnTo>
                    <a:pt x="7" y="7"/>
                  </a:lnTo>
                  <a:lnTo>
                    <a:pt x="7" y="10"/>
                  </a:lnTo>
                  <a:lnTo>
                    <a:pt x="7" y="7"/>
                  </a:lnTo>
                  <a:lnTo>
                    <a:pt x="3" y="3"/>
                  </a:lnTo>
                  <a:lnTo>
                    <a:pt x="0" y="3"/>
                  </a:lnTo>
                  <a:lnTo>
                    <a:pt x="0" y="3"/>
                  </a:lnTo>
                  <a:lnTo>
                    <a:pt x="0" y="3"/>
                  </a:lnTo>
                  <a:lnTo>
                    <a:pt x="0" y="3"/>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1" name="Freeform 247">
              <a:extLst/>
            </p:cNvPr>
            <p:cNvSpPr>
              <a:spLocks/>
            </p:cNvSpPr>
            <p:nvPr userDrawn="1"/>
          </p:nvSpPr>
          <p:spPr bwMode="gray">
            <a:xfrm>
              <a:off x="1937" y="1599"/>
              <a:ext cx="72" cy="3"/>
            </a:xfrm>
            <a:custGeom>
              <a:avLst/>
              <a:gdLst>
                <a:gd name="T0" fmla="*/ 56 w 70"/>
                <a:gd name="T1" fmla="*/ 0 h 3"/>
                <a:gd name="T2" fmla="*/ 28 w 70"/>
                <a:gd name="T3" fmla="*/ 3 h 3"/>
                <a:gd name="T4" fmla="*/ 0 w 70"/>
                <a:gd name="T5" fmla="*/ 0 h 3"/>
                <a:gd name="T6" fmla="*/ 28 w 70"/>
                <a:gd name="T7" fmla="*/ 3 h 3"/>
                <a:gd name="T8" fmla="*/ 56 w 70"/>
                <a:gd name="T9" fmla="*/ 0 h 3"/>
                <a:gd name="T10" fmla="*/ 63 w 70"/>
                <a:gd name="T11" fmla="*/ 0 h 3"/>
                <a:gd name="T12" fmla="*/ 67 w 70"/>
                <a:gd name="T13" fmla="*/ 0 h 3"/>
                <a:gd name="T14" fmla="*/ 70 w 70"/>
                <a:gd name="T15" fmla="*/ 0 h 3"/>
                <a:gd name="T16" fmla="*/ 63 w 70"/>
                <a:gd name="T17" fmla="*/ 0 h 3"/>
                <a:gd name="T18" fmla="*/ 56 w 70"/>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3">
                  <a:moveTo>
                    <a:pt x="56" y="0"/>
                  </a:moveTo>
                  <a:lnTo>
                    <a:pt x="28" y="3"/>
                  </a:lnTo>
                  <a:lnTo>
                    <a:pt x="0" y="0"/>
                  </a:lnTo>
                  <a:lnTo>
                    <a:pt x="28" y="3"/>
                  </a:lnTo>
                  <a:lnTo>
                    <a:pt x="56" y="0"/>
                  </a:lnTo>
                  <a:lnTo>
                    <a:pt x="63" y="0"/>
                  </a:lnTo>
                  <a:lnTo>
                    <a:pt x="67" y="0"/>
                  </a:lnTo>
                  <a:lnTo>
                    <a:pt x="70" y="0"/>
                  </a:lnTo>
                  <a:lnTo>
                    <a:pt x="63" y="0"/>
                  </a:lnTo>
                  <a:lnTo>
                    <a:pt x="56"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2" name="Freeform 248">
              <a:extLst/>
            </p:cNvPr>
            <p:cNvSpPr>
              <a:spLocks/>
            </p:cNvSpPr>
            <p:nvPr userDrawn="1"/>
          </p:nvSpPr>
          <p:spPr bwMode="gray">
            <a:xfrm>
              <a:off x="1962" y="1876"/>
              <a:ext cx="15" cy="35"/>
            </a:xfrm>
            <a:custGeom>
              <a:avLst/>
              <a:gdLst>
                <a:gd name="T0" fmla="*/ 0 w 14"/>
                <a:gd name="T1" fmla="*/ 0 h 32"/>
                <a:gd name="T2" fmla="*/ 7 w 14"/>
                <a:gd name="T3" fmla="*/ 7 h 32"/>
                <a:gd name="T4" fmla="*/ 10 w 14"/>
                <a:gd name="T5" fmla="*/ 18 h 32"/>
                <a:gd name="T6" fmla="*/ 14 w 14"/>
                <a:gd name="T7" fmla="*/ 28 h 32"/>
                <a:gd name="T8" fmla="*/ 10 w 14"/>
                <a:gd name="T9" fmla="*/ 28 h 32"/>
                <a:gd name="T10" fmla="*/ 7 w 14"/>
                <a:gd name="T11" fmla="*/ 32 h 32"/>
                <a:gd name="T12" fmla="*/ 10 w 14"/>
                <a:gd name="T13" fmla="*/ 28 h 32"/>
                <a:gd name="T14" fmla="*/ 14 w 14"/>
                <a:gd name="T15" fmla="*/ 28 h 32"/>
                <a:gd name="T16" fmla="*/ 14 w 14"/>
                <a:gd name="T17" fmla="*/ 28 h 32"/>
                <a:gd name="T18" fmla="*/ 10 w 14"/>
                <a:gd name="T19" fmla="*/ 18 h 32"/>
                <a:gd name="T20" fmla="*/ 7 w 14"/>
                <a:gd name="T21" fmla="*/ 7 h 32"/>
                <a:gd name="T22" fmla="*/ 0 w 14"/>
                <a:gd name="T2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32">
                  <a:moveTo>
                    <a:pt x="0" y="0"/>
                  </a:moveTo>
                  <a:lnTo>
                    <a:pt x="7" y="7"/>
                  </a:lnTo>
                  <a:lnTo>
                    <a:pt x="10" y="18"/>
                  </a:lnTo>
                  <a:lnTo>
                    <a:pt x="14" y="28"/>
                  </a:lnTo>
                  <a:lnTo>
                    <a:pt x="10" y="28"/>
                  </a:lnTo>
                  <a:lnTo>
                    <a:pt x="7" y="32"/>
                  </a:lnTo>
                  <a:lnTo>
                    <a:pt x="10" y="28"/>
                  </a:lnTo>
                  <a:lnTo>
                    <a:pt x="14" y="28"/>
                  </a:lnTo>
                  <a:lnTo>
                    <a:pt x="14" y="28"/>
                  </a:lnTo>
                  <a:lnTo>
                    <a:pt x="10" y="18"/>
                  </a:lnTo>
                  <a:lnTo>
                    <a:pt x="7" y="7"/>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3" name="Freeform 249">
              <a:extLst/>
            </p:cNvPr>
            <p:cNvSpPr>
              <a:spLocks/>
            </p:cNvSpPr>
            <p:nvPr userDrawn="1"/>
          </p:nvSpPr>
          <p:spPr bwMode="gray">
            <a:xfrm>
              <a:off x="1886" y="1869"/>
              <a:ext cx="15" cy="26"/>
            </a:xfrm>
            <a:custGeom>
              <a:avLst/>
              <a:gdLst>
                <a:gd name="T0" fmla="*/ 3 w 14"/>
                <a:gd name="T1" fmla="*/ 25 h 25"/>
                <a:gd name="T2" fmla="*/ 3 w 14"/>
                <a:gd name="T3" fmla="*/ 25 h 25"/>
                <a:gd name="T4" fmla="*/ 0 w 14"/>
                <a:gd name="T5" fmla="*/ 25 h 25"/>
                <a:gd name="T6" fmla="*/ 14 w 14"/>
                <a:gd name="T7" fmla="*/ 0 h 25"/>
                <a:gd name="T8" fmla="*/ 14 w 14"/>
                <a:gd name="T9" fmla="*/ 0 h 25"/>
                <a:gd name="T10" fmla="*/ 14 w 14"/>
                <a:gd name="T11" fmla="*/ 4 h 25"/>
                <a:gd name="T12" fmla="*/ 10 w 14"/>
                <a:gd name="T13" fmla="*/ 7 h 25"/>
                <a:gd name="T14" fmla="*/ 7 w 14"/>
                <a:gd name="T15" fmla="*/ 14 h 25"/>
                <a:gd name="T16" fmla="*/ 3 w 14"/>
                <a:gd name="T17" fmla="*/ 21 h 25"/>
                <a:gd name="T18" fmla="*/ 3 w 14"/>
                <a:gd name="T19"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25">
                  <a:moveTo>
                    <a:pt x="3" y="25"/>
                  </a:moveTo>
                  <a:lnTo>
                    <a:pt x="3" y="25"/>
                  </a:lnTo>
                  <a:lnTo>
                    <a:pt x="0" y="25"/>
                  </a:lnTo>
                  <a:lnTo>
                    <a:pt x="14" y="0"/>
                  </a:lnTo>
                  <a:lnTo>
                    <a:pt x="14" y="0"/>
                  </a:lnTo>
                  <a:lnTo>
                    <a:pt x="14" y="4"/>
                  </a:lnTo>
                  <a:lnTo>
                    <a:pt x="10" y="7"/>
                  </a:lnTo>
                  <a:lnTo>
                    <a:pt x="7" y="14"/>
                  </a:lnTo>
                  <a:lnTo>
                    <a:pt x="3" y="21"/>
                  </a:lnTo>
                  <a:lnTo>
                    <a:pt x="3" y="2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4" name="Freeform 250">
              <a:extLst/>
            </p:cNvPr>
            <p:cNvSpPr>
              <a:spLocks/>
            </p:cNvSpPr>
            <p:nvPr userDrawn="1"/>
          </p:nvSpPr>
          <p:spPr bwMode="gray">
            <a:xfrm>
              <a:off x="1861" y="1853"/>
              <a:ext cx="18" cy="5"/>
            </a:xfrm>
            <a:custGeom>
              <a:avLst/>
              <a:gdLst>
                <a:gd name="T0" fmla="*/ 0 w 18"/>
                <a:gd name="T1" fmla="*/ 0 h 4"/>
                <a:gd name="T2" fmla="*/ 0 w 18"/>
                <a:gd name="T3" fmla="*/ 0 h 4"/>
                <a:gd name="T4" fmla="*/ 0 w 18"/>
                <a:gd name="T5" fmla="*/ 0 h 4"/>
                <a:gd name="T6" fmla="*/ 3 w 18"/>
                <a:gd name="T7" fmla="*/ 0 h 4"/>
                <a:gd name="T8" fmla="*/ 10 w 18"/>
                <a:gd name="T9" fmla="*/ 0 h 4"/>
                <a:gd name="T10" fmla="*/ 18 w 18"/>
                <a:gd name="T11" fmla="*/ 4 h 4"/>
                <a:gd name="T12" fmla="*/ 10 w 18"/>
                <a:gd name="T13" fmla="*/ 4 h 4"/>
                <a:gd name="T14" fmla="*/ 0 w 1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4">
                  <a:moveTo>
                    <a:pt x="0" y="0"/>
                  </a:moveTo>
                  <a:lnTo>
                    <a:pt x="0" y="0"/>
                  </a:lnTo>
                  <a:lnTo>
                    <a:pt x="0" y="0"/>
                  </a:lnTo>
                  <a:lnTo>
                    <a:pt x="3" y="0"/>
                  </a:lnTo>
                  <a:lnTo>
                    <a:pt x="10" y="0"/>
                  </a:lnTo>
                  <a:lnTo>
                    <a:pt x="18" y="4"/>
                  </a:lnTo>
                  <a:lnTo>
                    <a:pt x="10" y="4"/>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5" name="Freeform 251">
              <a:extLst/>
            </p:cNvPr>
            <p:cNvSpPr>
              <a:spLocks/>
            </p:cNvSpPr>
            <p:nvPr userDrawn="1"/>
          </p:nvSpPr>
          <p:spPr bwMode="gray">
            <a:xfrm>
              <a:off x="1828" y="1869"/>
              <a:ext cx="4" cy="11"/>
            </a:xfrm>
            <a:custGeom>
              <a:avLst/>
              <a:gdLst>
                <a:gd name="T0" fmla="*/ 0 w 4"/>
                <a:gd name="T1" fmla="*/ 4 h 11"/>
                <a:gd name="T2" fmla="*/ 0 w 4"/>
                <a:gd name="T3" fmla="*/ 11 h 11"/>
                <a:gd name="T4" fmla="*/ 0 w 4"/>
                <a:gd name="T5" fmla="*/ 7 h 11"/>
                <a:gd name="T6" fmla="*/ 0 w 4"/>
                <a:gd name="T7" fmla="*/ 4 h 11"/>
                <a:gd name="T8" fmla="*/ 0 w 4"/>
                <a:gd name="T9" fmla="*/ 4 h 11"/>
                <a:gd name="T10" fmla="*/ 4 w 4"/>
                <a:gd name="T11" fmla="*/ 4 h 11"/>
                <a:gd name="T12" fmla="*/ 4 w 4"/>
                <a:gd name="T13" fmla="*/ 4 h 11"/>
                <a:gd name="T14" fmla="*/ 4 w 4"/>
                <a:gd name="T15" fmla="*/ 0 h 11"/>
                <a:gd name="T16" fmla="*/ 0 w 4"/>
                <a:gd name="T17" fmla="*/ 4 h 11"/>
                <a:gd name="T18" fmla="*/ 0 w 4"/>
                <a:gd name="T19"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1">
                  <a:moveTo>
                    <a:pt x="0" y="4"/>
                  </a:moveTo>
                  <a:lnTo>
                    <a:pt x="0" y="11"/>
                  </a:lnTo>
                  <a:lnTo>
                    <a:pt x="0" y="7"/>
                  </a:lnTo>
                  <a:lnTo>
                    <a:pt x="0" y="4"/>
                  </a:lnTo>
                  <a:lnTo>
                    <a:pt x="0" y="4"/>
                  </a:lnTo>
                  <a:lnTo>
                    <a:pt x="4" y="4"/>
                  </a:lnTo>
                  <a:lnTo>
                    <a:pt x="4" y="4"/>
                  </a:lnTo>
                  <a:lnTo>
                    <a:pt x="4" y="0"/>
                  </a:lnTo>
                  <a:lnTo>
                    <a:pt x="0" y="4"/>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6" name="Freeform 252">
              <a:extLst/>
            </p:cNvPr>
            <p:cNvSpPr>
              <a:spLocks/>
            </p:cNvSpPr>
            <p:nvPr userDrawn="1"/>
          </p:nvSpPr>
          <p:spPr bwMode="gray">
            <a:xfrm>
              <a:off x="1825" y="1884"/>
              <a:ext cx="3" cy="7"/>
            </a:xfrm>
            <a:custGeom>
              <a:avLst/>
              <a:gdLst>
                <a:gd name="T0" fmla="*/ 3 w 3"/>
                <a:gd name="T1" fmla="*/ 0 h 7"/>
                <a:gd name="T2" fmla="*/ 0 w 3"/>
                <a:gd name="T3" fmla="*/ 7 h 7"/>
                <a:gd name="T4" fmla="*/ 0 w 3"/>
                <a:gd name="T5" fmla="*/ 7 h 7"/>
                <a:gd name="T6" fmla="*/ 0 w 3"/>
                <a:gd name="T7" fmla="*/ 7 h 7"/>
                <a:gd name="T8" fmla="*/ 0 w 3"/>
                <a:gd name="T9" fmla="*/ 4 h 7"/>
                <a:gd name="T10" fmla="*/ 3 w 3"/>
                <a:gd name="T11" fmla="*/ 0 h 7"/>
              </a:gdLst>
              <a:ahLst/>
              <a:cxnLst>
                <a:cxn ang="0">
                  <a:pos x="T0" y="T1"/>
                </a:cxn>
                <a:cxn ang="0">
                  <a:pos x="T2" y="T3"/>
                </a:cxn>
                <a:cxn ang="0">
                  <a:pos x="T4" y="T5"/>
                </a:cxn>
                <a:cxn ang="0">
                  <a:pos x="T6" y="T7"/>
                </a:cxn>
                <a:cxn ang="0">
                  <a:pos x="T8" y="T9"/>
                </a:cxn>
                <a:cxn ang="0">
                  <a:pos x="T10" y="T11"/>
                </a:cxn>
              </a:cxnLst>
              <a:rect l="0" t="0" r="r" b="b"/>
              <a:pathLst>
                <a:path w="3" h="7">
                  <a:moveTo>
                    <a:pt x="3" y="0"/>
                  </a:moveTo>
                  <a:lnTo>
                    <a:pt x="0" y="7"/>
                  </a:lnTo>
                  <a:lnTo>
                    <a:pt x="0" y="7"/>
                  </a:lnTo>
                  <a:lnTo>
                    <a:pt x="0" y="7"/>
                  </a:lnTo>
                  <a:lnTo>
                    <a:pt x="0" y="4"/>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7" name="Freeform 253">
              <a:extLst/>
            </p:cNvPr>
            <p:cNvSpPr>
              <a:spLocks/>
            </p:cNvSpPr>
            <p:nvPr userDrawn="1"/>
          </p:nvSpPr>
          <p:spPr bwMode="gray">
            <a:xfrm>
              <a:off x="1944" y="1876"/>
              <a:ext cx="7" cy="15"/>
            </a:xfrm>
            <a:custGeom>
              <a:avLst/>
              <a:gdLst>
                <a:gd name="T0" fmla="*/ 7 w 7"/>
                <a:gd name="T1" fmla="*/ 0 h 14"/>
                <a:gd name="T2" fmla="*/ 0 w 7"/>
                <a:gd name="T3" fmla="*/ 14 h 14"/>
                <a:gd name="T4" fmla="*/ 0 w 7"/>
                <a:gd name="T5" fmla="*/ 11 h 14"/>
                <a:gd name="T6" fmla="*/ 0 w 7"/>
                <a:gd name="T7" fmla="*/ 7 h 14"/>
                <a:gd name="T8" fmla="*/ 3 w 7"/>
                <a:gd name="T9" fmla="*/ 4 h 14"/>
                <a:gd name="T10" fmla="*/ 7 w 7"/>
                <a:gd name="T11" fmla="*/ 0 h 14"/>
              </a:gdLst>
              <a:ahLst/>
              <a:cxnLst>
                <a:cxn ang="0">
                  <a:pos x="T0" y="T1"/>
                </a:cxn>
                <a:cxn ang="0">
                  <a:pos x="T2" y="T3"/>
                </a:cxn>
                <a:cxn ang="0">
                  <a:pos x="T4" y="T5"/>
                </a:cxn>
                <a:cxn ang="0">
                  <a:pos x="T6" y="T7"/>
                </a:cxn>
                <a:cxn ang="0">
                  <a:pos x="T8" y="T9"/>
                </a:cxn>
                <a:cxn ang="0">
                  <a:pos x="T10" y="T11"/>
                </a:cxn>
              </a:cxnLst>
              <a:rect l="0" t="0" r="r" b="b"/>
              <a:pathLst>
                <a:path w="7" h="14">
                  <a:moveTo>
                    <a:pt x="7" y="0"/>
                  </a:moveTo>
                  <a:lnTo>
                    <a:pt x="0" y="14"/>
                  </a:lnTo>
                  <a:lnTo>
                    <a:pt x="0" y="11"/>
                  </a:lnTo>
                  <a:lnTo>
                    <a:pt x="0" y="7"/>
                  </a:lnTo>
                  <a:lnTo>
                    <a:pt x="3" y="4"/>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8" name="Freeform 254">
              <a:extLst/>
            </p:cNvPr>
            <p:cNvSpPr>
              <a:spLocks/>
            </p:cNvSpPr>
            <p:nvPr userDrawn="1"/>
          </p:nvSpPr>
          <p:spPr bwMode="gray">
            <a:xfrm>
              <a:off x="1951" y="1869"/>
              <a:ext cx="4" cy="4"/>
            </a:xfrm>
            <a:custGeom>
              <a:avLst/>
              <a:gdLst>
                <a:gd name="T0" fmla="*/ 4 w 4"/>
                <a:gd name="T1" fmla="*/ 0 h 4"/>
                <a:gd name="T2" fmla="*/ 4 w 4"/>
                <a:gd name="T3" fmla="*/ 0 h 4"/>
                <a:gd name="T4" fmla="*/ 4 w 4"/>
                <a:gd name="T5" fmla="*/ 0 h 4"/>
                <a:gd name="T6" fmla="*/ 0 w 4"/>
                <a:gd name="T7" fmla="*/ 4 h 4"/>
                <a:gd name="T8" fmla="*/ 4 w 4"/>
                <a:gd name="T9" fmla="*/ 0 h 4"/>
                <a:gd name="T10" fmla="*/ 4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4" y="0"/>
                  </a:moveTo>
                  <a:lnTo>
                    <a:pt x="4" y="0"/>
                  </a:lnTo>
                  <a:lnTo>
                    <a:pt x="4" y="0"/>
                  </a:lnTo>
                  <a:lnTo>
                    <a:pt x="0" y="4"/>
                  </a:lnTo>
                  <a:lnTo>
                    <a:pt x="4" y="0"/>
                  </a:lnTo>
                  <a:lnTo>
                    <a:pt x="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59" name="Freeform 255">
              <a:extLst/>
            </p:cNvPr>
            <p:cNvSpPr>
              <a:spLocks/>
            </p:cNvSpPr>
            <p:nvPr userDrawn="1"/>
          </p:nvSpPr>
          <p:spPr bwMode="gray">
            <a:xfrm>
              <a:off x="1970" y="1956"/>
              <a:ext cx="10" cy="4"/>
            </a:xfrm>
            <a:custGeom>
              <a:avLst/>
              <a:gdLst>
                <a:gd name="T0" fmla="*/ 10 w 10"/>
                <a:gd name="T1" fmla="*/ 0 h 4"/>
                <a:gd name="T2" fmla="*/ 7 w 10"/>
                <a:gd name="T3" fmla="*/ 4 h 4"/>
                <a:gd name="T4" fmla="*/ 0 w 10"/>
                <a:gd name="T5" fmla="*/ 4 h 4"/>
                <a:gd name="T6" fmla="*/ 7 w 10"/>
                <a:gd name="T7" fmla="*/ 4 h 4"/>
                <a:gd name="T8" fmla="*/ 10 w 10"/>
                <a:gd name="T9" fmla="*/ 0 h 4"/>
              </a:gdLst>
              <a:ahLst/>
              <a:cxnLst>
                <a:cxn ang="0">
                  <a:pos x="T0" y="T1"/>
                </a:cxn>
                <a:cxn ang="0">
                  <a:pos x="T2" y="T3"/>
                </a:cxn>
                <a:cxn ang="0">
                  <a:pos x="T4" y="T5"/>
                </a:cxn>
                <a:cxn ang="0">
                  <a:pos x="T6" y="T7"/>
                </a:cxn>
                <a:cxn ang="0">
                  <a:pos x="T8" y="T9"/>
                </a:cxn>
              </a:cxnLst>
              <a:rect l="0" t="0" r="r" b="b"/>
              <a:pathLst>
                <a:path w="10" h="4">
                  <a:moveTo>
                    <a:pt x="10" y="0"/>
                  </a:moveTo>
                  <a:lnTo>
                    <a:pt x="7" y="4"/>
                  </a:lnTo>
                  <a:lnTo>
                    <a:pt x="0" y="4"/>
                  </a:lnTo>
                  <a:lnTo>
                    <a:pt x="7" y="4"/>
                  </a:lnTo>
                  <a:lnTo>
                    <a:pt x="1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0" name="Freeform 256">
              <a:extLst/>
            </p:cNvPr>
            <p:cNvSpPr>
              <a:spLocks/>
            </p:cNvSpPr>
            <p:nvPr userDrawn="1"/>
          </p:nvSpPr>
          <p:spPr bwMode="gray">
            <a:xfrm>
              <a:off x="1835" y="1439"/>
              <a:ext cx="29" cy="53"/>
            </a:xfrm>
            <a:custGeom>
              <a:avLst/>
              <a:gdLst>
                <a:gd name="T0" fmla="*/ 4 w 28"/>
                <a:gd name="T1" fmla="*/ 11 h 49"/>
                <a:gd name="T2" fmla="*/ 0 w 28"/>
                <a:gd name="T3" fmla="*/ 25 h 49"/>
                <a:gd name="T4" fmla="*/ 0 w 28"/>
                <a:gd name="T5" fmla="*/ 32 h 49"/>
                <a:gd name="T6" fmla="*/ 4 w 28"/>
                <a:gd name="T7" fmla="*/ 42 h 49"/>
                <a:gd name="T8" fmla="*/ 7 w 28"/>
                <a:gd name="T9" fmla="*/ 49 h 49"/>
                <a:gd name="T10" fmla="*/ 4 w 28"/>
                <a:gd name="T11" fmla="*/ 42 h 49"/>
                <a:gd name="T12" fmla="*/ 0 w 28"/>
                <a:gd name="T13" fmla="*/ 32 h 49"/>
                <a:gd name="T14" fmla="*/ 0 w 28"/>
                <a:gd name="T15" fmla="*/ 25 h 49"/>
                <a:gd name="T16" fmla="*/ 4 w 28"/>
                <a:gd name="T17" fmla="*/ 11 h 49"/>
                <a:gd name="T18" fmla="*/ 25 w 28"/>
                <a:gd name="T19" fmla="*/ 0 h 49"/>
                <a:gd name="T20" fmla="*/ 28 w 28"/>
                <a:gd name="T21" fmla="*/ 0 h 49"/>
                <a:gd name="T22" fmla="*/ 4 w 28"/>
                <a:gd name="T23" fmla="*/ 1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49">
                  <a:moveTo>
                    <a:pt x="4" y="11"/>
                  </a:moveTo>
                  <a:lnTo>
                    <a:pt x="0" y="25"/>
                  </a:lnTo>
                  <a:lnTo>
                    <a:pt x="0" y="32"/>
                  </a:lnTo>
                  <a:lnTo>
                    <a:pt x="4" y="42"/>
                  </a:lnTo>
                  <a:lnTo>
                    <a:pt x="7" y="49"/>
                  </a:lnTo>
                  <a:lnTo>
                    <a:pt x="4" y="42"/>
                  </a:lnTo>
                  <a:lnTo>
                    <a:pt x="0" y="32"/>
                  </a:lnTo>
                  <a:lnTo>
                    <a:pt x="0" y="25"/>
                  </a:lnTo>
                  <a:lnTo>
                    <a:pt x="4" y="11"/>
                  </a:lnTo>
                  <a:lnTo>
                    <a:pt x="25" y="0"/>
                  </a:lnTo>
                  <a:lnTo>
                    <a:pt x="28" y="0"/>
                  </a:lnTo>
                  <a:lnTo>
                    <a:pt x="4" y="1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1" name="Freeform 257">
              <a:extLst/>
            </p:cNvPr>
            <p:cNvSpPr>
              <a:spLocks/>
            </p:cNvSpPr>
            <p:nvPr userDrawn="1"/>
          </p:nvSpPr>
          <p:spPr bwMode="gray">
            <a:xfrm>
              <a:off x="1799" y="1466"/>
              <a:ext cx="21" cy="8"/>
            </a:xfrm>
            <a:custGeom>
              <a:avLst/>
              <a:gdLst>
                <a:gd name="T0" fmla="*/ 14 w 21"/>
                <a:gd name="T1" fmla="*/ 3 h 7"/>
                <a:gd name="T2" fmla="*/ 18 w 21"/>
                <a:gd name="T3" fmla="*/ 3 h 7"/>
                <a:gd name="T4" fmla="*/ 21 w 21"/>
                <a:gd name="T5" fmla="*/ 0 h 7"/>
                <a:gd name="T6" fmla="*/ 18 w 21"/>
                <a:gd name="T7" fmla="*/ 3 h 7"/>
                <a:gd name="T8" fmla="*/ 14 w 21"/>
                <a:gd name="T9" fmla="*/ 3 h 7"/>
                <a:gd name="T10" fmla="*/ 7 w 21"/>
                <a:gd name="T11" fmla="*/ 3 h 7"/>
                <a:gd name="T12" fmla="*/ 0 w 21"/>
                <a:gd name="T13" fmla="*/ 7 h 7"/>
                <a:gd name="T14" fmla="*/ 7 w 21"/>
                <a:gd name="T15" fmla="*/ 3 h 7"/>
                <a:gd name="T16" fmla="*/ 14 w 21"/>
                <a:gd name="T17"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7">
                  <a:moveTo>
                    <a:pt x="14" y="3"/>
                  </a:moveTo>
                  <a:lnTo>
                    <a:pt x="18" y="3"/>
                  </a:lnTo>
                  <a:lnTo>
                    <a:pt x="21" y="0"/>
                  </a:lnTo>
                  <a:lnTo>
                    <a:pt x="18" y="3"/>
                  </a:lnTo>
                  <a:lnTo>
                    <a:pt x="14" y="3"/>
                  </a:lnTo>
                  <a:lnTo>
                    <a:pt x="7" y="3"/>
                  </a:lnTo>
                  <a:lnTo>
                    <a:pt x="0" y="7"/>
                  </a:lnTo>
                  <a:lnTo>
                    <a:pt x="7" y="3"/>
                  </a:lnTo>
                  <a:lnTo>
                    <a:pt x="14"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2" name="Freeform 258">
              <a:extLst/>
            </p:cNvPr>
            <p:cNvSpPr>
              <a:spLocks/>
            </p:cNvSpPr>
            <p:nvPr userDrawn="1"/>
          </p:nvSpPr>
          <p:spPr bwMode="gray">
            <a:xfrm>
              <a:off x="1628" y="1754"/>
              <a:ext cx="26" cy="12"/>
            </a:xfrm>
            <a:custGeom>
              <a:avLst/>
              <a:gdLst>
                <a:gd name="T0" fmla="*/ 7 w 25"/>
                <a:gd name="T1" fmla="*/ 7 h 11"/>
                <a:gd name="T2" fmla="*/ 4 w 25"/>
                <a:gd name="T3" fmla="*/ 7 h 11"/>
                <a:gd name="T4" fmla="*/ 4 w 25"/>
                <a:gd name="T5" fmla="*/ 4 h 11"/>
                <a:gd name="T6" fmla="*/ 0 w 25"/>
                <a:gd name="T7" fmla="*/ 0 h 11"/>
                <a:gd name="T8" fmla="*/ 4 w 25"/>
                <a:gd name="T9" fmla="*/ 4 h 11"/>
                <a:gd name="T10" fmla="*/ 7 w 25"/>
                <a:gd name="T11" fmla="*/ 7 h 11"/>
                <a:gd name="T12" fmla="*/ 7 w 25"/>
                <a:gd name="T13" fmla="*/ 7 h 11"/>
                <a:gd name="T14" fmla="*/ 11 w 25"/>
                <a:gd name="T15" fmla="*/ 7 h 11"/>
                <a:gd name="T16" fmla="*/ 18 w 25"/>
                <a:gd name="T17" fmla="*/ 7 h 11"/>
                <a:gd name="T18" fmla="*/ 25 w 25"/>
                <a:gd name="T19" fmla="*/ 11 h 11"/>
                <a:gd name="T20" fmla="*/ 22 w 25"/>
                <a:gd name="T21" fmla="*/ 7 h 11"/>
                <a:gd name="T22" fmla="*/ 18 w 25"/>
                <a:gd name="T23" fmla="*/ 7 h 11"/>
                <a:gd name="T24" fmla="*/ 11 w 25"/>
                <a:gd name="T25" fmla="*/ 7 h 11"/>
                <a:gd name="T26" fmla="*/ 7 w 25"/>
                <a:gd name="T27"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11">
                  <a:moveTo>
                    <a:pt x="7" y="7"/>
                  </a:moveTo>
                  <a:lnTo>
                    <a:pt x="4" y="7"/>
                  </a:lnTo>
                  <a:lnTo>
                    <a:pt x="4" y="4"/>
                  </a:lnTo>
                  <a:lnTo>
                    <a:pt x="0" y="0"/>
                  </a:lnTo>
                  <a:lnTo>
                    <a:pt x="4" y="4"/>
                  </a:lnTo>
                  <a:lnTo>
                    <a:pt x="7" y="7"/>
                  </a:lnTo>
                  <a:lnTo>
                    <a:pt x="7" y="7"/>
                  </a:lnTo>
                  <a:lnTo>
                    <a:pt x="11" y="7"/>
                  </a:lnTo>
                  <a:lnTo>
                    <a:pt x="18" y="7"/>
                  </a:lnTo>
                  <a:lnTo>
                    <a:pt x="25" y="11"/>
                  </a:lnTo>
                  <a:lnTo>
                    <a:pt x="22" y="7"/>
                  </a:lnTo>
                  <a:lnTo>
                    <a:pt x="18" y="7"/>
                  </a:lnTo>
                  <a:lnTo>
                    <a:pt x="11" y="7"/>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3" name="Freeform 259">
              <a:extLst/>
            </p:cNvPr>
            <p:cNvSpPr>
              <a:spLocks/>
            </p:cNvSpPr>
            <p:nvPr userDrawn="1"/>
          </p:nvSpPr>
          <p:spPr bwMode="gray">
            <a:xfrm>
              <a:off x="1723" y="1766"/>
              <a:ext cx="7" cy="3"/>
            </a:xfrm>
            <a:custGeom>
              <a:avLst/>
              <a:gdLst>
                <a:gd name="T0" fmla="*/ 0 w 7"/>
                <a:gd name="T1" fmla="*/ 3 h 3"/>
                <a:gd name="T2" fmla="*/ 7 w 7"/>
                <a:gd name="T3" fmla="*/ 0 h 3"/>
                <a:gd name="T4" fmla="*/ 7 w 7"/>
                <a:gd name="T5" fmla="*/ 0 h 3"/>
                <a:gd name="T6" fmla="*/ 7 w 7"/>
                <a:gd name="T7" fmla="*/ 0 h 3"/>
                <a:gd name="T8" fmla="*/ 0 w 7"/>
                <a:gd name="T9" fmla="*/ 3 h 3"/>
                <a:gd name="T10" fmla="*/ 0 w 7"/>
                <a:gd name="T11" fmla="*/ 3 h 3"/>
              </a:gdLst>
              <a:ahLst/>
              <a:cxnLst>
                <a:cxn ang="0">
                  <a:pos x="T0" y="T1"/>
                </a:cxn>
                <a:cxn ang="0">
                  <a:pos x="T2" y="T3"/>
                </a:cxn>
                <a:cxn ang="0">
                  <a:pos x="T4" y="T5"/>
                </a:cxn>
                <a:cxn ang="0">
                  <a:pos x="T6" y="T7"/>
                </a:cxn>
                <a:cxn ang="0">
                  <a:pos x="T8" y="T9"/>
                </a:cxn>
                <a:cxn ang="0">
                  <a:pos x="T10" y="T11"/>
                </a:cxn>
              </a:cxnLst>
              <a:rect l="0" t="0" r="r" b="b"/>
              <a:pathLst>
                <a:path w="7" h="3">
                  <a:moveTo>
                    <a:pt x="0" y="3"/>
                  </a:moveTo>
                  <a:lnTo>
                    <a:pt x="7" y="0"/>
                  </a:lnTo>
                  <a:lnTo>
                    <a:pt x="7" y="0"/>
                  </a:lnTo>
                  <a:lnTo>
                    <a:pt x="7" y="0"/>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4" name="Freeform 260">
              <a:extLst/>
            </p:cNvPr>
            <p:cNvSpPr>
              <a:spLocks/>
            </p:cNvSpPr>
            <p:nvPr userDrawn="1"/>
          </p:nvSpPr>
          <p:spPr bwMode="gray">
            <a:xfrm>
              <a:off x="1720" y="1786"/>
              <a:ext cx="10" cy="10"/>
            </a:xfrm>
            <a:custGeom>
              <a:avLst/>
              <a:gdLst>
                <a:gd name="T0" fmla="*/ 10 w 10"/>
                <a:gd name="T1" fmla="*/ 0 h 10"/>
                <a:gd name="T2" fmla="*/ 10 w 10"/>
                <a:gd name="T3" fmla="*/ 0 h 10"/>
                <a:gd name="T4" fmla="*/ 7 w 10"/>
                <a:gd name="T5" fmla="*/ 3 h 10"/>
                <a:gd name="T6" fmla="*/ 3 w 10"/>
                <a:gd name="T7" fmla="*/ 3 h 10"/>
                <a:gd name="T8" fmla="*/ 0 w 10"/>
                <a:gd name="T9" fmla="*/ 10 h 10"/>
                <a:gd name="T10" fmla="*/ 3 w 10"/>
                <a:gd name="T11" fmla="*/ 7 h 10"/>
                <a:gd name="T12" fmla="*/ 7 w 10"/>
                <a:gd name="T13" fmla="*/ 3 h 10"/>
                <a:gd name="T14" fmla="*/ 10 w 10"/>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10">
                  <a:moveTo>
                    <a:pt x="10" y="0"/>
                  </a:moveTo>
                  <a:lnTo>
                    <a:pt x="10" y="0"/>
                  </a:lnTo>
                  <a:lnTo>
                    <a:pt x="7" y="3"/>
                  </a:lnTo>
                  <a:lnTo>
                    <a:pt x="3" y="3"/>
                  </a:lnTo>
                  <a:lnTo>
                    <a:pt x="0" y="10"/>
                  </a:lnTo>
                  <a:lnTo>
                    <a:pt x="3" y="7"/>
                  </a:lnTo>
                  <a:lnTo>
                    <a:pt x="7" y="3"/>
                  </a:lnTo>
                  <a:lnTo>
                    <a:pt x="1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5" name="Freeform 261">
              <a:extLst/>
            </p:cNvPr>
            <p:cNvSpPr>
              <a:spLocks/>
            </p:cNvSpPr>
            <p:nvPr userDrawn="1"/>
          </p:nvSpPr>
          <p:spPr bwMode="gray">
            <a:xfrm>
              <a:off x="1654" y="1706"/>
              <a:ext cx="4" cy="7"/>
            </a:xfrm>
            <a:custGeom>
              <a:avLst/>
              <a:gdLst>
                <a:gd name="T0" fmla="*/ 4 w 4"/>
                <a:gd name="T1" fmla="*/ 7 h 7"/>
                <a:gd name="T2" fmla="*/ 0 w 4"/>
                <a:gd name="T3" fmla="*/ 3 h 7"/>
                <a:gd name="T4" fmla="*/ 0 w 4"/>
                <a:gd name="T5" fmla="*/ 0 h 7"/>
                <a:gd name="T6" fmla="*/ 0 w 4"/>
                <a:gd name="T7" fmla="*/ 3 h 7"/>
                <a:gd name="T8" fmla="*/ 0 w 4"/>
                <a:gd name="T9" fmla="*/ 7 h 7"/>
                <a:gd name="T10" fmla="*/ 4 w 4"/>
                <a:gd name="T11" fmla="*/ 7 h 7"/>
              </a:gdLst>
              <a:ahLst/>
              <a:cxnLst>
                <a:cxn ang="0">
                  <a:pos x="T0" y="T1"/>
                </a:cxn>
                <a:cxn ang="0">
                  <a:pos x="T2" y="T3"/>
                </a:cxn>
                <a:cxn ang="0">
                  <a:pos x="T4" y="T5"/>
                </a:cxn>
                <a:cxn ang="0">
                  <a:pos x="T6" y="T7"/>
                </a:cxn>
                <a:cxn ang="0">
                  <a:pos x="T8" y="T9"/>
                </a:cxn>
                <a:cxn ang="0">
                  <a:pos x="T10" y="T11"/>
                </a:cxn>
              </a:cxnLst>
              <a:rect l="0" t="0" r="r" b="b"/>
              <a:pathLst>
                <a:path w="4" h="7">
                  <a:moveTo>
                    <a:pt x="4" y="7"/>
                  </a:moveTo>
                  <a:lnTo>
                    <a:pt x="0" y="3"/>
                  </a:lnTo>
                  <a:lnTo>
                    <a:pt x="0" y="0"/>
                  </a:lnTo>
                  <a:lnTo>
                    <a:pt x="0" y="3"/>
                  </a:lnTo>
                  <a:lnTo>
                    <a:pt x="0" y="7"/>
                  </a:lnTo>
                  <a:lnTo>
                    <a:pt x="4"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6" name="Freeform 262">
              <a:extLst/>
            </p:cNvPr>
            <p:cNvSpPr>
              <a:spLocks/>
            </p:cNvSpPr>
            <p:nvPr userDrawn="1"/>
          </p:nvSpPr>
          <p:spPr bwMode="gray">
            <a:xfrm>
              <a:off x="1759" y="1500"/>
              <a:ext cx="21" cy="7"/>
            </a:xfrm>
            <a:custGeom>
              <a:avLst/>
              <a:gdLst>
                <a:gd name="T0" fmla="*/ 14 w 21"/>
                <a:gd name="T1" fmla="*/ 4 h 7"/>
                <a:gd name="T2" fmla="*/ 18 w 21"/>
                <a:gd name="T3" fmla="*/ 4 h 7"/>
                <a:gd name="T4" fmla="*/ 21 w 21"/>
                <a:gd name="T5" fmla="*/ 0 h 7"/>
                <a:gd name="T6" fmla="*/ 18 w 21"/>
                <a:gd name="T7" fmla="*/ 4 h 7"/>
                <a:gd name="T8" fmla="*/ 14 w 21"/>
                <a:gd name="T9" fmla="*/ 4 h 7"/>
                <a:gd name="T10" fmla="*/ 7 w 21"/>
                <a:gd name="T11" fmla="*/ 4 h 7"/>
                <a:gd name="T12" fmla="*/ 0 w 21"/>
                <a:gd name="T13" fmla="*/ 7 h 7"/>
                <a:gd name="T14" fmla="*/ 7 w 21"/>
                <a:gd name="T15" fmla="*/ 4 h 7"/>
                <a:gd name="T16" fmla="*/ 14 w 21"/>
                <a:gd name="T17"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7">
                  <a:moveTo>
                    <a:pt x="14" y="4"/>
                  </a:moveTo>
                  <a:lnTo>
                    <a:pt x="18" y="4"/>
                  </a:lnTo>
                  <a:lnTo>
                    <a:pt x="21" y="0"/>
                  </a:lnTo>
                  <a:lnTo>
                    <a:pt x="18" y="4"/>
                  </a:lnTo>
                  <a:lnTo>
                    <a:pt x="14" y="4"/>
                  </a:lnTo>
                  <a:lnTo>
                    <a:pt x="7" y="4"/>
                  </a:lnTo>
                  <a:lnTo>
                    <a:pt x="0" y="7"/>
                  </a:lnTo>
                  <a:lnTo>
                    <a:pt x="7" y="4"/>
                  </a:lnTo>
                  <a:lnTo>
                    <a:pt x="14"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7" name="Freeform 263">
              <a:extLst/>
            </p:cNvPr>
            <p:cNvSpPr>
              <a:spLocks/>
            </p:cNvSpPr>
            <p:nvPr userDrawn="1"/>
          </p:nvSpPr>
          <p:spPr bwMode="gray">
            <a:xfrm>
              <a:off x="1723" y="1539"/>
              <a:ext cx="25" cy="10"/>
            </a:xfrm>
            <a:custGeom>
              <a:avLst/>
              <a:gdLst>
                <a:gd name="T0" fmla="*/ 14 w 25"/>
                <a:gd name="T1" fmla="*/ 7 h 10"/>
                <a:gd name="T2" fmla="*/ 18 w 25"/>
                <a:gd name="T3" fmla="*/ 7 h 10"/>
                <a:gd name="T4" fmla="*/ 25 w 25"/>
                <a:gd name="T5" fmla="*/ 0 h 10"/>
                <a:gd name="T6" fmla="*/ 18 w 25"/>
                <a:gd name="T7" fmla="*/ 7 h 10"/>
                <a:gd name="T8" fmla="*/ 14 w 25"/>
                <a:gd name="T9" fmla="*/ 7 h 10"/>
                <a:gd name="T10" fmla="*/ 7 w 25"/>
                <a:gd name="T11" fmla="*/ 10 h 10"/>
                <a:gd name="T12" fmla="*/ 0 w 25"/>
                <a:gd name="T13" fmla="*/ 10 h 10"/>
                <a:gd name="T14" fmla="*/ 4 w 25"/>
                <a:gd name="T15" fmla="*/ 10 h 10"/>
                <a:gd name="T16" fmla="*/ 7 w 25"/>
                <a:gd name="T17" fmla="*/ 10 h 10"/>
                <a:gd name="T18" fmla="*/ 14 w 25"/>
                <a:gd name="T19" fmla="*/ 7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10">
                  <a:moveTo>
                    <a:pt x="14" y="7"/>
                  </a:moveTo>
                  <a:lnTo>
                    <a:pt x="18" y="7"/>
                  </a:lnTo>
                  <a:lnTo>
                    <a:pt x="25" y="0"/>
                  </a:lnTo>
                  <a:lnTo>
                    <a:pt x="18" y="7"/>
                  </a:lnTo>
                  <a:lnTo>
                    <a:pt x="14" y="7"/>
                  </a:lnTo>
                  <a:lnTo>
                    <a:pt x="7" y="10"/>
                  </a:lnTo>
                  <a:lnTo>
                    <a:pt x="0" y="10"/>
                  </a:lnTo>
                  <a:lnTo>
                    <a:pt x="4" y="10"/>
                  </a:lnTo>
                  <a:lnTo>
                    <a:pt x="7" y="10"/>
                  </a:lnTo>
                  <a:lnTo>
                    <a:pt x="14"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8" name="Freeform 264">
              <a:extLst/>
            </p:cNvPr>
            <p:cNvSpPr>
              <a:spLocks/>
            </p:cNvSpPr>
            <p:nvPr userDrawn="1"/>
          </p:nvSpPr>
          <p:spPr bwMode="gray">
            <a:xfrm>
              <a:off x="1708" y="1561"/>
              <a:ext cx="15" cy="8"/>
            </a:xfrm>
            <a:custGeom>
              <a:avLst/>
              <a:gdLst>
                <a:gd name="T0" fmla="*/ 14 w 14"/>
                <a:gd name="T1" fmla="*/ 0 h 7"/>
                <a:gd name="T2" fmla="*/ 11 w 14"/>
                <a:gd name="T3" fmla="*/ 0 h 7"/>
                <a:gd name="T4" fmla="*/ 7 w 14"/>
                <a:gd name="T5" fmla="*/ 0 h 7"/>
                <a:gd name="T6" fmla="*/ 0 w 14"/>
                <a:gd name="T7" fmla="*/ 3 h 7"/>
                <a:gd name="T8" fmla="*/ 0 w 14"/>
                <a:gd name="T9" fmla="*/ 7 h 7"/>
                <a:gd name="T10" fmla="*/ 0 w 14"/>
                <a:gd name="T11" fmla="*/ 7 h 7"/>
                <a:gd name="T12" fmla="*/ 0 w 14"/>
                <a:gd name="T13" fmla="*/ 7 h 7"/>
                <a:gd name="T14" fmla="*/ 0 w 14"/>
                <a:gd name="T15" fmla="*/ 3 h 7"/>
                <a:gd name="T16" fmla="*/ 7 w 14"/>
                <a:gd name="T17" fmla="*/ 0 h 7"/>
                <a:gd name="T18" fmla="*/ 11 w 14"/>
                <a:gd name="T19" fmla="*/ 0 h 7"/>
                <a:gd name="T20" fmla="*/ 14 w 14"/>
                <a:gd name="T21"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7">
                  <a:moveTo>
                    <a:pt x="14" y="0"/>
                  </a:moveTo>
                  <a:lnTo>
                    <a:pt x="11" y="0"/>
                  </a:lnTo>
                  <a:lnTo>
                    <a:pt x="7" y="0"/>
                  </a:lnTo>
                  <a:lnTo>
                    <a:pt x="0" y="3"/>
                  </a:lnTo>
                  <a:lnTo>
                    <a:pt x="0" y="7"/>
                  </a:lnTo>
                  <a:lnTo>
                    <a:pt x="0" y="7"/>
                  </a:lnTo>
                  <a:lnTo>
                    <a:pt x="0" y="7"/>
                  </a:lnTo>
                  <a:lnTo>
                    <a:pt x="0" y="3"/>
                  </a:lnTo>
                  <a:lnTo>
                    <a:pt x="7" y="0"/>
                  </a:lnTo>
                  <a:lnTo>
                    <a:pt x="11" y="0"/>
                  </a:lnTo>
                  <a:lnTo>
                    <a:pt x="1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69" name="Freeform 265">
              <a:extLst/>
            </p:cNvPr>
            <p:cNvSpPr>
              <a:spLocks/>
            </p:cNvSpPr>
            <p:nvPr userDrawn="1"/>
          </p:nvSpPr>
          <p:spPr bwMode="gray">
            <a:xfrm>
              <a:off x="1672" y="1629"/>
              <a:ext cx="15" cy="5"/>
            </a:xfrm>
            <a:custGeom>
              <a:avLst/>
              <a:gdLst>
                <a:gd name="T0" fmla="*/ 14 w 14"/>
                <a:gd name="T1" fmla="*/ 0 h 4"/>
                <a:gd name="T2" fmla="*/ 14 w 14"/>
                <a:gd name="T3" fmla="*/ 0 h 4"/>
                <a:gd name="T4" fmla="*/ 14 w 14"/>
                <a:gd name="T5" fmla="*/ 0 h 4"/>
                <a:gd name="T6" fmla="*/ 14 w 14"/>
                <a:gd name="T7" fmla="*/ 0 h 4"/>
                <a:gd name="T8" fmla="*/ 14 w 14"/>
                <a:gd name="T9" fmla="*/ 0 h 4"/>
                <a:gd name="T10" fmla="*/ 7 w 14"/>
                <a:gd name="T11" fmla="*/ 0 h 4"/>
                <a:gd name="T12" fmla="*/ 0 w 14"/>
                <a:gd name="T13" fmla="*/ 4 h 4"/>
                <a:gd name="T14" fmla="*/ 7 w 14"/>
                <a:gd name="T15" fmla="*/ 0 h 4"/>
                <a:gd name="T16" fmla="*/ 14 w 1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4">
                  <a:moveTo>
                    <a:pt x="14" y="0"/>
                  </a:moveTo>
                  <a:lnTo>
                    <a:pt x="14" y="0"/>
                  </a:lnTo>
                  <a:lnTo>
                    <a:pt x="14" y="0"/>
                  </a:lnTo>
                  <a:lnTo>
                    <a:pt x="14" y="0"/>
                  </a:lnTo>
                  <a:lnTo>
                    <a:pt x="14" y="0"/>
                  </a:lnTo>
                  <a:lnTo>
                    <a:pt x="7" y="0"/>
                  </a:lnTo>
                  <a:lnTo>
                    <a:pt x="0" y="4"/>
                  </a:lnTo>
                  <a:lnTo>
                    <a:pt x="7" y="0"/>
                  </a:lnTo>
                  <a:lnTo>
                    <a:pt x="1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0" name="Freeform 266">
              <a:extLst/>
            </p:cNvPr>
            <p:cNvSpPr>
              <a:spLocks/>
            </p:cNvSpPr>
            <p:nvPr userDrawn="1"/>
          </p:nvSpPr>
          <p:spPr bwMode="gray">
            <a:xfrm>
              <a:off x="1611" y="1709"/>
              <a:ext cx="10" cy="4"/>
            </a:xfrm>
            <a:custGeom>
              <a:avLst/>
              <a:gdLst>
                <a:gd name="T0" fmla="*/ 10 w 10"/>
                <a:gd name="T1" fmla="*/ 4 h 4"/>
                <a:gd name="T2" fmla="*/ 3 w 10"/>
                <a:gd name="T3" fmla="*/ 4 h 4"/>
                <a:gd name="T4" fmla="*/ 0 w 10"/>
                <a:gd name="T5" fmla="*/ 0 h 4"/>
                <a:gd name="T6" fmla="*/ 3 w 10"/>
                <a:gd name="T7" fmla="*/ 4 h 4"/>
                <a:gd name="T8" fmla="*/ 10 w 10"/>
                <a:gd name="T9" fmla="*/ 4 h 4"/>
              </a:gdLst>
              <a:ahLst/>
              <a:cxnLst>
                <a:cxn ang="0">
                  <a:pos x="T0" y="T1"/>
                </a:cxn>
                <a:cxn ang="0">
                  <a:pos x="T2" y="T3"/>
                </a:cxn>
                <a:cxn ang="0">
                  <a:pos x="T4" y="T5"/>
                </a:cxn>
                <a:cxn ang="0">
                  <a:pos x="T6" y="T7"/>
                </a:cxn>
                <a:cxn ang="0">
                  <a:pos x="T8" y="T9"/>
                </a:cxn>
              </a:cxnLst>
              <a:rect l="0" t="0" r="r" b="b"/>
              <a:pathLst>
                <a:path w="10" h="4">
                  <a:moveTo>
                    <a:pt x="10" y="4"/>
                  </a:moveTo>
                  <a:lnTo>
                    <a:pt x="3" y="4"/>
                  </a:lnTo>
                  <a:lnTo>
                    <a:pt x="0" y="0"/>
                  </a:lnTo>
                  <a:lnTo>
                    <a:pt x="3" y="4"/>
                  </a:lnTo>
                  <a:lnTo>
                    <a:pt x="1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1" name="Freeform 267">
              <a:extLst/>
            </p:cNvPr>
            <p:cNvSpPr>
              <a:spLocks/>
            </p:cNvSpPr>
            <p:nvPr userDrawn="1"/>
          </p:nvSpPr>
          <p:spPr bwMode="gray">
            <a:xfrm>
              <a:off x="1447" y="1690"/>
              <a:ext cx="142" cy="91"/>
            </a:xfrm>
            <a:custGeom>
              <a:avLst/>
              <a:gdLst>
                <a:gd name="T0" fmla="*/ 28 w 138"/>
                <a:gd name="T1" fmla="*/ 43 h 85"/>
                <a:gd name="T2" fmla="*/ 32 w 138"/>
                <a:gd name="T3" fmla="*/ 32 h 85"/>
                <a:gd name="T4" fmla="*/ 36 w 138"/>
                <a:gd name="T5" fmla="*/ 32 h 85"/>
                <a:gd name="T6" fmla="*/ 39 w 138"/>
                <a:gd name="T7" fmla="*/ 29 h 85"/>
                <a:gd name="T8" fmla="*/ 46 w 138"/>
                <a:gd name="T9" fmla="*/ 25 h 85"/>
                <a:gd name="T10" fmla="*/ 53 w 138"/>
                <a:gd name="T11" fmla="*/ 22 h 85"/>
                <a:gd name="T12" fmla="*/ 57 w 138"/>
                <a:gd name="T13" fmla="*/ 15 h 85"/>
                <a:gd name="T14" fmla="*/ 60 w 138"/>
                <a:gd name="T15" fmla="*/ 8 h 85"/>
                <a:gd name="T16" fmla="*/ 60 w 138"/>
                <a:gd name="T17" fmla="*/ 8 h 85"/>
                <a:gd name="T18" fmla="*/ 67 w 138"/>
                <a:gd name="T19" fmla="*/ 11 h 85"/>
                <a:gd name="T20" fmla="*/ 71 w 138"/>
                <a:gd name="T21" fmla="*/ 11 h 85"/>
                <a:gd name="T22" fmla="*/ 74 w 138"/>
                <a:gd name="T23" fmla="*/ 11 h 85"/>
                <a:gd name="T24" fmla="*/ 78 w 138"/>
                <a:gd name="T25" fmla="*/ 11 h 85"/>
                <a:gd name="T26" fmla="*/ 88 w 138"/>
                <a:gd name="T27" fmla="*/ 11 h 85"/>
                <a:gd name="T28" fmla="*/ 95 w 138"/>
                <a:gd name="T29" fmla="*/ 11 h 85"/>
                <a:gd name="T30" fmla="*/ 106 w 138"/>
                <a:gd name="T31" fmla="*/ 11 h 85"/>
                <a:gd name="T32" fmla="*/ 117 w 138"/>
                <a:gd name="T33" fmla="*/ 8 h 85"/>
                <a:gd name="T34" fmla="*/ 127 w 138"/>
                <a:gd name="T35" fmla="*/ 0 h 85"/>
                <a:gd name="T36" fmla="*/ 138 w 138"/>
                <a:gd name="T37" fmla="*/ 0 h 85"/>
                <a:gd name="T38" fmla="*/ 138 w 138"/>
                <a:gd name="T39" fmla="*/ 0 h 85"/>
                <a:gd name="T40" fmla="*/ 127 w 138"/>
                <a:gd name="T41" fmla="*/ 0 h 85"/>
                <a:gd name="T42" fmla="*/ 120 w 138"/>
                <a:gd name="T43" fmla="*/ 8 h 85"/>
                <a:gd name="T44" fmla="*/ 106 w 138"/>
                <a:gd name="T45" fmla="*/ 11 h 85"/>
                <a:gd name="T46" fmla="*/ 95 w 138"/>
                <a:gd name="T47" fmla="*/ 15 h 85"/>
                <a:gd name="T48" fmla="*/ 88 w 138"/>
                <a:gd name="T49" fmla="*/ 11 h 85"/>
                <a:gd name="T50" fmla="*/ 81 w 138"/>
                <a:gd name="T51" fmla="*/ 11 h 85"/>
                <a:gd name="T52" fmla="*/ 78 w 138"/>
                <a:gd name="T53" fmla="*/ 11 h 85"/>
                <a:gd name="T54" fmla="*/ 71 w 138"/>
                <a:gd name="T55" fmla="*/ 11 h 85"/>
                <a:gd name="T56" fmla="*/ 67 w 138"/>
                <a:gd name="T57" fmla="*/ 11 h 85"/>
                <a:gd name="T58" fmla="*/ 64 w 138"/>
                <a:gd name="T59" fmla="*/ 11 h 85"/>
                <a:gd name="T60" fmla="*/ 60 w 138"/>
                <a:gd name="T61" fmla="*/ 8 h 85"/>
                <a:gd name="T62" fmla="*/ 57 w 138"/>
                <a:gd name="T63" fmla="*/ 15 h 85"/>
                <a:gd name="T64" fmla="*/ 53 w 138"/>
                <a:gd name="T65" fmla="*/ 22 h 85"/>
                <a:gd name="T66" fmla="*/ 46 w 138"/>
                <a:gd name="T67" fmla="*/ 29 h 85"/>
                <a:gd name="T68" fmla="*/ 39 w 138"/>
                <a:gd name="T69" fmla="*/ 32 h 85"/>
                <a:gd name="T70" fmla="*/ 36 w 138"/>
                <a:gd name="T71" fmla="*/ 32 h 85"/>
                <a:gd name="T72" fmla="*/ 36 w 138"/>
                <a:gd name="T73" fmla="*/ 32 h 85"/>
                <a:gd name="T74" fmla="*/ 28 w 138"/>
                <a:gd name="T75" fmla="*/ 43 h 85"/>
                <a:gd name="T76" fmla="*/ 11 w 138"/>
                <a:gd name="T77" fmla="*/ 46 h 85"/>
                <a:gd name="T78" fmla="*/ 11 w 138"/>
                <a:gd name="T79" fmla="*/ 67 h 85"/>
                <a:gd name="T80" fmla="*/ 0 w 138"/>
                <a:gd name="T81" fmla="*/ 85 h 85"/>
                <a:gd name="T82" fmla="*/ 0 w 138"/>
                <a:gd name="T83" fmla="*/ 82 h 85"/>
                <a:gd name="T84" fmla="*/ 11 w 138"/>
                <a:gd name="T85" fmla="*/ 64 h 85"/>
                <a:gd name="T86" fmla="*/ 11 w 138"/>
                <a:gd name="T87" fmla="*/ 43 h 85"/>
                <a:gd name="T88" fmla="*/ 21 w 138"/>
                <a:gd name="T89" fmla="*/ 43 h 85"/>
                <a:gd name="T90" fmla="*/ 28 w 138"/>
                <a:gd name="T91" fmla="*/ 4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8" h="85">
                  <a:moveTo>
                    <a:pt x="28" y="43"/>
                  </a:moveTo>
                  <a:lnTo>
                    <a:pt x="32" y="32"/>
                  </a:lnTo>
                  <a:lnTo>
                    <a:pt x="36" y="32"/>
                  </a:lnTo>
                  <a:lnTo>
                    <a:pt x="39" y="29"/>
                  </a:lnTo>
                  <a:lnTo>
                    <a:pt x="46" y="25"/>
                  </a:lnTo>
                  <a:lnTo>
                    <a:pt x="53" y="22"/>
                  </a:lnTo>
                  <a:lnTo>
                    <a:pt x="57" y="15"/>
                  </a:lnTo>
                  <a:lnTo>
                    <a:pt x="60" y="8"/>
                  </a:lnTo>
                  <a:lnTo>
                    <a:pt x="60" y="8"/>
                  </a:lnTo>
                  <a:lnTo>
                    <a:pt x="67" y="11"/>
                  </a:lnTo>
                  <a:lnTo>
                    <a:pt x="71" y="11"/>
                  </a:lnTo>
                  <a:lnTo>
                    <a:pt x="74" y="11"/>
                  </a:lnTo>
                  <a:lnTo>
                    <a:pt x="78" y="11"/>
                  </a:lnTo>
                  <a:lnTo>
                    <a:pt x="88" y="11"/>
                  </a:lnTo>
                  <a:lnTo>
                    <a:pt x="95" y="11"/>
                  </a:lnTo>
                  <a:lnTo>
                    <a:pt x="106" y="11"/>
                  </a:lnTo>
                  <a:lnTo>
                    <a:pt x="117" y="8"/>
                  </a:lnTo>
                  <a:lnTo>
                    <a:pt x="127" y="0"/>
                  </a:lnTo>
                  <a:lnTo>
                    <a:pt x="138" y="0"/>
                  </a:lnTo>
                  <a:lnTo>
                    <a:pt x="138" y="0"/>
                  </a:lnTo>
                  <a:lnTo>
                    <a:pt x="127" y="0"/>
                  </a:lnTo>
                  <a:lnTo>
                    <a:pt x="120" y="8"/>
                  </a:lnTo>
                  <a:lnTo>
                    <a:pt x="106" y="11"/>
                  </a:lnTo>
                  <a:lnTo>
                    <a:pt x="95" y="15"/>
                  </a:lnTo>
                  <a:lnTo>
                    <a:pt x="88" y="11"/>
                  </a:lnTo>
                  <a:lnTo>
                    <a:pt x="81" y="11"/>
                  </a:lnTo>
                  <a:lnTo>
                    <a:pt x="78" y="11"/>
                  </a:lnTo>
                  <a:lnTo>
                    <a:pt x="71" y="11"/>
                  </a:lnTo>
                  <a:lnTo>
                    <a:pt x="67" y="11"/>
                  </a:lnTo>
                  <a:lnTo>
                    <a:pt x="64" y="11"/>
                  </a:lnTo>
                  <a:lnTo>
                    <a:pt x="60" y="8"/>
                  </a:lnTo>
                  <a:lnTo>
                    <a:pt x="57" y="15"/>
                  </a:lnTo>
                  <a:lnTo>
                    <a:pt x="53" y="22"/>
                  </a:lnTo>
                  <a:lnTo>
                    <a:pt x="46" y="29"/>
                  </a:lnTo>
                  <a:lnTo>
                    <a:pt x="39" y="32"/>
                  </a:lnTo>
                  <a:lnTo>
                    <a:pt x="36" y="32"/>
                  </a:lnTo>
                  <a:lnTo>
                    <a:pt x="36" y="32"/>
                  </a:lnTo>
                  <a:lnTo>
                    <a:pt x="28" y="43"/>
                  </a:lnTo>
                  <a:lnTo>
                    <a:pt x="11" y="46"/>
                  </a:lnTo>
                  <a:lnTo>
                    <a:pt x="11" y="67"/>
                  </a:lnTo>
                  <a:lnTo>
                    <a:pt x="0" y="85"/>
                  </a:lnTo>
                  <a:lnTo>
                    <a:pt x="0" y="82"/>
                  </a:lnTo>
                  <a:lnTo>
                    <a:pt x="11" y="64"/>
                  </a:lnTo>
                  <a:lnTo>
                    <a:pt x="11" y="43"/>
                  </a:lnTo>
                  <a:lnTo>
                    <a:pt x="21" y="43"/>
                  </a:lnTo>
                  <a:lnTo>
                    <a:pt x="28" y="4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2" name="Freeform 268">
              <a:extLst/>
            </p:cNvPr>
            <p:cNvSpPr>
              <a:spLocks/>
            </p:cNvSpPr>
            <p:nvPr userDrawn="1"/>
          </p:nvSpPr>
          <p:spPr bwMode="gray">
            <a:xfrm>
              <a:off x="1256" y="1641"/>
              <a:ext cx="24" cy="23"/>
            </a:xfrm>
            <a:custGeom>
              <a:avLst/>
              <a:gdLst>
                <a:gd name="T0" fmla="*/ 24 w 24"/>
                <a:gd name="T1" fmla="*/ 0 h 21"/>
                <a:gd name="T2" fmla="*/ 24 w 24"/>
                <a:gd name="T3" fmla="*/ 0 h 21"/>
                <a:gd name="T4" fmla="*/ 24 w 24"/>
                <a:gd name="T5" fmla="*/ 0 h 21"/>
                <a:gd name="T6" fmla="*/ 7 w 24"/>
                <a:gd name="T7" fmla="*/ 17 h 21"/>
                <a:gd name="T8" fmla="*/ 7 w 24"/>
                <a:gd name="T9" fmla="*/ 17 h 21"/>
                <a:gd name="T10" fmla="*/ 3 w 24"/>
                <a:gd name="T11" fmla="*/ 17 h 21"/>
                <a:gd name="T12" fmla="*/ 0 w 24"/>
                <a:gd name="T13" fmla="*/ 21 h 21"/>
                <a:gd name="T14" fmla="*/ 3 w 24"/>
                <a:gd name="T15" fmla="*/ 17 h 21"/>
                <a:gd name="T16" fmla="*/ 7 w 24"/>
                <a:gd name="T17" fmla="*/ 17 h 21"/>
                <a:gd name="T18" fmla="*/ 7 w 24"/>
                <a:gd name="T19" fmla="*/ 17 h 21"/>
                <a:gd name="T20" fmla="*/ 24 w 24"/>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1">
                  <a:moveTo>
                    <a:pt x="24" y="0"/>
                  </a:moveTo>
                  <a:lnTo>
                    <a:pt x="24" y="0"/>
                  </a:lnTo>
                  <a:lnTo>
                    <a:pt x="24" y="0"/>
                  </a:lnTo>
                  <a:lnTo>
                    <a:pt x="7" y="17"/>
                  </a:lnTo>
                  <a:lnTo>
                    <a:pt x="7" y="17"/>
                  </a:lnTo>
                  <a:lnTo>
                    <a:pt x="3" y="17"/>
                  </a:lnTo>
                  <a:lnTo>
                    <a:pt x="0" y="21"/>
                  </a:lnTo>
                  <a:lnTo>
                    <a:pt x="3" y="17"/>
                  </a:lnTo>
                  <a:lnTo>
                    <a:pt x="7" y="17"/>
                  </a:lnTo>
                  <a:lnTo>
                    <a:pt x="7" y="17"/>
                  </a:lnTo>
                  <a:lnTo>
                    <a:pt x="2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3" name="Freeform 269">
              <a:extLst/>
            </p:cNvPr>
            <p:cNvSpPr>
              <a:spLocks/>
            </p:cNvSpPr>
            <p:nvPr userDrawn="1"/>
          </p:nvSpPr>
          <p:spPr bwMode="gray">
            <a:xfrm>
              <a:off x="1154" y="1762"/>
              <a:ext cx="18" cy="31"/>
            </a:xfrm>
            <a:custGeom>
              <a:avLst/>
              <a:gdLst>
                <a:gd name="T0" fmla="*/ 3 w 18"/>
                <a:gd name="T1" fmla="*/ 7 h 29"/>
                <a:gd name="T2" fmla="*/ 18 w 18"/>
                <a:gd name="T3" fmla="*/ 25 h 29"/>
                <a:gd name="T4" fmla="*/ 18 w 18"/>
                <a:gd name="T5" fmla="*/ 29 h 29"/>
                <a:gd name="T6" fmla="*/ 14 w 18"/>
                <a:gd name="T7" fmla="*/ 25 h 29"/>
                <a:gd name="T8" fmla="*/ 11 w 18"/>
                <a:gd name="T9" fmla="*/ 18 h 29"/>
                <a:gd name="T10" fmla="*/ 7 w 18"/>
                <a:gd name="T11" fmla="*/ 15 h 29"/>
                <a:gd name="T12" fmla="*/ 3 w 18"/>
                <a:gd name="T13" fmla="*/ 11 h 29"/>
                <a:gd name="T14" fmla="*/ 3 w 18"/>
                <a:gd name="T15" fmla="*/ 7 h 29"/>
                <a:gd name="T16" fmla="*/ 0 w 18"/>
                <a:gd name="T17" fmla="*/ 4 h 29"/>
                <a:gd name="T18" fmla="*/ 0 w 18"/>
                <a:gd name="T19" fmla="*/ 0 h 29"/>
                <a:gd name="T20" fmla="*/ 0 w 18"/>
                <a:gd name="T21" fmla="*/ 0 h 29"/>
                <a:gd name="T22" fmla="*/ 0 w 18"/>
                <a:gd name="T23" fmla="*/ 0 h 29"/>
                <a:gd name="T24" fmla="*/ 3 w 18"/>
                <a:gd name="T25" fmla="*/ 7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29">
                  <a:moveTo>
                    <a:pt x="3" y="7"/>
                  </a:moveTo>
                  <a:lnTo>
                    <a:pt x="18" y="25"/>
                  </a:lnTo>
                  <a:lnTo>
                    <a:pt x="18" y="29"/>
                  </a:lnTo>
                  <a:lnTo>
                    <a:pt x="14" y="25"/>
                  </a:lnTo>
                  <a:lnTo>
                    <a:pt x="11" y="18"/>
                  </a:lnTo>
                  <a:lnTo>
                    <a:pt x="7" y="15"/>
                  </a:lnTo>
                  <a:lnTo>
                    <a:pt x="3" y="11"/>
                  </a:lnTo>
                  <a:lnTo>
                    <a:pt x="3" y="7"/>
                  </a:lnTo>
                  <a:lnTo>
                    <a:pt x="0" y="4"/>
                  </a:lnTo>
                  <a:lnTo>
                    <a:pt x="0" y="0"/>
                  </a:lnTo>
                  <a:lnTo>
                    <a:pt x="0" y="0"/>
                  </a:lnTo>
                  <a:lnTo>
                    <a:pt x="0" y="0"/>
                  </a:lnTo>
                  <a:lnTo>
                    <a:pt x="3"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4" name="Freeform 270">
              <a:extLst/>
            </p:cNvPr>
            <p:cNvSpPr>
              <a:spLocks/>
            </p:cNvSpPr>
            <p:nvPr userDrawn="1"/>
          </p:nvSpPr>
          <p:spPr bwMode="gray">
            <a:xfrm>
              <a:off x="1180" y="1717"/>
              <a:ext cx="3" cy="7"/>
            </a:xfrm>
            <a:custGeom>
              <a:avLst/>
              <a:gdLst>
                <a:gd name="T0" fmla="*/ 0 w 3"/>
                <a:gd name="T1" fmla="*/ 7 h 7"/>
                <a:gd name="T2" fmla="*/ 3 w 3"/>
                <a:gd name="T3" fmla="*/ 7 h 7"/>
                <a:gd name="T4" fmla="*/ 3 w 3"/>
                <a:gd name="T5" fmla="*/ 4 h 7"/>
                <a:gd name="T6" fmla="*/ 3 w 3"/>
                <a:gd name="T7" fmla="*/ 4 h 7"/>
                <a:gd name="T8" fmla="*/ 3 w 3"/>
                <a:gd name="T9" fmla="*/ 4 h 7"/>
                <a:gd name="T10" fmla="*/ 3 w 3"/>
                <a:gd name="T11" fmla="*/ 0 h 7"/>
                <a:gd name="T12" fmla="*/ 3 w 3"/>
                <a:gd name="T13" fmla="*/ 4 h 7"/>
                <a:gd name="T14" fmla="*/ 3 w 3"/>
                <a:gd name="T15" fmla="*/ 4 h 7"/>
                <a:gd name="T16" fmla="*/ 3 w 3"/>
                <a:gd name="T17" fmla="*/ 4 h 7"/>
                <a:gd name="T18" fmla="*/ 0 w 3"/>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7">
                  <a:moveTo>
                    <a:pt x="0" y="7"/>
                  </a:moveTo>
                  <a:lnTo>
                    <a:pt x="3" y="7"/>
                  </a:lnTo>
                  <a:lnTo>
                    <a:pt x="3" y="4"/>
                  </a:lnTo>
                  <a:lnTo>
                    <a:pt x="3" y="4"/>
                  </a:lnTo>
                  <a:lnTo>
                    <a:pt x="3" y="4"/>
                  </a:lnTo>
                  <a:lnTo>
                    <a:pt x="3" y="0"/>
                  </a:lnTo>
                  <a:lnTo>
                    <a:pt x="3" y="4"/>
                  </a:lnTo>
                  <a:lnTo>
                    <a:pt x="3" y="4"/>
                  </a:lnTo>
                  <a:lnTo>
                    <a:pt x="3" y="4"/>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5" name="Freeform 271">
              <a:extLst/>
            </p:cNvPr>
            <p:cNvSpPr>
              <a:spLocks/>
            </p:cNvSpPr>
            <p:nvPr userDrawn="1"/>
          </p:nvSpPr>
          <p:spPr bwMode="gray">
            <a:xfrm>
              <a:off x="1180" y="1732"/>
              <a:ext cx="3" cy="4"/>
            </a:xfrm>
            <a:custGeom>
              <a:avLst/>
              <a:gdLst>
                <a:gd name="T0" fmla="*/ 3 w 3"/>
                <a:gd name="T1" fmla="*/ 0 h 4"/>
                <a:gd name="T2" fmla="*/ 3 w 3"/>
                <a:gd name="T3" fmla="*/ 0 h 4"/>
                <a:gd name="T4" fmla="*/ 0 w 3"/>
                <a:gd name="T5" fmla="*/ 4 h 4"/>
                <a:gd name="T6" fmla="*/ 0 w 3"/>
                <a:gd name="T7" fmla="*/ 4 h 4"/>
                <a:gd name="T8" fmla="*/ 0 w 3"/>
                <a:gd name="T9" fmla="*/ 4 h 4"/>
                <a:gd name="T10" fmla="*/ 3 w 3"/>
                <a:gd name="T11" fmla="*/ 0 h 4"/>
                <a:gd name="T12" fmla="*/ 3 w 3"/>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 h="4">
                  <a:moveTo>
                    <a:pt x="3" y="0"/>
                  </a:moveTo>
                  <a:lnTo>
                    <a:pt x="3" y="0"/>
                  </a:lnTo>
                  <a:lnTo>
                    <a:pt x="0" y="4"/>
                  </a:lnTo>
                  <a:lnTo>
                    <a:pt x="0" y="4"/>
                  </a:lnTo>
                  <a:lnTo>
                    <a:pt x="0" y="4"/>
                  </a:lnTo>
                  <a:lnTo>
                    <a:pt x="3" y="0"/>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6" name="Freeform 272">
              <a:extLst/>
            </p:cNvPr>
            <p:cNvSpPr>
              <a:spLocks/>
            </p:cNvSpPr>
            <p:nvPr userDrawn="1"/>
          </p:nvSpPr>
          <p:spPr bwMode="gray">
            <a:xfrm>
              <a:off x="1190" y="1690"/>
              <a:ext cx="11" cy="23"/>
            </a:xfrm>
            <a:custGeom>
              <a:avLst/>
              <a:gdLst>
                <a:gd name="T0" fmla="*/ 0 w 11"/>
                <a:gd name="T1" fmla="*/ 22 h 22"/>
                <a:gd name="T2" fmla="*/ 0 w 11"/>
                <a:gd name="T3" fmla="*/ 18 h 22"/>
                <a:gd name="T4" fmla="*/ 0 w 11"/>
                <a:gd name="T5" fmla="*/ 15 h 22"/>
                <a:gd name="T6" fmla="*/ 4 w 11"/>
                <a:gd name="T7" fmla="*/ 11 h 22"/>
                <a:gd name="T8" fmla="*/ 4 w 11"/>
                <a:gd name="T9" fmla="*/ 8 h 22"/>
                <a:gd name="T10" fmla="*/ 4 w 11"/>
                <a:gd name="T11" fmla="*/ 4 h 22"/>
                <a:gd name="T12" fmla="*/ 0 w 11"/>
                <a:gd name="T13" fmla="*/ 8 h 22"/>
                <a:gd name="T14" fmla="*/ 0 w 11"/>
                <a:gd name="T15" fmla="*/ 4 h 22"/>
                <a:gd name="T16" fmla="*/ 4 w 11"/>
                <a:gd name="T17" fmla="*/ 4 h 22"/>
                <a:gd name="T18" fmla="*/ 11 w 11"/>
                <a:gd name="T19" fmla="*/ 0 h 22"/>
                <a:gd name="T20" fmla="*/ 7 w 11"/>
                <a:gd name="T21" fmla="*/ 4 h 22"/>
                <a:gd name="T22" fmla="*/ 4 w 11"/>
                <a:gd name="T23" fmla="*/ 4 h 22"/>
                <a:gd name="T24" fmla="*/ 4 w 11"/>
                <a:gd name="T25" fmla="*/ 8 h 22"/>
                <a:gd name="T26" fmla="*/ 4 w 11"/>
                <a:gd name="T27" fmla="*/ 11 h 22"/>
                <a:gd name="T28" fmla="*/ 0 w 11"/>
                <a:gd name="T29" fmla="*/ 15 h 22"/>
                <a:gd name="T30" fmla="*/ 0 w 11"/>
                <a:gd name="T31" fmla="*/ 18 h 22"/>
                <a:gd name="T32" fmla="*/ 0 w 11"/>
                <a:gd name="T33"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 h="22">
                  <a:moveTo>
                    <a:pt x="0" y="22"/>
                  </a:moveTo>
                  <a:lnTo>
                    <a:pt x="0" y="18"/>
                  </a:lnTo>
                  <a:lnTo>
                    <a:pt x="0" y="15"/>
                  </a:lnTo>
                  <a:lnTo>
                    <a:pt x="4" y="11"/>
                  </a:lnTo>
                  <a:lnTo>
                    <a:pt x="4" y="8"/>
                  </a:lnTo>
                  <a:lnTo>
                    <a:pt x="4" y="4"/>
                  </a:lnTo>
                  <a:lnTo>
                    <a:pt x="0" y="8"/>
                  </a:lnTo>
                  <a:lnTo>
                    <a:pt x="0" y="4"/>
                  </a:lnTo>
                  <a:lnTo>
                    <a:pt x="4" y="4"/>
                  </a:lnTo>
                  <a:lnTo>
                    <a:pt x="11" y="0"/>
                  </a:lnTo>
                  <a:lnTo>
                    <a:pt x="7" y="4"/>
                  </a:lnTo>
                  <a:lnTo>
                    <a:pt x="4" y="4"/>
                  </a:lnTo>
                  <a:lnTo>
                    <a:pt x="4" y="8"/>
                  </a:lnTo>
                  <a:lnTo>
                    <a:pt x="4" y="11"/>
                  </a:lnTo>
                  <a:lnTo>
                    <a:pt x="0" y="15"/>
                  </a:lnTo>
                  <a:lnTo>
                    <a:pt x="0" y="18"/>
                  </a:lnTo>
                  <a:lnTo>
                    <a:pt x="0" y="2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7" name="Freeform 273">
              <a:extLst/>
            </p:cNvPr>
            <p:cNvSpPr>
              <a:spLocks/>
            </p:cNvSpPr>
            <p:nvPr userDrawn="1"/>
          </p:nvSpPr>
          <p:spPr bwMode="gray">
            <a:xfrm>
              <a:off x="1223" y="1656"/>
              <a:ext cx="7" cy="15"/>
            </a:xfrm>
            <a:custGeom>
              <a:avLst/>
              <a:gdLst>
                <a:gd name="T0" fmla="*/ 7 w 7"/>
                <a:gd name="T1" fmla="*/ 14 h 14"/>
                <a:gd name="T2" fmla="*/ 3 w 7"/>
                <a:gd name="T3" fmla="*/ 7 h 14"/>
                <a:gd name="T4" fmla="*/ 0 w 7"/>
                <a:gd name="T5" fmla="*/ 0 h 14"/>
                <a:gd name="T6" fmla="*/ 3 w 7"/>
                <a:gd name="T7" fmla="*/ 7 h 14"/>
                <a:gd name="T8" fmla="*/ 7 w 7"/>
                <a:gd name="T9" fmla="*/ 10 h 14"/>
                <a:gd name="T10" fmla="*/ 7 w 7"/>
                <a:gd name="T11" fmla="*/ 14 h 14"/>
              </a:gdLst>
              <a:ahLst/>
              <a:cxnLst>
                <a:cxn ang="0">
                  <a:pos x="T0" y="T1"/>
                </a:cxn>
                <a:cxn ang="0">
                  <a:pos x="T2" y="T3"/>
                </a:cxn>
                <a:cxn ang="0">
                  <a:pos x="T4" y="T5"/>
                </a:cxn>
                <a:cxn ang="0">
                  <a:pos x="T6" y="T7"/>
                </a:cxn>
                <a:cxn ang="0">
                  <a:pos x="T8" y="T9"/>
                </a:cxn>
                <a:cxn ang="0">
                  <a:pos x="T10" y="T11"/>
                </a:cxn>
              </a:cxnLst>
              <a:rect l="0" t="0" r="r" b="b"/>
              <a:pathLst>
                <a:path w="7" h="14">
                  <a:moveTo>
                    <a:pt x="7" y="14"/>
                  </a:moveTo>
                  <a:lnTo>
                    <a:pt x="3" y="7"/>
                  </a:lnTo>
                  <a:lnTo>
                    <a:pt x="0" y="0"/>
                  </a:lnTo>
                  <a:lnTo>
                    <a:pt x="3" y="7"/>
                  </a:lnTo>
                  <a:lnTo>
                    <a:pt x="7" y="10"/>
                  </a:lnTo>
                  <a:lnTo>
                    <a:pt x="7"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8" name="Freeform 274">
              <a:extLst/>
            </p:cNvPr>
            <p:cNvSpPr>
              <a:spLocks/>
            </p:cNvSpPr>
            <p:nvPr userDrawn="1"/>
          </p:nvSpPr>
          <p:spPr bwMode="gray">
            <a:xfrm>
              <a:off x="1216" y="1644"/>
              <a:ext cx="7" cy="8"/>
            </a:xfrm>
            <a:custGeom>
              <a:avLst/>
              <a:gdLst>
                <a:gd name="T0" fmla="*/ 7 w 7"/>
                <a:gd name="T1" fmla="*/ 7 h 7"/>
                <a:gd name="T2" fmla="*/ 3 w 7"/>
                <a:gd name="T3" fmla="*/ 4 h 7"/>
                <a:gd name="T4" fmla="*/ 0 w 7"/>
                <a:gd name="T5" fmla="*/ 0 h 7"/>
                <a:gd name="T6" fmla="*/ 3 w 7"/>
                <a:gd name="T7" fmla="*/ 4 h 7"/>
                <a:gd name="T8" fmla="*/ 7 w 7"/>
                <a:gd name="T9" fmla="*/ 7 h 7"/>
              </a:gdLst>
              <a:ahLst/>
              <a:cxnLst>
                <a:cxn ang="0">
                  <a:pos x="T0" y="T1"/>
                </a:cxn>
                <a:cxn ang="0">
                  <a:pos x="T2" y="T3"/>
                </a:cxn>
                <a:cxn ang="0">
                  <a:pos x="T4" y="T5"/>
                </a:cxn>
                <a:cxn ang="0">
                  <a:pos x="T6" y="T7"/>
                </a:cxn>
                <a:cxn ang="0">
                  <a:pos x="T8" y="T9"/>
                </a:cxn>
              </a:cxnLst>
              <a:rect l="0" t="0" r="r" b="b"/>
              <a:pathLst>
                <a:path w="7" h="7">
                  <a:moveTo>
                    <a:pt x="7" y="7"/>
                  </a:moveTo>
                  <a:lnTo>
                    <a:pt x="3" y="4"/>
                  </a:lnTo>
                  <a:lnTo>
                    <a:pt x="0" y="0"/>
                  </a:lnTo>
                  <a:lnTo>
                    <a:pt x="3" y="4"/>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79" name="Freeform 275">
              <a:extLst/>
            </p:cNvPr>
            <p:cNvSpPr>
              <a:spLocks/>
            </p:cNvSpPr>
            <p:nvPr userDrawn="1"/>
          </p:nvSpPr>
          <p:spPr bwMode="gray">
            <a:xfrm>
              <a:off x="1208" y="1637"/>
              <a:ext cx="8" cy="7"/>
            </a:xfrm>
            <a:custGeom>
              <a:avLst/>
              <a:gdLst>
                <a:gd name="T0" fmla="*/ 7 w 7"/>
                <a:gd name="T1" fmla="*/ 7 h 7"/>
                <a:gd name="T2" fmla="*/ 7 w 7"/>
                <a:gd name="T3" fmla="*/ 4 h 7"/>
                <a:gd name="T4" fmla="*/ 7 w 7"/>
                <a:gd name="T5" fmla="*/ 4 h 7"/>
                <a:gd name="T6" fmla="*/ 3 w 7"/>
                <a:gd name="T7" fmla="*/ 4 h 7"/>
                <a:gd name="T8" fmla="*/ 3 w 7"/>
                <a:gd name="T9" fmla="*/ 4 h 7"/>
                <a:gd name="T10" fmla="*/ 0 w 7"/>
                <a:gd name="T11" fmla="*/ 0 h 7"/>
                <a:gd name="T12" fmla="*/ 3 w 7"/>
                <a:gd name="T13" fmla="*/ 4 h 7"/>
                <a:gd name="T14" fmla="*/ 7 w 7"/>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7">
                  <a:moveTo>
                    <a:pt x="7" y="7"/>
                  </a:moveTo>
                  <a:lnTo>
                    <a:pt x="7" y="4"/>
                  </a:lnTo>
                  <a:lnTo>
                    <a:pt x="7" y="4"/>
                  </a:lnTo>
                  <a:lnTo>
                    <a:pt x="3" y="4"/>
                  </a:lnTo>
                  <a:lnTo>
                    <a:pt x="3" y="4"/>
                  </a:lnTo>
                  <a:lnTo>
                    <a:pt x="0" y="0"/>
                  </a:lnTo>
                  <a:lnTo>
                    <a:pt x="3" y="4"/>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0" name="Freeform 276">
              <a:extLst/>
            </p:cNvPr>
            <p:cNvSpPr>
              <a:spLocks/>
            </p:cNvSpPr>
            <p:nvPr userDrawn="1"/>
          </p:nvSpPr>
          <p:spPr bwMode="gray">
            <a:xfrm>
              <a:off x="1197" y="1629"/>
              <a:ext cx="7" cy="8"/>
            </a:xfrm>
            <a:custGeom>
              <a:avLst/>
              <a:gdLst>
                <a:gd name="T0" fmla="*/ 7 w 7"/>
                <a:gd name="T1" fmla="*/ 7 h 7"/>
                <a:gd name="T2" fmla="*/ 4 w 7"/>
                <a:gd name="T3" fmla="*/ 4 h 7"/>
                <a:gd name="T4" fmla="*/ 0 w 7"/>
                <a:gd name="T5" fmla="*/ 0 h 7"/>
                <a:gd name="T6" fmla="*/ 0 w 7"/>
                <a:gd name="T7" fmla="*/ 0 h 7"/>
                <a:gd name="T8" fmla="*/ 0 w 7"/>
                <a:gd name="T9" fmla="*/ 0 h 7"/>
                <a:gd name="T10" fmla="*/ 4 w 7"/>
                <a:gd name="T11" fmla="*/ 4 h 7"/>
                <a:gd name="T12" fmla="*/ 7 w 7"/>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7" y="7"/>
                  </a:moveTo>
                  <a:lnTo>
                    <a:pt x="4" y="4"/>
                  </a:lnTo>
                  <a:lnTo>
                    <a:pt x="0" y="0"/>
                  </a:lnTo>
                  <a:lnTo>
                    <a:pt x="0" y="0"/>
                  </a:lnTo>
                  <a:lnTo>
                    <a:pt x="0" y="0"/>
                  </a:lnTo>
                  <a:lnTo>
                    <a:pt x="4" y="4"/>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1" name="Freeform 277">
              <a:extLst/>
            </p:cNvPr>
            <p:cNvSpPr>
              <a:spLocks/>
            </p:cNvSpPr>
            <p:nvPr userDrawn="1"/>
          </p:nvSpPr>
          <p:spPr bwMode="gray">
            <a:xfrm>
              <a:off x="1121" y="1713"/>
              <a:ext cx="4" cy="8"/>
            </a:xfrm>
            <a:custGeom>
              <a:avLst/>
              <a:gdLst>
                <a:gd name="T0" fmla="*/ 0 w 4"/>
                <a:gd name="T1" fmla="*/ 7 h 7"/>
                <a:gd name="T2" fmla="*/ 0 w 4"/>
                <a:gd name="T3" fmla="*/ 3 h 7"/>
                <a:gd name="T4" fmla="*/ 4 w 4"/>
                <a:gd name="T5" fmla="*/ 0 h 7"/>
                <a:gd name="T6" fmla="*/ 0 w 4"/>
                <a:gd name="T7" fmla="*/ 3 h 7"/>
                <a:gd name="T8" fmla="*/ 0 w 4"/>
                <a:gd name="T9" fmla="*/ 7 h 7"/>
              </a:gdLst>
              <a:ahLst/>
              <a:cxnLst>
                <a:cxn ang="0">
                  <a:pos x="T0" y="T1"/>
                </a:cxn>
                <a:cxn ang="0">
                  <a:pos x="T2" y="T3"/>
                </a:cxn>
                <a:cxn ang="0">
                  <a:pos x="T4" y="T5"/>
                </a:cxn>
                <a:cxn ang="0">
                  <a:pos x="T6" y="T7"/>
                </a:cxn>
                <a:cxn ang="0">
                  <a:pos x="T8" y="T9"/>
                </a:cxn>
              </a:cxnLst>
              <a:rect l="0" t="0" r="r" b="b"/>
              <a:pathLst>
                <a:path w="4" h="7">
                  <a:moveTo>
                    <a:pt x="0" y="7"/>
                  </a:moveTo>
                  <a:lnTo>
                    <a:pt x="0" y="3"/>
                  </a:lnTo>
                  <a:lnTo>
                    <a:pt x="4" y="0"/>
                  </a:lnTo>
                  <a:lnTo>
                    <a:pt x="0" y="3"/>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2" name="Freeform 278">
              <a:extLst/>
            </p:cNvPr>
            <p:cNvSpPr>
              <a:spLocks/>
            </p:cNvSpPr>
            <p:nvPr userDrawn="1"/>
          </p:nvSpPr>
          <p:spPr bwMode="gray">
            <a:xfrm>
              <a:off x="1114" y="1774"/>
              <a:ext cx="11" cy="7"/>
            </a:xfrm>
            <a:custGeom>
              <a:avLst/>
              <a:gdLst>
                <a:gd name="T0" fmla="*/ 0 w 11"/>
                <a:gd name="T1" fmla="*/ 0 h 7"/>
                <a:gd name="T2" fmla="*/ 0 w 11"/>
                <a:gd name="T3" fmla="*/ 0 h 7"/>
                <a:gd name="T4" fmla="*/ 0 w 11"/>
                <a:gd name="T5" fmla="*/ 4 h 7"/>
                <a:gd name="T6" fmla="*/ 4 w 11"/>
                <a:gd name="T7" fmla="*/ 7 h 7"/>
                <a:gd name="T8" fmla="*/ 11 w 11"/>
                <a:gd name="T9" fmla="*/ 7 h 7"/>
                <a:gd name="T10" fmla="*/ 4 w 11"/>
                <a:gd name="T11" fmla="*/ 7 h 7"/>
                <a:gd name="T12" fmla="*/ 0 w 11"/>
                <a:gd name="T13" fmla="*/ 4 h 7"/>
                <a:gd name="T14" fmla="*/ 0 w 11"/>
                <a:gd name="T15" fmla="*/ 0 h 7"/>
                <a:gd name="T16" fmla="*/ 0 w 11"/>
                <a:gd name="T1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7">
                  <a:moveTo>
                    <a:pt x="0" y="0"/>
                  </a:moveTo>
                  <a:lnTo>
                    <a:pt x="0" y="0"/>
                  </a:lnTo>
                  <a:lnTo>
                    <a:pt x="0" y="4"/>
                  </a:lnTo>
                  <a:lnTo>
                    <a:pt x="4" y="7"/>
                  </a:lnTo>
                  <a:lnTo>
                    <a:pt x="11" y="7"/>
                  </a:lnTo>
                  <a:lnTo>
                    <a:pt x="4" y="7"/>
                  </a:lnTo>
                  <a:lnTo>
                    <a:pt x="0" y="4"/>
                  </a:lnTo>
                  <a:lnTo>
                    <a:pt x="0" y="0"/>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3" name="Freeform 279">
              <a:extLst/>
            </p:cNvPr>
            <p:cNvSpPr>
              <a:spLocks/>
            </p:cNvSpPr>
            <p:nvPr userDrawn="1"/>
          </p:nvSpPr>
          <p:spPr bwMode="gray">
            <a:xfrm>
              <a:off x="1240" y="2078"/>
              <a:ext cx="12" cy="10"/>
            </a:xfrm>
            <a:custGeom>
              <a:avLst/>
              <a:gdLst>
                <a:gd name="T0" fmla="*/ 8 w 11"/>
                <a:gd name="T1" fmla="*/ 3 h 10"/>
                <a:gd name="T2" fmla="*/ 4 w 11"/>
                <a:gd name="T3" fmla="*/ 3 h 10"/>
                <a:gd name="T4" fmla="*/ 4 w 11"/>
                <a:gd name="T5" fmla="*/ 7 h 10"/>
                <a:gd name="T6" fmla="*/ 4 w 11"/>
                <a:gd name="T7" fmla="*/ 7 h 10"/>
                <a:gd name="T8" fmla="*/ 0 w 11"/>
                <a:gd name="T9" fmla="*/ 10 h 10"/>
                <a:gd name="T10" fmla="*/ 4 w 11"/>
                <a:gd name="T11" fmla="*/ 7 h 10"/>
                <a:gd name="T12" fmla="*/ 4 w 11"/>
                <a:gd name="T13" fmla="*/ 3 h 10"/>
                <a:gd name="T14" fmla="*/ 4 w 11"/>
                <a:gd name="T15" fmla="*/ 3 h 10"/>
                <a:gd name="T16" fmla="*/ 8 w 11"/>
                <a:gd name="T17" fmla="*/ 3 h 10"/>
                <a:gd name="T18" fmla="*/ 8 w 11"/>
                <a:gd name="T19" fmla="*/ 3 h 10"/>
                <a:gd name="T20" fmla="*/ 11 w 11"/>
                <a:gd name="T21" fmla="*/ 0 h 10"/>
                <a:gd name="T22" fmla="*/ 11 w 11"/>
                <a:gd name="T23" fmla="*/ 0 h 10"/>
                <a:gd name="T24" fmla="*/ 11 w 11"/>
                <a:gd name="T25" fmla="*/ 3 h 10"/>
                <a:gd name="T26" fmla="*/ 11 w 11"/>
                <a:gd name="T27" fmla="*/ 3 h 10"/>
                <a:gd name="T28" fmla="*/ 8 w 11"/>
                <a:gd name="T29"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 h="10">
                  <a:moveTo>
                    <a:pt x="8" y="3"/>
                  </a:moveTo>
                  <a:lnTo>
                    <a:pt x="4" y="3"/>
                  </a:lnTo>
                  <a:lnTo>
                    <a:pt x="4" y="7"/>
                  </a:lnTo>
                  <a:lnTo>
                    <a:pt x="4" y="7"/>
                  </a:lnTo>
                  <a:lnTo>
                    <a:pt x="0" y="10"/>
                  </a:lnTo>
                  <a:lnTo>
                    <a:pt x="4" y="7"/>
                  </a:lnTo>
                  <a:lnTo>
                    <a:pt x="4" y="3"/>
                  </a:lnTo>
                  <a:lnTo>
                    <a:pt x="4" y="3"/>
                  </a:lnTo>
                  <a:lnTo>
                    <a:pt x="8" y="3"/>
                  </a:lnTo>
                  <a:lnTo>
                    <a:pt x="8" y="3"/>
                  </a:lnTo>
                  <a:lnTo>
                    <a:pt x="11" y="0"/>
                  </a:lnTo>
                  <a:lnTo>
                    <a:pt x="11" y="0"/>
                  </a:lnTo>
                  <a:lnTo>
                    <a:pt x="11" y="3"/>
                  </a:lnTo>
                  <a:lnTo>
                    <a:pt x="11" y="3"/>
                  </a:lnTo>
                  <a:lnTo>
                    <a:pt x="8"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4" name="Freeform 280">
              <a:extLst/>
            </p:cNvPr>
            <p:cNvSpPr>
              <a:spLocks/>
            </p:cNvSpPr>
            <p:nvPr userDrawn="1"/>
          </p:nvSpPr>
          <p:spPr bwMode="gray">
            <a:xfrm>
              <a:off x="1397" y="1936"/>
              <a:ext cx="1" cy="12"/>
            </a:xfrm>
            <a:custGeom>
              <a:avLst/>
              <a:gdLst>
                <a:gd name="T0" fmla="*/ 0 h 11"/>
                <a:gd name="T1" fmla="*/ 4 h 11"/>
                <a:gd name="T2" fmla="*/ 4 h 11"/>
                <a:gd name="T3" fmla="*/ 8 h 11"/>
                <a:gd name="T4" fmla="*/ 11 h 11"/>
                <a:gd name="T5" fmla="*/ 11 h 11"/>
                <a:gd name="T6" fmla="*/ 11 h 11"/>
                <a:gd name="T7" fmla="*/ 8 h 11"/>
                <a:gd name="T8" fmla="*/ 4 h 11"/>
                <a:gd name="T9" fmla="*/ 0 h 11"/>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Lst>
              <a:rect l="0" t="0" r="r" b="b"/>
              <a:pathLst>
                <a:path h="11">
                  <a:moveTo>
                    <a:pt x="0" y="0"/>
                  </a:moveTo>
                  <a:lnTo>
                    <a:pt x="0" y="4"/>
                  </a:lnTo>
                  <a:lnTo>
                    <a:pt x="0" y="4"/>
                  </a:lnTo>
                  <a:lnTo>
                    <a:pt x="0" y="8"/>
                  </a:lnTo>
                  <a:lnTo>
                    <a:pt x="0" y="11"/>
                  </a:lnTo>
                  <a:lnTo>
                    <a:pt x="0" y="11"/>
                  </a:lnTo>
                  <a:lnTo>
                    <a:pt x="0" y="11"/>
                  </a:lnTo>
                  <a:lnTo>
                    <a:pt x="0" y="8"/>
                  </a:lnTo>
                  <a:lnTo>
                    <a:pt x="0" y="4"/>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5" name="Freeform 281">
              <a:extLst/>
            </p:cNvPr>
            <p:cNvSpPr>
              <a:spLocks/>
            </p:cNvSpPr>
            <p:nvPr userDrawn="1"/>
          </p:nvSpPr>
          <p:spPr bwMode="gray">
            <a:xfrm>
              <a:off x="1342" y="1960"/>
              <a:ext cx="55" cy="45"/>
            </a:xfrm>
            <a:custGeom>
              <a:avLst/>
              <a:gdLst>
                <a:gd name="T0" fmla="*/ 4 w 53"/>
                <a:gd name="T1" fmla="*/ 42 h 42"/>
                <a:gd name="T2" fmla="*/ 4 w 53"/>
                <a:gd name="T3" fmla="*/ 42 h 42"/>
                <a:gd name="T4" fmla="*/ 11 w 53"/>
                <a:gd name="T5" fmla="*/ 38 h 42"/>
                <a:gd name="T6" fmla="*/ 18 w 53"/>
                <a:gd name="T7" fmla="*/ 35 h 42"/>
                <a:gd name="T8" fmla="*/ 25 w 53"/>
                <a:gd name="T9" fmla="*/ 31 h 42"/>
                <a:gd name="T10" fmla="*/ 35 w 53"/>
                <a:gd name="T11" fmla="*/ 28 h 42"/>
                <a:gd name="T12" fmla="*/ 42 w 53"/>
                <a:gd name="T13" fmla="*/ 21 h 42"/>
                <a:gd name="T14" fmla="*/ 49 w 53"/>
                <a:gd name="T15" fmla="*/ 10 h 42"/>
                <a:gd name="T16" fmla="*/ 53 w 53"/>
                <a:gd name="T17" fmla="*/ 0 h 42"/>
                <a:gd name="T18" fmla="*/ 49 w 53"/>
                <a:gd name="T19" fmla="*/ 10 h 42"/>
                <a:gd name="T20" fmla="*/ 42 w 53"/>
                <a:gd name="T21" fmla="*/ 21 h 42"/>
                <a:gd name="T22" fmla="*/ 35 w 53"/>
                <a:gd name="T23" fmla="*/ 28 h 42"/>
                <a:gd name="T24" fmla="*/ 25 w 53"/>
                <a:gd name="T25" fmla="*/ 31 h 42"/>
                <a:gd name="T26" fmla="*/ 18 w 53"/>
                <a:gd name="T27" fmla="*/ 35 h 42"/>
                <a:gd name="T28" fmla="*/ 7 w 53"/>
                <a:gd name="T29" fmla="*/ 38 h 42"/>
                <a:gd name="T30" fmla="*/ 4 w 53"/>
                <a:gd name="T31" fmla="*/ 42 h 42"/>
                <a:gd name="T32" fmla="*/ 0 w 53"/>
                <a:gd name="T33" fmla="*/ 42 h 42"/>
                <a:gd name="T34" fmla="*/ 0 w 53"/>
                <a:gd name="T35" fmla="*/ 42 h 42"/>
                <a:gd name="T36" fmla="*/ 4 w 53"/>
                <a:gd name="T37"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 h="42">
                  <a:moveTo>
                    <a:pt x="4" y="42"/>
                  </a:moveTo>
                  <a:lnTo>
                    <a:pt x="4" y="42"/>
                  </a:lnTo>
                  <a:lnTo>
                    <a:pt x="11" y="38"/>
                  </a:lnTo>
                  <a:lnTo>
                    <a:pt x="18" y="35"/>
                  </a:lnTo>
                  <a:lnTo>
                    <a:pt x="25" y="31"/>
                  </a:lnTo>
                  <a:lnTo>
                    <a:pt x="35" y="28"/>
                  </a:lnTo>
                  <a:lnTo>
                    <a:pt x="42" y="21"/>
                  </a:lnTo>
                  <a:lnTo>
                    <a:pt x="49" y="10"/>
                  </a:lnTo>
                  <a:lnTo>
                    <a:pt x="53" y="0"/>
                  </a:lnTo>
                  <a:lnTo>
                    <a:pt x="49" y="10"/>
                  </a:lnTo>
                  <a:lnTo>
                    <a:pt x="42" y="21"/>
                  </a:lnTo>
                  <a:lnTo>
                    <a:pt x="35" y="28"/>
                  </a:lnTo>
                  <a:lnTo>
                    <a:pt x="25" y="31"/>
                  </a:lnTo>
                  <a:lnTo>
                    <a:pt x="18" y="35"/>
                  </a:lnTo>
                  <a:lnTo>
                    <a:pt x="7" y="38"/>
                  </a:lnTo>
                  <a:lnTo>
                    <a:pt x="4" y="42"/>
                  </a:lnTo>
                  <a:lnTo>
                    <a:pt x="0" y="42"/>
                  </a:lnTo>
                  <a:lnTo>
                    <a:pt x="0" y="42"/>
                  </a:lnTo>
                  <a:lnTo>
                    <a:pt x="4" y="4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6" name="Freeform 282">
              <a:extLst/>
            </p:cNvPr>
            <p:cNvSpPr>
              <a:spLocks/>
            </p:cNvSpPr>
            <p:nvPr userDrawn="1"/>
          </p:nvSpPr>
          <p:spPr bwMode="gray">
            <a:xfrm>
              <a:off x="1249" y="2005"/>
              <a:ext cx="93" cy="61"/>
            </a:xfrm>
            <a:custGeom>
              <a:avLst/>
              <a:gdLst>
                <a:gd name="T0" fmla="*/ 7 w 91"/>
                <a:gd name="T1" fmla="*/ 49 h 56"/>
                <a:gd name="T2" fmla="*/ 10 w 91"/>
                <a:gd name="T3" fmla="*/ 46 h 56"/>
                <a:gd name="T4" fmla="*/ 10 w 91"/>
                <a:gd name="T5" fmla="*/ 42 h 56"/>
                <a:gd name="T6" fmla="*/ 14 w 91"/>
                <a:gd name="T7" fmla="*/ 39 h 56"/>
                <a:gd name="T8" fmla="*/ 21 w 91"/>
                <a:gd name="T9" fmla="*/ 32 h 56"/>
                <a:gd name="T10" fmla="*/ 24 w 91"/>
                <a:gd name="T11" fmla="*/ 25 h 56"/>
                <a:gd name="T12" fmla="*/ 28 w 91"/>
                <a:gd name="T13" fmla="*/ 21 h 56"/>
                <a:gd name="T14" fmla="*/ 31 w 91"/>
                <a:gd name="T15" fmla="*/ 18 h 56"/>
                <a:gd name="T16" fmla="*/ 38 w 91"/>
                <a:gd name="T17" fmla="*/ 18 h 56"/>
                <a:gd name="T18" fmla="*/ 56 w 91"/>
                <a:gd name="T19" fmla="*/ 10 h 56"/>
                <a:gd name="T20" fmla="*/ 77 w 91"/>
                <a:gd name="T21" fmla="*/ 3 h 56"/>
                <a:gd name="T22" fmla="*/ 91 w 91"/>
                <a:gd name="T23" fmla="*/ 0 h 56"/>
                <a:gd name="T24" fmla="*/ 91 w 91"/>
                <a:gd name="T25" fmla="*/ 0 h 56"/>
                <a:gd name="T26" fmla="*/ 91 w 91"/>
                <a:gd name="T27" fmla="*/ 0 h 56"/>
                <a:gd name="T28" fmla="*/ 77 w 91"/>
                <a:gd name="T29" fmla="*/ 3 h 56"/>
                <a:gd name="T30" fmla="*/ 59 w 91"/>
                <a:gd name="T31" fmla="*/ 10 h 56"/>
                <a:gd name="T32" fmla="*/ 42 w 91"/>
                <a:gd name="T33" fmla="*/ 14 h 56"/>
                <a:gd name="T34" fmla="*/ 35 w 91"/>
                <a:gd name="T35" fmla="*/ 18 h 56"/>
                <a:gd name="T36" fmla="*/ 31 w 91"/>
                <a:gd name="T37" fmla="*/ 21 h 56"/>
                <a:gd name="T38" fmla="*/ 24 w 91"/>
                <a:gd name="T39" fmla="*/ 25 h 56"/>
                <a:gd name="T40" fmla="*/ 21 w 91"/>
                <a:gd name="T41" fmla="*/ 32 h 56"/>
                <a:gd name="T42" fmla="*/ 17 w 91"/>
                <a:gd name="T43" fmla="*/ 39 h 56"/>
                <a:gd name="T44" fmla="*/ 14 w 91"/>
                <a:gd name="T45" fmla="*/ 42 h 56"/>
                <a:gd name="T46" fmla="*/ 10 w 91"/>
                <a:gd name="T47" fmla="*/ 46 h 56"/>
                <a:gd name="T48" fmla="*/ 7 w 91"/>
                <a:gd name="T49" fmla="*/ 49 h 56"/>
                <a:gd name="T50" fmla="*/ 7 w 91"/>
                <a:gd name="T51" fmla="*/ 49 h 56"/>
                <a:gd name="T52" fmla="*/ 7 w 91"/>
                <a:gd name="T53" fmla="*/ 53 h 56"/>
                <a:gd name="T54" fmla="*/ 3 w 91"/>
                <a:gd name="T55" fmla="*/ 53 h 56"/>
                <a:gd name="T56" fmla="*/ 0 w 91"/>
                <a:gd name="T57" fmla="*/ 56 h 56"/>
                <a:gd name="T58" fmla="*/ 0 w 91"/>
                <a:gd name="T59" fmla="*/ 56 h 56"/>
                <a:gd name="T60" fmla="*/ 0 w 91"/>
                <a:gd name="T61" fmla="*/ 53 h 56"/>
                <a:gd name="T62" fmla="*/ 3 w 91"/>
                <a:gd name="T63" fmla="*/ 53 h 56"/>
                <a:gd name="T64" fmla="*/ 3 w 91"/>
                <a:gd name="T65" fmla="*/ 53 h 56"/>
                <a:gd name="T66" fmla="*/ 7 w 91"/>
                <a:gd name="T67" fmla="*/ 49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1" h="56">
                  <a:moveTo>
                    <a:pt x="7" y="49"/>
                  </a:moveTo>
                  <a:lnTo>
                    <a:pt x="10" y="46"/>
                  </a:lnTo>
                  <a:lnTo>
                    <a:pt x="10" y="42"/>
                  </a:lnTo>
                  <a:lnTo>
                    <a:pt x="14" y="39"/>
                  </a:lnTo>
                  <a:lnTo>
                    <a:pt x="21" y="32"/>
                  </a:lnTo>
                  <a:lnTo>
                    <a:pt x="24" y="25"/>
                  </a:lnTo>
                  <a:lnTo>
                    <a:pt x="28" y="21"/>
                  </a:lnTo>
                  <a:lnTo>
                    <a:pt x="31" y="18"/>
                  </a:lnTo>
                  <a:lnTo>
                    <a:pt x="38" y="18"/>
                  </a:lnTo>
                  <a:lnTo>
                    <a:pt x="56" y="10"/>
                  </a:lnTo>
                  <a:lnTo>
                    <a:pt x="77" y="3"/>
                  </a:lnTo>
                  <a:lnTo>
                    <a:pt x="91" y="0"/>
                  </a:lnTo>
                  <a:lnTo>
                    <a:pt x="91" y="0"/>
                  </a:lnTo>
                  <a:lnTo>
                    <a:pt x="91" y="0"/>
                  </a:lnTo>
                  <a:lnTo>
                    <a:pt x="77" y="3"/>
                  </a:lnTo>
                  <a:lnTo>
                    <a:pt x="59" y="10"/>
                  </a:lnTo>
                  <a:lnTo>
                    <a:pt x="42" y="14"/>
                  </a:lnTo>
                  <a:lnTo>
                    <a:pt x="35" y="18"/>
                  </a:lnTo>
                  <a:lnTo>
                    <a:pt x="31" y="21"/>
                  </a:lnTo>
                  <a:lnTo>
                    <a:pt x="24" y="25"/>
                  </a:lnTo>
                  <a:lnTo>
                    <a:pt x="21" y="32"/>
                  </a:lnTo>
                  <a:lnTo>
                    <a:pt x="17" y="39"/>
                  </a:lnTo>
                  <a:lnTo>
                    <a:pt x="14" y="42"/>
                  </a:lnTo>
                  <a:lnTo>
                    <a:pt x="10" y="46"/>
                  </a:lnTo>
                  <a:lnTo>
                    <a:pt x="7" y="49"/>
                  </a:lnTo>
                  <a:lnTo>
                    <a:pt x="7" y="49"/>
                  </a:lnTo>
                  <a:lnTo>
                    <a:pt x="7" y="53"/>
                  </a:lnTo>
                  <a:lnTo>
                    <a:pt x="3" y="53"/>
                  </a:lnTo>
                  <a:lnTo>
                    <a:pt x="0" y="56"/>
                  </a:lnTo>
                  <a:lnTo>
                    <a:pt x="0" y="56"/>
                  </a:lnTo>
                  <a:lnTo>
                    <a:pt x="0" y="53"/>
                  </a:lnTo>
                  <a:lnTo>
                    <a:pt x="3" y="53"/>
                  </a:lnTo>
                  <a:lnTo>
                    <a:pt x="3" y="53"/>
                  </a:lnTo>
                  <a:lnTo>
                    <a:pt x="7" y="4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7" name="Freeform 283">
              <a:extLst/>
            </p:cNvPr>
            <p:cNvSpPr>
              <a:spLocks/>
            </p:cNvSpPr>
            <p:nvPr userDrawn="1"/>
          </p:nvSpPr>
          <p:spPr bwMode="gray">
            <a:xfrm>
              <a:off x="1252" y="1759"/>
              <a:ext cx="18" cy="27"/>
            </a:xfrm>
            <a:custGeom>
              <a:avLst/>
              <a:gdLst>
                <a:gd name="T0" fmla="*/ 0 w 18"/>
                <a:gd name="T1" fmla="*/ 0 h 25"/>
                <a:gd name="T2" fmla="*/ 0 w 18"/>
                <a:gd name="T3" fmla="*/ 0 h 25"/>
                <a:gd name="T4" fmla="*/ 4 w 18"/>
                <a:gd name="T5" fmla="*/ 3 h 25"/>
                <a:gd name="T6" fmla="*/ 7 w 18"/>
                <a:gd name="T7" fmla="*/ 10 h 25"/>
                <a:gd name="T8" fmla="*/ 11 w 18"/>
                <a:gd name="T9" fmla="*/ 18 h 25"/>
                <a:gd name="T10" fmla="*/ 14 w 18"/>
                <a:gd name="T11" fmla="*/ 21 h 25"/>
                <a:gd name="T12" fmla="*/ 18 w 18"/>
                <a:gd name="T13" fmla="*/ 25 h 25"/>
                <a:gd name="T14" fmla="*/ 14 w 18"/>
                <a:gd name="T15" fmla="*/ 21 h 25"/>
                <a:gd name="T16" fmla="*/ 11 w 18"/>
                <a:gd name="T17" fmla="*/ 18 h 25"/>
                <a:gd name="T18" fmla="*/ 7 w 18"/>
                <a:gd name="T19" fmla="*/ 10 h 25"/>
                <a:gd name="T20" fmla="*/ 4 w 18"/>
                <a:gd name="T21" fmla="*/ 3 h 25"/>
                <a:gd name="T22" fmla="*/ 0 w 18"/>
                <a:gd name="T23" fmla="*/ 0 h 25"/>
                <a:gd name="T24" fmla="*/ 0 w 18"/>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25">
                  <a:moveTo>
                    <a:pt x="0" y="0"/>
                  </a:moveTo>
                  <a:lnTo>
                    <a:pt x="0" y="0"/>
                  </a:lnTo>
                  <a:lnTo>
                    <a:pt x="4" y="3"/>
                  </a:lnTo>
                  <a:lnTo>
                    <a:pt x="7" y="10"/>
                  </a:lnTo>
                  <a:lnTo>
                    <a:pt x="11" y="18"/>
                  </a:lnTo>
                  <a:lnTo>
                    <a:pt x="14" y="21"/>
                  </a:lnTo>
                  <a:lnTo>
                    <a:pt x="18" y="25"/>
                  </a:lnTo>
                  <a:lnTo>
                    <a:pt x="14" y="21"/>
                  </a:lnTo>
                  <a:lnTo>
                    <a:pt x="11" y="18"/>
                  </a:lnTo>
                  <a:lnTo>
                    <a:pt x="7" y="10"/>
                  </a:lnTo>
                  <a:lnTo>
                    <a:pt x="4" y="3"/>
                  </a:lnTo>
                  <a:lnTo>
                    <a:pt x="0" y="0"/>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8" name="Freeform 284">
              <a:extLst/>
            </p:cNvPr>
            <p:cNvSpPr>
              <a:spLocks/>
            </p:cNvSpPr>
            <p:nvPr userDrawn="1"/>
          </p:nvSpPr>
          <p:spPr bwMode="gray">
            <a:xfrm>
              <a:off x="1270" y="1500"/>
              <a:ext cx="119" cy="209"/>
            </a:xfrm>
            <a:custGeom>
              <a:avLst/>
              <a:gdLst>
                <a:gd name="T0" fmla="*/ 88 w 116"/>
                <a:gd name="T1" fmla="*/ 191 h 194"/>
                <a:gd name="T2" fmla="*/ 81 w 116"/>
                <a:gd name="T3" fmla="*/ 191 h 194"/>
                <a:gd name="T4" fmla="*/ 63 w 116"/>
                <a:gd name="T5" fmla="*/ 194 h 194"/>
                <a:gd name="T6" fmla="*/ 60 w 116"/>
                <a:gd name="T7" fmla="*/ 194 h 194"/>
                <a:gd name="T8" fmla="*/ 53 w 116"/>
                <a:gd name="T9" fmla="*/ 194 h 194"/>
                <a:gd name="T10" fmla="*/ 42 w 116"/>
                <a:gd name="T11" fmla="*/ 187 h 194"/>
                <a:gd name="T12" fmla="*/ 31 w 116"/>
                <a:gd name="T13" fmla="*/ 169 h 194"/>
                <a:gd name="T14" fmla="*/ 24 w 116"/>
                <a:gd name="T15" fmla="*/ 155 h 194"/>
                <a:gd name="T16" fmla="*/ 24 w 116"/>
                <a:gd name="T17" fmla="*/ 145 h 194"/>
                <a:gd name="T18" fmla="*/ 21 w 116"/>
                <a:gd name="T19" fmla="*/ 131 h 194"/>
                <a:gd name="T20" fmla="*/ 21 w 116"/>
                <a:gd name="T21" fmla="*/ 120 h 194"/>
                <a:gd name="T22" fmla="*/ 28 w 116"/>
                <a:gd name="T23" fmla="*/ 117 h 194"/>
                <a:gd name="T24" fmla="*/ 24 w 116"/>
                <a:gd name="T25" fmla="*/ 113 h 194"/>
                <a:gd name="T26" fmla="*/ 21 w 116"/>
                <a:gd name="T27" fmla="*/ 103 h 194"/>
                <a:gd name="T28" fmla="*/ 21 w 116"/>
                <a:gd name="T29" fmla="*/ 92 h 194"/>
                <a:gd name="T30" fmla="*/ 24 w 116"/>
                <a:gd name="T31" fmla="*/ 88 h 194"/>
                <a:gd name="T32" fmla="*/ 17 w 116"/>
                <a:gd name="T33" fmla="*/ 85 h 194"/>
                <a:gd name="T34" fmla="*/ 7 w 116"/>
                <a:gd name="T35" fmla="*/ 71 h 194"/>
                <a:gd name="T36" fmla="*/ 0 w 116"/>
                <a:gd name="T37" fmla="*/ 43 h 194"/>
                <a:gd name="T38" fmla="*/ 7 w 116"/>
                <a:gd name="T39" fmla="*/ 25 h 194"/>
                <a:gd name="T40" fmla="*/ 14 w 116"/>
                <a:gd name="T41" fmla="*/ 14 h 194"/>
                <a:gd name="T42" fmla="*/ 31 w 116"/>
                <a:gd name="T43" fmla="*/ 7 h 194"/>
                <a:gd name="T44" fmla="*/ 56 w 116"/>
                <a:gd name="T45" fmla="*/ 0 h 194"/>
                <a:gd name="T46" fmla="*/ 63 w 116"/>
                <a:gd name="T47" fmla="*/ 4 h 194"/>
                <a:gd name="T48" fmla="*/ 77 w 116"/>
                <a:gd name="T49" fmla="*/ 7 h 194"/>
                <a:gd name="T50" fmla="*/ 88 w 116"/>
                <a:gd name="T51" fmla="*/ 18 h 194"/>
                <a:gd name="T52" fmla="*/ 88 w 116"/>
                <a:gd name="T53" fmla="*/ 29 h 194"/>
                <a:gd name="T54" fmla="*/ 84 w 116"/>
                <a:gd name="T55" fmla="*/ 36 h 194"/>
                <a:gd name="T56" fmla="*/ 74 w 116"/>
                <a:gd name="T57" fmla="*/ 43 h 194"/>
                <a:gd name="T58" fmla="*/ 67 w 116"/>
                <a:gd name="T59" fmla="*/ 43 h 194"/>
                <a:gd name="T60" fmla="*/ 53 w 116"/>
                <a:gd name="T61" fmla="*/ 43 h 194"/>
                <a:gd name="T62" fmla="*/ 45 w 116"/>
                <a:gd name="T63" fmla="*/ 50 h 194"/>
                <a:gd name="T64" fmla="*/ 45 w 116"/>
                <a:gd name="T65" fmla="*/ 60 h 194"/>
                <a:gd name="T66" fmla="*/ 63 w 116"/>
                <a:gd name="T67" fmla="*/ 81 h 194"/>
                <a:gd name="T68" fmla="*/ 67 w 116"/>
                <a:gd name="T69" fmla="*/ 85 h 194"/>
                <a:gd name="T70" fmla="*/ 67 w 116"/>
                <a:gd name="T71" fmla="*/ 103 h 194"/>
                <a:gd name="T72" fmla="*/ 70 w 116"/>
                <a:gd name="T73" fmla="*/ 110 h 194"/>
                <a:gd name="T74" fmla="*/ 77 w 116"/>
                <a:gd name="T75" fmla="*/ 106 h 194"/>
                <a:gd name="T76" fmla="*/ 81 w 116"/>
                <a:gd name="T77" fmla="*/ 103 h 194"/>
                <a:gd name="T78" fmla="*/ 88 w 116"/>
                <a:gd name="T79" fmla="*/ 110 h 194"/>
                <a:gd name="T80" fmla="*/ 91 w 116"/>
                <a:gd name="T81" fmla="*/ 117 h 194"/>
                <a:gd name="T82" fmla="*/ 88 w 116"/>
                <a:gd name="T83" fmla="*/ 124 h 194"/>
                <a:gd name="T84" fmla="*/ 84 w 116"/>
                <a:gd name="T85" fmla="*/ 127 h 194"/>
                <a:gd name="T86" fmla="*/ 81 w 116"/>
                <a:gd name="T87" fmla="*/ 127 h 194"/>
                <a:gd name="T88" fmla="*/ 74 w 116"/>
                <a:gd name="T89" fmla="*/ 127 h 194"/>
                <a:gd name="T90" fmla="*/ 74 w 116"/>
                <a:gd name="T91" fmla="*/ 134 h 194"/>
                <a:gd name="T92" fmla="*/ 77 w 116"/>
                <a:gd name="T93" fmla="*/ 141 h 194"/>
                <a:gd name="T94" fmla="*/ 77 w 116"/>
                <a:gd name="T95" fmla="*/ 145 h 194"/>
                <a:gd name="T96" fmla="*/ 81 w 116"/>
                <a:gd name="T97" fmla="*/ 162 h 194"/>
                <a:gd name="T98" fmla="*/ 88 w 116"/>
                <a:gd name="T99" fmla="*/ 166 h 194"/>
                <a:gd name="T100" fmla="*/ 88 w 116"/>
                <a:gd name="T101" fmla="*/ 187 h 194"/>
                <a:gd name="T102" fmla="*/ 105 w 116"/>
                <a:gd name="T103" fmla="*/ 180 h 194"/>
                <a:gd name="T104" fmla="*/ 105 w 116"/>
                <a:gd name="T105" fmla="*/ 180 h 194"/>
                <a:gd name="T106" fmla="*/ 88 w 116"/>
                <a:gd name="T107" fmla="*/ 18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4">
                  <a:moveTo>
                    <a:pt x="88" y="187"/>
                  </a:moveTo>
                  <a:lnTo>
                    <a:pt x="88" y="191"/>
                  </a:lnTo>
                  <a:lnTo>
                    <a:pt x="84" y="191"/>
                  </a:lnTo>
                  <a:lnTo>
                    <a:pt x="81" y="191"/>
                  </a:lnTo>
                  <a:lnTo>
                    <a:pt x="74" y="194"/>
                  </a:lnTo>
                  <a:lnTo>
                    <a:pt x="63" y="194"/>
                  </a:lnTo>
                  <a:lnTo>
                    <a:pt x="60" y="194"/>
                  </a:lnTo>
                  <a:lnTo>
                    <a:pt x="60" y="194"/>
                  </a:lnTo>
                  <a:lnTo>
                    <a:pt x="56" y="194"/>
                  </a:lnTo>
                  <a:lnTo>
                    <a:pt x="53" y="194"/>
                  </a:lnTo>
                  <a:lnTo>
                    <a:pt x="49" y="191"/>
                  </a:lnTo>
                  <a:lnTo>
                    <a:pt x="42" y="187"/>
                  </a:lnTo>
                  <a:lnTo>
                    <a:pt x="35" y="180"/>
                  </a:lnTo>
                  <a:lnTo>
                    <a:pt x="31" y="169"/>
                  </a:lnTo>
                  <a:lnTo>
                    <a:pt x="28" y="159"/>
                  </a:lnTo>
                  <a:lnTo>
                    <a:pt x="24" y="155"/>
                  </a:lnTo>
                  <a:lnTo>
                    <a:pt x="24" y="152"/>
                  </a:lnTo>
                  <a:lnTo>
                    <a:pt x="24" y="145"/>
                  </a:lnTo>
                  <a:lnTo>
                    <a:pt x="21" y="138"/>
                  </a:lnTo>
                  <a:lnTo>
                    <a:pt x="21" y="131"/>
                  </a:lnTo>
                  <a:lnTo>
                    <a:pt x="21" y="124"/>
                  </a:lnTo>
                  <a:lnTo>
                    <a:pt x="21" y="120"/>
                  </a:lnTo>
                  <a:lnTo>
                    <a:pt x="24" y="117"/>
                  </a:lnTo>
                  <a:lnTo>
                    <a:pt x="28" y="117"/>
                  </a:lnTo>
                  <a:lnTo>
                    <a:pt x="28" y="117"/>
                  </a:lnTo>
                  <a:lnTo>
                    <a:pt x="24" y="113"/>
                  </a:lnTo>
                  <a:lnTo>
                    <a:pt x="21" y="106"/>
                  </a:lnTo>
                  <a:lnTo>
                    <a:pt x="21" y="103"/>
                  </a:lnTo>
                  <a:lnTo>
                    <a:pt x="21" y="95"/>
                  </a:lnTo>
                  <a:lnTo>
                    <a:pt x="21" y="92"/>
                  </a:lnTo>
                  <a:lnTo>
                    <a:pt x="28" y="88"/>
                  </a:lnTo>
                  <a:lnTo>
                    <a:pt x="24" y="88"/>
                  </a:lnTo>
                  <a:lnTo>
                    <a:pt x="21" y="85"/>
                  </a:lnTo>
                  <a:lnTo>
                    <a:pt x="17" y="85"/>
                  </a:lnTo>
                  <a:lnTo>
                    <a:pt x="10" y="78"/>
                  </a:lnTo>
                  <a:lnTo>
                    <a:pt x="7" y="71"/>
                  </a:lnTo>
                  <a:lnTo>
                    <a:pt x="7" y="60"/>
                  </a:lnTo>
                  <a:lnTo>
                    <a:pt x="0" y="43"/>
                  </a:lnTo>
                  <a:lnTo>
                    <a:pt x="7" y="25"/>
                  </a:lnTo>
                  <a:lnTo>
                    <a:pt x="7" y="25"/>
                  </a:lnTo>
                  <a:lnTo>
                    <a:pt x="10" y="21"/>
                  </a:lnTo>
                  <a:lnTo>
                    <a:pt x="14" y="14"/>
                  </a:lnTo>
                  <a:lnTo>
                    <a:pt x="24" y="11"/>
                  </a:lnTo>
                  <a:lnTo>
                    <a:pt x="31" y="7"/>
                  </a:lnTo>
                  <a:lnTo>
                    <a:pt x="42" y="4"/>
                  </a:lnTo>
                  <a:lnTo>
                    <a:pt x="56" y="0"/>
                  </a:lnTo>
                  <a:lnTo>
                    <a:pt x="56" y="0"/>
                  </a:lnTo>
                  <a:lnTo>
                    <a:pt x="63" y="4"/>
                  </a:lnTo>
                  <a:lnTo>
                    <a:pt x="70" y="4"/>
                  </a:lnTo>
                  <a:lnTo>
                    <a:pt x="77" y="7"/>
                  </a:lnTo>
                  <a:lnTo>
                    <a:pt x="84" y="11"/>
                  </a:lnTo>
                  <a:lnTo>
                    <a:pt x="88" y="18"/>
                  </a:lnTo>
                  <a:lnTo>
                    <a:pt x="88" y="25"/>
                  </a:lnTo>
                  <a:lnTo>
                    <a:pt x="88" y="29"/>
                  </a:lnTo>
                  <a:lnTo>
                    <a:pt x="88" y="32"/>
                  </a:lnTo>
                  <a:lnTo>
                    <a:pt x="84" y="36"/>
                  </a:lnTo>
                  <a:lnTo>
                    <a:pt x="81" y="39"/>
                  </a:lnTo>
                  <a:lnTo>
                    <a:pt x="74" y="43"/>
                  </a:lnTo>
                  <a:lnTo>
                    <a:pt x="70" y="43"/>
                  </a:lnTo>
                  <a:lnTo>
                    <a:pt x="67" y="43"/>
                  </a:lnTo>
                  <a:lnTo>
                    <a:pt x="60" y="43"/>
                  </a:lnTo>
                  <a:lnTo>
                    <a:pt x="53" y="43"/>
                  </a:lnTo>
                  <a:lnTo>
                    <a:pt x="49" y="50"/>
                  </a:lnTo>
                  <a:lnTo>
                    <a:pt x="45" y="50"/>
                  </a:lnTo>
                  <a:lnTo>
                    <a:pt x="45" y="53"/>
                  </a:lnTo>
                  <a:lnTo>
                    <a:pt x="45" y="60"/>
                  </a:lnTo>
                  <a:lnTo>
                    <a:pt x="56" y="81"/>
                  </a:lnTo>
                  <a:lnTo>
                    <a:pt x="63" y="81"/>
                  </a:lnTo>
                  <a:lnTo>
                    <a:pt x="63" y="81"/>
                  </a:lnTo>
                  <a:lnTo>
                    <a:pt x="67" y="85"/>
                  </a:lnTo>
                  <a:lnTo>
                    <a:pt x="67" y="88"/>
                  </a:lnTo>
                  <a:lnTo>
                    <a:pt x="67" y="103"/>
                  </a:lnTo>
                  <a:lnTo>
                    <a:pt x="70" y="106"/>
                  </a:lnTo>
                  <a:lnTo>
                    <a:pt x="70" y="110"/>
                  </a:lnTo>
                  <a:lnTo>
                    <a:pt x="74" y="110"/>
                  </a:lnTo>
                  <a:lnTo>
                    <a:pt x="77" y="106"/>
                  </a:lnTo>
                  <a:lnTo>
                    <a:pt x="77" y="103"/>
                  </a:lnTo>
                  <a:lnTo>
                    <a:pt x="81" y="103"/>
                  </a:lnTo>
                  <a:lnTo>
                    <a:pt x="84" y="106"/>
                  </a:lnTo>
                  <a:lnTo>
                    <a:pt x="88" y="110"/>
                  </a:lnTo>
                  <a:lnTo>
                    <a:pt x="88" y="113"/>
                  </a:lnTo>
                  <a:lnTo>
                    <a:pt x="91" y="117"/>
                  </a:lnTo>
                  <a:lnTo>
                    <a:pt x="91" y="117"/>
                  </a:lnTo>
                  <a:lnTo>
                    <a:pt x="88" y="124"/>
                  </a:lnTo>
                  <a:lnTo>
                    <a:pt x="88" y="127"/>
                  </a:lnTo>
                  <a:lnTo>
                    <a:pt x="84" y="127"/>
                  </a:lnTo>
                  <a:lnTo>
                    <a:pt x="81" y="124"/>
                  </a:lnTo>
                  <a:lnTo>
                    <a:pt x="81" y="127"/>
                  </a:lnTo>
                  <a:lnTo>
                    <a:pt x="77" y="127"/>
                  </a:lnTo>
                  <a:lnTo>
                    <a:pt x="74" y="127"/>
                  </a:lnTo>
                  <a:lnTo>
                    <a:pt x="74" y="131"/>
                  </a:lnTo>
                  <a:lnTo>
                    <a:pt x="74" y="134"/>
                  </a:lnTo>
                  <a:lnTo>
                    <a:pt x="74" y="141"/>
                  </a:lnTo>
                  <a:lnTo>
                    <a:pt x="77" y="141"/>
                  </a:lnTo>
                  <a:lnTo>
                    <a:pt x="77" y="145"/>
                  </a:lnTo>
                  <a:lnTo>
                    <a:pt x="77" y="145"/>
                  </a:lnTo>
                  <a:lnTo>
                    <a:pt x="81" y="162"/>
                  </a:lnTo>
                  <a:lnTo>
                    <a:pt x="81" y="162"/>
                  </a:lnTo>
                  <a:lnTo>
                    <a:pt x="84" y="162"/>
                  </a:lnTo>
                  <a:lnTo>
                    <a:pt x="88" y="166"/>
                  </a:lnTo>
                  <a:lnTo>
                    <a:pt x="88" y="173"/>
                  </a:lnTo>
                  <a:lnTo>
                    <a:pt x="88" y="187"/>
                  </a:lnTo>
                  <a:lnTo>
                    <a:pt x="95" y="184"/>
                  </a:lnTo>
                  <a:lnTo>
                    <a:pt x="105" y="180"/>
                  </a:lnTo>
                  <a:lnTo>
                    <a:pt x="116" y="176"/>
                  </a:lnTo>
                  <a:lnTo>
                    <a:pt x="105" y="180"/>
                  </a:lnTo>
                  <a:lnTo>
                    <a:pt x="98" y="184"/>
                  </a:lnTo>
                  <a:lnTo>
                    <a:pt x="88" y="18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89" name="Freeform 285">
              <a:extLst/>
            </p:cNvPr>
            <p:cNvSpPr>
              <a:spLocks/>
            </p:cNvSpPr>
            <p:nvPr userDrawn="1"/>
          </p:nvSpPr>
          <p:spPr bwMode="gray">
            <a:xfrm>
              <a:off x="1466" y="1880"/>
              <a:ext cx="10" cy="8"/>
            </a:xfrm>
            <a:custGeom>
              <a:avLst/>
              <a:gdLst>
                <a:gd name="T0" fmla="*/ 0 w 10"/>
                <a:gd name="T1" fmla="*/ 7 h 7"/>
                <a:gd name="T2" fmla="*/ 3 w 10"/>
                <a:gd name="T3" fmla="*/ 3 h 7"/>
                <a:gd name="T4" fmla="*/ 10 w 10"/>
                <a:gd name="T5" fmla="*/ 0 h 7"/>
                <a:gd name="T6" fmla="*/ 7 w 10"/>
                <a:gd name="T7" fmla="*/ 0 h 7"/>
                <a:gd name="T8" fmla="*/ 0 w 10"/>
                <a:gd name="T9" fmla="*/ 7 h 7"/>
              </a:gdLst>
              <a:ahLst/>
              <a:cxnLst>
                <a:cxn ang="0">
                  <a:pos x="T0" y="T1"/>
                </a:cxn>
                <a:cxn ang="0">
                  <a:pos x="T2" y="T3"/>
                </a:cxn>
                <a:cxn ang="0">
                  <a:pos x="T4" y="T5"/>
                </a:cxn>
                <a:cxn ang="0">
                  <a:pos x="T6" y="T7"/>
                </a:cxn>
                <a:cxn ang="0">
                  <a:pos x="T8" y="T9"/>
                </a:cxn>
              </a:cxnLst>
              <a:rect l="0" t="0" r="r" b="b"/>
              <a:pathLst>
                <a:path w="10" h="7">
                  <a:moveTo>
                    <a:pt x="0" y="7"/>
                  </a:moveTo>
                  <a:lnTo>
                    <a:pt x="3" y="3"/>
                  </a:lnTo>
                  <a:lnTo>
                    <a:pt x="10" y="0"/>
                  </a:lnTo>
                  <a:lnTo>
                    <a:pt x="7" y="0"/>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0" name="Freeform 286">
              <a:extLst/>
            </p:cNvPr>
            <p:cNvSpPr>
              <a:spLocks/>
            </p:cNvSpPr>
            <p:nvPr userDrawn="1"/>
          </p:nvSpPr>
          <p:spPr bwMode="gray">
            <a:xfrm>
              <a:off x="1552" y="1911"/>
              <a:ext cx="8" cy="7"/>
            </a:xfrm>
            <a:custGeom>
              <a:avLst/>
              <a:gdLst>
                <a:gd name="T0" fmla="*/ 0 w 8"/>
                <a:gd name="T1" fmla="*/ 7 h 7"/>
                <a:gd name="T2" fmla="*/ 8 w 8"/>
                <a:gd name="T3" fmla="*/ 0 h 7"/>
                <a:gd name="T4" fmla="*/ 8 w 8"/>
                <a:gd name="T5" fmla="*/ 0 h 7"/>
                <a:gd name="T6" fmla="*/ 0 w 8"/>
                <a:gd name="T7" fmla="*/ 7 h 7"/>
              </a:gdLst>
              <a:ahLst/>
              <a:cxnLst>
                <a:cxn ang="0">
                  <a:pos x="T0" y="T1"/>
                </a:cxn>
                <a:cxn ang="0">
                  <a:pos x="T2" y="T3"/>
                </a:cxn>
                <a:cxn ang="0">
                  <a:pos x="T4" y="T5"/>
                </a:cxn>
                <a:cxn ang="0">
                  <a:pos x="T6" y="T7"/>
                </a:cxn>
              </a:cxnLst>
              <a:rect l="0" t="0" r="r" b="b"/>
              <a:pathLst>
                <a:path w="8" h="7">
                  <a:moveTo>
                    <a:pt x="0" y="7"/>
                  </a:moveTo>
                  <a:lnTo>
                    <a:pt x="8" y="0"/>
                  </a:lnTo>
                  <a:lnTo>
                    <a:pt x="8" y="0"/>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1" name="Freeform 287">
              <a:extLst/>
            </p:cNvPr>
            <p:cNvSpPr>
              <a:spLocks/>
            </p:cNvSpPr>
            <p:nvPr userDrawn="1"/>
          </p:nvSpPr>
          <p:spPr bwMode="gray">
            <a:xfrm>
              <a:off x="1582" y="1838"/>
              <a:ext cx="21" cy="68"/>
            </a:xfrm>
            <a:custGeom>
              <a:avLst/>
              <a:gdLst>
                <a:gd name="T0" fmla="*/ 3 w 21"/>
                <a:gd name="T1" fmla="*/ 35 h 63"/>
                <a:gd name="T2" fmla="*/ 14 w 21"/>
                <a:gd name="T3" fmla="*/ 42 h 63"/>
                <a:gd name="T4" fmla="*/ 7 w 21"/>
                <a:gd name="T5" fmla="*/ 63 h 63"/>
                <a:gd name="T6" fmla="*/ 7 w 21"/>
                <a:gd name="T7" fmla="*/ 63 h 63"/>
                <a:gd name="T8" fmla="*/ 10 w 21"/>
                <a:gd name="T9" fmla="*/ 42 h 63"/>
                <a:gd name="T10" fmla="*/ 3 w 21"/>
                <a:gd name="T11" fmla="*/ 39 h 63"/>
                <a:gd name="T12" fmla="*/ 3 w 21"/>
                <a:gd name="T13" fmla="*/ 35 h 63"/>
                <a:gd name="T14" fmla="*/ 0 w 21"/>
                <a:gd name="T15" fmla="*/ 32 h 63"/>
                <a:gd name="T16" fmla="*/ 3 w 21"/>
                <a:gd name="T17" fmla="*/ 25 h 63"/>
                <a:gd name="T18" fmla="*/ 3 w 21"/>
                <a:gd name="T19" fmla="*/ 18 h 63"/>
                <a:gd name="T20" fmla="*/ 10 w 21"/>
                <a:gd name="T21" fmla="*/ 7 h 63"/>
                <a:gd name="T22" fmla="*/ 21 w 21"/>
                <a:gd name="T23" fmla="*/ 0 h 63"/>
                <a:gd name="T24" fmla="*/ 10 w 21"/>
                <a:gd name="T25" fmla="*/ 7 h 63"/>
                <a:gd name="T26" fmla="*/ 3 w 21"/>
                <a:gd name="T27" fmla="*/ 18 h 63"/>
                <a:gd name="T28" fmla="*/ 3 w 21"/>
                <a:gd name="T29" fmla="*/ 25 h 63"/>
                <a:gd name="T30" fmla="*/ 3 w 21"/>
                <a:gd name="T31" fmla="*/ 32 h 63"/>
                <a:gd name="T32" fmla="*/ 3 w 21"/>
                <a:gd name="T33" fmla="*/ 35 h 63"/>
                <a:gd name="T34" fmla="*/ 3 w 21"/>
                <a:gd name="T35" fmla="*/ 3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 h="63">
                  <a:moveTo>
                    <a:pt x="3" y="35"/>
                  </a:moveTo>
                  <a:lnTo>
                    <a:pt x="14" y="42"/>
                  </a:lnTo>
                  <a:lnTo>
                    <a:pt x="7" y="63"/>
                  </a:lnTo>
                  <a:lnTo>
                    <a:pt x="7" y="63"/>
                  </a:lnTo>
                  <a:lnTo>
                    <a:pt x="10" y="42"/>
                  </a:lnTo>
                  <a:lnTo>
                    <a:pt x="3" y="39"/>
                  </a:lnTo>
                  <a:lnTo>
                    <a:pt x="3" y="35"/>
                  </a:lnTo>
                  <a:lnTo>
                    <a:pt x="0" y="32"/>
                  </a:lnTo>
                  <a:lnTo>
                    <a:pt x="3" y="25"/>
                  </a:lnTo>
                  <a:lnTo>
                    <a:pt x="3" y="18"/>
                  </a:lnTo>
                  <a:lnTo>
                    <a:pt x="10" y="7"/>
                  </a:lnTo>
                  <a:lnTo>
                    <a:pt x="21" y="0"/>
                  </a:lnTo>
                  <a:lnTo>
                    <a:pt x="10" y="7"/>
                  </a:lnTo>
                  <a:lnTo>
                    <a:pt x="3" y="18"/>
                  </a:lnTo>
                  <a:lnTo>
                    <a:pt x="3" y="25"/>
                  </a:lnTo>
                  <a:lnTo>
                    <a:pt x="3" y="32"/>
                  </a:lnTo>
                  <a:lnTo>
                    <a:pt x="3" y="35"/>
                  </a:lnTo>
                  <a:lnTo>
                    <a:pt x="3" y="3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2" name="Freeform 288">
              <a:extLst/>
            </p:cNvPr>
            <p:cNvSpPr>
              <a:spLocks/>
            </p:cNvSpPr>
            <p:nvPr userDrawn="1"/>
          </p:nvSpPr>
          <p:spPr bwMode="gray">
            <a:xfrm>
              <a:off x="1625" y="1801"/>
              <a:ext cx="14" cy="22"/>
            </a:xfrm>
            <a:custGeom>
              <a:avLst/>
              <a:gdLst>
                <a:gd name="T0" fmla="*/ 0 w 14"/>
                <a:gd name="T1" fmla="*/ 21 h 21"/>
                <a:gd name="T2" fmla="*/ 3 w 14"/>
                <a:gd name="T3" fmla="*/ 17 h 21"/>
                <a:gd name="T4" fmla="*/ 7 w 14"/>
                <a:gd name="T5" fmla="*/ 14 h 21"/>
                <a:gd name="T6" fmla="*/ 10 w 14"/>
                <a:gd name="T7" fmla="*/ 7 h 21"/>
                <a:gd name="T8" fmla="*/ 14 w 14"/>
                <a:gd name="T9" fmla="*/ 3 h 21"/>
                <a:gd name="T10" fmla="*/ 14 w 14"/>
                <a:gd name="T11" fmla="*/ 0 h 21"/>
                <a:gd name="T12" fmla="*/ 14 w 14"/>
                <a:gd name="T13" fmla="*/ 7 h 21"/>
                <a:gd name="T14" fmla="*/ 10 w 14"/>
                <a:gd name="T15" fmla="*/ 10 h 21"/>
                <a:gd name="T16" fmla="*/ 3 w 14"/>
                <a:gd name="T17" fmla="*/ 17 h 21"/>
                <a:gd name="T18" fmla="*/ 0 w 14"/>
                <a:gd name="T19" fmla="*/ 21 h 21"/>
                <a:gd name="T20" fmla="*/ 0 w 14"/>
                <a:gd name="T21" fmla="*/ 21 h 21"/>
                <a:gd name="T22" fmla="*/ 0 w 14"/>
                <a:gd name="T23" fmla="*/ 21 h 21"/>
                <a:gd name="T24" fmla="*/ 0 w 14"/>
                <a:gd name="T25"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21">
                  <a:moveTo>
                    <a:pt x="0" y="21"/>
                  </a:moveTo>
                  <a:lnTo>
                    <a:pt x="3" y="17"/>
                  </a:lnTo>
                  <a:lnTo>
                    <a:pt x="7" y="14"/>
                  </a:lnTo>
                  <a:lnTo>
                    <a:pt x="10" y="7"/>
                  </a:lnTo>
                  <a:lnTo>
                    <a:pt x="14" y="3"/>
                  </a:lnTo>
                  <a:lnTo>
                    <a:pt x="14" y="0"/>
                  </a:lnTo>
                  <a:lnTo>
                    <a:pt x="14" y="7"/>
                  </a:lnTo>
                  <a:lnTo>
                    <a:pt x="10" y="10"/>
                  </a:lnTo>
                  <a:lnTo>
                    <a:pt x="3" y="17"/>
                  </a:lnTo>
                  <a:lnTo>
                    <a:pt x="0" y="21"/>
                  </a:lnTo>
                  <a:lnTo>
                    <a:pt x="0" y="21"/>
                  </a:lnTo>
                  <a:lnTo>
                    <a:pt x="0" y="21"/>
                  </a:lnTo>
                  <a:lnTo>
                    <a:pt x="0"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3" name="Freeform 289">
              <a:extLst/>
            </p:cNvPr>
            <p:cNvSpPr>
              <a:spLocks/>
            </p:cNvSpPr>
            <p:nvPr userDrawn="1"/>
          </p:nvSpPr>
          <p:spPr bwMode="gray">
            <a:xfrm>
              <a:off x="1647" y="1786"/>
              <a:ext cx="4" cy="15"/>
            </a:xfrm>
            <a:custGeom>
              <a:avLst/>
              <a:gdLst>
                <a:gd name="T0" fmla="*/ 0 w 4"/>
                <a:gd name="T1" fmla="*/ 14 h 14"/>
                <a:gd name="T2" fmla="*/ 0 w 4"/>
                <a:gd name="T3" fmla="*/ 14 h 14"/>
                <a:gd name="T4" fmla="*/ 0 w 4"/>
                <a:gd name="T5" fmla="*/ 10 h 14"/>
                <a:gd name="T6" fmla="*/ 0 w 4"/>
                <a:gd name="T7" fmla="*/ 7 h 14"/>
                <a:gd name="T8" fmla="*/ 0 w 4"/>
                <a:gd name="T9" fmla="*/ 3 h 14"/>
                <a:gd name="T10" fmla="*/ 4 w 4"/>
                <a:gd name="T11" fmla="*/ 0 h 14"/>
                <a:gd name="T12" fmla="*/ 4 w 4"/>
                <a:gd name="T13" fmla="*/ 0 h 14"/>
                <a:gd name="T14" fmla="*/ 4 w 4"/>
                <a:gd name="T15" fmla="*/ 0 h 14"/>
                <a:gd name="T16" fmla="*/ 0 w 4"/>
                <a:gd name="T17" fmla="*/ 3 h 14"/>
                <a:gd name="T18" fmla="*/ 0 w 4"/>
                <a:gd name="T19" fmla="*/ 7 h 14"/>
                <a:gd name="T20" fmla="*/ 0 w 4"/>
                <a:gd name="T21" fmla="*/ 14 h 14"/>
                <a:gd name="T22" fmla="*/ 0 w 4"/>
                <a:gd name="T2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14">
                  <a:moveTo>
                    <a:pt x="0" y="14"/>
                  </a:moveTo>
                  <a:lnTo>
                    <a:pt x="0" y="14"/>
                  </a:lnTo>
                  <a:lnTo>
                    <a:pt x="0" y="10"/>
                  </a:lnTo>
                  <a:lnTo>
                    <a:pt x="0" y="7"/>
                  </a:lnTo>
                  <a:lnTo>
                    <a:pt x="0" y="3"/>
                  </a:lnTo>
                  <a:lnTo>
                    <a:pt x="4" y="0"/>
                  </a:lnTo>
                  <a:lnTo>
                    <a:pt x="4" y="0"/>
                  </a:lnTo>
                  <a:lnTo>
                    <a:pt x="4" y="0"/>
                  </a:lnTo>
                  <a:lnTo>
                    <a:pt x="0" y="3"/>
                  </a:lnTo>
                  <a:lnTo>
                    <a:pt x="0" y="7"/>
                  </a:lnTo>
                  <a:lnTo>
                    <a:pt x="0" y="14"/>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4" name="Freeform 290">
              <a:extLst/>
            </p:cNvPr>
            <p:cNvSpPr>
              <a:spLocks/>
            </p:cNvSpPr>
            <p:nvPr userDrawn="1"/>
          </p:nvSpPr>
          <p:spPr bwMode="gray">
            <a:xfrm>
              <a:off x="1658" y="1762"/>
              <a:ext cx="22" cy="19"/>
            </a:xfrm>
            <a:custGeom>
              <a:avLst/>
              <a:gdLst>
                <a:gd name="T0" fmla="*/ 17 w 21"/>
                <a:gd name="T1" fmla="*/ 18 h 18"/>
                <a:gd name="T2" fmla="*/ 17 w 21"/>
                <a:gd name="T3" fmla="*/ 15 h 18"/>
                <a:gd name="T4" fmla="*/ 14 w 21"/>
                <a:gd name="T5" fmla="*/ 15 h 18"/>
                <a:gd name="T6" fmla="*/ 10 w 21"/>
                <a:gd name="T7" fmla="*/ 11 h 18"/>
                <a:gd name="T8" fmla="*/ 10 w 21"/>
                <a:gd name="T9" fmla="*/ 11 h 18"/>
                <a:gd name="T10" fmla="*/ 7 w 21"/>
                <a:gd name="T11" fmla="*/ 11 h 18"/>
                <a:gd name="T12" fmla="*/ 3 w 21"/>
                <a:gd name="T13" fmla="*/ 11 h 18"/>
                <a:gd name="T14" fmla="*/ 0 w 21"/>
                <a:gd name="T15" fmla="*/ 7 h 18"/>
                <a:gd name="T16" fmla="*/ 0 w 21"/>
                <a:gd name="T17" fmla="*/ 4 h 18"/>
                <a:gd name="T18" fmla="*/ 0 w 21"/>
                <a:gd name="T19" fmla="*/ 4 h 18"/>
                <a:gd name="T20" fmla="*/ 3 w 21"/>
                <a:gd name="T21" fmla="*/ 0 h 18"/>
                <a:gd name="T22" fmla="*/ 0 w 21"/>
                <a:gd name="T23" fmla="*/ 4 h 18"/>
                <a:gd name="T24" fmla="*/ 0 w 21"/>
                <a:gd name="T25" fmla="*/ 4 h 18"/>
                <a:gd name="T26" fmla="*/ 0 w 21"/>
                <a:gd name="T27" fmla="*/ 7 h 18"/>
                <a:gd name="T28" fmla="*/ 3 w 21"/>
                <a:gd name="T29" fmla="*/ 7 h 18"/>
                <a:gd name="T30" fmla="*/ 7 w 21"/>
                <a:gd name="T31" fmla="*/ 7 h 18"/>
                <a:gd name="T32" fmla="*/ 10 w 21"/>
                <a:gd name="T33" fmla="*/ 11 h 18"/>
                <a:gd name="T34" fmla="*/ 10 w 21"/>
                <a:gd name="T35" fmla="*/ 11 h 18"/>
                <a:gd name="T36" fmla="*/ 17 w 21"/>
                <a:gd name="T37" fmla="*/ 11 h 18"/>
                <a:gd name="T38" fmla="*/ 17 w 21"/>
                <a:gd name="T39" fmla="*/ 15 h 18"/>
                <a:gd name="T40" fmla="*/ 21 w 21"/>
                <a:gd name="T41" fmla="*/ 18 h 18"/>
                <a:gd name="T42" fmla="*/ 17 w 21"/>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 h="18">
                  <a:moveTo>
                    <a:pt x="17" y="18"/>
                  </a:moveTo>
                  <a:lnTo>
                    <a:pt x="17" y="15"/>
                  </a:lnTo>
                  <a:lnTo>
                    <a:pt x="14" y="15"/>
                  </a:lnTo>
                  <a:lnTo>
                    <a:pt x="10" y="11"/>
                  </a:lnTo>
                  <a:lnTo>
                    <a:pt x="10" y="11"/>
                  </a:lnTo>
                  <a:lnTo>
                    <a:pt x="7" y="11"/>
                  </a:lnTo>
                  <a:lnTo>
                    <a:pt x="3" y="11"/>
                  </a:lnTo>
                  <a:lnTo>
                    <a:pt x="0" y="7"/>
                  </a:lnTo>
                  <a:lnTo>
                    <a:pt x="0" y="4"/>
                  </a:lnTo>
                  <a:lnTo>
                    <a:pt x="0" y="4"/>
                  </a:lnTo>
                  <a:lnTo>
                    <a:pt x="3" y="0"/>
                  </a:lnTo>
                  <a:lnTo>
                    <a:pt x="0" y="4"/>
                  </a:lnTo>
                  <a:lnTo>
                    <a:pt x="0" y="4"/>
                  </a:lnTo>
                  <a:lnTo>
                    <a:pt x="0" y="7"/>
                  </a:lnTo>
                  <a:lnTo>
                    <a:pt x="3" y="7"/>
                  </a:lnTo>
                  <a:lnTo>
                    <a:pt x="7" y="7"/>
                  </a:lnTo>
                  <a:lnTo>
                    <a:pt x="10" y="11"/>
                  </a:lnTo>
                  <a:lnTo>
                    <a:pt x="10" y="11"/>
                  </a:lnTo>
                  <a:lnTo>
                    <a:pt x="17" y="11"/>
                  </a:lnTo>
                  <a:lnTo>
                    <a:pt x="17" y="15"/>
                  </a:lnTo>
                  <a:lnTo>
                    <a:pt x="21" y="18"/>
                  </a:lnTo>
                  <a:lnTo>
                    <a:pt x="17"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5" name="Freeform 291">
              <a:extLst/>
            </p:cNvPr>
            <p:cNvSpPr>
              <a:spLocks/>
            </p:cNvSpPr>
            <p:nvPr userDrawn="1"/>
          </p:nvSpPr>
          <p:spPr bwMode="gray">
            <a:xfrm>
              <a:off x="1690" y="1747"/>
              <a:ext cx="4" cy="7"/>
            </a:xfrm>
            <a:custGeom>
              <a:avLst/>
              <a:gdLst>
                <a:gd name="T0" fmla="*/ 0 w 4"/>
                <a:gd name="T1" fmla="*/ 7 h 7"/>
                <a:gd name="T2" fmla="*/ 0 w 4"/>
                <a:gd name="T3" fmla="*/ 7 h 7"/>
                <a:gd name="T4" fmla="*/ 4 w 4"/>
                <a:gd name="T5" fmla="*/ 4 h 7"/>
                <a:gd name="T6" fmla="*/ 4 w 4"/>
                <a:gd name="T7" fmla="*/ 0 h 7"/>
                <a:gd name="T8" fmla="*/ 4 w 4"/>
                <a:gd name="T9" fmla="*/ 4 h 7"/>
                <a:gd name="T10" fmla="*/ 4 w 4"/>
                <a:gd name="T11" fmla="*/ 7 h 7"/>
                <a:gd name="T12" fmla="*/ 0 w 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 h="7">
                  <a:moveTo>
                    <a:pt x="0" y="7"/>
                  </a:moveTo>
                  <a:lnTo>
                    <a:pt x="0" y="7"/>
                  </a:lnTo>
                  <a:lnTo>
                    <a:pt x="4" y="4"/>
                  </a:lnTo>
                  <a:lnTo>
                    <a:pt x="4" y="0"/>
                  </a:lnTo>
                  <a:lnTo>
                    <a:pt x="4" y="4"/>
                  </a:lnTo>
                  <a:lnTo>
                    <a:pt x="4" y="7"/>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6" name="Freeform 292">
              <a:extLst/>
            </p:cNvPr>
            <p:cNvSpPr>
              <a:spLocks/>
            </p:cNvSpPr>
            <p:nvPr userDrawn="1"/>
          </p:nvSpPr>
          <p:spPr bwMode="gray">
            <a:xfrm>
              <a:off x="1817" y="1869"/>
              <a:ext cx="3" cy="19"/>
            </a:xfrm>
            <a:custGeom>
              <a:avLst/>
              <a:gdLst>
                <a:gd name="T0" fmla="*/ 0 w 3"/>
                <a:gd name="T1" fmla="*/ 18 h 18"/>
                <a:gd name="T2" fmla="*/ 0 w 3"/>
                <a:gd name="T3" fmla="*/ 18 h 18"/>
                <a:gd name="T4" fmla="*/ 3 w 3"/>
                <a:gd name="T5" fmla="*/ 0 h 18"/>
                <a:gd name="T6" fmla="*/ 3 w 3"/>
                <a:gd name="T7" fmla="*/ 0 h 18"/>
                <a:gd name="T8" fmla="*/ 3 w 3"/>
                <a:gd name="T9" fmla="*/ 0 h 18"/>
                <a:gd name="T10" fmla="*/ 3 w 3"/>
                <a:gd name="T11" fmla="*/ 0 h 18"/>
                <a:gd name="T12" fmla="*/ 3 w 3"/>
                <a:gd name="T13" fmla="*/ 4 h 18"/>
                <a:gd name="T14" fmla="*/ 3 w 3"/>
                <a:gd name="T15" fmla="*/ 7 h 18"/>
                <a:gd name="T16" fmla="*/ 3 w 3"/>
                <a:gd name="T17" fmla="*/ 14 h 18"/>
                <a:gd name="T18" fmla="*/ 0 w 3"/>
                <a:gd name="T19" fmla="*/ 18 h 18"/>
                <a:gd name="T20" fmla="*/ 0 w 3"/>
                <a:gd name="T21"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18">
                  <a:moveTo>
                    <a:pt x="0" y="18"/>
                  </a:moveTo>
                  <a:lnTo>
                    <a:pt x="0" y="18"/>
                  </a:lnTo>
                  <a:lnTo>
                    <a:pt x="3" y="0"/>
                  </a:lnTo>
                  <a:lnTo>
                    <a:pt x="3" y="0"/>
                  </a:lnTo>
                  <a:lnTo>
                    <a:pt x="3" y="0"/>
                  </a:lnTo>
                  <a:lnTo>
                    <a:pt x="3" y="0"/>
                  </a:lnTo>
                  <a:lnTo>
                    <a:pt x="3" y="4"/>
                  </a:lnTo>
                  <a:lnTo>
                    <a:pt x="3" y="7"/>
                  </a:lnTo>
                  <a:lnTo>
                    <a:pt x="3" y="14"/>
                  </a:lnTo>
                  <a:lnTo>
                    <a:pt x="0" y="18"/>
                  </a:lnTo>
                  <a:lnTo>
                    <a:pt x="0"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7" name="Freeform 293">
              <a:extLst/>
            </p:cNvPr>
            <p:cNvSpPr>
              <a:spLocks/>
            </p:cNvSpPr>
            <p:nvPr userDrawn="1"/>
          </p:nvSpPr>
          <p:spPr bwMode="gray">
            <a:xfrm>
              <a:off x="1886" y="1948"/>
              <a:ext cx="8" cy="5"/>
            </a:xfrm>
            <a:custGeom>
              <a:avLst/>
              <a:gdLst>
                <a:gd name="T0" fmla="*/ 3 w 7"/>
                <a:gd name="T1" fmla="*/ 0 h 4"/>
                <a:gd name="T2" fmla="*/ 0 w 7"/>
                <a:gd name="T3" fmla="*/ 0 h 4"/>
                <a:gd name="T4" fmla="*/ 0 w 7"/>
                <a:gd name="T5" fmla="*/ 0 h 4"/>
                <a:gd name="T6" fmla="*/ 0 w 7"/>
                <a:gd name="T7" fmla="*/ 0 h 4"/>
                <a:gd name="T8" fmla="*/ 3 w 7"/>
                <a:gd name="T9" fmla="*/ 0 h 4"/>
                <a:gd name="T10" fmla="*/ 3 w 7"/>
                <a:gd name="T11" fmla="*/ 0 h 4"/>
                <a:gd name="T12" fmla="*/ 7 w 7"/>
                <a:gd name="T13" fmla="*/ 0 h 4"/>
                <a:gd name="T14" fmla="*/ 7 w 7"/>
                <a:gd name="T15" fmla="*/ 0 h 4"/>
                <a:gd name="T16" fmla="*/ 7 w 7"/>
                <a:gd name="T17" fmla="*/ 4 h 4"/>
                <a:gd name="T18" fmla="*/ 3 w 7"/>
                <a:gd name="T19" fmla="*/ 0 h 4"/>
                <a:gd name="T20" fmla="*/ 3 w 7"/>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4">
                  <a:moveTo>
                    <a:pt x="3" y="0"/>
                  </a:moveTo>
                  <a:lnTo>
                    <a:pt x="0" y="0"/>
                  </a:lnTo>
                  <a:lnTo>
                    <a:pt x="0" y="0"/>
                  </a:lnTo>
                  <a:lnTo>
                    <a:pt x="0" y="0"/>
                  </a:lnTo>
                  <a:lnTo>
                    <a:pt x="3" y="0"/>
                  </a:lnTo>
                  <a:lnTo>
                    <a:pt x="3" y="0"/>
                  </a:lnTo>
                  <a:lnTo>
                    <a:pt x="7" y="0"/>
                  </a:lnTo>
                  <a:lnTo>
                    <a:pt x="7" y="0"/>
                  </a:lnTo>
                  <a:lnTo>
                    <a:pt x="7" y="4"/>
                  </a:lnTo>
                  <a:lnTo>
                    <a:pt x="3" y="0"/>
                  </a:lnTo>
                  <a:lnTo>
                    <a:pt x="3"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8" name="Freeform 294">
              <a:extLst/>
            </p:cNvPr>
            <p:cNvSpPr>
              <a:spLocks/>
            </p:cNvSpPr>
            <p:nvPr userDrawn="1"/>
          </p:nvSpPr>
          <p:spPr bwMode="gray">
            <a:xfrm>
              <a:off x="1894" y="1929"/>
              <a:ext cx="14" cy="7"/>
            </a:xfrm>
            <a:custGeom>
              <a:avLst/>
              <a:gdLst>
                <a:gd name="T0" fmla="*/ 7 w 14"/>
                <a:gd name="T1" fmla="*/ 7 h 7"/>
                <a:gd name="T2" fmla="*/ 7 w 14"/>
                <a:gd name="T3" fmla="*/ 7 h 7"/>
                <a:gd name="T4" fmla="*/ 3 w 14"/>
                <a:gd name="T5" fmla="*/ 4 h 7"/>
                <a:gd name="T6" fmla="*/ 0 w 14"/>
                <a:gd name="T7" fmla="*/ 0 h 7"/>
                <a:gd name="T8" fmla="*/ 0 w 14"/>
                <a:gd name="T9" fmla="*/ 0 h 7"/>
                <a:gd name="T10" fmla="*/ 0 w 14"/>
                <a:gd name="T11" fmla="*/ 0 h 7"/>
                <a:gd name="T12" fmla="*/ 0 w 14"/>
                <a:gd name="T13" fmla="*/ 0 h 7"/>
                <a:gd name="T14" fmla="*/ 0 w 14"/>
                <a:gd name="T15" fmla="*/ 0 h 7"/>
                <a:gd name="T16" fmla="*/ 3 w 14"/>
                <a:gd name="T17" fmla="*/ 4 h 7"/>
                <a:gd name="T18" fmla="*/ 7 w 14"/>
                <a:gd name="T19" fmla="*/ 7 h 7"/>
                <a:gd name="T20" fmla="*/ 10 w 14"/>
                <a:gd name="T21" fmla="*/ 4 h 7"/>
                <a:gd name="T22" fmla="*/ 14 w 14"/>
                <a:gd name="T23" fmla="*/ 4 h 7"/>
                <a:gd name="T24" fmla="*/ 14 w 14"/>
                <a:gd name="T25" fmla="*/ 4 h 7"/>
                <a:gd name="T26" fmla="*/ 14 w 14"/>
                <a:gd name="T27" fmla="*/ 4 h 7"/>
                <a:gd name="T28" fmla="*/ 7 w 14"/>
                <a:gd name="T2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 h="7">
                  <a:moveTo>
                    <a:pt x="7" y="7"/>
                  </a:moveTo>
                  <a:lnTo>
                    <a:pt x="7" y="7"/>
                  </a:lnTo>
                  <a:lnTo>
                    <a:pt x="3" y="4"/>
                  </a:lnTo>
                  <a:lnTo>
                    <a:pt x="0" y="0"/>
                  </a:lnTo>
                  <a:lnTo>
                    <a:pt x="0" y="0"/>
                  </a:lnTo>
                  <a:lnTo>
                    <a:pt x="0" y="0"/>
                  </a:lnTo>
                  <a:lnTo>
                    <a:pt x="0" y="0"/>
                  </a:lnTo>
                  <a:lnTo>
                    <a:pt x="0" y="0"/>
                  </a:lnTo>
                  <a:lnTo>
                    <a:pt x="3" y="4"/>
                  </a:lnTo>
                  <a:lnTo>
                    <a:pt x="7" y="7"/>
                  </a:lnTo>
                  <a:lnTo>
                    <a:pt x="10" y="4"/>
                  </a:lnTo>
                  <a:lnTo>
                    <a:pt x="14" y="4"/>
                  </a:lnTo>
                  <a:lnTo>
                    <a:pt x="14" y="4"/>
                  </a:lnTo>
                  <a:lnTo>
                    <a:pt x="14" y="4"/>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99" name="Freeform 295">
              <a:extLst/>
            </p:cNvPr>
            <p:cNvSpPr>
              <a:spLocks/>
            </p:cNvSpPr>
            <p:nvPr userDrawn="1"/>
          </p:nvSpPr>
          <p:spPr bwMode="gray">
            <a:xfrm>
              <a:off x="1918" y="1903"/>
              <a:ext cx="4" cy="8"/>
            </a:xfrm>
            <a:custGeom>
              <a:avLst/>
              <a:gdLst>
                <a:gd name="T0" fmla="*/ 0 w 4"/>
                <a:gd name="T1" fmla="*/ 7 h 7"/>
                <a:gd name="T2" fmla="*/ 4 w 4"/>
                <a:gd name="T3" fmla="*/ 3 h 7"/>
                <a:gd name="T4" fmla="*/ 4 w 4"/>
                <a:gd name="T5" fmla="*/ 0 h 7"/>
                <a:gd name="T6" fmla="*/ 4 w 4"/>
                <a:gd name="T7" fmla="*/ 3 h 7"/>
                <a:gd name="T8" fmla="*/ 4 w 4"/>
                <a:gd name="T9" fmla="*/ 3 h 7"/>
                <a:gd name="T10" fmla="*/ 4 w 4"/>
                <a:gd name="T11" fmla="*/ 3 h 7"/>
                <a:gd name="T12" fmla="*/ 0 w 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 h="7">
                  <a:moveTo>
                    <a:pt x="0" y="7"/>
                  </a:moveTo>
                  <a:lnTo>
                    <a:pt x="4" y="3"/>
                  </a:lnTo>
                  <a:lnTo>
                    <a:pt x="4" y="0"/>
                  </a:lnTo>
                  <a:lnTo>
                    <a:pt x="4" y="3"/>
                  </a:lnTo>
                  <a:lnTo>
                    <a:pt x="4" y="3"/>
                  </a:lnTo>
                  <a:lnTo>
                    <a:pt x="4" y="3"/>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0" name="Freeform 296">
              <a:extLst/>
            </p:cNvPr>
            <p:cNvSpPr>
              <a:spLocks/>
            </p:cNvSpPr>
            <p:nvPr userDrawn="1"/>
          </p:nvSpPr>
          <p:spPr bwMode="gray">
            <a:xfrm>
              <a:off x="1930" y="1895"/>
              <a:ext cx="10" cy="4"/>
            </a:xfrm>
            <a:custGeom>
              <a:avLst/>
              <a:gdLst>
                <a:gd name="T0" fmla="*/ 0 w 10"/>
                <a:gd name="T1" fmla="*/ 3 h 3"/>
                <a:gd name="T2" fmla="*/ 0 w 10"/>
                <a:gd name="T3" fmla="*/ 3 h 3"/>
                <a:gd name="T4" fmla="*/ 3 w 10"/>
                <a:gd name="T5" fmla="*/ 0 h 3"/>
                <a:gd name="T6" fmla="*/ 10 w 10"/>
                <a:gd name="T7" fmla="*/ 0 h 3"/>
                <a:gd name="T8" fmla="*/ 10 w 10"/>
                <a:gd name="T9" fmla="*/ 0 h 3"/>
                <a:gd name="T10" fmla="*/ 0 w 10"/>
                <a:gd name="T11" fmla="*/ 3 h 3"/>
              </a:gdLst>
              <a:ahLst/>
              <a:cxnLst>
                <a:cxn ang="0">
                  <a:pos x="T0" y="T1"/>
                </a:cxn>
                <a:cxn ang="0">
                  <a:pos x="T2" y="T3"/>
                </a:cxn>
                <a:cxn ang="0">
                  <a:pos x="T4" y="T5"/>
                </a:cxn>
                <a:cxn ang="0">
                  <a:pos x="T6" y="T7"/>
                </a:cxn>
                <a:cxn ang="0">
                  <a:pos x="T8" y="T9"/>
                </a:cxn>
                <a:cxn ang="0">
                  <a:pos x="T10" y="T11"/>
                </a:cxn>
              </a:cxnLst>
              <a:rect l="0" t="0" r="r" b="b"/>
              <a:pathLst>
                <a:path w="10" h="3">
                  <a:moveTo>
                    <a:pt x="0" y="3"/>
                  </a:moveTo>
                  <a:lnTo>
                    <a:pt x="0" y="3"/>
                  </a:lnTo>
                  <a:lnTo>
                    <a:pt x="3" y="0"/>
                  </a:lnTo>
                  <a:lnTo>
                    <a:pt x="10" y="0"/>
                  </a:lnTo>
                  <a:lnTo>
                    <a:pt x="10" y="0"/>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1" name="Freeform 297">
              <a:extLst/>
            </p:cNvPr>
            <p:cNvSpPr>
              <a:spLocks/>
            </p:cNvSpPr>
            <p:nvPr userDrawn="1"/>
          </p:nvSpPr>
          <p:spPr bwMode="gray">
            <a:xfrm>
              <a:off x="2042" y="2070"/>
              <a:ext cx="11" cy="3"/>
            </a:xfrm>
            <a:custGeom>
              <a:avLst/>
              <a:gdLst>
                <a:gd name="T0" fmla="*/ 0 w 11"/>
                <a:gd name="T1" fmla="*/ 0 h 3"/>
                <a:gd name="T2" fmla="*/ 0 w 11"/>
                <a:gd name="T3" fmla="*/ 0 h 3"/>
                <a:gd name="T4" fmla="*/ 4 w 11"/>
                <a:gd name="T5" fmla="*/ 0 h 3"/>
                <a:gd name="T6" fmla="*/ 11 w 11"/>
                <a:gd name="T7" fmla="*/ 3 h 3"/>
                <a:gd name="T8" fmla="*/ 4 w 11"/>
                <a:gd name="T9" fmla="*/ 0 h 3"/>
                <a:gd name="T10" fmla="*/ 0 w 11"/>
                <a:gd name="T11" fmla="*/ 0 h 3"/>
              </a:gdLst>
              <a:ahLst/>
              <a:cxnLst>
                <a:cxn ang="0">
                  <a:pos x="T0" y="T1"/>
                </a:cxn>
                <a:cxn ang="0">
                  <a:pos x="T2" y="T3"/>
                </a:cxn>
                <a:cxn ang="0">
                  <a:pos x="T4" y="T5"/>
                </a:cxn>
                <a:cxn ang="0">
                  <a:pos x="T6" y="T7"/>
                </a:cxn>
                <a:cxn ang="0">
                  <a:pos x="T8" y="T9"/>
                </a:cxn>
                <a:cxn ang="0">
                  <a:pos x="T10" y="T11"/>
                </a:cxn>
              </a:cxnLst>
              <a:rect l="0" t="0" r="r" b="b"/>
              <a:pathLst>
                <a:path w="11" h="3">
                  <a:moveTo>
                    <a:pt x="0" y="0"/>
                  </a:moveTo>
                  <a:lnTo>
                    <a:pt x="0" y="0"/>
                  </a:lnTo>
                  <a:lnTo>
                    <a:pt x="4" y="0"/>
                  </a:lnTo>
                  <a:lnTo>
                    <a:pt x="11" y="3"/>
                  </a:lnTo>
                  <a:lnTo>
                    <a:pt x="4" y="0"/>
                  </a:lnTo>
                  <a:lnTo>
                    <a:pt x="0"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2" name="Freeform 298">
              <a:extLst/>
            </p:cNvPr>
            <p:cNvSpPr>
              <a:spLocks/>
            </p:cNvSpPr>
            <p:nvPr userDrawn="1"/>
          </p:nvSpPr>
          <p:spPr bwMode="gray">
            <a:xfrm>
              <a:off x="2063" y="2078"/>
              <a:ext cx="12" cy="3"/>
            </a:xfrm>
            <a:custGeom>
              <a:avLst/>
              <a:gdLst>
                <a:gd name="T0" fmla="*/ 0 w 11"/>
                <a:gd name="T1" fmla="*/ 3 h 3"/>
                <a:gd name="T2" fmla="*/ 0 w 11"/>
                <a:gd name="T3" fmla="*/ 3 h 3"/>
                <a:gd name="T4" fmla="*/ 7 w 11"/>
                <a:gd name="T5" fmla="*/ 0 h 3"/>
                <a:gd name="T6" fmla="*/ 11 w 11"/>
                <a:gd name="T7" fmla="*/ 0 h 3"/>
                <a:gd name="T8" fmla="*/ 7 w 11"/>
                <a:gd name="T9" fmla="*/ 0 h 3"/>
                <a:gd name="T10" fmla="*/ 0 w 11"/>
                <a:gd name="T11" fmla="*/ 3 h 3"/>
                <a:gd name="T12" fmla="*/ 0 w 11"/>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1" h="3">
                  <a:moveTo>
                    <a:pt x="0" y="3"/>
                  </a:moveTo>
                  <a:lnTo>
                    <a:pt x="0" y="3"/>
                  </a:lnTo>
                  <a:lnTo>
                    <a:pt x="7" y="0"/>
                  </a:lnTo>
                  <a:lnTo>
                    <a:pt x="11" y="0"/>
                  </a:lnTo>
                  <a:lnTo>
                    <a:pt x="7" y="0"/>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3" name="Freeform 299">
              <a:extLst/>
            </p:cNvPr>
            <p:cNvSpPr>
              <a:spLocks/>
            </p:cNvSpPr>
            <p:nvPr userDrawn="1"/>
          </p:nvSpPr>
          <p:spPr bwMode="gray">
            <a:xfrm>
              <a:off x="2085" y="2093"/>
              <a:ext cx="4" cy="15"/>
            </a:xfrm>
            <a:custGeom>
              <a:avLst/>
              <a:gdLst>
                <a:gd name="T0" fmla="*/ 0 w 4"/>
                <a:gd name="T1" fmla="*/ 14 h 14"/>
                <a:gd name="T2" fmla="*/ 0 w 4"/>
                <a:gd name="T3" fmla="*/ 10 h 14"/>
                <a:gd name="T4" fmla="*/ 0 w 4"/>
                <a:gd name="T5" fmla="*/ 7 h 14"/>
                <a:gd name="T6" fmla="*/ 4 w 4"/>
                <a:gd name="T7" fmla="*/ 0 h 14"/>
                <a:gd name="T8" fmla="*/ 0 w 4"/>
                <a:gd name="T9" fmla="*/ 14 h 14"/>
              </a:gdLst>
              <a:ahLst/>
              <a:cxnLst>
                <a:cxn ang="0">
                  <a:pos x="T0" y="T1"/>
                </a:cxn>
                <a:cxn ang="0">
                  <a:pos x="T2" y="T3"/>
                </a:cxn>
                <a:cxn ang="0">
                  <a:pos x="T4" y="T5"/>
                </a:cxn>
                <a:cxn ang="0">
                  <a:pos x="T6" y="T7"/>
                </a:cxn>
                <a:cxn ang="0">
                  <a:pos x="T8" y="T9"/>
                </a:cxn>
              </a:cxnLst>
              <a:rect l="0" t="0" r="r" b="b"/>
              <a:pathLst>
                <a:path w="4" h="14">
                  <a:moveTo>
                    <a:pt x="0" y="14"/>
                  </a:moveTo>
                  <a:lnTo>
                    <a:pt x="0" y="10"/>
                  </a:lnTo>
                  <a:lnTo>
                    <a:pt x="0" y="7"/>
                  </a:lnTo>
                  <a:lnTo>
                    <a:pt x="4" y="0"/>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4" name="Freeform 300">
              <a:extLst/>
            </p:cNvPr>
            <p:cNvSpPr>
              <a:spLocks/>
            </p:cNvSpPr>
            <p:nvPr userDrawn="1"/>
          </p:nvSpPr>
          <p:spPr bwMode="gray">
            <a:xfrm>
              <a:off x="2075" y="2040"/>
              <a:ext cx="7" cy="30"/>
            </a:xfrm>
            <a:custGeom>
              <a:avLst/>
              <a:gdLst>
                <a:gd name="T0" fmla="*/ 7 w 7"/>
                <a:gd name="T1" fmla="*/ 28 h 28"/>
                <a:gd name="T2" fmla="*/ 7 w 7"/>
                <a:gd name="T3" fmla="*/ 21 h 28"/>
                <a:gd name="T4" fmla="*/ 7 w 7"/>
                <a:gd name="T5" fmla="*/ 14 h 28"/>
                <a:gd name="T6" fmla="*/ 3 w 7"/>
                <a:gd name="T7" fmla="*/ 7 h 28"/>
                <a:gd name="T8" fmla="*/ 0 w 7"/>
                <a:gd name="T9" fmla="*/ 0 h 28"/>
                <a:gd name="T10" fmla="*/ 3 w 7"/>
                <a:gd name="T11" fmla="*/ 7 h 28"/>
                <a:gd name="T12" fmla="*/ 7 w 7"/>
                <a:gd name="T13" fmla="*/ 14 h 28"/>
                <a:gd name="T14" fmla="*/ 7 w 7"/>
                <a:gd name="T15" fmla="*/ 21 h 28"/>
                <a:gd name="T16" fmla="*/ 7 w 7"/>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28">
                  <a:moveTo>
                    <a:pt x="7" y="28"/>
                  </a:moveTo>
                  <a:lnTo>
                    <a:pt x="7" y="21"/>
                  </a:lnTo>
                  <a:lnTo>
                    <a:pt x="7" y="14"/>
                  </a:lnTo>
                  <a:lnTo>
                    <a:pt x="3" y="7"/>
                  </a:lnTo>
                  <a:lnTo>
                    <a:pt x="0" y="0"/>
                  </a:lnTo>
                  <a:lnTo>
                    <a:pt x="3" y="7"/>
                  </a:lnTo>
                  <a:lnTo>
                    <a:pt x="7" y="14"/>
                  </a:lnTo>
                  <a:lnTo>
                    <a:pt x="7" y="21"/>
                  </a:lnTo>
                  <a:lnTo>
                    <a:pt x="7" y="2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5" name="Freeform 301">
              <a:extLst/>
            </p:cNvPr>
            <p:cNvSpPr>
              <a:spLocks/>
            </p:cNvSpPr>
            <p:nvPr userDrawn="1"/>
          </p:nvSpPr>
          <p:spPr bwMode="gray">
            <a:xfrm>
              <a:off x="2027" y="1500"/>
              <a:ext cx="265" cy="114"/>
            </a:xfrm>
            <a:custGeom>
              <a:avLst/>
              <a:gdLst>
                <a:gd name="T0" fmla="*/ 229 w 257"/>
                <a:gd name="T1" fmla="*/ 14 h 106"/>
                <a:gd name="T2" fmla="*/ 215 w 257"/>
                <a:gd name="T3" fmla="*/ 18 h 106"/>
                <a:gd name="T4" fmla="*/ 204 w 257"/>
                <a:gd name="T5" fmla="*/ 21 h 106"/>
                <a:gd name="T6" fmla="*/ 194 w 257"/>
                <a:gd name="T7" fmla="*/ 29 h 106"/>
                <a:gd name="T8" fmla="*/ 194 w 257"/>
                <a:gd name="T9" fmla="*/ 29 h 106"/>
                <a:gd name="T10" fmla="*/ 194 w 257"/>
                <a:gd name="T11" fmla="*/ 32 h 106"/>
                <a:gd name="T12" fmla="*/ 194 w 257"/>
                <a:gd name="T13" fmla="*/ 39 h 106"/>
                <a:gd name="T14" fmla="*/ 190 w 257"/>
                <a:gd name="T15" fmla="*/ 46 h 106"/>
                <a:gd name="T16" fmla="*/ 187 w 257"/>
                <a:gd name="T17" fmla="*/ 53 h 106"/>
                <a:gd name="T18" fmla="*/ 180 w 257"/>
                <a:gd name="T19" fmla="*/ 57 h 106"/>
                <a:gd name="T20" fmla="*/ 169 w 257"/>
                <a:gd name="T21" fmla="*/ 60 h 106"/>
                <a:gd name="T22" fmla="*/ 151 w 257"/>
                <a:gd name="T23" fmla="*/ 67 h 106"/>
                <a:gd name="T24" fmla="*/ 123 w 257"/>
                <a:gd name="T25" fmla="*/ 71 h 106"/>
                <a:gd name="T26" fmla="*/ 99 w 257"/>
                <a:gd name="T27" fmla="*/ 78 h 106"/>
                <a:gd name="T28" fmla="*/ 77 w 257"/>
                <a:gd name="T29" fmla="*/ 81 h 106"/>
                <a:gd name="T30" fmla="*/ 67 w 257"/>
                <a:gd name="T31" fmla="*/ 85 h 106"/>
                <a:gd name="T32" fmla="*/ 63 w 257"/>
                <a:gd name="T33" fmla="*/ 88 h 106"/>
                <a:gd name="T34" fmla="*/ 56 w 257"/>
                <a:gd name="T35" fmla="*/ 92 h 106"/>
                <a:gd name="T36" fmla="*/ 46 w 257"/>
                <a:gd name="T37" fmla="*/ 99 h 106"/>
                <a:gd name="T38" fmla="*/ 35 w 257"/>
                <a:gd name="T39" fmla="*/ 103 h 106"/>
                <a:gd name="T40" fmla="*/ 25 w 257"/>
                <a:gd name="T41" fmla="*/ 106 h 106"/>
                <a:gd name="T42" fmla="*/ 11 w 257"/>
                <a:gd name="T43" fmla="*/ 106 h 106"/>
                <a:gd name="T44" fmla="*/ 3 w 257"/>
                <a:gd name="T45" fmla="*/ 106 h 106"/>
                <a:gd name="T46" fmla="*/ 0 w 257"/>
                <a:gd name="T47" fmla="*/ 103 h 106"/>
                <a:gd name="T48" fmla="*/ 3 w 257"/>
                <a:gd name="T49" fmla="*/ 106 h 106"/>
                <a:gd name="T50" fmla="*/ 11 w 257"/>
                <a:gd name="T51" fmla="*/ 106 h 106"/>
                <a:gd name="T52" fmla="*/ 25 w 257"/>
                <a:gd name="T53" fmla="*/ 106 h 106"/>
                <a:gd name="T54" fmla="*/ 35 w 257"/>
                <a:gd name="T55" fmla="*/ 103 h 106"/>
                <a:gd name="T56" fmla="*/ 46 w 257"/>
                <a:gd name="T57" fmla="*/ 95 h 106"/>
                <a:gd name="T58" fmla="*/ 53 w 257"/>
                <a:gd name="T59" fmla="*/ 92 h 106"/>
                <a:gd name="T60" fmla="*/ 60 w 257"/>
                <a:gd name="T61" fmla="*/ 88 h 106"/>
                <a:gd name="T62" fmla="*/ 67 w 257"/>
                <a:gd name="T63" fmla="*/ 85 h 106"/>
                <a:gd name="T64" fmla="*/ 81 w 257"/>
                <a:gd name="T65" fmla="*/ 81 h 106"/>
                <a:gd name="T66" fmla="*/ 109 w 257"/>
                <a:gd name="T67" fmla="*/ 74 h 106"/>
                <a:gd name="T68" fmla="*/ 144 w 257"/>
                <a:gd name="T69" fmla="*/ 67 h 106"/>
                <a:gd name="T70" fmla="*/ 169 w 257"/>
                <a:gd name="T71" fmla="*/ 60 h 106"/>
                <a:gd name="T72" fmla="*/ 180 w 257"/>
                <a:gd name="T73" fmla="*/ 57 h 106"/>
                <a:gd name="T74" fmla="*/ 187 w 257"/>
                <a:gd name="T75" fmla="*/ 53 h 106"/>
                <a:gd name="T76" fmla="*/ 190 w 257"/>
                <a:gd name="T77" fmla="*/ 46 h 106"/>
                <a:gd name="T78" fmla="*/ 194 w 257"/>
                <a:gd name="T79" fmla="*/ 39 h 106"/>
                <a:gd name="T80" fmla="*/ 194 w 257"/>
                <a:gd name="T81" fmla="*/ 32 h 106"/>
                <a:gd name="T82" fmla="*/ 194 w 257"/>
                <a:gd name="T83" fmla="*/ 29 h 106"/>
                <a:gd name="T84" fmla="*/ 194 w 257"/>
                <a:gd name="T85" fmla="*/ 29 h 106"/>
                <a:gd name="T86" fmla="*/ 204 w 257"/>
                <a:gd name="T87" fmla="*/ 21 h 106"/>
                <a:gd name="T88" fmla="*/ 215 w 257"/>
                <a:gd name="T89" fmla="*/ 18 h 106"/>
                <a:gd name="T90" fmla="*/ 225 w 257"/>
                <a:gd name="T91" fmla="*/ 14 h 106"/>
                <a:gd name="T92" fmla="*/ 236 w 257"/>
                <a:gd name="T93" fmla="*/ 14 h 106"/>
                <a:gd name="T94" fmla="*/ 243 w 257"/>
                <a:gd name="T95" fmla="*/ 11 h 106"/>
                <a:gd name="T96" fmla="*/ 250 w 257"/>
                <a:gd name="T97" fmla="*/ 7 h 106"/>
                <a:gd name="T98" fmla="*/ 257 w 257"/>
                <a:gd name="T99" fmla="*/ 4 h 106"/>
                <a:gd name="T100" fmla="*/ 257 w 257"/>
                <a:gd name="T101" fmla="*/ 0 h 106"/>
                <a:gd name="T102" fmla="*/ 257 w 257"/>
                <a:gd name="T103" fmla="*/ 0 h 106"/>
                <a:gd name="T104" fmla="*/ 254 w 257"/>
                <a:gd name="T105" fmla="*/ 7 h 106"/>
                <a:gd name="T106" fmla="*/ 247 w 257"/>
                <a:gd name="T107" fmla="*/ 11 h 106"/>
                <a:gd name="T108" fmla="*/ 236 w 257"/>
                <a:gd name="T109" fmla="*/ 14 h 106"/>
                <a:gd name="T110" fmla="*/ 229 w 257"/>
                <a:gd name="T111" fmla="*/ 14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57" h="106">
                  <a:moveTo>
                    <a:pt x="229" y="14"/>
                  </a:moveTo>
                  <a:lnTo>
                    <a:pt x="215" y="18"/>
                  </a:lnTo>
                  <a:lnTo>
                    <a:pt x="204" y="21"/>
                  </a:lnTo>
                  <a:lnTo>
                    <a:pt x="194" y="29"/>
                  </a:lnTo>
                  <a:lnTo>
                    <a:pt x="194" y="29"/>
                  </a:lnTo>
                  <a:lnTo>
                    <a:pt x="194" y="32"/>
                  </a:lnTo>
                  <a:lnTo>
                    <a:pt x="194" y="39"/>
                  </a:lnTo>
                  <a:lnTo>
                    <a:pt x="190" y="46"/>
                  </a:lnTo>
                  <a:lnTo>
                    <a:pt x="187" y="53"/>
                  </a:lnTo>
                  <a:lnTo>
                    <a:pt x="180" y="57"/>
                  </a:lnTo>
                  <a:lnTo>
                    <a:pt x="169" y="60"/>
                  </a:lnTo>
                  <a:lnTo>
                    <a:pt x="151" y="67"/>
                  </a:lnTo>
                  <a:lnTo>
                    <a:pt x="123" y="71"/>
                  </a:lnTo>
                  <a:lnTo>
                    <a:pt x="99" y="78"/>
                  </a:lnTo>
                  <a:lnTo>
                    <a:pt x="77" y="81"/>
                  </a:lnTo>
                  <a:lnTo>
                    <a:pt x="67" y="85"/>
                  </a:lnTo>
                  <a:lnTo>
                    <a:pt x="63" y="88"/>
                  </a:lnTo>
                  <a:lnTo>
                    <a:pt x="56" y="92"/>
                  </a:lnTo>
                  <a:lnTo>
                    <a:pt x="46" y="99"/>
                  </a:lnTo>
                  <a:lnTo>
                    <a:pt x="35" y="103"/>
                  </a:lnTo>
                  <a:lnTo>
                    <a:pt x="25" y="106"/>
                  </a:lnTo>
                  <a:lnTo>
                    <a:pt x="11" y="106"/>
                  </a:lnTo>
                  <a:lnTo>
                    <a:pt x="3" y="106"/>
                  </a:lnTo>
                  <a:lnTo>
                    <a:pt x="0" y="103"/>
                  </a:lnTo>
                  <a:lnTo>
                    <a:pt x="3" y="106"/>
                  </a:lnTo>
                  <a:lnTo>
                    <a:pt x="11" y="106"/>
                  </a:lnTo>
                  <a:lnTo>
                    <a:pt x="25" y="106"/>
                  </a:lnTo>
                  <a:lnTo>
                    <a:pt x="35" y="103"/>
                  </a:lnTo>
                  <a:lnTo>
                    <a:pt x="46" y="95"/>
                  </a:lnTo>
                  <a:lnTo>
                    <a:pt x="53" y="92"/>
                  </a:lnTo>
                  <a:lnTo>
                    <a:pt x="60" y="88"/>
                  </a:lnTo>
                  <a:lnTo>
                    <a:pt x="67" y="85"/>
                  </a:lnTo>
                  <a:lnTo>
                    <a:pt x="81" y="81"/>
                  </a:lnTo>
                  <a:lnTo>
                    <a:pt x="109" y="74"/>
                  </a:lnTo>
                  <a:lnTo>
                    <a:pt x="144" y="67"/>
                  </a:lnTo>
                  <a:lnTo>
                    <a:pt x="169" y="60"/>
                  </a:lnTo>
                  <a:lnTo>
                    <a:pt x="180" y="57"/>
                  </a:lnTo>
                  <a:lnTo>
                    <a:pt x="187" y="53"/>
                  </a:lnTo>
                  <a:lnTo>
                    <a:pt x="190" y="46"/>
                  </a:lnTo>
                  <a:lnTo>
                    <a:pt x="194" y="39"/>
                  </a:lnTo>
                  <a:lnTo>
                    <a:pt x="194" y="32"/>
                  </a:lnTo>
                  <a:lnTo>
                    <a:pt x="194" y="29"/>
                  </a:lnTo>
                  <a:lnTo>
                    <a:pt x="194" y="29"/>
                  </a:lnTo>
                  <a:lnTo>
                    <a:pt x="204" y="21"/>
                  </a:lnTo>
                  <a:lnTo>
                    <a:pt x="215" y="18"/>
                  </a:lnTo>
                  <a:lnTo>
                    <a:pt x="225" y="14"/>
                  </a:lnTo>
                  <a:lnTo>
                    <a:pt x="236" y="14"/>
                  </a:lnTo>
                  <a:lnTo>
                    <a:pt x="243" y="11"/>
                  </a:lnTo>
                  <a:lnTo>
                    <a:pt x="250" y="7"/>
                  </a:lnTo>
                  <a:lnTo>
                    <a:pt x="257" y="4"/>
                  </a:lnTo>
                  <a:lnTo>
                    <a:pt x="257" y="0"/>
                  </a:lnTo>
                  <a:lnTo>
                    <a:pt x="257" y="0"/>
                  </a:lnTo>
                  <a:lnTo>
                    <a:pt x="254" y="7"/>
                  </a:lnTo>
                  <a:lnTo>
                    <a:pt x="247" y="11"/>
                  </a:lnTo>
                  <a:lnTo>
                    <a:pt x="236" y="14"/>
                  </a:lnTo>
                  <a:lnTo>
                    <a:pt x="229"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6" name="Freeform 302">
              <a:extLst/>
            </p:cNvPr>
            <p:cNvSpPr>
              <a:spLocks/>
            </p:cNvSpPr>
            <p:nvPr userDrawn="1"/>
          </p:nvSpPr>
          <p:spPr bwMode="gray">
            <a:xfrm>
              <a:off x="2317" y="1355"/>
              <a:ext cx="134" cy="130"/>
            </a:xfrm>
            <a:custGeom>
              <a:avLst/>
              <a:gdLst>
                <a:gd name="T0" fmla="*/ 102 w 130"/>
                <a:gd name="T1" fmla="*/ 110 h 120"/>
                <a:gd name="T2" fmla="*/ 98 w 130"/>
                <a:gd name="T3" fmla="*/ 103 h 120"/>
                <a:gd name="T4" fmla="*/ 91 w 130"/>
                <a:gd name="T5" fmla="*/ 96 h 120"/>
                <a:gd name="T6" fmla="*/ 88 w 130"/>
                <a:gd name="T7" fmla="*/ 96 h 120"/>
                <a:gd name="T8" fmla="*/ 81 w 130"/>
                <a:gd name="T9" fmla="*/ 96 h 120"/>
                <a:gd name="T10" fmla="*/ 77 w 130"/>
                <a:gd name="T11" fmla="*/ 96 h 120"/>
                <a:gd name="T12" fmla="*/ 74 w 130"/>
                <a:gd name="T13" fmla="*/ 96 h 120"/>
                <a:gd name="T14" fmla="*/ 70 w 130"/>
                <a:gd name="T15" fmla="*/ 96 h 120"/>
                <a:gd name="T16" fmla="*/ 70 w 130"/>
                <a:gd name="T17" fmla="*/ 89 h 120"/>
                <a:gd name="T18" fmla="*/ 67 w 130"/>
                <a:gd name="T19" fmla="*/ 78 h 120"/>
                <a:gd name="T20" fmla="*/ 60 w 130"/>
                <a:gd name="T21" fmla="*/ 71 h 120"/>
                <a:gd name="T22" fmla="*/ 56 w 130"/>
                <a:gd name="T23" fmla="*/ 64 h 120"/>
                <a:gd name="T24" fmla="*/ 49 w 130"/>
                <a:gd name="T25" fmla="*/ 57 h 120"/>
                <a:gd name="T26" fmla="*/ 46 w 130"/>
                <a:gd name="T27" fmla="*/ 53 h 120"/>
                <a:gd name="T28" fmla="*/ 42 w 130"/>
                <a:gd name="T29" fmla="*/ 53 h 120"/>
                <a:gd name="T30" fmla="*/ 39 w 130"/>
                <a:gd name="T31" fmla="*/ 43 h 120"/>
                <a:gd name="T32" fmla="*/ 39 w 130"/>
                <a:gd name="T33" fmla="*/ 32 h 120"/>
                <a:gd name="T34" fmla="*/ 35 w 130"/>
                <a:gd name="T35" fmla="*/ 25 h 120"/>
                <a:gd name="T36" fmla="*/ 32 w 130"/>
                <a:gd name="T37" fmla="*/ 22 h 120"/>
                <a:gd name="T38" fmla="*/ 32 w 130"/>
                <a:gd name="T39" fmla="*/ 22 h 120"/>
                <a:gd name="T40" fmla="*/ 28 w 130"/>
                <a:gd name="T41" fmla="*/ 11 h 120"/>
                <a:gd name="T42" fmla="*/ 21 w 130"/>
                <a:gd name="T43" fmla="*/ 4 h 120"/>
                <a:gd name="T44" fmla="*/ 10 w 130"/>
                <a:gd name="T45" fmla="*/ 0 h 120"/>
                <a:gd name="T46" fmla="*/ 0 w 130"/>
                <a:gd name="T47" fmla="*/ 0 h 120"/>
                <a:gd name="T48" fmla="*/ 10 w 130"/>
                <a:gd name="T49" fmla="*/ 0 h 120"/>
                <a:gd name="T50" fmla="*/ 21 w 130"/>
                <a:gd name="T51" fmla="*/ 4 h 120"/>
                <a:gd name="T52" fmla="*/ 28 w 130"/>
                <a:gd name="T53" fmla="*/ 11 h 120"/>
                <a:gd name="T54" fmla="*/ 32 w 130"/>
                <a:gd name="T55" fmla="*/ 22 h 120"/>
                <a:gd name="T56" fmla="*/ 32 w 130"/>
                <a:gd name="T57" fmla="*/ 22 h 120"/>
                <a:gd name="T58" fmla="*/ 35 w 130"/>
                <a:gd name="T59" fmla="*/ 25 h 120"/>
                <a:gd name="T60" fmla="*/ 39 w 130"/>
                <a:gd name="T61" fmla="*/ 32 h 120"/>
                <a:gd name="T62" fmla="*/ 42 w 130"/>
                <a:gd name="T63" fmla="*/ 43 h 120"/>
                <a:gd name="T64" fmla="*/ 42 w 130"/>
                <a:gd name="T65" fmla="*/ 53 h 120"/>
                <a:gd name="T66" fmla="*/ 46 w 130"/>
                <a:gd name="T67" fmla="*/ 53 h 120"/>
                <a:gd name="T68" fmla="*/ 49 w 130"/>
                <a:gd name="T69" fmla="*/ 57 h 120"/>
                <a:gd name="T70" fmla="*/ 56 w 130"/>
                <a:gd name="T71" fmla="*/ 64 h 120"/>
                <a:gd name="T72" fmla="*/ 60 w 130"/>
                <a:gd name="T73" fmla="*/ 71 h 120"/>
                <a:gd name="T74" fmla="*/ 67 w 130"/>
                <a:gd name="T75" fmla="*/ 78 h 120"/>
                <a:gd name="T76" fmla="*/ 70 w 130"/>
                <a:gd name="T77" fmla="*/ 89 h 120"/>
                <a:gd name="T78" fmla="*/ 74 w 130"/>
                <a:gd name="T79" fmla="*/ 96 h 120"/>
                <a:gd name="T80" fmla="*/ 74 w 130"/>
                <a:gd name="T81" fmla="*/ 96 h 120"/>
                <a:gd name="T82" fmla="*/ 77 w 130"/>
                <a:gd name="T83" fmla="*/ 96 h 120"/>
                <a:gd name="T84" fmla="*/ 81 w 130"/>
                <a:gd name="T85" fmla="*/ 96 h 120"/>
                <a:gd name="T86" fmla="*/ 88 w 130"/>
                <a:gd name="T87" fmla="*/ 96 h 120"/>
                <a:gd name="T88" fmla="*/ 95 w 130"/>
                <a:gd name="T89" fmla="*/ 96 h 120"/>
                <a:gd name="T90" fmla="*/ 98 w 130"/>
                <a:gd name="T91" fmla="*/ 103 h 120"/>
                <a:gd name="T92" fmla="*/ 102 w 130"/>
                <a:gd name="T93" fmla="*/ 110 h 120"/>
                <a:gd name="T94" fmla="*/ 105 w 130"/>
                <a:gd name="T95" fmla="*/ 110 h 120"/>
                <a:gd name="T96" fmla="*/ 105 w 130"/>
                <a:gd name="T97" fmla="*/ 113 h 120"/>
                <a:gd name="T98" fmla="*/ 105 w 130"/>
                <a:gd name="T99" fmla="*/ 117 h 120"/>
                <a:gd name="T100" fmla="*/ 109 w 130"/>
                <a:gd name="T101" fmla="*/ 120 h 120"/>
                <a:gd name="T102" fmla="*/ 116 w 130"/>
                <a:gd name="T103" fmla="*/ 120 h 120"/>
                <a:gd name="T104" fmla="*/ 123 w 130"/>
                <a:gd name="T105" fmla="*/ 117 h 120"/>
                <a:gd name="T106" fmla="*/ 130 w 130"/>
                <a:gd name="T107" fmla="*/ 113 h 120"/>
                <a:gd name="T108" fmla="*/ 130 w 130"/>
                <a:gd name="T109" fmla="*/ 113 h 120"/>
                <a:gd name="T110" fmla="*/ 130 w 130"/>
                <a:gd name="T111" fmla="*/ 113 h 120"/>
                <a:gd name="T112" fmla="*/ 123 w 130"/>
                <a:gd name="T113" fmla="*/ 120 h 120"/>
                <a:gd name="T114" fmla="*/ 116 w 130"/>
                <a:gd name="T115" fmla="*/ 120 h 120"/>
                <a:gd name="T116" fmla="*/ 109 w 130"/>
                <a:gd name="T117" fmla="*/ 120 h 120"/>
                <a:gd name="T118" fmla="*/ 105 w 130"/>
                <a:gd name="T119" fmla="*/ 117 h 120"/>
                <a:gd name="T120" fmla="*/ 105 w 130"/>
                <a:gd name="T121" fmla="*/ 113 h 120"/>
                <a:gd name="T122" fmla="*/ 102 w 130"/>
                <a:gd name="T123" fmla="*/ 110 h 120"/>
                <a:gd name="T124" fmla="*/ 102 w 130"/>
                <a:gd name="T125" fmla="*/ 11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0" h="120">
                  <a:moveTo>
                    <a:pt x="102" y="110"/>
                  </a:moveTo>
                  <a:lnTo>
                    <a:pt x="98" y="103"/>
                  </a:lnTo>
                  <a:lnTo>
                    <a:pt x="91" y="96"/>
                  </a:lnTo>
                  <a:lnTo>
                    <a:pt x="88" y="96"/>
                  </a:lnTo>
                  <a:lnTo>
                    <a:pt x="81" y="96"/>
                  </a:lnTo>
                  <a:lnTo>
                    <a:pt x="77" y="96"/>
                  </a:lnTo>
                  <a:lnTo>
                    <a:pt x="74" y="96"/>
                  </a:lnTo>
                  <a:lnTo>
                    <a:pt x="70" y="96"/>
                  </a:lnTo>
                  <a:lnTo>
                    <a:pt x="70" y="89"/>
                  </a:lnTo>
                  <a:lnTo>
                    <a:pt x="67" y="78"/>
                  </a:lnTo>
                  <a:lnTo>
                    <a:pt x="60" y="71"/>
                  </a:lnTo>
                  <a:lnTo>
                    <a:pt x="56" y="64"/>
                  </a:lnTo>
                  <a:lnTo>
                    <a:pt x="49" y="57"/>
                  </a:lnTo>
                  <a:lnTo>
                    <a:pt x="46" y="53"/>
                  </a:lnTo>
                  <a:lnTo>
                    <a:pt x="42" y="53"/>
                  </a:lnTo>
                  <a:lnTo>
                    <a:pt x="39" y="43"/>
                  </a:lnTo>
                  <a:lnTo>
                    <a:pt x="39" y="32"/>
                  </a:lnTo>
                  <a:lnTo>
                    <a:pt x="35" y="25"/>
                  </a:lnTo>
                  <a:lnTo>
                    <a:pt x="32" y="22"/>
                  </a:lnTo>
                  <a:lnTo>
                    <a:pt x="32" y="22"/>
                  </a:lnTo>
                  <a:lnTo>
                    <a:pt x="28" y="11"/>
                  </a:lnTo>
                  <a:lnTo>
                    <a:pt x="21" y="4"/>
                  </a:lnTo>
                  <a:lnTo>
                    <a:pt x="10" y="0"/>
                  </a:lnTo>
                  <a:lnTo>
                    <a:pt x="0" y="0"/>
                  </a:lnTo>
                  <a:lnTo>
                    <a:pt x="10" y="0"/>
                  </a:lnTo>
                  <a:lnTo>
                    <a:pt x="21" y="4"/>
                  </a:lnTo>
                  <a:lnTo>
                    <a:pt x="28" y="11"/>
                  </a:lnTo>
                  <a:lnTo>
                    <a:pt x="32" y="22"/>
                  </a:lnTo>
                  <a:lnTo>
                    <a:pt x="32" y="22"/>
                  </a:lnTo>
                  <a:lnTo>
                    <a:pt x="35" y="25"/>
                  </a:lnTo>
                  <a:lnTo>
                    <a:pt x="39" y="32"/>
                  </a:lnTo>
                  <a:lnTo>
                    <a:pt x="42" y="43"/>
                  </a:lnTo>
                  <a:lnTo>
                    <a:pt x="42" y="53"/>
                  </a:lnTo>
                  <a:lnTo>
                    <a:pt x="46" y="53"/>
                  </a:lnTo>
                  <a:lnTo>
                    <a:pt x="49" y="57"/>
                  </a:lnTo>
                  <a:lnTo>
                    <a:pt x="56" y="64"/>
                  </a:lnTo>
                  <a:lnTo>
                    <a:pt x="60" y="71"/>
                  </a:lnTo>
                  <a:lnTo>
                    <a:pt x="67" y="78"/>
                  </a:lnTo>
                  <a:lnTo>
                    <a:pt x="70" y="89"/>
                  </a:lnTo>
                  <a:lnTo>
                    <a:pt x="74" y="96"/>
                  </a:lnTo>
                  <a:lnTo>
                    <a:pt x="74" y="96"/>
                  </a:lnTo>
                  <a:lnTo>
                    <a:pt x="77" y="96"/>
                  </a:lnTo>
                  <a:lnTo>
                    <a:pt x="81" y="96"/>
                  </a:lnTo>
                  <a:lnTo>
                    <a:pt x="88" y="96"/>
                  </a:lnTo>
                  <a:lnTo>
                    <a:pt x="95" y="96"/>
                  </a:lnTo>
                  <a:lnTo>
                    <a:pt x="98" y="103"/>
                  </a:lnTo>
                  <a:lnTo>
                    <a:pt x="102" y="110"/>
                  </a:lnTo>
                  <a:lnTo>
                    <a:pt x="105" y="110"/>
                  </a:lnTo>
                  <a:lnTo>
                    <a:pt x="105" y="113"/>
                  </a:lnTo>
                  <a:lnTo>
                    <a:pt x="105" y="117"/>
                  </a:lnTo>
                  <a:lnTo>
                    <a:pt x="109" y="120"/>
                  </a:lnTo>
                  <a:lnTo>
                    <a:pt x="116" y="120"/>
                  </a:lnTo>
                  <a:lnTo>
                    <a:pt x="123" y="117"/>
                  </a:lnTo>
                  <a:lnTo>
                    <a:pt x="130" y="113"/>
                  </a:lnTo>
                  <a:lnTo>
                    <a:pt x="130" y="113"/>
                  </a:lnTo>
                  <a:lnTo>
                    <a:pt x="130" y="113"/>
                  </a:lnTo>
                  <a:lnTo>
                    <a:pt x="123" y="120"/>
                  </a:lnTo>
                  <a:lnTo>
                    <a:pt x="116" y="120"/>
                  </a:lnTo>
                  <a:lnTo>
                    <a:pt x="109" y="120"/>
                  </a:lnTo>
                  <a:lnTo>
                    <a:pt x="105" y="117"/>
                  </a:lnTo>
                  <a:lnTo>
                    <a:pt x="105" y="113"/>
                  </a:lnTo>
                  <a:lnTo>
                    <a:pt x="102" y="110"/>
                  </a:lnTo>
                  <a:lnTo>
                    <a:pt x="102" y="11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7" name="Freeform 303">
              <a:extLst/>
            </p:cNvPr>
            <p:cNvSpPr>
              <a:spLocks/>
            </p:cNvSpPr>
            <p:nvPr userDrawn="1"/>
          </p:nvSpPr>
          <p:spPr bwMode="gray">
            <a:xfrm>
              <a:off x="2484" y="1443"/>
              <a:ext cx="3" cy="8"/>
            </a:xfrm>
            <a:custGeom>
              <a:avLst/>
              <a:gdLst>
                <a:gd name="T0" fmla="*/ 3 w 3"/>
                <a:gd name="T1" fmla="*/ 8 h 8"/>
                <a:gd name="T2" fmla="*/ 3 w 3"/>
                <a:gd name="T3" fmla="*/ 4 h 8"/>
                <a:gd name="T4" fmla="*/ 0 w 3"/>
                <a:gd name="T5" fmla="*/ 0 h 8"/>
                <a:gd name="T6" fmla="*/ 0 w 3"/>
                <a:gd name="T7" fmla="*/ 0 h 8"/>
                <a:gd name="T8" fmla="*/ 0 w 3"/>
                <a:gd name="T9" fmla="*/ 0 h 8"/>
                <a:gd name="T10" fmla="*/ 3 w 3"/>
                <a:gd name="T11" fmla="*/ 4 h 8"/>
                <a:gd name="T12" fmla="*/ 3 w 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3" h="8">
                  <a:moveTo>
                    <a:pt x="3" y="8"/>
                  </a:moveTo>
                  <a:lnTo>
                    <a:pt x="3" y="4"/>
                  </a:lnTo>
                  <a:lnTo>
                    <a:pt x="0" y="0"/>
                  </a:lnTo>
                  <a:lnTo>
                    <a:pt x="0" y="0"/>
                  </a:lnTo>
                  <a:lnTo>
                    <a:pt x="0" y="0"/>
                  </a:lnTo>
                  <a:lnTo>
                    <a:pt x="3" y="4"/>
                  </a:lnTo>
                  <a:lnTo>
                    <a:pt x="3" y="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8" name="Freeform 304">
              <a:extLst/>
            </p:cNvPr>
            <p:cNvSpPr>
              <a:spLocks/>
            </p:cNvSpPr>
            <p:nvPr userDrawn="1"/>
          </p:nvSpPr>
          <p:spPr bwMode="gray">
            <a:xfrm>
              <a:off x="2401" y="1759"/>
              <a:ext cx="40" cy="49"/>
            </a:xfrm>
            <a:custGeom>
              <a:avLst/>
              <a:gdLst>
                <a:gd name="T0" fmla="*/ 0 w 39"/>
                <a:gd name="T1" fmla="*/ 14 h 46"/>
                <a:gd name="T2" fmla="*/ 7 w 39"/>
                <a:gd name="T3" fmla="*/ 18 h 46"/>
                <a:gd name="T4" fmla="*/ 10 w 39"/>
                <a:gd name="T5" fmla="*/ 25 h 46"/>
                <a:gd name="T6" fmla="*/ 14 w 39"/>
                <a:gd name="T7" fmla="*/ 28 h 46"/>
                <a:gd name="T8" fmla="*/ 17 w 39"/>
                <a:gd name="T9" fmla="*/ 32 h 46"/>
                <a:gd name="T10" fmla="*/ 17 w 39"/>
                <a:gd name="T11" fmla="*/ 35 h 46"/>
                <a:gd name="T12" fmla="*/ 17 w 39"/>
                <a:gd name="T13" fmla="*/ 35 h 46"/>
                <a:gd name="T14" fmla="*/ 17 w 39"/>
                <a:gd name="T15" fmla="*/ 39 h 46"/>
                <a:gd name="T16" fmla="*/ 17 w 39"/>
                <a:gd name="T17" fmla="*/ 42 h 46"/>
                <a:gd name="T18" fmla="*/ 21 w 39"/>
                <a:gd name="T19" fmla="*/ 46 h 46"/>
                <a:gd name="T20" fmla="*/ 21 w 39"/>
                <a:gd name="T21" fmla="*/ 46 h 46"/>
                <a:gd name="T22" fmla="*/ 28 w 39"/>
                <a:gd name="T23" fmla="*/ 46 h 46"/>
                <a:gd name="T24" fmla="*/ 35 w 39"/>
                <a:gd name="T25" fmla="*/ 42 h 46"/>
                <a:gd name="T26" fmla="*/ 35 w 39"/>
                <a:gd name="T27" fmla="*/ 39 h 46"/>
                <a:gd name="T28" fmla="*/ 39 w 39"/>
                <a:gd name="T29" fmla="*/ 32 h 46"/>
                <a:gd name="T30" fmla="*/ 35 w 39"/>
                <a:gd name="T31" fmla="*/ 28 h 46"/>
                <a:gd name="T32" fmla="*/ 35 w 39"/>
                <a:gd name="T33" fmla="*/ 21 h 46"/>
                <a:gd name="T34" fmla="*/ 35 w 39"/>
                <a:gd name="T35" fmla="*/ 18 h 46"/>
                <a:gd name="T36" fmla="*/ 39 w 39"/>
                <a:gd name="T37" fmla="*/ 14 h 46"/>
                <a:gd name="T38" fmla="*/ 35 w 39"/>
                <a:gd name="T39" fmla="*/ 14 h 46"/>
                <a:gd name="T40" fmla="*/ 32 w 39"/>
                <a:gd name="T41" fmla="*/ 10 h 46"/>
                <a:gd name="T42" fmla="*/ 28 w 39"/>
                <a:gd name="T43" fmla="*/ 7 h 46"/>
                <a:gd name="T44" fmla="*/ 24 w 39"/>
                <a:gd name="T45" fmla="*/ 3 h 46"/>
                <a:gd name="T46" fmla="*/ 17 w 39"/>
                <a:gd name="T47" fmla="*/ 3 h 46"/>
                <a:gd name="T48" fmla="*/ 14 w 39"/>
                <a:gd name="T49" fmla="*/ 3 h 46"/>
                <a:gd name="T50" fmla="*/ 7 w 39"/>
                <a:gd name="T51" fmla="*/ 0 h 46"/>
                <a:gd name="T52" fmla="*/ 7 w 39"/>
                <a:gd name="T53" fmla="*/ 0 h 46"/>
                <a:gd name="T54" fmla="*/ 7 w 39"/>
                <a:gd name="T55" fmla="*/ 0 h 46"/>
                <a:gd name="T56" fmla="*/ 3 w 39"/>
                <a:gd name="T57" fmla="*/ 3 h 46"/>
                <a:gd name="T58" fmla="*/ 0 w 39"/>
                <a:gd name="T59" fmla="*/ 7 h 46"/>
                <a:gd name="T60" fmla="*/ 0 w 39"/>
                <a:gd name="T61" fmla="*/ 1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9" h="46">
                  <a:moveTo>
                    <a:pt x="0" y="14"/>
                  </a:moveTo>
                  <a:lnTo>
                    <a:pt x="7" y="18"/>
                  </a:lnTo>
                  <a:lnTo>
                    <a:pt x="10" y="25"/>
                  </a:lnTo>
                  <a:lnTo>
                    <a:pt x="14" y="28"/>
                  </a:lnTo>
                  <a:lnTo>
                    <a:pt x="17" y="32"/>
                  </a:lnTo>
                  <a:lnTo>
                    <a:pt x="17" y="35"/>
                  </a:lnTo>
                  <a:lnTo>
                    <a:pt x="17" y="35"/>
                  </a:lnTo>
                  <a:lnTo>
                    <a:pt x="17" y="39"/>
                  </a:lnTo>
                  <a:lnTo>
                    <a:pt x="17" y="42"/>
                  </a:lnTo>
                  <a:lnTo>
                    <a:pt x="21" y="46"/>
                  </a:lnTo>
                  <a:lnTo>
                    <a:pt x="21" y="46"/>
                  </a:lnTo>
                  <a:lnTo>
                    <a:pt x="28" y="46"/>
                  </a:lnTo>
                  <a:lnTo>
                    <a:pt x="35" y="42"/>
                  </a:lnTo>
                  <a:lnTo>
                    <a:pt x="35" y="39"/>
                  </a:lnTo>
                  <a:lnTo>
                    <a:pt x="39" y="32"/>
                  </a:lnTo>
                  <a:lnTo>
                    <a:pt x="35" y="28"/>
                  </a:lnTo>
                  <a:lnTo>
                    <a:pt x="35" y="21"/>
                  </a:lnTo>
                  <a:lnTo>
                    <a:pt x="35" y="18"/>
                  </a:lnTo>
                  <a:lnTo>
                    <a:pt x="39" y="14"/>
                  </a:lnTo>
                  <a:lnTo>
                    <a:pt x="35" y="14"/>
                  </a:lnTo>
                  <a:lnTo>
                    <a:pt x="32" y="10"/>
                  </a:lnTo>
                  <a:lnTo>
                    <a:pt x="28" y="7"/>
                  </a:lnTo>
                  <a:lnTo>
                    <a:pt x="24" y="3"/>
                  </a:lnTo>
                  <a:lnTo>
                    <a:pt x="17" y="3"/>
                  </a:lnTo>
                  <a:lnTo>
                    <a:pt x="14" y="3"/>
                  </a:lnTo>
                  <a:lnTo>
                    <a:pt x="7" y="0"/>
                  </a:lnTo>
                  <a:lnTo>
                    <a:pt x="7" y="0"/>
                  </a:lnTo>
                  <a:lnTo>
                    <a:pt x="7" y="0"/>
                  </a:lnTo>
                  <a:lnTo>
                    <a:pt x="3" y="3"/>
                  </a:lnTo>
                  <a:lnTo>
                    <a:pt x="0" y="7"/>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09" name="Freeform 305">
              <a:extLst/>
            </p:cNvPr>
            <p:cNvSpPr>
              <a:spLocks/>
            </p:cNvSpPr>
            <p:nvPr userDrawn="1"/>
          </p:nvSpPr>
          <p:spPr bwMode="gray">
            <a:xfrm>
              <a:off x="2415" y="1618"/>
              <a:ext cx="155" cy="141"/>
            </a:xfrm>
            <a:custGeom>
              <a:avLst/>
              <a:gdLst>
                <a:gd name="T0" fmla="*/ 116 w 151"/>
                <a:gd name="T1" fmla="*/ 49 h 130"/>
                <a:gd name="T2" fmla="*/ 113 w 151"/>
                <a:gd name="T3" fmla="*/ 52 h 130"/>
                <a:gd name="T4" fmla="*/ 109 w 151"/>
                <a:gd name="T5" fmla="*/ 59 h 130"/>
                <a:gd name="T6" fmla="*/ 106 w 151"/>
                <a:gd name="T7" fmla="*/ 63 h 130"/>
                <a:gd name="T8" fmla="*/ 99 w 151"/>
                <a:gd name="T9" fmla="*/ 70 h 130"/>
                <a:gd name="T10" fmla="*/ 92 w 151"/>
                <a:gd name="T11" fmla="*/ 77 h 130"/>
                <a:gd name="T12" fmla="*/ 84 w 151"/>
                <a:gd name="T13" fmla="*/ 84 h 130"/>
                <a:gd name="T14" fmla="*/ 77 w 151"/>
                <a:gd name="T15" fmla="*/ 88 h 130"/>
                <a:gd name="T16" fmla="*/ 74 w 151"/>
                <a:gd name="T17" fmla="*/ 91 h 130"/>
                <a:gd name="T18" fmla="*/ 67 w 151"/>
                <a:gd name="T19" fmla="*/ 95 h 130"/>
                <a:gd name="T20" fmla="*/ 67 w 151"/>
                <a:gd name="T21" fmla="*/ 95 h 130"/>
                <a:gd name="T22" fmla="*/ 42 w 151"/>
                <a:gd name="T23" fmla="*/ 95 h 130"/>
                <a:gd name="T24" fmla="*/ 21 w 151"/>
                <a:gd name="T25" fmla="*/ 102 h 130"/>
                <a:gd name="T26" fmla="*/ 3 w 151"/>
                <a:gd name="T27" fmla="*/ 112 h 130"/>
                <a:gd name="T28" fmla="*/ 0 w 151"/>
                <a:gd name="T29" fmla="*/ 119 h 130"/>
                <a:gd name="T30" fmla="*/ 14 w 151"/>
                <a:gd name="T31" fmla="*/ 126 h 130"/>
                <a:gd name="T32" fmla="*/ 21 w 151"/>
                <a:gd name="T33" fmla="*/ 119 h 130"/>
                <a:gd name="T34" fmla="*/ 39 w 151"/>
                <a:gd name="T35" fmla="*/ 116 h 130"/>
                <a:gd name="T36" fmla="*/ 60 w 151"/>
                <a:gd name="T37" fmla="*/ 112 h 130"/>
                <a:gd name="T38" fmla="*/ 63 w 151"/>
                <a:gd name="T39" fmla="*/ 126 h 130"/>
                <a:gd name="T40" fmla="*/ 63 w 151"/>
                <a:gd name="T41" fmla="*/ 126 h 130"/>
                <a:gd name="T42" fmla="*/ 67 w 151"/>
                <a:gd name="T43" fmla="*/ 126 h 130"/>
                <a:gd name="T44" fmla="*/ 70 w 151"/>
                <a:gd name="T45" fmla="*/ 130 h 130"/>
                <a:gd name="T46" fmla="*/ 77 w 151"/>
                <a:gd name="T47" fmla="*/ 126 h 130"/>
                <a:gd name="T48" fmla="*/ 81 w 151"/>
                <a:gd name="T49" fmla="*/ 123 h 130"/>
                <a:gd name="T50" fmla="*/ 84 w 151"/>
                <a:gd name="T51" fmla="*/ 119 h 130"/>
                <a:gd name="T52" fmla="*/ 88 w 151"/>
                <a:gd name="T53" fmla="*/ 116 h 130"/>
                <a:gd name="T54" fmla="*/ 88 w 151"/>
                <a:gd name="T55" fmla="*/ 116 h 130"/>
                <a:gd name="T56" fmla="*/ 106 w 151"/>
                <a:gd name="T57" fmla="*/ 112 h 130"/>
                <a:gd name="T58" fmla="*/ 106 w 151"/>
                <a:gd name="T59" fmla="*/ 112 h 130"/>
                <a:gd name="T60" fmla="*/ 109 w 151"/>
                <a:gd name="T61" fmla="*/ 109 h 130"/>
                <a:gd name="T62" fmla="*/ 116 w 151"/>
                <a:gd name="T63" fmla="*/ 105 h 130"/>
                <a:gd name="T64" fmla="*/ 123 w 151"/>
                <a:gd name="T65" fmla="*/ 98 h 130"/>
                <a:gd name="T66" fmla="*/ 127 w 151"/>
                <a:gd name="T67" fmla="*/ 95 h 130"/>
                <a:gd name="T68" fmla="*/ 130 w 151"/>
                <a:gd name="T69" fmla="*/ 91 h 130"/>
                <a:gd name="T70" fmla="*/ 134 w 151"/>
                <a:gd name="T71" fmla="*/ 88 h 130"/>
                <a:gd name="T72" fmla="*/ 137 w 151"/>
                <a:gd name="T73" fmla="*/ 84 h 130"/>
                <a:gd name="T74" fmla="*/ 141 w 151"/>
                <a:gd name="T75" fmla="*/ 77 h 130"/>
                <a:gd name="T76" fmla="*/ 144 w 151"/>
                <a:gd name="T77" fmla="*/ 70 h 130"/>
                <a:gd name="T78" fmla="*/ 144 w 151"/>
                <a:gd name="T79" fmla="*/ 63 h 130"/>
                <a:gd name="T80" fmla="*/ 144 w 151"/>
                <a:gd name="T81" fmla="*/ 59 h 130"/>
                <a:gd name="T82" fmla="*/ 144 w 151"/>
                <a:gd name="T83" fmla="*/ 52 h 130"/>
                <a:gd name="T84" fmla="*/ 144 w 151"/>
                <a:gd name="T85" fmla="*/ 49 h 130"/>
                <a:gd name="T86" fmla="*/ 144 w 151"/>
                <a:gd name="T87" fmla="*/ 45 h 130"/>
                <a:gd name="T88" fmla="*/ 144 w 151"/>
                <a:gd name="T89" fmla="*/ 45 h 130"/>
                <a:gd name="T90" fmla="*/ 148 w 151"/>
                <a:gd name="T91" fmla="*/ 42 h 130"/>
                <a:gd name="T92" fmla="*/ 148 w 151"/>
                <a:gd name="T93" fmla="*/ 38 h 130"/>
                <a:gd name="T94" fmla="*/ 151 w 151"/>
                <a:gd name="T95" fmla="*/ 31 h 130"/>
                <a:gd name="T96" fmla="*/ 151 w 151"/>
                <a:gd name="T97" fmla="*/ 24 h 130"/>
                <a:gd name="T98" fmla="*/ 151 w 151"/>
                <a:gd name="T99" fmla="*/ 17 h 130"/>
                <a:gd name="T100" fmla="*/ 148 w 151"/>
                <a:gd name="T101" fmla="*/ 10 h 130"/>
                <a:gd name="T102" fmla="*/ 148 w 151"/>
                <a:gd name="T103" fmla="*/ 3 h 130"/>
                <a:gd name="T104" fmla="*/ 148 w 151"/>
                <a:gd name="T105" fmla="*/ 0 h 130"/>
                <a:gd name="T106" fmla="*/ 144 w 151"/>
                <a:gd name="T107" fmla="*/ 0 h 130"/>
                <a:gd name="T108" fmla="*/ 137 w 151"/>
                <a:gd name="T109" fmla="*/ 3 h 130"/>
                <a:gd name="T110" fmla="*/ 130 w 151"/>
                <a:gd name="T111" fmla="*/ 7 h 130"/>
                <a:gd name="T112" fmla="*/ 127 w 151"/>
                <a:gd name="T113" fmla="*/ 10 h 130"/>
                <a:gd name="T114" fmla="*/ 120 w 151"/>
                <a:gd name="T115" fmla="*/ 21 h 130"/>
                <a:gd name="T116" fmla="*/ 120 w 151"/>
                <a:gd name="T117" fmla="*/ 31 h 130"/>
                <a:gd name="T118" fmla="*/ 120 w 151"/>
                <a:gd name="T119" fmla="*/ 38 h 130"/>
                <a:gd name="T120" fmla="*/ 116 w 151"/>
                <a:gd name="T121" fmla="*/ 45 h 130"/>
                <a:gd name="T122" fmla="*/ 116 w 151"/>
                <a:gd name="T123"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1" h="130">
                  <a:moveTo>
                    <a:pt x="116" y="49"/>
                  </a:moveTo>
                  <a:lnTo>
                    <a:pt x="113" y="52"/>
                  </a:lnTo>
                  <a:lnTo>
                    <a:pt x="109" y="59"/>
                  </a:lnTo>
                  <a:lnTo>
                    <a:pt x="106" y="63"/>
                  </a:lnTo>
                  <a:lnTo>
                    <a:pt x="99" y="70"/>
                  </a:lnTo>
                  <a:lnTo>
                    <a:pt x="92" y="77"/>
                  </a:lnTo>
                  <a:lnTo>
                    <a:pt x="84" y="84"/>
                  </a:lnTo>
                  <a:lnTo>
                    <a:pt x="77" y="88"/>
                  </a:lnTo>
                  <a:lnTo>
                    <a:pt x="74" y="91"/>
                  </a:lnTo>
                  <a:lnTo>
                    <a:pt x="67" y="95"/>
                  </a:lnTo>
                  <a:lnTo>
                    <a:pt x="67" y="95"/>
                  </a:lnTo>
                  <a:lnTo>
                    <a:pt x="42" y="95"/>
                  </a:lnTo>
                  <a:lnTo>
                    <a:pt x="21" y="102"/>
                  </a:lnTo>
                  <a:lnTo>
                    <a:pt x="3" y="112"/>
                  </a:lnTo>
                  <a:lnTo>
                    <a:pt x="0" y="119"/>
                  </a:lnTo>
                  <a:lnTo>
                    <a:pt x="14" y="126"/>
                  </a:lnTo>
                  <a:lnTo>
                    <a:pt x="21" y="119"/>
                  </a:lnTo>
                  <a:lnTo>
                    <a:pt x="39" y="116"/>
                  </a:lnTo>
                  <a:lnTo>
                    <a:pt x="60" y="112"/>
                  </a:lnTo>
                  <a:lnTo>
                    <a:pt x="63" y="126"/>
                  </a:lnTo>
                  <a:lnTo>
                    <a:pt x="63" y="126"/>
                  </a:lnTo>
                  <a:lnTo>
                    <a:pt x="67" y="126"/>
                  </a:lnTo>
                  <a:lnTo>
                    <a:pt x="70" y="130"/>
                  </a:lnTo>
                  <a:lnTo>
                    <a:pt x="77" y="126"/>
                  </a:lnTo>
                  <a:lnTo>
                    <a:pt x="81" y="123"/>
                  </a:lnTo>
                  <a:lnTo>
                    <a:pt x="84" y="119"/>
                  </a:lnTo>
                  <a:lnTo>
                    <a:pt x="88" y="116"/>
                  </a:lnTo>
                  <a:lnTo>
                    <a:pt x="88" y="116"/>
                  </a:lnTo>
                  <a:lnTo>
                    <a:pt x="106" y="112"/>
                  </a:lnTo>
                  <a:lnTo>
                    <a:pt x="106" y="112"/>
                  </a:lnTo>
                  <a:lnTo>
                    <a:pt x="109" y="109"/>
                  </a:lnTo>
                  <a:lnTo>
                    <a:pt x="116" y="105"/>
                  </a:lnTo>
                  <a:lnTo>
                    <a:pt x="123" y="98"/>
                  </a:lnTo>
                  <a:lnTo>
                    <a:pt x="127" y="95"/>
                  </a:lnTo>
                  <a:lnTo>
                    <a:pt x="130" y="91"/>
                  </a:lnTo>
                  <a:lnTo>
                    <a:pt x="134" y="88"/>
                  </a:lnTo>
                  <a:lnTo>
                    <a:pt x="137" y="84"/>
                  </a:lnTo>
                  <a:lnTo>
                    <a:pt x="141" y="77"/>
                  </a:lnTo>
                  <a:lnTo>
                    <a:pt x="144" y="70"/>
                  </a:lnTo>
                  <a:lnTo>
                    <a:pt x="144" y="63"/>
                  </a:lnTo>
                  <a:lnTo>
                    <a:pt x="144" y="59"/>
                  </a:lnTo>
                  <a:lnTo>
                    <a:pt x="144" y="52"/>
                  </a:lnTo>
                  <a:lnTo>
                    <a:pt x="144" y="49"/>
                  </a:lnTo>
                  <a:lnTo>
                    <a:pt x="144" y="45"/>
                  </a:lnTo>
                  <a:lnTo>
                    <a:pt x="144" y="45"/>
                  </a:lnTo>
                  <a:lnTo>
                    <a:pt x="148" y="42"/>
                  </a:lnTo>
                  <a:lnTo>
                    <a:pt x="148" y="38"/>
                  </a:lnTo>
                  <a:lnTo>
                    <a:pt x="151" y="31"/>
                  </a:lnTo>
                  <a:lnTo>
                    <a:pt x="151" y="24"/>
                  </a:lnTo>
                  <a:lnTo>
                    <a:pt x="151" y="17"/>
                  </a:lnTo>
                  <a:lnTo>
                    <a:pt x="148" y="10"/>
                  </a:lnTo>
                  <a:lnTo>
                    <a:pt x="148" y="3"/>
                  </a:lnTo>
                  <a:lnTo>
                    <a:pt x="148" y="0"/>
                  </a:lnTo>
                  <a:lnTo>
                    <a:pt x="144" y="0"/>
                  </a:lnTo>
                  <a:lnTo>
                    <a:pt x="137" y="3"/>
                  </a:lnTo>
                  <a:lnTo>
                    <a:pt x="130" y="7"/>
                  </a:lnTo>
                  <a:lnTo>
                    <a:pt x="127" y="10"/>
                  </a:lnTo>
                  <a:lnTo>
                    <a:pt x="120" y="21"/>
                  </a:lnTo>
                  <a:lnTo>
                    <a:pt x="120" y="31"/>
                  </a:lnTo>
                  <a:lnTo>
                    <a:pt x="120" y="38"/>
                  </a:lnTo>
                  <a:lnTo>
                    <a:pt x="116" y="45"/>
                  </a:lnTo>
                  <a:lnTo>
                    <a:pt x="116" y="4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0" name="Freeform 306">
              <a:extLst/>
            </p:cNvPr>
            <p:cNvSpPr>
              <a:spLocks/>
            </p:cNvSpPr>
            <p:nvPr userDrawn="1"/>
          </p:nvSpPr>
          <p:spPr bwMode="gray">
            <a:xfrm>
              <a:off x="2434" y="1751"/>
              <a:ext cx="28" cy="18"/>
            </a:xfrm>
            <a:custGeom>
              <a:avLst/>
              <a:gdLst>
                <a:gd name="T0" fmla="*/ 28 w 28"/>
                <a:gd name="T1" fmla="*/ 3 h 17"/>
                <a:gd name="T2" fmla="*/ 10 w 28"/>
                <a:gd name="T3" fmla="*/ 0 h 17"/>
                <a:gd name="T4" fmla="*/ 0 w 28"/>
                <a:gd name="T5" fmla="*/ 10 h 17"/>
                <a:gd name="T6" fmla="*/ 10 w 28"/>
                <a:gd name="T7" fmla="*/ 17 h 17"/>
                <a:gd name="T8" fmla="*/ 21 w 28"/>
                <a:gd name="T9" fmla="*/ 10 h 17"/>
                <a:gd name="T10" fmla="*/ 28 w 28"/>
                <a:gd name="T11" fmla="*/ 3 h 17"/>
              </a:gdLst>
              <a:ahLst/>
              <a:cxnLst>
                <a:cxn ang="0">
                  <a:pos x="T0" y="T1"/>
                </a:cxn>
                <a:cxn ang="0">
                  <a:pos x="T2" y="T3"/>
                </a:cxn>
                <a:cxn ang="0">
                  <a:pos x="T4" y="T5"/>
                </a:cxn>
                <a:cxn ang="0">
                  <a:pos x="T6" y="T7"/>
                </a:cxn>
                <a:cxn ang="0">
                  <a:pos x="T8" y="T9"/>
                </a:cxn>
                <a:cxn ang="0">
                  <a:pos x="T10" y="T11"/>
                </a:cxn>
              </a:cxnLst>
              <a:rect l="0" t="0" r="r" b="b"/>
              <a:pathLst>
                <a:path w="28" h="17">
                  <a:moveTo>
                    <a:pt x="28" y="3"/>
                  </a:moveTo>
                  <a:lnTo>
                    <a:pt x="10" y="0"/>
                  </a:lnTo>
                  <a:lnTo>
                    <a:pt x="0" y="10"/>
                  </a:lnTo>
                  <a:lnTo>
                    <a:pt x="10" y="17"/>
                  </a:lnTo>
                  <a:lnTo>
                    <a:pt x="21" y="10"/>
                  </a:lnTo>
                  <a:lnTo>
                    <a:pt x="28"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1" name="Freeform 307">
              <a:extLst/>
            </p:cNvPr>
            <p:cNvSpPr>
              <a:spLocks/>
            </p:cNvSpPr>
            <p:nvPr userDrawn="1"/>
          </p:nvSpPr>
          <p:spPr bwMode="gray">
            <a:xfrm>
              <a:off x="2542" y="1534"/>
              <a:ext cx="83" cy="68"/>
            </a:xfrm>
            <a:custGeom>
              <a:avLst/>
              <a:gdLst>
                <a:gd name="T0" fmla="*/ 4 w 81"/>
                <a:gd name="T1" fmla="*/ 53 h 63"/>
                <a:gd name="T2" fmla="*/ 0 w 81"/>
                <a:gd name="T3" fmla="*/ 56 h 63"/>
                <a:gd name="T4" fmla="*/ 0 w 81"/>
                <a:gd name="T5" fmla="*/ 56 h 63"/>
                <a:gd name="T6" fmla="*/ 0 w 81"/>
                <a:gd name="T7" fmla="*/ 60 h 63"/>
                <a:gd name="T8" fmla="*/ 4 w 81"/>
                <a:gd name="T9" fmla="*/ 60 h 63"/>
                <a:gd name="T10" fmla="*/ 11 w 81"/>
                <a:gd name="T11" fmla="*/ 60 h 63"/>
                <a:gd name="T12" fmla="*/ 18 w 81"/>
                <a:gd name="T13" fmla="*/ 60 h 63"/>
                <a:gd name="T14" fmla="*/ 25 w 81"/>
                <a:gd name="T15" fmla="*/ 60 h 63"/>
                <a:gd name="T16" fmla="*/ 32 w 81"/>
                <a:gd name="T17" fmla="*/ 60 h 63"/>
                <a:gd name="T18" fmla="*/ 35 w 81"/>
                <a:gd name="T19" fmla="*/ 60 h 63"/>
                <a:gd name="T20" fmla="*/ 42 w 81"/>
                <a:gd name="T21" fmla="*/ 63 h 63"/>
                <a:gd name="T22" fmla="*/ 50 w 81"/>
                <a:gd name="T23" fmla="*/ 63 h 63"/>
                <a:gd name="T24" fmla="*/ 53 w 81"/>
                <a:gd name="T25" fmla="*/ 60 h 63"/>
                <a:gd name="T26" fmla="*/ 53 w 81"/>
                <a:gd name="T27" fmla="*/ 56 h 63"/>
                <a:gd name="T28" fmla="*/ 57 w 81"/>
                <a:gd name="T29" fmla="*/ 53 h 63"/>
                <a:gd name="T30" fmla="*/ 64 w 81"/>
                <a:gd name="T31" fmla="*/ 46 h 63"/>
                <a:gd name="T32" fmla="*/ 64 w 81"/>
                <a:gd name="T33" fmla="*/ 46 h 63"/>
                <a:gd name="T34" fmla="*/ 67 w 81"/>
                <a:gd name="T35" fmla="*/ 46 h 63"/>
                <a:gd name="T36" fmla="*/ 74 w 81"/>
                <a:gd name="T37" fmla="*/ 42 h 63"/>
                <a:gd name="T38" fmla="*/ 78 w 81"/>
                <a:gd name="T39" fmla="*/ 39 h 63"/>
                <a:gd name="T40" fmla="*/ 81 w 81"/>
                <a:gd name="T41" fmla="*/ 35 h 63"/>
                <a:gd name="T42" fmla="*/ 81 w 81"/>
                <a:gd name="T43" fmla="*/ 35 h 63"/>
                <a:gd name="T44" fmla="*/ 81 w 81"/>
                <a:gd name="T45" fmla="*/ 32 h 63"/>
                <a:gd name="T46" fmla="*/ 81 w 81"/>
                <a:gd name="T47" fmla="*/ 32 h 63"/>
                <a:gd name="T48" fmla="*/ 81 w 81"/>
                <a:gd name="T49" fmla="*/ 25 h 63"/>
                <a:gd name="T50" fmla="*/ 81 w 81"/>
                <a:gd name="T51" fmla="*/ 25 h 63"/>
                <a:gd name="T52" fmla="*/ 81 w 81"/>
                <a:gd name="T53" fmla="*/ 21 h 63"/>
                <a:gd name="T54" fmla="*/ 74 w 81"/>
                <a:gd name="T55" fmla="*/ 25 h 63"/>
                <a:gd name="T56" fmla="*/ 71 w 81"/>
                <a:gd name="T57" fmla="*/ 28 h 63"/>
                <a:gd name="T58" fmla="*/ 67 w 81"/>
                <a:gd name="T59" fmla="*/ 28 h 63"/>
                <a:gd name="T60" fmla="*/ 64 w 81"/>
                <a:gd name="T61" fmla="*/ 28 h 63"/>
                <a:gd name="T62" fmla="*/ 60 w 81"/>
                <a:gd name="T63" fmla="*/ 25 h 63"/>
                <a:gd name="T64" fmla="*/ 53 w 81"/>
                <a:gd name="T65" fmla="*/ 21 h 63"/>
                <a:gd name="T66" fmla="*/ 46 w 81"/>
                <a:gd name="T67" fmla="*/ 18 h 63"/>
                <a:gd name="T68" fmla="*/ 42 w 81"/>
                <a:gd name="T69" fmla="*/ 14 h 63"/>
                <a:gd name="T70" fmla="*/ 39 w 81"/>
                <a:gd name="T71" fmla="*/ 7 h 63"/>
                <a:gd name="T72" fmla="*/ 39 w 81"/>
                <a:gd name="T73" fmla="*/ 7 h 63"/>
                <a:gd name="T74" fmla="*/ 35 w 81"/>
                <a:gd name="T75" fmla="*/ 4 h 63"/>
                <a:gd name="T76" fmla="*/ 32 w 81"/>
                <a:gd name="T77" fmla="*/ 0 h 63"/>
                <a:gd name="T78" fmla="*/ 28 w 81"/>
                <a:gd name="T79" fmla="*/ 0 h 63"/>
                <a:gd name="T80" fmla="*/ 25 w 81"/>
                <a:gd name="T81" fmla="*/ 4 h 63"/>
                <a:gd name="T82" fmla="*/ 25 w 81"/>
                <a:gd name="T83" fmla="*/ 14 h 63"/>
                <a:gd name="T84" fmla="*/ 21 w 81"/>
                <a:gd name="T85" fmla="*/ 21 h 63"/>
                <a:gd name="T86" fmla="*/ 21 w 81"/>
                <a:gd name="T87" fmla="*/ 28 h 63"/>
                <a:gd name="T88" fmla="*/ 18 w 81"/>
                <a:gd name="T89" fmla="*/ 32 h 63"/>
                <a:gd name="T90" fmla="*/ 14 w 81"/>
                <a:gd name="T91" fmla="*/ 39 h 63"/>
                <a:gd name="T92" fmla="*/ 11 w 81"/>
                <a:gd name="T93" fmla="*/ 46 h 63"/>
                <a:gd name="T94" fmla="*/ 7 w 81"/>
                <a:gd name="T95" fmla="*/ 49 h 63"/>
                <a:gd name="T96" fmla="*/ 4 w 81"/>
                <a:gd name="T97" fmla="*/ 5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1" h="63">
                  <a:moveTo>
                    <a:pt x="4" y="53"/>
                  </a:moveTo>
                  <a:lnTo>
                    <a:pt x="0" y="56"/>
                  </a:lnTo>
                  <a:lnTo>
                    <a:pt x="0" y="56"/>
                  </a:lnTo>
                  <a:lnTo>
                    <a:pt x="0" y="60"/>
                  </a:lnTo>
                  <a:lnTo>
                    <a:pt x="4" y="60"/>
                  </a:lnTo>
                  <a:lnTo>
                    <a:pt x="11" y="60"/>
                  </a:lnTo>
                  <a:lnTo>
                    <a:pt x="18" y="60"/>
                  </a:lnTo>
                  <a:lnTo>
                    <a:pt x="25" y="60"/>
                  </a:lnTo>
                  <a:lnTo>
                    <a:pt x="32" y="60"/>
                  </a:lnTo>
                  <a:lnTo>
                    <a:pt x="35" y="60"/>
                  </a:lnTo>
                  <a:lnTo>
                    <a:pt x="42" y="63"/>
                  </a:lnTo>
                  <a:lnTo>
                    <a:pt x="50" y="63"/>
                  </a:lnTo>
                  <a:lnTo>
                    <a:pt x="53" y="60"/>
                  </a:lnTo>
                  <a:lnTo>
                    <a:pt x="53" y="56"/>
                  </a:lnTo>
                  <a:lnTo>
                    <a:pt x="57" y="53"/>
                  </a:lnTo>
                  <a:lnTo>
                    <a:pt x="64" y="46"/>
                  </a:lnTo>
                  <a:lnTo>
                    <a:pt x="64" y="46"/>
                  </a:lnTo>
                  <a:lnTo>
                    <a:pt x="67" y="46"/>
                  </a:lnTo>
                  <a:lnTo>
                    <a:pt x="74" y="42"/>
                  </a:lnTo>
                  <a:lnTo>
                    <a:pt x="78" y="39"/>
                  </a:lnTo>
                  <a:lnTo>
                    <a:pt x="81" y="35"/>
                  </a:lnTo>
                  <a:lnTo>
                    <a:pt x="81" y="35"/>
                  </a:lnTo>
                  <a:lnTo>
                    <a:pt x="81" y="32"/>
                  </a:lnTo>
                  <a:lnTo>
                    <a:pt x="81" y="32"/>
                  </a:lnTo>
                  <a:lnTo>
                    <a:pt x="81" y="25"/>
                  </a:lnTo>
                  <a:lnTo>
                    <a:pt x="81" y="25"/>
                  </a:lnTo>
                  <a:lnTo>
                    <a:pt x="81" y="21"/>
                  </a:lnTo>
                  <a:lnTo>
                    <a:pt x="74" y="25"/>
                  </a:lnTo>
                  <a:lnTo>
                    <a:pt x="71" y="28"/>
                  </a:lnTo>
                  <a:lnTo>
                    <a:pt x="67" y="28"/>
                  </a:lnTo>
                  <a:lnTo>
                    <a:pt x="64" y="28"/>
                  </a:lnTo>
                  <a:lnTo>
                    <a:pt x="60" y="25"/>
                  </a:lnTo>
                  <a:lnTo>
                    <a:pt x="53" y="21"/>
                  </a:lnTo>
                  <a:lnTo>
                    <a:pt x="46" y="18"/>
                  </a:lnTo>
                  <a:lnTo>
                    <a:pt x="42" y="14"/>
                  </a:lnTo>
                  <a:lnTo>
                    <a:pt x="39" y="7"/>
                  </a:lnTo>
                  <a:lnTo>
                    <a:pt x="39" y="7"/>
                  </a:lnTo>
                  <a:lnTo>
                    <a:pt x="35" y="4"/>
                  </a:lnTo>
                  <a:lnTo>
                    <a:pt x="32" y="0"/>
                  </a:lnTo>
                  <a:lnTo>
                    <a:pt x="28" y="0"/>
                  </a:lnTo>
                  <a:lnTo>
                    <a:pt x="25" y="4"/>
                  </a:lnTo>
                  <a:lnTo>
                    <a:pt x="25" y="14"/>
                  </a:lnTo>
                  <a:lnTo>
                    <a:pt x="21" y="21"/>
                  </a:lnTo>
                  <a:lnTo>
                    <a:pt x="21" y="28"/>
                  </a:lnTo>
                  <a:lnTo>
                    <a:pt x="18" y="32"/>
                  </a:lnTo>
                  <a:lnTo>
                    <a:pt x="14" y="39"/>
                  </a:lnTo>
                  <a:lnTo>
                    <a:pt x="11" y="46"/>
                  </a:lnTo>
                  <a:lnTo>
                    <a:pt x="7" y="49"/>
                  </a:lnTo>
                  <a:lnTo>
                    <a:pt x="4" y="5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2" name="Freeform 308">
              <a:extLst/>
            </p:cNvPr>
            <p:cNvSpPr>
              <a:spLocks/>
            </p:cNvSpPr>
            <p:nvPr userDrawn="1"/>
          </p:nvSpPr>
          <p:spPr bwMode="gray">
            <a:xfrm>
              <a:off x="661" y="1644"/>
              <a:ext cx="15" cy="12"/>
            </a:xfrm>
            <a:custGeom>
              <a:avLst/>
              <a:gdLst>
                <a:gd name="T0" fmla="*/ 14 w 14"/>
                <a:gd name="T1" fmla="*/ 7 h 11"/>
                <a:gd name="T2" fmla="*/ 10 w 14"/>
                <a:gd name="T3" fmla="*/ 4 h 11"/>
                <a:gd name="T4" fmla="*/ 10 w 14"/>
                <a:gd name="T5" fmla="*/ 4 h 11"/>
                <a:gd name="T6" fmla="*/ 7 w 14"/>
                <a:gd name="T7" fmla="*/ 0 h 11"/>
                <a:gd name="T8" fmla="*/ 3 w 14"/>
                <a:gd name="T9" fmla="*/ 4 h 11"/>
                <a:gd name="T10" fmla="*/ 3 w 14"/>
                <a:gd name="T11" fmla="*/ 4 h 11"/>
                <a:gd name="T12" fmla="*/ 3 w 14"/>
                <a:gd name="T13" fmla="*/ 4 h 11"/>
                <a:gd name="T14" fmla="*/ 0 w 14"/>
                <a:gd name="T15" fmla="*/ 7 h 11"/>
                <a:gd name="T16" fmla="*/ 3 w 14"/>
                <a:gd name="T17" fmla="*/ 11 h 11"/>
                <a:gd name="T18" fmla="*/ 3 w 14"/>
                <a:gd name="T19" fmla="*/ 11 h 11"/>
                <a:gd name="T20" fmla="*/ 7 w 14"/>
                <a:gd name="T21" fmla="*/ 11 h 11"/>
                <a:gd name="T22" fmla="*/ 10 w 14"/>
                <a:gd name="T23" fmla="*/ 11 h 11"/>
                <a:gd name="T24" fmla="*/ 14 w 14"/>
                <a:gd name="T25"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11">
                  <a:moveTo>
                    <a:pt x="14" y="7"/>
                  </a:moveTo>
                  <a:lnTo>
                    <a:pt x="10" y="4"/>
                  </a:lnTo>
                  <a:lnTo>
                    <a:pt x="10" y="4"/>
                  </a:lnTo>
                  <a:lnTo>
                    <a:pt x="7" y="0"/>
                  </a:lnTo>
                  <a:lnTo>
                    <a:pt x="3" y="4"/>
                  </a:lnTo>
                  <a:lnTo>
                    <a:pt x="3" y="4"/>
                  </a:lnTo>
                  <a:lnTo>
                    <a:pt x="3" y="4"/>
                  </a:lnTo>
                  <a:lnTo>
                    <a:pt x="0" y="7"/>
                  </a:lnTo>
                  <a:lnTo>
                    <a:pt x="3" y="11"/>
                  </a:lnTo>
                  <a:lnTo>
                    <a:pt x="3" y="11"/>
                  </a:lnTo>
                  <a:lnTo>
                    <a:pt x="7" y="11"/>
                  </a:lnTo>
                  <a:lnTo>
                    <a:pt x="10" y="11"/>
                  </a:lnTo>
                  <a:lnTo>
                    <a:pt x="14"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3" name="Freeform 309">
              <a:extLst/>
            </p:cNvPr>
            <p:cNvSpPr>
              <a:spLocks/>
            </p:cNvSpPr>
            <p:nvPr userDrawn="1"/>
          </p:nvSpPr>
          <p:spPr bwMode="gray">
            <a:xfrm>
              <a:off x="799" y="1674"/>
              <a:ext cx="43" cy="27"/>
            </a:xfrm>
            <a:custGeom>
              <a:avLst/>
              <a:gdLst>
                <a:gd name="T0" fmla="*/ 38 w 42"/>
                <a:gd name="T1" fmla="*/ 0 h 25"/>
                <a:gd name="T2" fmla="*/ 38 w 42"/>
                <a:gd name="T3" fmla="*/ 0 h 25"/>
                <a:gd name="T4" fmla="*/ 35 w 42"/>
                <a:gd name="T5" fmla="*/ 0 h 25"/>
                <a:gd name="T6" fmla="*/ 31 w 42"/>
                <a:gd name="T7" fmla="*/ 4 h 25"/>
                <a:gd name="T8" fmla="*/ 28 w 42"/>
                <a:gd name="T9" fmla="*/ 4 h 25"/>
                <a:gd name="T10" fmla="*/ 21 w 42"/>
                <a:gd name="T11" fmla="*/ 4 h 25"/>
                <a:gd name="T12" fmla="*/ 14 w 42"/>
                <a:gd name="T13" fmla="*/ 4 h 25"/>
                <a:gd name="T14" fmla="*/ 10 w 42"/>
                <a:gd name="T15" fmla="*/ 4 h 25"/>
                <a:gd name="T16" fmla="*/ 7 w 42"/>
                <a:gd name="T17" fmla="*/ 4 h 25"/>
                <a:gd name="T18" fmla="*/ 0 w 42"/>
                <a:gd name="T19" fmla="*/ 4 h 25"/>
                <a:gd name="T20" fmla="*/ 0 w 42"/>
                <a:gd name="T21" fmla="*/ 4 h 25"/>
                <a:gd name="T22" fmla="*/ 0 w 42"/>
                <a:gd name="T23" fmla="*/ 7 h 25"/>
                <a:gd name="T24" fmla="*/ 0 w 42"/>
                <a:gd name="T25" fmla="*/ 11 h 25"/>
                <a:gd name="T26" fmla="*/ 21 w 42"/>
                <a:gd name="T27" fmla="*/ 14 h 25"/>
                <a:gd name="T28" fmla="*/ 21 w 42"/>
                <a:gd name="T29" fmla="*/ 18 h 25"/>
                <a:gd name="T30" fmla="*/ 24 w 42"/>
                <a:gd name="T31" fmla="*/ 18 h 25"/>
                <a:gd name="T32" fmla="*/ 24 w 42"/>
                <a:gd name="T33" fmla="*/ 22 h 25"/>
                <a:gd name="T34" fmla="*/ 28 w 42"/>
                <a:gd name="T35" fmla="*/ 25 h 25"/>
                <a:gd name="T36" fmla="*/ 31 w 42"/>
                <a:gd name="T37" fmla="*/ 22 h 25"/>
                <a:gd name="T38" fmla="*/ 38 w 42"/>
                <a:gd name="T39" fmla="*/ 22 h 25"/>
                <a:gd name="T40" fmla="*/ 38 w 42"/>
                <a:gd name="T41" fmla="*/ 18 h 25"/>
                <a:gd name="T42" fmla="*/ 38 w 42"/>
                <a:gd name="T43" fmla="*/ 14 h 25"/>
                <a:gd name="T44" fmla="*/ 38 w 42"/>
                <a:gd name="T45" fmla="*/ 11 h 25"/>
                <a:gd name="T46" fmla="*/ 38 w 42"/>
                <a:gd name="T47" fmla="*/ 11 h 25"/>
                <a:gd name="T48" fmla="*/ 42 w 42"/>
                <a:gd name="T49" fmla="*/ 4 h 25"/>
                <a:gd name="T50" fmla="*/ 42 w 42"/>
                <a:gd name="T51" fmla="*/ 4 h 25"/>
                <a:gd name="T52" fmla="*/ 42 w 42"/>
                <a:gd name="T53" fmla="*/ 0 h 25"/>
                <a:gd name="T54" fmla="*/ 42 w 42"/>
                <a:gd name="T55" fmla="*/ 0 h 25"/>
                <a:gd name="T56" fmla="*/ 38 w 42"/>
                <a:gd name="T5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2" h="25">
                  <a:moveTo>
                    <a:pt x="38" y="0"/>
                  </a:moveTo>
                  <a:lnTo>
                    <a:pt x="38" y="0"/>
                  </a:lnTo>
                  <a:lnTo>
                    <a:pt x="35" y="0"/>
                  </a:lnTo>
                  <a:lnTo>
                    <a:pt x="31" y="4"/>
                  </a:lnTo>
                  <a:lnTo>
                    <a:pt x="28" y="4"/>
                  </a:lnTo>
                  <a:lnTo>
                    <a:pt x="21" y="4"/>
                  </a:lnTo>
                  <a:lnTo>
                    <a:pt x="14" y="4"/>
                  </a:lnTo>
                  <a:lnTo>
                    <a:pt x="10" y="4"/>
                  </a:lnTo>
                  <a:lnTo>
                    <a:pt x="7" y="4"/>
                  </a:lnTo>
                  <a:lnTo>
                    <a:pt x="0" y="4"/>
                  </a:lnTo>
                  <a:lnTo>
                    <a:pt x="0" y="4"/>
                  </a:lnTo>
                  <a:lnTo>
                    <a:pt x="0" y="7"/>
                  </a:lnTo>
                  <a:lnTo>
                    <a:pt x="0" y="11"/>
                  </a:lnTo>
                  <a:lnTo>
                    <a:pt x="21" y="14"/>
                  </a:lnTo>
                  <a:lnTo>
                    <a:pt x="21" y="18"/>
                  </a:lnTo>
                  <a:lnTo>
                    <a:pt x="24" y="18"/>
                  </a:lnTo>
                  <a:lnTo>
                    <a:pt x="24" y="22"/>
                  </a:lnTo>
                  <a:lnTo>
                    <a:pt x="28" y="25"/>
                  </a:lnTo>
                  <a:lnTo>
                    <a:pt x="31" y="22"/>
                  </a:lnTo>
                  <a:lnTo>
                    <a:pt x="38" y="22"/>
                  </a:lnTo>
                  <a:lnTo>
                    <a:pt x="38" y="18"/>
                  </a:lnTo>
                  <a:lnTo>
                    <a:pt x="38" y="14"/>
                  </a:lnTo>
                  <a:lnTo>
                    <a:pt x="38" y="11"/>
                  </a:lnTo>
                  <a:lnTo>
                    <a:pt x="38" y="11"/>
                  </a:lnTo>
                  <a:lnTo>
                    <a:pt x="42" y="4"/>
                  </a:lnTo>
                  <a:lnTo>
                    <a:pt x="42" y="4"/>
                  </a:lnTo>
                  <a:lnTo>
                    <a:pt x="42" y="0"/>
                  </a:lnTo>
                  <a:lnTo>
                    <a:pt x="42" y="0"/>
                  </a:lnTo>
                  <a:lnTo>
                    <a:pt x="38"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4" name="Freeform 310">
              <a:extLst/>
            </p:cNvPr>
            <p:cNvSpPr>
              <a:spLocks/>
            </p:cNvSpPr>
            <p:nvPr userDrawn="1"/>
          </p:nvSpPr>
          <p:spPr bwMode="gray">
            <a:xfrm>
              <a:off x="745" y="1614"/>
              <a:ext cx="21" cy="45"/>
            </a:xfrm>
            <a:custGeom>
              <a:avLst/>
              <a:gdLst>
                <a:gd name="T0" fmla="*/ 0 w 21"/>
                <a:gd name="T1" fmla="*/ 42 h 42"/>
                <a:gd name="T2" fmla="*/ 0 w 21"/>
                <a:gd name="T3" fmla="*/ 42 h 42"/>
                <a:gd name="T4" fmla="*/ 7 w 21"/>
                <a:gd name="T5" fmla="*/ 42 h 42"/>
                <a:gd name="T6" fmla="*/ 14 w 21"/>
                <a:gd name="T7" fmla="*/ 42 h 42"/>
                <a:gd name="T8" fmla="*/ 14 w 21"/>
                <a:gd name="T9" fmla="*/ 39 h 42"/>
                <a:gd name="T10" fmla="*/ 14 w 21"/>
                <a:gd name="T11" fmla="*/ 39 h 42"/>
                <a:gd name="T12" fmla="*/ 17 w 21"/>
                <a:gd name="T13" fmla="*/ 35 h 42"/>
                <a:gd name="T14" fmla="*/ 21 w 21"/>
                <a:gd name="T15" fmla="*/ 35 h 42"/>
                <a:gd name="T16" fmla="*/ 21 w 21"/>
                <a:gd name="T17" fmla="*/ 21 h 42"/>
                <a:gd name="T18" fmla="*/ 17 w 21"/>
                <a:gd name="T19" fmla="*/ 21 h 42"/>
                <a:gd name="T20" fmla="*/ 21 w 21"/>
                <a:gd name="T21" fmla="*/ 18 h 42"/>
                <a:gd name="T22" fmla="*/ 21 w 21"/>
                <a:gd name="T23" fmla="*/ 18 h 42"/>
                <a:gd name="T24" fmla="*/ 21 w 21"/>
                <a:gd name="T25" fmla="*/ 14 h 42"/>
                <a:gd name="T26" fmla="*/ 21 w 21"/>
                <a:gd name="T27" fmla="*/ 11 h 42"/>
                <a:gd name="T28" fmla="*/ 17 w 21"/>
                <a:gd name="T29" fmla="*/ 4 h 42"/>
                <a:gd name="T30" fmla="*/ 14 w 21"/>
                <a:gd name="T31" fmla="*/ 0 h 42"/>
                <a:gd name="T32" fmla="*/ 14 w 21"/>
                <a:gd name="T33" fmla="*/ 4 h 42"/>
                <a:gd name="T34" fmla="*/ 10 w 21"/>
                <a:gd name="T35" fmla="*/ 4 h 42"/>
                <a:gd name="T36" fmla="*/ 7 w 21"/>
                <a:gd name="T37" fmla="*/ 7 h 42"/>
                <a:gd name="T38" fmla="*/ 3 w 21"/>
                <a:gd name="T39" fmla="*/ 7 h 42"/>
                <a:gd name="T40" fmla="*/ 3 w 21"/>
                <a:gd name="T41" fmla="*/ 7 h 42"/>
                <a:gd name="T42" fmla="*/ 0 w 21"/>
                <a:gd name="T43" fmla="*/ 4 h 42"/>
                <a:gd name="T44" fmla="*/ 0 w 21"/>
                <a:gd name="T45" fmla="*/ 7 h 42"/>
                <a:gd name="T46" fmla="*/ 0 w 21"/>
                <a:gd name="T47" fmla="*/ 11 h 42"/>
                <a:gd name="T48" fmla="*/ 0 w 21"/>
                <a:gd name="T49" fmla="*/ 14 h 42"/>
                <a:gd name="T50" fmla="*/ 0 w 21"/>
                <a:gd name="T51" fmla="*/ 21 h 42"/>
                <a:gd name="T52" fmla="*/ 0 w 21"/>
                <a:gd name="T53"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 h="42">
                  <a:moveTo>
                    <a:pt x="0" y="42"/>
                  </a:moveTo>
                  <a:lnTo>
                    <a:pt x="0" y="42"/>
                  </a:lnTo>
                  <a:lnTo>
                    <a:pt x="7" y="42"/>
                  </a:lnTo>
                  <a:lnTo>
                    <a:pt x="14" y="42"/>
                  </a:lnTo>
                  <a:lnTo>
                    <a:pt x="14" y="39"/>
                  </a:lnTo>
                  <a:lnTo>
                    <a:pt x="14" y="39"/>
                  </a:lnTo>
                  <a:lnTo>
                    <a:pt x="17" y="35"/>
                  </a:lnTo>
                  <a:lnTo>
                    <a:pt x="21" y="35"/>
                  </a:lnTo>
                  <a:lnTo>
                    <a:pt x="21" y="21"/>
                  </a:lnTo>
                  <a:lnTo>
                    <a:pt x="17" y="21"/>
                  </a:lnTo>
                  <a:lnTo>
                    <a:pt x="21" y="18"/>
                  </a:lnTo>
                  <a:lnTo>
                    <a:pt x="21" y="18"/>
                  </a:lnTo>
                  <a:lnTo>
                    <a:pt x="21" y="14"/>
                  </a:lnTo>
                  <a:lnTo>
                    <a:pt x="21" y="11"/>
                  </a:lnTo>
                  <a:lnTo>
                    <a:pt x="17" y="4"/>
                  </a:lnTo>
                  <a:lnTo>
                    <a:pt x="14" y="0"/>
                  </a:lnTo>
                  <a:lnTo>
                    <a:pt x="14" y="4"/>
                  </a:lnTo>
                  <a:lnTo>
                    <a:pt x="10" y="4"/>
                  </a:lnTo>
                  <a:lnTo>
                    <a:pt x="7" y="7"/>
                  </a:lnTo>
                  <a:lnTo>
                    <a:pt x="3" y="7"/>
                  </a:lnTo>
                  <a:lnTo>
                    <a:pt x="3" y="7"/>
                  </a:lnTo>
                  <a:lnTo>
                    <a:pt x="0" y="4"/>
                  </a:lnTo>
                  <a:lnTo>
                    <a:pt x="0" y="7"/>
                  </a:lnTo>
                  <a:lnTo>
                    <a:pt x="0" y="11"/>
                  </a:lnTo>
                  <a:lnTo>
                    <a:pt x="0" y="14"/>
                  </a:lnTo>
                  <a:lnTo>
                    <a:pt x="0" y="21"/>
                  </a:lnTo>
                  <a:lnTo>
                    <a:pt x="0" y="4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5" name="Freeform 311">
              <a:extLst/>
            </p:cNvPr>
            <p:cNvSpPr>
              <a:spLocks/>
            </p:cNvSpPr>
            <p:nvPr userDrawn="1"/>
          </p:nvSpPr>
          <p:spPr bwMode="gray">
            <a:xfrm>
              <a:off x="748" y="1576"/>
              <a:ext cx="18" cy="35"/>
            </a:xfrm>
            <a:custGeom>
              <a:avLst/>
              <a:gdLst>
                <a:gd name="T0" fmla="*/ 7 w 18"/>
                <a:gd name="T1" fmla="*/ 24 h 32"/>
                <a:gd name="T2" fmla="*/ 14 w 18"/>
                <a:gd name="T3" fmla="*/ 32 h 32"/>
                <a:gd name="T4" fmla="*/ 14 w 18"/>
                <a:gd name="T5" fmla="*/ 28 h 32"/>
                <a:gd name="T6" fmla="*/ 14 w 18"/>
                <a:gd name="T7" fmla="*/ 24 h 32"/>
                <a:gd name="T8" fmla="*/ 18 w 18"/>
                <a:gd name="T9" fmla="*/ 21 h 32"/>
                <a:gd name="T10" fmla="*/ 18 w 18"/>
                <a:gd name="T11" fmla="*/ 21 h 32"/>
                <a:gd name="T12" fmla="*/ 18 w 18"/>
                <a:gd name="T13" fmla="*/ 17 h 32"/>
                <a:gd name="T14" fmla="*/ 18 w 18"/>
                <a:gd name="T15" fmla="*/ 14 h 32"/>
                <a:gd name="T16" fmla="*/ 18 w 18"/>
                <a:gd name="T17" fmla="*/ 10 h 32"/>
                <a:gd name="T18" fmla="*/ 14 w 18"/>
                <a:gd name="T19" fmla="*/ 7 h 32"/>
                <a:gd name="T20" fmla="*/ 11 w 18"/>
                <a:gd name="T21" fmla="*/ 0 h 32"/>
                <a:gd name="T22" fmla="*/ 7 w 18"/>
                <a:gd name="T23" fmla="*/ 3 h 32"/>
                <a:gd name="T24" fmla="*/ 7 w 18"/>
                <a:gd name="T25" fmla="*/ 3 h 32"/>
                <a:gd name="T26" fmla="*/ 4 w 18"/>
                <a:gd name="T27" fmla="*/ 3 h 32"/>
                <a:gd name="T28" fmla="*/ 4 w 18"/>
                <a:gd name="T29" fmla="*/ 7 h 32"/>
                <a:gd name="T30" fmla="*/ 0 w 18"/>
                <a:gd name="T31" fmla="*/ 10 h 32"/>
                <a:gd name="T32" fmla="*/ 0 w 18"/>
                <a:gd name="T33" fmla="*/ 10 h 32"/>
                <a:gd name="T34" fmla="*/ 4 w 18"/>
                <a:gd name="T35" fmla="*/ 17 h 32"/>
                <a:gd name="T36" fmla="*/ 4 w 18"/>
                <a:gd name="T37" fmla="*/ 21 h 32"/>
                <a:gd name="T38" fmla="*/ 7 w 18"/>
                <a:gd name="T39"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 h="32">
                  <a:moveTo>
                    <a:pt x="7" y="24"/>
                  </a:moveTo>
                  <a:lnTo>
                    <a:pt x="14" y="32"/>
                  </a:lnTo>
                  <a:lnTo>
                    <a:pt x="14" y="28"/>
                  </a:lnTo>
                  <a:lnTo>
                    <a:pt x="14" y="24"/>
                  </a:lnTo>
                  <a:lnTo>
                    <a:pt x="18" y="21"/>
                  </a:lnTo>
                  <a:lnTo>
                    <a:pt x="18" y="21"/>
                  </a:lnTo>
                  <a:lnTo>
                    <a:pt x="18" y="17"/>
                  </a:lnTo>
                  <a:lnTo>
                    <a:pt x="18" y="14"/>
                  </a:lnTo>
                  <a:lnTo>
                    <a:pt x="18" y="10"/>
                  </a:lnTo>
                  <a:lnTo>
                    <a:pt x="14" y="7"/>
                  </a:lnTo>
                  <a:lnTo>
                    <a:pt x="11" y="0"/>
                  </a:lnTo>
                  <a:lnTo>
                    <a:pt x="7" y="3"/>
                  </a:lnTo>
                  <a:lnTo>
                    <a:pt x="7" y="3"/>
                  </a:lnTo>
                  <a:lnTo>
                    <a:pt x="4" y="3"/>
                  </a:lnTo>
                  <a:lnTo>
                    <a:pt x="4" y="7"/>
                  </a:lnTo>
                  <a:lnTo>
                    <a:pt x="0" y="10"/>
                  </a:lnTo>
                  <a:lnTo>
                    <a:pt x="0" y="10"/>
                  </a:lnTo>
                  <a:lnTo>
                    <a:pt x="4" y="17"/>
                  </a:lnTo>
                  <a:lnTo>
                    <a:pt x="4" y="21"/>
                  </a:lnTo>
                  <a:lnTo>
                    <a:pt x="7" y="2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6" name="Freeform 312">
              <a:extLst/>
            </p:cNvPr>
            <p:cNvSpPr>
              <a:spLocks noEditPoints="1"/>
            </p:cNvSpPr>
            <p:nvPr userDrawn="1"/>
          </p:nvSpPr>
          <p:spPr bwMode="gray">
            <a:xfrm>
              <a:off x="480" y="1295"/>
              <a:ext cx="79" cy="99"/>
            </a:xfrm>
            <a:custGeom>
              <a:avLst/>
              <a:gdLst>
                <a:gd name="T0" fmla="*/ 14 w 77"/>
                <a:gd name="T1" fmla="*/ 60 h 92"/>
                <a:gd name="T2" fmla="*/ 14 w 77"/>
                <a:gd name="T3" fmla="*/ 71 h 92"/>
                <a:gd name="T4" fmla="*/ 14 w 77"/>
                <a:gd name="T5" fmla="*/ 78 h 92"/>
                <a:gd name="T6" fmla="*/ 14 w 77"/>
                <a:gd name="T7" fmla="*/ 85 h 92"/>
                <a:gd name="T8" fmla="*/ 14 w 77"/>
                <a:gd name="T9" fmla="*/ 88 h 92"/>
                <a:gd name="T10" fmla="*/ 28 w 77"/>
                <a:gd name="T11" fmla="*/ 92 h 92"/>
                <a:gd name="T12" fmla="*/ 35 w 77"/>
                <a:gd name="T13" fmla="*/ 88 h 92"/>
                <a:gd name="T14" fmla="*/ 53 w 77"/>
                <a:gd name="T15" fmla="*/ 81 h 92"/>
                <a:gd name="T16" fmla="*/ 67 w 77"/>
                <a:gd name="T17" fmla="*/ 74 h 92"/>
                <a:gd name="T18" fmla="*/ 74 w 77"/>
                <a:gd name="T19" fmla="*/ 60 h 92"/>
                <a:gd name="T20" fmla="*/ 70 w 77"/>
                <a:gd name="T21" fmla="*/ 53 h 92"/>
                <a:gd name="T22" fmla="*/ 67 w 77"/>
                <a:gd name="T23" fmla="*/ 42 h 92"/>
                <a:gd name="T24" fmla="*/ 63 w 77"/>
                <a:gd name="T25" fmla="*/ 35 h 92"/>
                <a:gd name="T26" fmla="*/ 60 w 77"/>
                <a:gd name="T27" fmla="*/ 35 h 92"/>
                <a:gd name="T28" fmla="*/ 67 w 77"/>
                <a:gd name="T29" fmla="*/ 35 h 92"/>
                <a:gd name="T30" fmla="*/ 74 w 77"/>
                <a:gd name="T31" fmla="*/ 32 h 92"/>
                <a:gd name="T32" fmla="*/ 77 w 77"/>
                <a:gd name="T33" fmla="*/ 25 h 92"/>
                <a:gd name="T34" fmla="*/ 77 w 77"/>
                <a:gd name="T35" fmla="*/ 14 h 92"/>
                <a:gd name="T36" fmla="*/ 74 w 77"/>
                <a:gd name="T37" fmla="*/ 7 h 92"/>
                <a:gd name="T38" fmla="*/ 67 w 77"/>
                <a:gd name="T39" fmla="*/ 4 h 92"/>
                <a:gd name="T40" fmla="*/ 56 w 77"/>
                <a:gd name="T41" fmla="*/ 4 h 92"/>
                <a:gd name="T42" fmla="*/ 53 w 77"/>
                <a:gd name="T43" fmla="*/ 4 h 92"/>
                <a:gd name="T44" fmla="*/ 31 w 77"/>
                <a:gd name="T45" fmla="*/ 11 h 92"/>
                <a:gd name="T46" fmla="*/ 31 w 77"/>
                <a:gd name="T47" fmla="*/ 18 h 92"/>
                <a:gd name="T48" fmla="*/ 28 w 77"/>
                <a:gd name="T49" fmla="*/ 25 h 92"/>
                <a:gd name="T50" fmla="*/ 21 w 77"/>
                <a:gd name="T51" fmla="*/ 32 h 92"/>
                <a:gd name="T52" fmla="*/ 0 w 77"/>
                <a:gd name="T53" fmla="*/ 28 h 92"/>
                <a:gd name="T54" fmla="*/ 0 w 77"/>
                <a:gd name="T55" fmla="*/ 32 h 92"/>
                <a:gd name="T56" fmla="*/ 0 w 77"/>
                <a:gd name="T57" fmla="*/ 39 h 92"/>
                <a:gd name="T58" fmla="*/ 7 w 77"/>
                <a:gd name="T59" fmla="*/ 39 h 92"/>
                <a:gd name="T60" fmla="*/ 14 w 77"/>
                <a:gd name="T61" fmla="*/ 49 h 92"/>
                <a:gd name="T62" fmla="*/ 56 w 77"/>
                <a:gd name="T63" fmla="*/ 32 h 92"/>
                <a:gd name="T64" fmla="*/ 56 w 77"/>
                <a:gd name="T65" fmla="*/ 32 h 92"/>
                <a:gd name="T66" fmla="*/ 56 w 77"/>
                <a:gd name="T67" fmla="*/ 32 h 92"/>
                <a:gd name="T68" fmla="*/ 60 w 77"/>
                <a:gd name="T69" fmla="*/ 32 h 92"/>
                <a:gd name="T70" fmla="*/ 60 w 77"/>
                <a:gd name="T71" fmla="*/ 3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 h="92">
                  <a:moveTo>
                    <a:pt x="14" y="60"/>
                  </a:moveTo>
                  <a:lnTo>
                    <a:pt x="14" y="60"/>
                  </a:lnTo>
                  <a:lnTo>
                    <a:pt x="14" y="67"/>
                  </a:lnTo>
                  <a:lnTo>
                    <a:pt x="14" y="71"/>
                  </a:lnTo>
                  <a:lnTo>
                    <a:pt x="14" y="78"/>
                  </a:lnTo>
                  <a:lnTo>
                    <a:pt x="14" y="78"/>
                  </a:lnTo>
                  <a:lnTo>
                    <a:pt x="14" y="81"/>
                  </a:lnTo>
                  <a:lnTo>
                    <a:pt x="14" y="85"/>
                  </a:lnTo>
                  <a:lnTo>
                    <a:pt x="14" y="85"/>
                  </a:lnTo>
                  <a:lnTo>
                    <a:pt x="14" y="88"/>
                  </a:lnTo>
                  <a:lnTo>
                    <a:pt x="17" y="92"/>
                  </a:lnTo>
                  <a:lnTo>
                    <a:pt x="28" y="92"/>
                  </a:lnTo>
                  <a:lnTo>
                    <a:pt x="28" y="92"/>
                  </a:lnTo>
                  <a:lnTo>
                    <a:pt x="35" y="88"/>
                  </a:lnTo>
                  <a:lnTo>
                    <a:pt x="42" y="85"/>
                  </a:lnTo>
                  <a:lnTo>
                    <a:pt x="53" y="81"/>
                  </a:lnTo>
                  <a:lnTo>
                    <a:pt x="60" y="78"/>
                  </a:lnTo>
                  <a:lnTo>
                    <a:pt x="67" y="74"/>
                  </a:lnTo>
                  <a:lnTo>
                    <a:pt x="70" y="67"/>
                  </a:lnTo>
                  <a:lnTo>
                    <a:pt x="74" y="60"/>
                  </a:lnTo>
                  <a:lnTo>
                    <a:pt x="74" y="56"/>
                  </a:lnTo>
                  <a:lnTo>
                    <a:pt x="70" y="53"/>
                  </a:lnTo>
                  <a:lnTo>
                    <a:pt x="70" y="46"/>
                  </a:lnTo>
                  <a:lnTo>
                    <a:pt x="67" y="42"/>
                  </a:lnTo>
                  <a:lnTo>
                    <a:pt x="67" y="35"/>
                  </a:lnTo>
                  <a:lnTo>
                    <a:pt x="63" y="35"/>
                  </a:lnTo>
                  <a:lnTo>
                    <a:pt x="63" y="35"/>
                  </a:lnTo>
                  <a:lnTo>
                    <a:pt x="60" y="35"/>
                  </a:lnTo>
                  <a:lnTo>
                    <a:pt x="67" y="35"/>
                  </a:lnTo>
                  <a:lnTo>
                    <a:pt x="67" y="35"/>
                  </a:lnTo>
                  <a:lnTo>
                    <a:pt x="70" y="35"/>
                  </a:lnTo>
                  <a:lnTo>
                    <a:pt x="74" y="32"/>
                  </a:lnTo>
                  <a:lnTo>
                    <a:pt x="74" y="32"/>
                  </a:lnTo>
                  <a:lnTo>
                    <a:pt x="77" y="25"/>
                  </a:lnTo>
                  <a:lnTo>
                    <a:pt x="77" y="18"/>
                  </a:lnTo>
                  <a:lnTo>
                    <a:pt x="77" y="14"/>
                  </a:lnTo>
                  <a:lnTo>
                    <a:pt x="74" y="11"/>
                  </a:lnTo>
                  <a:lnTo>
                    <a:pt x="74" y="7"/>
                  </a:lnTo>
                  <a:lnTo>
                    <a:pt x="70" y="4"/>
                  </a:lnTo>
                  <a:lnTo>
                    <a:pt x="67" y="4"/>
                  </a:lnTo>
                  <a:lnTo>
                    <a:pt x="60" y="4"/>
                  </a:lnTo>
                  <a:lnTo>
                    <a:pt x="56" y="4"/>
                  </a:lnTo>
                  <a:lnTo>
                    <a:pt x="56" y="4"/>
                  </a:lnTo>
                  <a:lnTo>
                    <a:pt x="53" y="4"/>
                  </a:lnTo>
                  <a:lnTo>
                    <a:pt x="38" y="0"/>
                  </a:lnTo>
                  <a:lnTo>
                    <a:pt x="31" y="11"/>
                  </a:lnTo>
                  <a:lnTo>
                    <a:pt x="31" y="18"/>
                  </a:lnTo>
                  <a:lnTo>
                    <a:pt x="31" y="18"/>
                  </a:lnTo>
                  <a:lnTo>
                    <a:pt x="31" y="21"/>
                  </a:lnTo>
                  <a:lnTo>
                    <a:pt x="28" y="25"/>
                  </a:lnTo>
                  <a:lnTo>
                    <a:pt x="24" y="28"/>
                  </a:lnTo>
                  <a:lnTo>
                    <a:pt x="21" y="32"/>
                  </a:lnTo>
                  <a:lnTo>
                    <a:pt x="7" y="25"/>
                  </a:lnTo>
                  <a:lnTo>
                    <a:pt x="0" y="28"/>
                  </a:lnTo>
                  <a:lnTo>
                    <a:pt x="0" y="28"/>
                  </a:lnTo>
                  <a:lnTo>
                    <a:pt x="0" y="32"/>
                  </a:lnTo>
                  <a:lnTo>
                    <a:pt x="0" y="35"/>
                  </a:lnTo>
                  <a:lnTo>
                    <a:pt x="0" y="39"/>
                  </a:lnTo>
                  <a:lnTo>
                    <a:pt x="3" y="39"/>
                  </a:lnTo>
                  <a:lnTo>
                    <a:pt x="7" y="39"/>
                  </a:lnTo>
                  <a:lnTo>
                    <a:pt x="10" y="42"/>
                  </a:lnTo>
                  <a:lnTo>
                    <a:pt x="14" y="49"/>
                  </a:lnTo>
                  <a:lnTo>
                    <a:pt x="14" y="60"/>
                  </a:lnTo>
                  <a:close/>
                  <a:moveTo>
                    <a:pt x="56" y="32"/>
                  </a:moveTo>
                  <a:lnTo>
                    <a:pt x="56" y="32"/>
                  </a:lnTo>
                  <a:lnTo>
                    <a:pt x="56" y="32"/>
                  </a:lnTo>
                  <a:lnTo>
                    <a:pt x="56" y="32"/>
                  </a:lnTo>
                  <a:lnTo>
                    <a:pt x="56" y="32"/>
                  </a:lnTo>
                  <a:close/>
                  <a:moveTo>
                    <a:pt x="60" y="32"/>
                  </a:moveTo>
                  <a:lnTo>
                    <a:pt x="60" y="32"/>
                  </a:lnTo>
                  <a:lnTo>
                    <a:pt x="60" y="32"/>
                  </a:lnTo>
                  <a:lnTo>
                    <a:pt x="60" y="32"/>
                  </a:lnTo>
                  <a:lnTo>
                    <a:pt x="60" y="3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7" name="Freeform 313">
              <a:extLst/>
            </p:cNvPr>
            <p:cNvSpPr>
              <a:spLocks/>
            </p:cNvSpPr>
            <p:nvPr userDrawn="1"/>
          </p:nvSpPr>
          <p:spPr bwMode="gray">
            <a:xfrm>
              <a:off x="545" y="1204"/>
              <a:ext cx="116" cy="228"/>
            </a:xfrm>
            <a:custGeom>
              <a:avLst/>
              <a:gdLst>
                <a:gd name="T0" fmla="*/ 14 w 113"/>
                <a:gd name="T1" fmla="*/ 59 h 211"/>
                <a:gd name="T2" fmla="*/ 11 w 113"/>
                <a:gd name="T3" fmla="*/ 66 h 211"/>
                <a:gd name="T4" fmla="*/ 14 w 113"/>
                <a:gd name="T5" fmla="*/ 74 h 211"/>
                <a:gd name="T6" fmla="*/ 25 w 113"/>
                <a:gd name="T7" fmla="*/ 81 h 211"/>
                <a:gd name="T8" fmla="*/ 25 w 113"/>
                <a:gd name="T9" fmla="*/ 88 h 211"/>
                <a:gd name="T10" fmla="*/ 21 w 113"/>
                <a:gd name="T11" fmla="*/ 95 h 211"/>
                <a:gd name="T12" fmla="*/ 18 w 113"/>
                <a:gd name="T13" fmla="*/ 102 h 211"/>
                <a:gd name="T14" fmla="*/ 35 w 113"/>
                <a:gd name="T15" fmla="*/ 98 h 211"/>
                <a:gd name="T16" fmla="*/ 35 w 113"/>
                <a:gd name="T17" fmla="*/ 109 h 211"/>
                <a:gd name="T18" fmla="*/ 42 w 113"/>
                <a:gd name="T19" fmla="*/ 119 h 211"/>
                <a:gd name="T20" fmla="*/ 21 w 113"/>
                <a:gd name="T21" fmla="*/ 133 h 211"/>
                <a:gd name="T22" fmla="*/ 28 w 113"/>
                <a:gd name="T23" fmla="*/ 148 h 211"/>
                <a:gd name="T24" fmla="*/ 21 w 113"/>
                <a:gd name="T25" fmla="*/ 162 h 211"/>
                <a:gd name="T26" fmla="*/ 18 w 113"/>
                <a:gd name="T27" fmla="*/ 169 h 211"/>
                <a:gd name="T28" fmla="*/ 39 w 113"/>
                <a:gd name="T29" fmla="*/ 172 h 211"/>
                <a:gd name="T30" fmla="*/ 53 w 113"/>
                <a:gd name="T31" fmla="*/ 169 h 211"/>
                <a:gd name="T32" fmla="*/ 53 w 113"/>
                <a:gd name="T33" fmla="*/ 172 h 211"/>
                <a:gd name="T34" fmla="*/ 21 w 113"/>
                <a:gd name="T35" fmla="*/ 186 h 211"/>
                <a:gd name="T36" fmla="*/ 11 w 113"/>
                <a:gd name="T37" fmla="*/ 211 h 211"/>
                <a:gd name="T38" fmla="*/ 39 w 113"/>
                <a:gd name="T39" fmla="*/ 200 h 211"/>
                <a:gd name="T40" fmla="*/ 88 w 113"/>
                <a:gd name="T41" fmla="*/ 190 h 211"/>
                <a:gd name="T42" fmla="*/ 102 w 113"/>
                <a:gd name="T43" fmla="*/ 176 h 211"/>
                <a:gd name="T44" fmla="*/ 106 w 113"/>
                <a:gd name="T45" fmla="*/ 169 h 211"/>
                <a:gd name="T46" fmla="*/ 106 w 113"/>
                <a:gd name="T47" fmla="*/ 158 h 211"/>
                <a:gd name="T48" fmla="*/ 102 w 113"/>
                <a:gd name="T49" fmla="*/ 155 h 211"/>
                <a:gd name="T50" fmla="*/ 95 w 113"/>
                <a:gd name="T51" fmla="*/ 144 h 211"/>
                <a:gd name="T52" fmla="*/ 92 w 113"/>
                <a:gd name="T53" fmla="*/ 140 h 211"/>
                <a:gd name="T54" fmla="*/ 88 w 113"/>
                <a:gd name="T55" fmla="*/ 126 h 211"/>
                <a:gd name="T56" fmla="*/ 78 w 113"/>
                <a:gd name="T57" fmla="*/ 112 h 211"/>
                <a:gd name="T58" fmla="*/ 71 w 113"/>
                <a:gd name="T59" fmla="*/ 102 h 211"/>
                <a:gd name="T60" fmla="*/ 67 w 113"/>
                <a:gd name="T61" fmla="*/ 88 h 211"/>
                <a:gd name="T62" fmla="*/ 60 w 113"/>
                <a:gd name="T63" fmla="*/ 74 h 211"/>
                <a:gd name="T64" fmla="*/ 49 w 113"/>
                <a:gd name="T65" fmla="*/ 66 h 211"/>
                <a:gd name="T66" fmla="*/ 56 w 113"/>
                <a:gd name="T67" fmla="*/ 45 h 211"/>
                <a:gd name="T68" fmla="*/ 56 w 113"/>
                <a:gd name="T69" fmla="*/ 38 h 211"/>
                <a:gd name="T70" fmla="*/ 49 w 113"/>
                <a:gd name="T71" fmla="*/ 35 h 211"/>
                <a:gd name="T72" fmla="*/ 46 w 113"/>
                <a:gd name="T73" fmla="*/ 31 h 211"/>
                <a:gd name="T74" fmla="*/ 35 w 113"/>
                <a:gd name="T75" fmla="*/ 28 h 211"/>
                <a:gd name="T76" fmla="*/ 35 w 113"/>
                <a:gd name="T77" fmla="*/ 21 h 211"/>
                <a:gd name="T78" fmla="*/ 39 w 113"/>
                <a:gd name="T79" fmla="*/ 14 h 211"/>
                <a:gd name="T80" fmla="*/ 42 w 113"/>
                <a:gd name="T81" fmla="*/ 7 h 211"/>
                <a:gd name="T82" fmla="*/ 42 w 113"/>
                <a:gd name="T83" fmla="*/ 3 h 211"/>
                <a:gd name="T84" fmla="*/ 35 w 113"/>
                <a:gd name="T85" fmla="*/ 0 h 211"/>
                <a:gd name="T86" fmla="*/ 25 w 113"/>
                <a:gd name="T87" fmla="*/ 3 h 211"/>
                <a:gd name="T88" fmla="*/ 14 w 113"/>
                <a:gd name="T89" fmla="*/ 17 h 211"/>
                <a:gd name="T90" fmla="*/ 18 w 113"/>
                <a:gd name="T91" fmla="*/ 28 h 211"/>
                <a:gd name="T92" fmla="*/ 14 w 113"/>
                <a:gd name="T93" fmla="*/ 35 h 211"/>
                <a:gd name="T94" fmla="*/ 7 w 113"/>
                <a:gd name="T95" fmla="*/ 42 h 211"/>
                <a:gd name="T96" fmla="*/ 4 w 113"/>
                <a:gd name="T97" fmla="*/ 52 h 211"/>
                <a:gd name="T98" fmla="*/ 14 w 113"/>
                <a:gd name="T99"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3" h="211">
                  <a:moveTo>
                    <a:pt x="14" y="59"/>
                  </a:moveTo>
                  <a:lnTo>
                    <a:pt x="14" y="59"/>
                  </a:lnTo>
                  <a:lnTo>
                    <a:pt x="11" y="63"/>
                  </a:lnTo>
                  <a:lnTo>
                    <a:pt x="11" y="66"/>
                  </a:lnTo>
                  <a:lnTo>
                    <a:pt x="11" y="70"/>
                  </a:lnTo>
                  <a:lnTo>
                    <a:pt x="14" y="74"/>
                  </a:lnTo>
                  <a:lnTo>
                    <a:pt x="18" y="74"/>
                  </a:lnTo>
                  <a:lnTo>
                    <a:pt x="25" y="81"/>
                  </a:lnTo>
                  <a:lnTo>
                    <a:pt x="25" y="84"/>
                  </a:lnTo>
                  <a:lnTo>
                    <a:pt x="25" y="88"/>
                  </a:lnTo>
                  <a:lnTo>
                    <a:pt x="21" y="91"/>
                  </a:lnTo>
                  <a:lnTo>
                    <a:pt x="21" y="95"/>
                  </a:lnTo>
                  <a:lnTo>
                    <a:pt x="18" y="98"/>
                  </a:lnTo>
                  <a:lnTo>
                    <a:pt x="18" y="102"/>
                  </a:lnTo>
                  <a:lnTo>
                    <a:pt x="21" y="105"/>
                  </a:lnTo>
                  <a:lnTo>
                    <a:pt x="35" y="98"/>
                  </a:lnTo>
                  <a:lnTo>
                    <a:pt x="46" y="98"/>
                  </a:lnTo>
                  <a:lnTo>
                    <a:pt x="35" y="109"/>
                  </a:lnTo>
                  <a:lnTo>
                    <a:pt x="35" y="119"/>
                  </a:lnTo>
                  <a:lnTo>
                    <a:pt x="42" y="119"/>
                  </a:lnTo>
                  <a:lnTo>
                    <a:pt x="42" y="133"/>
                  </a:lnTo>
                  <a:lnTo>
                    <a:pt x="21" y="133"/>
                  </a:lnTo>
                  <a:lnTo>
                    <a:pt x="21" y="148"/>
                  </a:lnTo>
                  <a:lnTo>
                    <a:pt x="28" y="148"/>
                  </a:lnTo>
                  <a:lnTo>
                    <a:pt x="21" y="162"/>
                  </a:lnTo>
                  <a:lnTo>
                    <a:pt x="21" y="162"/>
                  </a:lnTo>
                  <a:lnTo>
                    <a:pt x="18" y="165"/>
                  </a:lnTo>
                  <a:lnTo>
                    <a:pt x="18" y="169"/>
                  </a:lnTo>
                  <a:lnTo>
                    <a:pt x="21" y="169"/>
                  </a:lnTo>
                  <a:lnTo>
                    <a:pt x="39" y="172"/>
                  </a:lnTo>
                  <a:lnTo>
                    <a:pt x="49" y="169"/>
                  </a:lnTo>
                  <a:lnTo>
                    <a:pt x="53" y="169"/>
                  </a:lnTo>
                  <a:lnTo>
                    <a:pt x="53" y="169"/>
                  </a:lnTo>
                  <a:lnTo>
                    <a:pt x="53" y="172"/>
                  </a:lnTo>
                  <a:lnTo>
                    <a:pt x="46" y="176"/>
                  </a:lnTo>
                  <a:lnTo>
                    <a:pt x="21" y="186"/>
                  </a:lnTo>
                  <a:lnTo>
                    <a:pt x="0" y="207"/>
                  </a:lnTo>
                  <a:lnTo>
                    <a:pt x="11" y="211"/>
                  </a:lnTo>
                  <a:lnTo>
                    <a:pt x="28" y="200"/>
                  </a:lnTo>
                  <a:lnTo>
                    <a:pt x="39" y="200"/>
                  </a:lnTo>
                  <a:lnTo>
                    <a:pt x="60" y="200"/>
                  </a:lnTo>
                  <a:lnTo>
                    <a:pt x="88" y="190"/>
                  </a:lnTo>
                  <a:lnTo>
                    <a:pt x="113" y="183"/>
                  </a:lnTo>
                  <a:lnTo>
                    <a:pt x="102" y="176"/>
                  </a:lnTo>
                  <a:lnTo>
                    <a:pt x="102" y="172"/>
                  </a:lnTo>
                  <a:lnTo>
                    <a:pt x="106" y="169"/>
                  </a:lnTo>
                  <a:lnTo>
                    <a:pt x="106" y="165"/>
                  </a:lnTo>
                  <a:lnTo>
                    <a:pt x="106" y="158"/>
                  </a:lnTo>
                  <a:lnTo>
                    <a:pt x="106" y="158"/>
                  </a:lnTo>
                  <a:lnTo>
                    <a:pt x="102" y="155"/>
                  </a:lnTo>
                  <a:lnTo>
                    <a:pt x="99" y="148"/>
                  </a:lnTo>
                  <a:lnTo>
                    <a:pt x="95" y="144"/>
                  </a:lnTo>
                  <a:lnTo>
                    <a:pt x="92" y="144"/>
                  </a:lnTo>
                  <a:lnTo>
                    <a:pt x="92" y="140"/>
                  </a:lnTo>
                  <a:lnTo>
                    <a:pt x="88" y="137"/>
                  </a:lnTo>
                  <a:lnTo>
                    <a:pt x="88" y="126"/>
                  </a:lnTo>
                  <a:lnTo>
                    <a:pt x="85" y="119"/>
                  </a:lnTo>
                  <a:lnTo>
                    <a:pt x="78" y="112"/>
                  </a:lnTo>
                  <a:lnTo>
                    <a:pt x="71" y="105"/>
                  </a:lnTo>
                  <a:lnTo>
                    <a:pt x="71" y="102"/>
                  </a:lnTo>
                  <a:lnTo>
                    <a:pt x="67" y="95"/>
                  </a:lnTo>
                  <a:lnTo>
                    <a:pt x="67" y="88"/>
                  </a:lnTo>
                  <a:lnTo>
                    <a:pt x="63" y="81"/>
                  </a:lnTo>
                  <a:lnTo>
                    <a:pt x="60" y="74"/>
                  </a:lnTo>
                  <a:lnTo>
                    <a:pt x="60" y="70"/>
                  </a:lnTo>
                  <a:lnTo>
                    <a:pt x="49" y="66"/>
                  </a:lnTo>
                  <a:lnTo>
                    <a:pt x="60" y="45"/>
                  </a:lnTo>
                  <a:lnTo>
                    <a:pt x="56" y="45"/>
                  </a:lnTo>
                  <a:lnTo>
                    <a:pt x="56" y="42"/>
                  </a:lnTo>
                  <a:lnTo>
                    <a:pt x="56" y="38"/>
                  </a:lnTo>
                  <a:lnTo>
                    <a:pt x="53" y="35"/>
                  </a:lnTo>
                  <a:lnTo>
                    <a:pt x="49" y="35"/>
                  </a:lnTo>
                  <a:lnTo>
                    <a:pt x="46" y="35"/>
                  </a:lnTo>
                  <a:lnTo>
                    <a:pt x="46" y="31"/>
                  </a:lnTo>
                  <a:lnTo>
                    <a:pt x="35" y="31"/>
                  </a:lnTo>
                  <a:lnTo>
                    <a:pt x="35" y="28"/>
                  </a:lnTo>
                  <a:lnTo>
                    <a:pt x="35" y="24"/>
                  </a:lnTo>
                  <a:lnTo>
                    <a:pt x="35" y="21"/>
                  </a:lnTo>
                  <a:lnTo>
                    <a:pt x="35" y="17"/>
                  </a:lnTo>
                  <a:lnTo>
                    <a:pt x="39" y="14"/>
                  </a:lnTo>
                  <a:lnTo>
                    <a:pt x="42" y="10"/>
                  </a:lnTo>
                  <a:lnTo>
                    <a:pt x="42" y="7"/>
                  </a:lnTo>
                  <a:lnTo>
                    <a:pt x="42" y="3"/>
                  </a:lnTo>
                  <a:lnTo>
                    <a:pt x="42" y="3"/>
                  </a:lnTo>
                  <a:lnTo>
                    <a:pt x="39" y="3"/>
                  </a:lnTo>
                  <a:lnTo>
                    <a:pt x="35" y="0"/>
                  </a:lnTo>
                  <a:lnTo>
                    <a:pt x="28" y="0"/>
                  </a:lnTo>
                  <a:lnTo>
                    <a:pt x="25" y="3"/>
                  </a:lnTo>
                  <a:lnTo>
                    <a:pt x="14" y="17"/>
                  </a:lnTo>
                  <a:lnTo>
                    <a:pt x="14" y="17"/>
                  </a:lnTo>
                  <a:lnTo>
                    <a:pt x="18" y="21"/>
                  </a:lnTo>
                  <a:lnTo>
                    <a:pt x="18" y="28"/>
                  </a:lnTo>
                  <a:lnTo>
                    <a:pt x="14" y="35"/>
                  </a:lnTo>
                  <a:lnTo>
                    <a:pt x="14" y="35"/>
                  </a:lnTo>
                  <a:lnTo>
                    <a:pt x="11" y="38"/>
                  </a:lnTo>
                  <a:lnTo>
                    <a:pt x="7" y="42"/>
                  </a:lnTo>
                  <a:lnTo>
                    <a:pt x="4" y="49"/>
                  </a:lnTo>
                  <a:lnTo>
                    <a:pt x="4" y="52"/>
                  </a:lnTo>
                  <a:lnTo>
                    <a:pt x="7" y="59"/>
                  </a:lnTo>
                  <a:lnTo>
                    <a:pt x="14" y="5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8" name="Freeform 314">
              <a:extLst/>
            </p:cNvPr>
            <p:cNvSpPr>
              <a:spLocks/>
            </p:cNvSpPr>
            <p:nvPr userDrawn="1"/>
          </p:nvSpPr>
          <p:spPr bwMode="gray">
            <a:xfrm>
              <a:off x="1059" y="1769"/>
              <a:ext cx="52" cy="92"/>
            </a:xfrm>
            <a:custGeom>
              <a:avLst/>
              <a:gdLst>
                <a:gd name="T0" fmla="*/ 50 w 50"/>
                <a:gd name="T1" fmla="*/ 36 h 85"/>
                <a:gd name="T2" fmla="*/ 50 w 50"/>
                <a:gd name="T3" fmla="*/ 36 h 85"/>
                <a:gd name="T4" fmla="*/ 50 w 50"/>
                <a:gd name="T5" fmla="*/ 29 h 85"/>
                <a:gd name="T6" fmla="*/ 50 w 50"/>
                <a:gd name="T7" fmla="*/ 18 h 85"/>
                <a:gd name="T8" fmla="*/ 50 w 50"/>
                <a:gd name="T9" fmla="*/ 11 h 85"/>
                <a:gd name="T10" fmla="*/ 50 w 50"/>
                <a:gd name="T11" fmla="*/ 0 h 85"/>
                <a:gd name="T12" fmla="*/ 43 w 50"/>
                <a:gd name="T13" fmla="*/ 4 h 85"/>
                <a:gd name="T14" fmla="*/ 43 w 50"/>
                <a:gd name="T15" fmla="*/ 4 h 85"/>
                <a:gd name="T16" fmla="*/ 43 w 50"/>
                <a:gd name="T17" fmla="*/ 11 h 85"/>
                <a:gd name="T18" fmla="*/ 43 w 50"/>
                <a:gd name="T19" fmla="*/ 15 h 85"/>
                <a:gd name="T20" fmla="*/ 39 w 50"/>
                <a:gd name="T21" fmla="*/ 18 h 85"/>
                <a:gd name="T22" fmla="*/ 39 w 50"/>
                <a:gd name="T23" fmla="*/ 18 h 85"/>
                <a:gd name="T24" fmla="*/ 39 w 50"/>
                <a:gd name="T25" fmla="*/ 22 h 85"/>
                <a:gd name="T26" fmla="*/ 36 w 50"/>
                <a:gd name="T27" fmla="*/ 25 h 85"/>
                <a:gd name="T28" fmla="*/ 25 w 50"/>
                <a:gd name="T29" fmla="*/ 32 h 85"/>
                <a:gd name="T30" fmla="*/ 25 w 50"/>
                <a:gd name="T31" fmla="*/ 32 h 85"/>
                <a:gd name="T32" fmla="*/ 18 w 50"/>
                <a:gd name="T33" fmla="*/ 36 h 85"/>
                <a:gd name="T34" fmla="*/ 11 w 50"/>
                <a:gd name="T35" fmla="*/ 36 h 85"/>
                <a:gd name="T36" fmla="*/ 7 w 50"/>
                <a:gd name="T37" fmla="*/ 36 h 85"/>
                <a:gd name="T38" fmla="*/ 0 w 50"/>
                <a:gd name="T39" fmla="*/ 36 h 85"/>
                <a:gd name="T40" fmla="*/ 0 w 50"/>
                <a:gd name="T41" fmla="*/ 43 h 85"/>
                <a:gd name="T42" fmla="*/ 4 w 50"/>
                <a:gd name="T43" fmla="*/ 46 h 85"/>
                <a:gd name="T44" fmla="*/ 4 w 50"/>
                <a:gd name="T45" fmla="*/ 50 h 85"/>
                <a:gd name="T46" fmla="*/ 7 w 50"/>
                <a:gd name="T47" fmla="*/ 57 h 85"/>
                <a:gd name="T48" fmla="*/ 11 w 50"/>
                <a:gd name="T49" fmla="*/ 60 h 85"/>
                <a:gd name="T50" fmla="*/ 11 w 50"/>
                <a:gd name="T51" fmla="*/ 64 h 85"/>
                <a:gd name="T52" fmla="*/ 18 w 50"/>
                <a:gd name="T53" fmla="*/ 71 h 85"/>
                <a:gd name="T54" fmla="*/ 18 w 50"/>
                <a:gd name="T55" fmla="*/ 74 h 85"/>
                <a:gd name="T56" fmla="*/ 25 w 50"/>
                <a:gd name="T57" fmla="*/ 78 h 85"/>
                <a:gd name="T58" fmla="*/ 29 w 50"/>
                <a:gd name="T59" fmla="*/ 82 h 85"/>
                <a:gd name="T60" fmla="*/ 32 w 50"/>
                <a:gd name="T61" fmla="*/ 85 h 85"/>
                <a:gd name="T62" fmla="*/ 36 w 50"/>
                <a:gd name="T63" fmla="*/ 85 h 85"/>
                <a:gd name="T64" fmla="*/ 36 w 50"/>
                <a:gd name="T65" fmla="*/ 85 h 85"/>
                <a:gd name="T66" fmla="*/ 39 w 50"/>
                <a:gd name="T67" fmla="*/ 85 h 85"/>
                <a:gd name="T68" fmla="*/ 39 w 50"/>
                <a:gd name="T69" fmla="*/ 85 h 85"/>
                <a:gd name="T70" fmla="*/ 43 w 50"/>
                <a:gd name="T71" fmla="*/ 82 h 85"/>
                <a:gd name="T72" fmla="*/ 43 w 50"/>
                <a:gd name="T73" fmla="*/ 67 h 85"/>
                <a:gd name="T74" fmla="*/ 43 w 50"/>
                <a:gd name="T75" fmla="*/ 67 h 85"/>
                <a:gd name="T76" fmla="*/ 43 w 50"/>
                <a:gd name="T77" fmla="*/ 64 h 85"/>
                <a:gd name="T78" fmla="*/ 39 w 50"/>
                <a:gd name="T79" fmla="*/ 57 h 85"/>
                <a:gd name="T80" fmla="*/ 36 w 50"/>
                <a:gd name="T81" fmla="*/ 50 h 85"/>
                <a:gd name="T82" fmla="*/ 32 w 50"/>
                <a:gd name="T83" fmla="*/ 46 h 85"/>
                <a:gd name="T84" fmla="*/ 29 w 50"/>
                <a:gd name="T85" fmla="*/ 39 h 85"/>
                <a:gd name="T86" fmla="*/ 29 w 50"/>
                <a:gd name="T87" fmla="*/ 43 h 85"/>
                <a:gd name="T88" fmla="*/ 32 w 50"/>
                <a:gd name="T89" fmla="*/ 50 h 85"/>
                <a:gd name="T90" fmla="*/ 39 w 50"/>
                <a:gd name="T91" fmla="*/ 57 h 85"/>
                <a:gd name="T92" fmla="*/ 43 w 50"/>
                <a:gd name="T93" fmla="*/ 67 h 85"/>
                <a:gd name="T94" fmla="*/ 43 w 50"/>
                <a:gd name="T95" fmla="*/ 64 h 85"/>
                <a:gd name="T96" fmla="*/ 43 w 50"/>
                <a:gd name="T97" fmla="*/ 60 h 85"/>
                <a:gd name="T98" fmla="*/ 46 w 50"/>
                <a:gd name="T99" fmla="*/ 53 h 85"/>
                <a:gd name="T100" fmla="*/ 46 w 50"/>
                <a:gd name="T101" fmla="*/ 46 h 85"/>
                <a:gd name="T102" fmla="*/ 46 w 50"/>
                <a:gd name="T103" fmla="*/ 39 h 85"/>
                <a:gd name="T104" fmla="*/ 50 w 50"/>
                <a:gd name="T105" fmla="*/ 3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0" h="85">
                  <a:moveTo>
                    <a:pt x="50" y="36"/>
                  </a:moveTo>
                  <a:lnTo>
                    <a:pt x="50" y="36"/>
                  </a:lnTo>
                  <a:lnTo>
                    <a:pt x="50" y="29"/>
                  </a:lnTo>
                  <a:lnTo>
                    <a:pt x="50" y="18"/>
                  </a:lnTo>
                  <a:lnTo>
                    <a:pt x="50" y="11"/>
                  </a:lnTo>
                  <a:lnTo>
                    <a:pt x="50" y="0"/>
                  </a:lnTo>
                  <a:lnTo>
                    <a:pt x="43" y="4"/>
                  </a:lnTo>
                  <a:lnTo>
                    <a:pt x="43" y="4"/>
                  </a:lnTo>
                  <a:lnTo>
                    <a:pt x="43" y="11"/>
                  </a:lnTo>
                  <a:lnTo>
                    <a:pt x="43" y="15"/>
                  </a:lnTo>
                  <a:lnTo>
                    <a:pt x="39" y="18"/>
                  </a:lnTo>
                  <a:lnTo>
                    <a:pt x="39" y="18"/>
                  </a:lnTo>
                  <a:lnTo>
                    <a:pt x="39" y="22"/>
                  </a:lnTo>
                  <a:lnTo>
                    <a:pt x="36" y="25"/>
                  </a:lnTo>
                  <a:lnTo>
                    <a:pt x="25" y="32"/>
                  </a:lnTo>
                  <a:lnTo>
                    <a:pt x="25" y="32"/>
                  </a:lnTo>
                  <a:lnTo>
                    <a:pt x="18" y="36"/>
                  </a:lnTo>
                  <a:lnTo>
                    <a:pt x="11" y="36"/>
                  </a:lnTo>
                  <a:lnTo>
                    <a:pt x="7" y="36"/>
                  </a:lnTo>
                  <a:lnTo>
                    <a:pt x="0" y="36"/>
                  </a:lnTo>
                  <a:lnTo>
                    <a:pt x="0" y="43"/>
                  </a:lnTo>
                  <a:lnTo>
                    <a:pt x="4" y="46"/>
                  </a:lnTo>
                  <a:lnTo>
                    <a:pt x="4" y="50"/>
                  </a:lnTo>
                  <a:lnTo>
                    <a:pt x="7" y="57"/>
                  </a:lnTo>
                  <a:lnTo>
                    <a:pt x="11" y="60"/>
                  </a:lnTo>
                  <a:lnTo>
                    <a:pt x="11" y="64"/>
                  </a:lnTo>
                  <a:lnTo>
                    <a:pt x="18" y="71"/>
                  </a:lnTo>
                  <a:lnTo>
                    <a:pt x="18" y="74"/>
                  </a:lnTo>
                  <a:lnTo>
                    <a:pt x="25" y="78"/>
                  </a:lnTo>
                  <a:lnTo>
                    <a:pt x="29" y="82"/>
                  </a:lnTo>
                  <a:lnTo>
                    <a:pt x="32" y="85"/>
                  </a:lnTo>
                  <a:lnTo>
                    <a:pt x="36" y="85"/>
                  </a:lnTo>
                  <a:lnTo>
                    <a:pt x="36" y="85"/>
                  </a:lnTo>
                  <a:lnTo>
                    <a:pt x="39" y="85"/>
                  </a:lnTo>
                  <a:lnTo>
                    <a:pt x="39" y="85"/>
                  </a:lnTo>
                  <a:lnTo>
                    <a:pt x="43" y="82"/>
                  </a:lnTo>
                  <a:lnTo>
                    <a:pt x="43" y="67"/>
                  </a:lnTo>
                  <a:lnTo>
                    <a:pt x="43" y="67"/>
                  </a:lnTo>
                  <a:lnTo>
                    <a:pt x="43" y="64"/>
                  </a:lnTo>
                  <a:lnTo>
                    <a:pt x="39" y="57"/>
                  </a:lnTo>
                  <a:lnTo>
                    <a:pt x="36" y="50"/>
                  </a:lnTo>
                  <a:lnTo>
                    <a:pt x="32" y="46"/>
                  </a:lnTo>
                  <a:lnTo>
                    <a:pt x="29" y="39"/>
                  </a:lnTo>
                  <a:lnTo>
                    <a:pt x="29" y="43"/>
                  </a:lnTo>
                  <a:lnTo>
                    <a:pt x="32" y="50"/>
                  </a:lnTo>
                  <a:lnTo>
                    <a:pt x="39" y="57"/>
                  </a:lnTo>
                  <a:lnTo>
                    <a:pt x="43" y="67"/>
                  </a:lnTo>
                  <a:lnTo>
                    <a:pt x="43" y="64"/>
                  </a:lnTo>
                  <a:lnTo>
                    <a:pt x="43" y="60"/>
                  </a:lnTo>
                  <a:lnTo>
                    <a:pt x="46" y="53"/>
                  </a:lnTo>
                  <a:lnTo>
                    <a:pt x="46" y="46"/>
                  </a:lnTo>
                  <a:lnTo>
                    <a:pt x="46" y="39"/>
                  </a:lnTo>
                  <a:lnTo>
                    <a:pt x="50" y="3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19" name="Freeform 315">
              <a:extLst/>
            </p:cNvPr>
            <p:cNvSpPr>
              <a:spLocks/>
            </p:cNvSpPr>
            <p:nvPr userDrawn="1"/>
          </p:nvSpPr>
          <p:spPr bwMode="gray">
            <a:xfrm>
              <a:off x="1212" y="2461"/>
              <a:ext cx="94" cy="205"/>
            </a:xfrm>
            <a:custGeom>
              <a:avLst/>
              <a:gdLst>
                <a:gd name="T0" fmla="*/ 81 w 92"/>
                <a:gd name="T1" fmla="*/ 0 h 190"/>
                <a:gd name="T2" fmla="*/ 74 w 92"/>
                <a:gd name="T3" fmla="*/ 3 h 190"/>
                <a:gd name="T4" fmla="*/ 64 w 92"/>
                <a:gd name="T5" fmla="*/ 21 h 190"/>
                <a:gd name="T6" fmla="*/ 60 w 92"/>
                <a:gd name="T7" fmla="*/ 24 h 190"/>
                <a:gd name="T8" fmla="*/ 50 w 92"/>
                <a:gd name="T9" fmla="*/ 35 h 190"/>
                <a:gd name="T10" fmla="*/ 39 w 92"/>
                <a:gd name="T11" fmla="*/ 49 h 190"/>
                <a:gd name="T12" fmla="*/ 28 w 92"/>
                <a:gd name="T13" fmla="*/ 56 h 190"/>
                <a:gd name="T14" fmla="*/ 25 w 92"/>
                <a:gd name="T15" fmla="*/ 56 h 190"/>
                <a:gd name="T16" fmla="*/ 18 w 92"/>
                <a:gd name="T17" fmla="*/ 56 h 190"/>
                <a:gd name="T18" fmla="*/ 11 w 92"/>
                <a:gd name="T19" fmla="*/ 63 h 190"/>
                <a:gd name="T20" fmla="*/ 7 w 92"/>
                <a:gd name="T21" fmla="*/ 77 h 190"/>
                <a:gd name="T22" fmla="*/ 4 w 92"/>
                <a:gd name="T23" fmla="*/ 91 h 190"/>
                <a:gd name="T24" fmla="*/ 7 w 92"/>
                <a:gd name="T25" fmla="*/ 95 h 190"/>
                <a:gd name="T26" fmla="*/ 7 w 92"/>
                <a:gd name="T27" fmla="*/ 95 h 190"/>
                <a:gd name="T28" fmla="*/ 14 w 92"/>
                <a:gd name="T29" fmla="*/ 105 h 190"/>
                <a:gd name="T30" fmla="*/ 11 w 92"/>
                <a:gd name="T31" fmla="*/ 112 h 190"/>
                <a:gd name="T32" fmla="*/ 7 w 92"/>
                <a:gd name="T33" fmla="*/ 119 h 190"/>
                <a:gd name="T34" fmla="*/ 0 w 92"/>
                <a:gd name="T35" fmla="*/ 155 h 190"/>
                <a:gd name="T36" fmla="*/ 7 w 92"/>
                <a:gd name="T37" fmla="*/ 179 h 190"/>
                <a:gd name="T38" fmla="*/ 18 w 92"/>
                <a:gd name="T39" fmla="*/ 179 h 190"/>
                <a:gd name="T40" fmla="*/ 21 w 92"/>
                <a:gd name="T41" fmla="*/ 179 h 190"/>
                <a:gd name="T42" fmla="*/ 21 w 92"/>
                <a:gd name="T43" fmla="*/ 183 h 190"/>
                <a:gd name="T44" fmla="*/ 28 w 92"/>
                <a:gd name="T45" fmla="*/ 190 h 190"/>
                <a:gd name="T46" fmla="*/ 39 w 92"/>
                <a:gd name="T47" fmla="*/ 190 h 190"/>
                <a:gd name="T48" fmla="*/ 50 w 92"/>
                <a:gd name="T49" fmla="*/ 183 h 190"/>
                <a:gd name="T50" fmla="*/ 60 w 92"/>
                <a:gd name="T51" fmla="*/ 158 h 190"/>
                <a:gd name="T52" fmla="*/ 64 w 92"/>
                <a:gd name="T53" fmla="*/ 137 h 190"/>
                <a:gd name="T54" fmla="*/ 64 w 92"/>
                <a:gd name="T55" fmla="*/ 130 h 190"/>
                <a:gd name="T56" fmla="*/ 64 w 92"/>
                <a:gd name="T57" fmla="*/ 119 h 190"/>
                <a:gd name="T58" fmla="*/ 74 w 92"/>
                <a:gd name="T59" fmla="*/ 98 h 190"/>
                <a:gd name="T60" fmla="*/ 81 w 92"/>
                <a:gd name="T61" fmla="*/ 56 h 190"/>
                <a:gd name="T62" fmla="*/ 85 w 92"/>
                <a:gd name="T63" fmla="*/ 49 h 190"/>
                <a:gd name="T64" fmla="*/ 88 w 92"/>
                <a:gd name="T65" fmla="*/ 35 h 190"/>
                <a:gd name="T66" fmla="*/ 88 w 92"/>
                <a:gd name="T67" fmla="*/ 21 h 190"/>
                <a:gd name="T68" fmla="*/ 92 w 92"/>
                <a:gd name="T69" fmla="*/ 10 h 190"/>
                <a:gd name="T70" fmla="*/ 88 w 92"/>
                <a:gd name="T71"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2" h="190">
                  <a:moveTo>
                    <a:pt x="85" y="0"/>
                  </a:moveTo>
                  <a:lnTo>
                    <a:pt x="81" y="0"/>
                  </a:lnTo>
                  <a:lnTo>
                    <a:pt x="78" y="0"/>
                  </a:lnTo>
                  <a:lnTo>
                    <a:pt x="74" y="3"/>
                  </a:lnTo>
                  <a:lnTo>
                    <a:pt x="67" y="10"/>
                  </a:lnTo>
                  <a:lnTo>
                    <a:pt x="64" y="21"/>
                  </a:lnTo>
                  <a:lnTo>
                    <a:pt x="64" y="21"/>
                  </a:lnTo>
                  <a:lnTo>
                    <a:pt x="60" y="24"/>
                  </a:lnTo>
                  <a:lnTo>
                    <a:pt x="53" y="28"/>
                  </a:lnTo>
                  <a:lnTo>
                    <a:pt x="50" y="35"/>
                  </a:lnTo>
                  <a:lnTo>
                    <a:pt x="43" y="42"/>
                  </a:lnTo>
                  <a:lnTo>
                    <a:pt x="39" y="49"/>
                  </a:lnTo>
                  <a:lnTo>
                    <a:pt x="32" y="53"/>
                  </a:lnTo>
                  <a:lnTo>
                    <a:pt x="28" y="56"/>
                  </a:lnTo>
                  <a:lnTo>
                    <a:pt x="25" y="56"/>
                  </a:lnTo>
                  <a:lnTo>
                    <a:pt x="25" y="56"/>
                  </a:lnTo>
                  <a:lnTo>
                    <a:pt x="21" y="56"/>
                  </a:lnTo>
                  <a:lnTo>
                    <a:pt x="18" y="56"/>
                  </a:lnTo>
                  <a:lnTo>
                    <a:pt x="14" y="60"/>
                  </a:lnTo>
                  <a:lnTo>
                    <a:pt x="11" y="63"/>
                  </a:lnTo>
                  <a:lnTo>
                    <a:pt x="7" y="70"/>
                  </a:lnTo>
                  <a:lnTo>
                    <a:pt x="7" y="77"/>
                  </a:lnTo>
                  <a:lnTo>
                    <a:pt x="4" y="88"/>
                  </a:lnTo>
                  <a:lnTo>
                    <a:pt x="4" y="91"/>
                  </a:lnTo>
                  <a:lnTo>
                    <a:pt x="4" y="95"/>
                  </a:lnTo>
                  <a:lnTo>
                    <a:pt x="7" y="95"/>
                  </a:lnTo>
                  <a:lnTo>
                    <a:pt x="7" y="95"/>
                  </a:lnTo>
                  <a:lnTo>
                    <a:pt x="7" y="95"/>
                  </a:lnTo>
                  <a:lnTo>
                    <a:pt x="11" y="98"/>
                  </a:lnTo>
                  <a:lnTo>
                    <a:pt x="14" y="105"/>
                  </a:lnTo>
                  <a:lnTo>
                    <a:pt x="14" y="109"/>
                  </a:lnTo>
                  <a:lnTo>
                    <a:pt x="11" y="112"/>
                  </a:lnTo>
                  <a:lnTo>
                    <a:pt x="7" y="116"/>
                  </a:lnTo>
                  <a:lnTo>
                    <a:pt x="7" y="119"/>
                  </a:lnTo>
                  <a:lnTo>
                    <a:pt x="0" y="134"/>
                  </a:lnTo>
                  <a:lnTo>
                    <a:pt x="0" y="155"/>
                  </a:lnTo>
                  <a:lnTo>
                    <a:pt x="7" y="179"/>
                  </a:lnTo>
                  <a:lnTo>
                    <a:pt x="7" y="179"/>
                  </a:lnTo>
                  <a:lnTo>
                    <a:pt x="11" y="179"/>
                  </a:lnTo>
                  <a:lnTo>
                    <a:pt x="18" y="179"/>
                  </a:lnTo>
                  <a:lnTo>
                    <a:pt x="21" y="179"/>
                  </a:lnTo>
                  <a:lnTo>
                    <a:pt x="21" y="179"/>
                  </a:lnTo>
                  <a:lnTo>
                    <a:pt x="21" y="183"/>
                  </a:lnTo>
                  <a:lnTo>
                    <a:pt x="21" y="183"/>
                  </a:lnTo>
                  <a:lnTo>
                    <a:pt x="25" y="186"/>
                  </a:lnTo>
                  <a:lnTo>
                    <a:pt x="28" y="190"/>
                  </a:lnTo>
                  <a:lnTo>
                    <a:pt x="32" y="190"/>
                  </a:lnTo>
                  <a:lnTo>
                    <a:pt x="39" y="190"/>
                  </a:lnTo>
                  <a:lnTo>
                    <a:pt x="43" y="190"/>
                  </a:lnTo>
                  <a:lnTo>
                    <a:pt x="50" y="183"/>
                  </a:lnTo>
                  <a:lnTo>
                    <a:pt x="53" y="172"/>
                  </a:lnTo>
                  <a:lnTo>
                    <a:pt x="60" y="158"/>
                  </a:lnTo>
                  <a:lnTo>
                    <a:pt x="60" y="144"/>
                  </a:lnTo>
                  <a:lnTo>
                    <a:pt x="64" y="137"/>
                  </a:lnTo>
                  <a:lnTo>
                    <a:pt x="64" y="134"/>
                  </a:lnTo>
                  <a:lnTo>
                    <a:pt x="64" y="130"/>
                  </a:lnTo>
                  <a:lnTo>
                    <a:pt x="64" y="126"/>
                  </a:lnTo>
                  <a:lnTo>
                    <a:pt x="64" y="119"/>
                  </a:lnTo>
                  <a:lnTo>
                    <a:pt x="67" y="112"/>
                  </a:lnTo>
                  <a:lnTo>
                    <a:pt x="74" y="98"/>
                  </a:lnTo>
                  <a:lnTo>
                    <a:pt x="78" y="74"/>
                  </a:lnTo>
                  <a:lnTo>
                    <a:pt x="81" y="56"/>
                  </a:lnTo>
                  <a:lnTo>
                    <a:pt x="81" y="53"/>
                  </a:lnTo>
                  <a:lnTo>
                    <a:pt x="85" y="49"/>
                  </a:lnTo>
                  <a:lnTo>
                    <a:pt x="85" y="42"/>
                  </a:lnTo>
                  <a:lnTo>
                    <a:pt x="88" y="35"/>
                  </a:lnTo>
                  <a:lnTo>
                    <a:pt x="88" y="28"/>
                  </a:lnTo>
                  <a:lnTo>
                    <a:pt x="88" y="21"/>
                  </a:lnTo>
                  <a:lnTo>
                    <a:pt x="88" y="17"/>
                  </a:lnTo>
                  <a:lnTo>
                    <a:pt x="92" y="10"/>
                  </a:lnTo>
                  <a:lnTo>
                    <a:pt x="92" y="7"/>
                  </a:lnTo>
                  <a:lnTo>
                    <a:pt x="88" y="0"/>
                  </a:lnTo>
                  <a:lnTo>
                    <a:pt x="85"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0" name="Freeform 316">
              <a:extLst/>
            </p:cNvPr>
            <p:cNvSpPr>
              <a:spLocks/>
            </p:cNvSpPr>
            <p:nvPr userDrawn="1"/>
          </p:nvSpPr>
          <p:spPr bwMode="gray">
            <a:xfrm>
              <a:off x="2607" y="2981"/>
              <a:ext cx="62" cy="65"/>
            </a:xfrm>
            <a:custGeom>
              <a:avLst/>
              <a:gdLst>
                <a:gd name="T0" fmla="*/ 42 w 60"/>
                <a:gd name="T1" fmla="*/ 4 h 60"/>
                <a:gd name="T2" fmla="*/ 38 w 60"/>
                <a:gd name="T3" fmla="*/ 4 h 60"/>
                <a:gd name="T4" fmla="*/ 38 w 60"/>
                <a:gd name="T5" fmla="*/ 11 h 60"/>
                <a:gd name="T6" fmla="*/ 35 w 60"/>
                <a:gd name="T7" fmla="*/ 11 h 60"/>
                <a:gd name="T8" fmla="*/ 35 w 60"/>
                <a:gd name="T9" fmla="*/ 14 h 60"/>
                <a:gd name="T10" fmla="*/ 17 w 60"/>
                <a:gd name="T11" fmla="*/ 4 h 60"/>
                <a:gd name="T12" fmla="*/ 10 w 60"/>
                <a:gd name="T13" fmla="*/ 4 h 60"/>
                <a:gd name="T14" fmla="*/ 10 w 60"/>
                <a:gd name="T15" fmla="*/ 4 h 60"/>
                <a:gd name="T16" fmla="*/ 7 w 60"/>
                <a:gd name="T17" fmla="*/ 4 h 60"/>
                <a:gd name="T18" fmla="*/ 3 w 60"/>
                <a:gd name="T19" fmla="*/ 7 h 60"/>
                <a:gd name="T20" fmla="*/ 0 w 60"/>
                <a:gd name="T21" fmla="*/ 11 h 60"/>
                <a:gd name="T22" fmla="*/ 0 w 60"/>
                <a:gd name="T23" fmla="*/ 18 h 60"/>
                <a:gd name="T24" fmla="*/ 7 w 60"/>
                <a:gd name="T25" fmla="*/ 36 h 60"/>
                <a:gd name="T26" fmla="*/ 7 w 60"/>
                <a:gd name="T27" fmla="*/ 36 h 60"/>
                <a:gd name="T28" fmla="*/ 10 w 60"/>
                <a:gd name="T29" fmla="*/ 39 h 60"/>
                <a:gd name="T30" fmla="*/ 14 w 60"/>
                <a:gd name="T31" fmla="*/ 43 h 60"/>
                <a:gd name="T32" fmla="*/ 17 w 60"/>
                <a:gd name="T33" fmla="*/ 50 h 60"/>
                <a:gd name="T34" fmla="*/ 17 w 60"/>
                <a:gd name="T35" fmla="*/ 53 h 60"/>
                <a:gd name="T36" fmla="*/ 24 w 60"/>
                <a:gd name="T37" fmla="*/ 57 h 60"/>
                <a:gd name="T38" fmla="*/ 31 w 60"/>
                <a:gd name="T39" fmla="*/ 60 h 60"/>
                <a:gd name="T40" fmla="*/ 38 w 60"/>
                <a:gd name="T41" fmla="*/ 60 h 60"/>
                <a:gd name="T42" fmla="*/ 42 w 60"/>
                <a:gd name="T43" fmla="*/ 60 h 60"/>
                <a:gd name="T44" fmla="*/ 45 w 60"/>
                <a:gd name="T45" fmla="*/ 57 h 60"/>
                <a:gd name="T46" fmla="*/ 52 w 60"/>
                <a:gd name="T47" fmla="*/ 53 h 60"/>
                <a:gd name="T48" fmla="*/ 56 w 60"/>
                <a:gd name="T49" fmla="*/ 46 h 60"/>
                <a:gd name="T50" fmla="*/ 60 w 60"/>
                <a:gd name="T51" fmla="*/ 39 h 60"/>
                <a:gd name="T52" fmla="*/ 60 w 60"/>
                <a:gd name="T53" fmla="*/ 36 h 60"/>
                <a:gd name="T54" fmla="*/ 60 w 60"/>
                <a:gd name="T55" fmla="*/ 25 h 60"/>
                <a:gd name="T56" fmla="*/ 60 w 60"/>
                <a:gd name="T57" fmla="*/ 18 h 60"/>
                <a:gd name="T58" fmla="*/ 60 w 60"/>
                <a:gd name="T59" fmla="*/ 11 h 60"/>
                <a:gd name="T60" fmla="*/ 60 w 60"/>
                <a:gd name="T61" fmla="*/ 7 h 60"/>
                <a:gd name="T62" fmla="*/ 56 w 60"/>
                <a:gd name="T63" fmla="*/ 7 h 60"/>
                <a:gd name="T64" fmla="*/ 52 w 60"/>
                <a:gd name="T65" fmla="*/ 7 h 60"/>
                <a:gd name="T66" fmla="*/ 49 w 60"/>
                <a:gd name="T67" fmla="*/ 4 h 60"/>
                <a:gd name="T68" fmla="*/ 45 w 60"/>
                <a:gd name="T69" fmla="*/ 0 h 60"/>
                <a:gd name="T70" fmla="*/ 42 w 60"/>
                <a:gd name="T71"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0" h="60">
                  <a:moveTo>
                    <a:pt x="42" y="4"/>
                  </a:moveTo>
                  <a:lnTo>
                    <a:pt x="38" y="4"/>
                  </a:lnTo>
                  <a:lnTo>
                    <a:pt x="38" y="11"/>
                  </a:lnTo>
                  <a:lnTo>
                    <a:pt x="35" y="11"/>
                  </a:lnTo>
                  <a:lnTo>
                    <a:pt x="35" y="14"/>
                  </a:lnTo>
                  <a:lnTo>
                    <a:pt x="17" y="4"/>
                  </a:lnTo>
                  <a:lnTo>
                    <a:pt x="10" y="4"/>
                  </a:lnTo>
                  <a:lnTo>
                    <a:pt x="10" y="4"/>
                  </a:lnTo>
                  <a:lnTo>
                    <a:pt x="7" y="4"/>
                  </a:lnTo>
                  <a:lnTo>
                    <a:pt x="3" y="7"/>
                  </a:lnTo>
                  <a:lnTo>
                    <a:pt x="0" y="11"/>
                  </a:lnTo>
                  <a:lnTo>
                    <a:pt x="0" y="18"/>
                  </a:lnTo>
                  <a:lnTo>
                    <a:pt x="7" y="36"/>
                  </a:lnTo>
                  <a:lnTo>
                    <a:pt x="7" y="36"/>
                  </a:lnTo>
                  <a:lnTo>
                    <a:pt x="10" y="39"/>
                  </a:lnTo>
                  <a:lnTo>
                    <a:pt x="14" y="43"/>
                  </a:lnTo>
                  <a:lnTo>
                    <a:pt x="17" y="50"/>
                  </a:lnTo>
                  <a:lnTo>
                    <a:pt x="17" y="53"/>
                  </a:lnTo>
                  <a:lnTo>
                    <a:pt x="24" y="57"/>
                  </a:lnTo>
                  <a:lnTo>
                    <a:pt x="31" y="60"/>
                  </a:lnTo>
                  <a:lnTo>
                    <a:pt x="38" y="60"/>
                  </a:lnTo>
                  <a:lnTo>
                    <a:pt x="42" y="60"/>
                  </a:lnTo>
                  <a:lnTo>
                    <a:pt x="45" y="57"/>
                  </a:lnTo>
                  <a:lnTo>
                    <a:pt x="52" y="53"/>
                  </a:lnTo>
                  <a:lnTo>
                    <a:pt x="56" y="46"/>
                  </a:lnTo>
                  <a:lnTo>
                    <a:pt x="60" y="39"/>
                  </a:lnTo>
                  <a:lnTo>
                    <a:pt x="60" y="36"/>
                  </a:lnTo>
                  <a:lnTo>
                    <a:pt x="60" y="25"/>
                  </a:lnTo>
                  <a:lnTo>
                    <a:pt x="60" y="18"/>
                  </a:lnTo>
                  <a:lnTo>
                    <a:pt x="60" y="11"/>
                  </a:lnTo>
                  <a:lnTo>
                    <a:pt x="60" y="7"/>
                  </a:lnTo>
                  <a:lnTo>
                    <a:pt x="56" y="7"/>
                  </a:lnTo>
                  <a:lnTo>
                    <a:pt x="52" y="7"/>
                  </a:lnTo>
                  <a:lnTo>
                    <a:pt x="49" y="4"/>
                  </a:lnTo>
                  <a:lnTo>
                    <a:pt x="45" y="0"/>
                  </a:lnTo>
                  <a:lnTo>
                    <a:pt x="42"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1" name="Freeform 317">
              <a:extLst/>
            </p:cNvPr>
            <p:cNvSpPr>
              <a:spLocks/>
            </p:cNvSpPr>
            <p:nvPr userDrawn="1"/>
          </p:nvSpPr>
          <p:spPr bwMode="gray">
            <a:xfrm>
              <a:off x="2306" y="2138"/>
              <a:ext cx="11" cy="19"/>
            </a:xfrm>
            <a:custGeom>
              <a:avLst/>
              <a:gdLst>
                <a:gd name="T0" fmla="*/ 7 w 11"/>
                <a:gd name="T1" fmla="*/ 0 h 18"/>
                <a:gd name="T2" fmla="*/ 0 w 11"/>
                <a:gd name="T3" fmla="*/ 4 h 18"/>
                <a:gd name="T4" fmla="*/ 0 w 11"/>
                <a:gd name="T5" fmla="*/ 11 h 18"/>
                <a:gd name="T6" fmla="*/ 0 w 11"/>
                <a:gd name="T7" fmla="*/ 14 h 18"/>
                <a:gd name="T8" fmla="*/ 7 w 11"/>
                <a:gd name="T9" fmla="*/ 18 h 18"/>
                <a:gd name="T10" fmla="*/ 11 w 11"/>
                <a:gd name="T11" fmla="*/ 14 h 18"/>
                <a:gd name="T12" fmla="*/ 11 w 11"/>
                <a:gd name="T13" fmla="*/ 11 h 18"/>
                <a:gd name="T14" fmla="*/ 11 w 11"/>
                <a:gd name="T15" fmla="*/ 4 h 18"/>
                <a:gd name="T16" fmla="*/ 7 w 11"/>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8">
                  <a:moveTo>
                    <a:pt x="7" y="0"/>
                  </a:moveTo>
                  <a:lnTo>
                    <a:pt x="0" y="4"/>
                  </a:lnTo>
                  <a:lnTo>
                    <a:pt x="0" y="11"/>
                  </a:lnTo>
                  <a:lnTo>
                    <a:pt x="0" y="14"/>
                  </a:lnTo>
                  <a:lnTo>
                    <a:pt x="7" y="18"/>
                  </a:lnTo>
                  <a:lnTo>
                    <a:pt x="11" y="14"/>
                  </a:lnTo>
                  <a:lnTo>
                    <a:pt x="11" y="11"/>
                  </a:lnTo>
                  <a:lnTo>
                    <a:pt x="11" y="4"/>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2" name="Freeform 318">
              <a:extLst/>
            </p:cNvPr>
            <p:cNvSpPr>
              <a:spLocks/>
            </p:cNvSpPr>
            <p:nvPr userDrawn="1"/>
          </p:nvSpPr>
          <p:spPr bwMode="gray">
            <a:xfrm>
              <a:off x="2266" y="2005"/>
              <a:ext cx="40" cy="110"/>
            </a:xfrm>
            <a:custGeom>
              <a:avLst/>
              <a:gdLst>
                <a:gd name="T0" fmla="*/ 22 w 39"/>
                <a:gd name="T1" fmla="*/ 0 h 102"/>
                <a:gd name="T2" fmla="*/ 22 w 39"/>
                <a:gd name="T3" fmla="*/ 0 h 102"/>
                <a:gd name="T4" fmla="*/ 15 w 39"/>
                <a:gd name="T5" fmla="*/ 0 h 102"/>
                <a:gd name="T6" fmla="*/ 11 w 39"/>
                <a:gd name="T7" fmla="*/ 3 h 102"/>
                <a:gd name="T8" fmla="*/ 8 w 39"/>
                <a:gd name="T9" fmla="*/ 3 h 102"/>
                <a:gd name="T10" fmla="*/ 4 w 39"/>
                <a:gd name="T11" fmla="*/ 10 h 102"/>
                <a:gd name="T12" fmla="*/ 4 w 39"/>
                <a:gd name="T13" fmla="*/ 10 h 102"/>
                <a:gd name="T14" fmla="*/ 0 w 39"/>
                <a:gd name="T15" fmla="*/ 18 h 102"/>
                <a:gd name="T16" fmla="*/ 0 w 39"/>
                <a:gd name="T17" fmla="*/ 28 h 102"/>
                <a:gd name="T18" fmla="*/ 0 w 39"/>
                <a:gd name="T19" fmla="*/ 39 h 102"/>
                <a:gd name="T20" fmla="*/ 0 w 39"/>
                <a:gd name="T21" fmla="*/ 46 h 102"/>
                <a:gd name="T22" fmla="*/ 0 w 39"/>
                <a:gd name="T23" fmla="*/ 53 h 102"/>
                <a:gd name="T24" fmla="*/ 4 w 39"/>
                <a:gd name="T25" fmla="*/ 56 h 102"/>
                <a:gd name="T26" fmla="*/ 4 w 39"/>
                <a:gd name="T27" fmla="*/ 56 h 102"/>
                <a:gd name="T28" fmla="*/ 4 w 39"/>
                <a:gd name="T29" fmla="*/ 60 h 102"/>
                <a:gd name="T30" fmla="*/ 4 w 39"/>
                <a:gd name="T31" fmla="*/ 60 h 102"/>
                <a:gd name="T32" fmla="*/ 4 w 39"/>
                <a:gd name="T33" fmla="*/ 63 h 102"/>
                <a:gd name="T34" fmla="*/ 0 w 39"/>
                <a:gd name="T35" fmla="*/ 67 h 102"/>
                <a:gd name="T36" fmla="*/ 0 w 39"/>
                <a:gd name="T37" fmla="*/ 70 h 102"/>
                <a:gd name="T38" fmla="*/ 4 w 39"/>
                <a:gd name="T39" fmla="*/ 77 h 102"/>
                <a:gd name="T40" fmla="*/ 4 w 39"/>
                <a:gd name="T41" fmla="*/ 84 h 102"/>
                <a:gd name="T42" fmla="*/ 8 w 39"/>
                <a:gd name="T43" fmla="*/ 91 h 102"/>
                <a:gd name="T44" fmla="*/ 15 w 39"/>
                <a:gd name="T45" fmla="*/ 99 h 102"/>
                <a:gd name="T46" fmla="*/ 15 w 39"/>
                <a:gd name="T47" fmla="*/ 102 h 102"/>
                <a:gd name="T48" fmla="*/ 18 w 39"/>
                <a:gd name="T49" fmla="*/ 102 h 102"/>
                <a:gd name="T50" fmla="*/ 22 w 39"/>
                <a:gd name="T51" fmla="*/ 99 h 102"/>
                <a:gd name="T52" fmla="*/ 25 w 39"/>
                <a:gd name="T53" fmla="*/ 91 h 102"/>
                <a:gd name="T54" fmla="*/ 25 w 39"/>
                <a:gd name="T55" fmla="*/ 88 h 102"/>
                <a:gd name="T56" fmla="*/ 25 w 39"/>
                <a:gd name="T57" fmla="*/ 77 h 102"/>
                <a:gd name="T58" fmla="*/ 25 w 39"/>
                <a:gd name="T59" fmla="*/ 70 h 102"/>
                <a:gd name="T60" fmla="*/ 25 w 39"/>
                <a:gd name="T61" fmla="*/ 63 h 102"/>
                <a:gd name="T62" fmla="*/ 25 w 39"/>
                <a:gd name="T63" fmla="*/ 60 h 102"/>
                <a:gd name="T64" fmla="*/ 32 w 39"/>
                <a:gd name="T65" fmla="*/ 46 h 102"/>
                <a:gd name="T66" fmla="*/ 32 w 39"/>
                <a:gd name="T67" fmla="*/ 42 h 102"/>
                <a:gd name="T68" fmla="*/ 32 w 39"/>
                <a:gd name="T69" fmla="*/ 39 h 102"/>
                <a:gd name="T70" fmla="*/ 32 w 39"/>
                <a:gd name="T71" fmla="*/ 32 h 102"/>
                <a:gd name="T72" fmla="*/ 32 w 39"/>
                <a:gd name="T73" fmla="*/ 28 h 102"/>
                <a:gd name="T74" fmla="*/ 36 w 39"/>
                <a:gd name="T75" fmla="*/ 25 h 102"/>
                <a:gd name="T76" fmla="*/ 36 w 39"/>
                <a:gd name="T77" fmla="*/ 25 h 102"/>
                <a:gd name="T78" fmla="*/ 36 w 39"/>
                <a:gd name="T79" fmla="*/ 18 h 102"/>
                <a:gd name="T80" fmla="*/ 36 w 39"/>
                <a:gd name="T81" fmla="*/ 10 h 102"/>
                <a:gd name="T82" fmla="*/ 36 w 39"/>
                <a:gd name="T83" fmla="*/ 3 h 102"/>
                <a:gd name="T84" fmla="*/ 39 w 39"/>
                <a:gd name="T85" fmla="*/ 0 h 102"/>
                <a:gd name="T86" fmla="*/ 36 w 39"/>
                <a:gd name="T87" fmla="*/ 0 h 102"/>
                <a:gd name="T88" fmla="*/ 32 w 39"/>
                <a:gd name="T89" fmla="*/ 3 h 102"/>
                <a:gd name="T90" fmla="*/ 25 w 39"/>
                <a:gd name="T91" fmla="*/ 3 h 102"/>
                <a:gd name="T92" fmla="*/ 22 w 39"/>
                <a:gd name="T93"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9" h="102">
                  <a:moveTo>
                    <a:pt x="22" y="0"/>
                  </a:moveTo>
                  <a:lnTo>
                    <a:pt x="22" y="0"/>
                  </a:lnTo>
                  <a:lnTo>
                    <a:pt x="15" y="0"/>
                  </a:lnTo>
                  <a:lnTo>
                    <a:pt x="11" y="3"/>
                  </a:lnTo>
                  <a:lnTo>
                    <a:pt x="8" y="3"/>
                  </a:lnTo>
                  <a:lnTo>
                    <a:pt x="4" y="10"/>
                  </a:lnTo>
                  <a:lnTo>
                    <a:pt x="4" y="10"/>
                  </a:lnTo>
                  <a:lnTo>
                    <a:pt x="0" y="18"/>
                  </a:lnTo>
                  <a:lnTo>
                    <a:pt x="0" y="28"/>
                  </a:lnTo>
                  <a:lnTo>
                    <a:pt x="0" y="39"/>
                  </a:lnTo>
                  <a:lnTo>
                    <a:pt x="0" y="46"/>
                  </a:lnTo>
                  <a:lnTo>
                    <a:pt x="0" y="53"/>
                  </a:lnTo>
                  <a:lnTo>
                    <a:pt x="4" y="56"/>
                  </a:lnTo>
                  <a:lnTo>
                    <a:pt x="4" y="56"/>
                  </a:lnTo>
                  <a:lnTo>
                    <a:pt x="4" y="60"/>
                  </a:lnTo>
                  <a:lnTo>
                    <a:pt x="4" y="60"/>
                  </a:lnTo>
                  <a:lnTo>
                    <a:pt x="4" y="63"/>
                  </a:lnTo>
                  <a:lnTo>
                    <a:pt x="0" y="67"/>
                  </a:lnTo>
                  <a:lnTo>
                    <a:pt x="0" y="70"/>
                  </a:lnTo>
                  <a:lnTo>
                    <a:pt x="4" y="77"/>
                  </a:lnTo>
                  <a:lnTo>
                    <a:pt x="4" y="84"/>
                  </a:lnTo>
                  <a:lnTo>
                    <a:pt x="8" y="91"/>
                  </a:lnTo>
                  <a:lnTo>
                    <a:pt x="15" y="99"/>
                  </a:lnTo>
                  <a:lnTo>
                    <a:pt x="15" y="102"/>
                  </a:lnTo>
                  <a:lnTo>
                    <a:pt x="18" y="102"/>
                  </a:lnTo>
                  <a:lnTo>
                    <a:pt x="22" y="99"/>
                  </a:lnTo>
                  <a:lnTo>
                    <a:pt x="25" y="91"/>
                  </a:lnTo>
                  <a:lnTo>
                    <a:pt x="25" y="88"/>
                  </a:lnTo>
                  <a:lnTo>
                    <a:pt x="25" y="77"/>
                  </a:lnTo>
                  <a:lnTo>
                    <a:pt x="25" y="70"/>
                  </a:lnTo>
                  <a:lnTo>
                    <a:pt x="25" y="63"/>
                  </a:lnTo>
                  <a:lnTo>
                    <a:pt x="25" y="60"/>
                  </a:lnTo>
                  <a:lnTo>
                    <a:pt x="32" y="46"/>
                  </a:lnTo>
                  <a:lnTo>
                    <a:pt x="32" y="42"/>
                  </a:lnTo>
                  <a:lnTo>
                    <a:pt x="32" y="39"/>
                  </a:lnTo>
                  <a:lnTo>
                    <a:pt x="32" y="32"/>
                  </a:lnTo>
                  <a:lnTo>
                    <a:pt x="32" y="28"/>
                  </a:lnTo>
                  <a:lnTo>
                    <a:pt x="36" y="25"/>
                  </a:lnTo>
                  <a:lnTo>
                    <a:pt x="36" y="25"/>
                  </a:lnTo>
                  <a:lnTo>
                    <a:pt x="36" y="18"/>
                  </a:lnTo>
                  <a:lnTo>
                    <a:pt x="36" y="10"/>
                  </a:lnTo>
                  <a:lnTo>
                    <a:pt x="36" y="3"/>
                  </a:lnTo>
                  <a:lnTo>
                    <a:pt x="39" y="0"/>
                  </a:lnTo>
                  <a:lnTo>
                    <a:pt x="36" y="0"/>
                  </a:lnTo>
                  <a:lnTo>
                    <a:pt x="32" y="3"/>
                  </a:lnTo>
                  <a:lnTo>
                    <a:pt x="25" y="3"/>
                  </a:lnTo>
                  <a:lnTo>
                    <a:pt x="22"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3" name="Freeform 319">
              <a:extLst/>
            </p:cNvPr>
            <p:cNvSpPr>
              <a:spLocks/>
            </p:cNvSpPr>
            <p:nvPr userDrawn="1"/>
          </p:nvSpPr>
          <p:spPr bwMode="gray">
            <a:xfrm>
              <a:off x="2234" y="2120"/>
              <a:ext cx="32" cy="37"/>
            </a:xfrm>
            <a:custGeom>
              <a:avLst/>
              <a:gdLst>
                <a:gd name="T0" fmla="*/ 24 w 31"/>
                <a:gd name="T1" fmla="*/ 0 h 35"/>
                <a:gd name="T2" fmla="*/ 21 w 31"/>
                <a:gd name="T3" fmla="*/ 3 h 35"/>
                <a:gd name="T4" fmla="*/ 17 w 31"/>
                <a:gd name="T5" fmla="*/ 7 h 35"/>
                <a:gd name="T6" fmla="*/ 10 w 31"/>
                <a:gd name="T7" fmla="*/ 14 h 35"/>
                <a:gd name="T8" fmla="*/ 7 w 31"/>
                <a:gd name="T9" fmla="*/ 17 h 35"/>
                <a:gd name="T10" fmla="*/ 3 w 31"/>
                <a:gd name="T11" fmla="*/ 24 h 35"/>
                <a:gd name="T12" fmla="*/ 0 w 31"/>
                <a:gd name="T13" fmla="*/ 28 h 35"/>
                <a:gd name="T14" fmla="*/ 0 w 31"/>
                <a:gd name="T15" fmla="*/ 28 h 35"/>
                <a:gd name="T16" fmla="*/ 0 w 31"/>
                <a:gd name="T17" fmla="*/ 31 h 35"/>
                <a:gd name="T18" fmla="*/ 0 w 31"/>
                <a:gd name="T19" fmla="*/ 31 h 35"/>
                <a:gd name="T20" fmla="*/ 0 w 31"/>
                <a:gd name="T21" fmla="*/ 35 h 35"/>
                <a:gd name="T22" fmla="*/ 0 w 31"/>
                <a:gd name="T23" fmla="*/ 35 h 35"/>
                <a:gd name="T24" fmla="*/ 3 w 31"/>
                <a:gd name="T25" fmla="*/ 35 h 35"/>
                <a:gd name="T26" fmla="*/ 10 w 31"/>
                <a:gd name="T27" fmla="*/ 31 h 35"/>
                <a:gd name="T28" fmla="*/ 14 w 31"/>
                <a:gd name="T29" fmla="*/ 28 h 35"/>
                <a:gd name="T30" fmla="*/ 21 w 31"/>
                <a:gd name="T31" fmla="*/ 24 h 35"/>
                <a:gd name="T32" fmla="*/ 21 w 31"/>
                <a:gd name="T33" fmla="*/ 24 h 35"/>
                <a:gd name="T34" fmla="*/ 21 w 31"/>
                <a:gd name="T35" fmla="*/ 21 h 35"/>
                <a:gd name="T36" fmla="*/ 24 w 31"/>
                <a:gd name="T37" fmla="*/ 17 h 35"/>
                <a:gd name="T38" fmla="*/ 28 w 31"/>
                <a:gd name="T39" fmla="*/ 14 h 35"/>
                <a:gd name="T40" fmla="*/ 31 w 31"/>
                <a:gd name="T41" fmla="*/ 10 h 35"/>
                <a:gd name="T42" fmla="*/ 31 w 31"/>
                <a:gd name="T43" fmla="*/ 7 h 35"/>
                <a:gd name="T44" fmla="*/ 31 w 31"/>
                <a:gd name="T45" fmla="*/ 3 h 35"/>
                <a:gd name="T46" fmla="*/ 31 w 31"/>
                <a:gd name="T47" fmla="*/ 3 h 35"/>
                <a:gd name="T48" fmla="*/ 28 w 31"/>
                <a:gd name="T49" fmla="*/ 0 h 35"/>
                <a:gd name="T50" fmla="*/ 24 w 31"/>
                <a:gd name="T5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5">
                  <a:moveTo>
                    <a:pt x="24" y="0"/>
                  </a:moveTo>
                  <a:lnTo>
                    <a:pt x="21" y="3"/>
                  </a:lnTo>
                  <a:lnTo>
                    <a:pt x="17" y="7"/>
                  </a:lnTo>
                  <a:lnTo>
                    <a:pt x="10" y="14"/>
                  </a:lnTo>
                  <a:lnTo>
                    <a:pt x="7" y="17"/>
                  </a:lnTo>
                  <a:lnTo>
                    <a:pt x="3" y="24"/>
                  </a:lnTo>
                  <a:lnTo>
                    <a:pt x="0" y="28"/>
                  </a:lnTo>
                  <a:lnTo>
                    <a:pt x="0" y="28"/>
                  </a:lnTo>
                  <a:lnTo>
                    <a:pt x="0" y="31"/>
                  </a:lnTo>
                  <a:lnTo>
                    <a:pt x="0" y="31"/>
                  </a:lnTo>
                  <a:lnTo>
                    <a:pt x="0" y="35"/>
                  </a:lnTo>
                  <a:lnTo>
                    <a:pt x="0" y="35"/>
                  </a:lnTo>
                  <a:lnTo>
                    <a:pt x="3" y="35"/>
                  </a:lnTo>
                  <a:lnTo>
                    <a:pt x="10" y="31"/>
                  </a:lnTo>
                  <a:lnTo>
                    <a:pt x="14" y="28"/>
                  </a:lnTo>
                  <a:lnTo>
                    <a:pt x="21" y="24"/>
                  </a:lnTo>
                  <a:lnTo>
                    <a:pt x="21" y="24"/>
                  </a:lnTo>
                  <a:lnTo>
                    <a:pt x="21" y="21"/>
                  </a:lnTo>
                  <a:lnTo>
                    <a:pt x="24" y="17"/>
                  </a:lnTo>
                  <a:lnTo>
                    <a:pt x="28" y="14"/>
                  </a:lnTo>
                  <a:lnTo>
                    <a:pt x="31" y="10"/>
                  </a:lnTo>
                  <a:lnTo>
                    <a:pt x="31" y="7"/>
                  </a:lnTo>
                  <a:lnTo>
                    <a:pt x="31" y="3"/>
                  </a:lnTo>
                  <a:lnTo>
                    <a:pt x="31" y="3"/>
                  </a:lnTo>
                  <a:lnTo>
                    <a:pt x="28" y="0"/>
                  </a:lnTo>
                  <a:lnTo>
                    <a:pt x="24"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4" name="Freeform 320">
              <a:extLst/>
            </p:cNvPr>
            <p:cNvSpPr>
              <a:spLocks/>
            </p:cNvSpPr>
            <p:nvPr userDrawn="1"/>
          </p:nvSpPr>
          <p:spPr bwMode="gray">
            <a:xfrm>
              <a:off x="2292" y="2112"/>
              <a:ext cx="18" cy="30"/>
            </a:xfrm>
            <a:custGeom>
              <a:avLst/>
              <a:gdLst>
                <a:gd name="T0" fmla="*/ 11 w 18"/>
                <a:gd name="T1" fmla="*/ 0 h 28"/>
                <a:gd name="T2" fmla="*/ 7 w 18"/>
                <a:gd name="T3" fmla="*/ 0 h 28"/>
                <a:gd name="T4" fmla="*/ 4 w 18"/>
                <a:gd name="T5" fmla="*/ 3 h 28"/>
                <a:gd name="T6" fmla="*/ 0 w 18"/>
                <a:gd name="T7" fmla="*/ 3 h 28"/>
                <a:gd name="T8" fmla="*/ 0 w 18"/>
                <a:gd name="T9" fmla="*/ 7 h 28"/>
                <a:gd name="T10" fmla="*/ 0 w 18"/>
                <a:gd name="T11" fmla="*/ 14 h 28"/>
                <a:gd name="T12" fmla="*/ 0 w 18"/>
                <a:gd name="T13" fmla="*/ 17 h 28"/>
                <a:gd name="T14" fmla="*/ 0 w 18"/>
                <a:gd name="T15" fmla="*/ 24 h 28"/>
                <a:gd name="T16" fmla="*/ 4 w 18"/>
                <a:gd name="T17" fmla="*/ 28 h 28"/>
                <a:gd name="T18" fmla="*/ 11 w 18"/>
                <a:gd name="T19" fmla="*/ 28 h 28"/>
                <a:gd name="T20" fmla="*/ 14 w 18"/>
                <a:gd name="T21" fmla="*/ 24 h 28"/>
                <a:gd name="T22" fmla="*/ 18 w 18"/>
                <a:gd name="T23" fmla="*/ 21 h 28"/>
                <a:gd name="T24" fmla="*/ 18 w 18"/>
                <a:gd name="T25" fmla="*/ 17 h 28"/>
                <a:gd name="T26" fmla="*/ 18 w 18"/>
                <a:gd name="T27" fmla="*/ 14 h 28"/>
                <a:gd name="T28" fmla="*/ 14 w 18"/>
                <a:gd name="T29" fmla="*/ 10 h 28"/>
                <a:gd name="T30" fmla="*/ 14 w 18"/>
                <a:gd name="T31" fmla="*/ 3 h 28"/>
                <a:gd name="T32" fmla="*/ 11 w 18"/>
                <a:gd name="T33"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 h="28">
                  <a:moveTo>
                    <a:pt x="11" y="0"/>
                  </a:moveTo>
                  <a:lnTo>
                    <a:pt x="7" y="0"/>
                  </a:lnTo>
                  <a:lnTo>
                    <a:pt x="4" y="3"/>
                  </a:lnTo>
                  <a:lnTo>
                    <a:pt x="0" y="3"/>
                  </a:lnTo>
                  <a:lnTo>
                    <a:pt x="0" y="7"/>
                  </a:lnTo>
                  <a:lnTo>
                    <a:pt x="0" y="14"/>
                  </a:lnTo>
                  <a:lnTo>
                    <a:pt x="0" y="17"/>
                  </a:lnTo>
                  <a:lnTo>
                    <a:pt x="0" y="24"/>
                  </a:lnTo>
                  <a:lnTo>
                    <a:pt x="4" y="28"/>
                  </a:lnTo>
                  <a:lnTo>
                    <a:pt x="11" y="28"/>
                  </a:lnTo>
                  <a:lnTo>
                    <a:pt x="14" y="24"/>
                  </a:lnTo>
                  <a:lnTo>
                    <a:pt x="18" y="21"/>
                  </a:lnTo>
                  <a:lnTo>
                    <a:pt x="18" y="17"/>
                  </a:lnTo>
                  <a:lnTo>
                    <a:pt x="18" y="14"/>
                  </a:lnTo>
                  <a:lnTo>
                    <a:pt x="14" y="10"/>
                  </a:lnTo>
                  <a:lnTo>
                    <a:pt x="14" y="3"/>
                  </a:lnTo>
                  <a:lnTo>
                    <a:pt x="11"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5" name="Freeform 321">
              <a:extLst/>
            </p:cNvPr>
            <p:cNvSpPr>
              <a:spLocks/>
            </p:cNvSpPr>
            <p:nvPr userDrawn="1"/>
          </p:nvSpPr>
          <p:spPr bwMode="gray">
            <a:xfrm>
              <a:off x="2296" y="2150"/>
              <a:ext cx="69" cy="53"/>
            </a:xfrm>
            <a:custGeom>
              <a:avLst/>
              <a:gdLst>
                <a:gd name="T0" fmla="*/ 45 w 67"/>
                <a:gd name="T1" fmla="*/ 0 h 49"/>
                <a:gd name="T2" fmla="*/ 31 w 67"/>
                <a:gd name="T3" fmla="*/ 7 h 49"/>
                <a:gd name="T4" fmla="*/ 21 w 67"/>
                <a:gd name="T5" fmla="*/ 7 h 49"/>
                <a:gd name="T6" fmla="*/ 7 w 67"/>
                <a:gd name="T7" fmla="*/ 14 h 49"/>
                <a:gd name="T8" fmla="*/ 7 w 67"/>
                <a:gd name="T9" fmla="*/ 17 h 49"/>
                <a:gd name="T10" fmla="*/ 3 w 67"/>
                <a:gd name="T11" fmla="*/ 21 h 49"/>
                <a:gd name="T12" fmla="*/ 3 w 67"/>
                <a:gd name="T13" fmla="*/ 24 h 49"/>
                <a:gd name="T14" fmla="*/ 0 w 67"/>
                <a:gd name="T15" fmla="*/ 31 h 49"/>
                <a:gd name="T16" fmla="*/ 0 w 67"/>
                <a:gd name="T17" fmla="*/ 35 h 49"/>
                <a:gd name="T18" fmla="*/ 3 w 67"/>
                <a:gd name="T19" fmla="*/ 35 h 49"/>
                <a:gd name="T20" fmla="*/ 10 w 67"/>
                <a:gd name="T21" fmla="*/ 35 h 49"/>
                <a:gd name="T22" fmla="*/ 17 w 67"/>
                <a:gd name="T23" fmla="*/ 31 h 49"/>
                <a:gd name="T24" fmla="*/ 21 w 67"/>
                <a:gd name="T25" fmla="*/ 31 h 49"/>
                <a:gd name="T26" fmla="*/ 21 w 67"/>
                <a:gd name="T27" fmla="*/ 31 h 49"/>
                <a:gd name="T28" fmla="*/ 21 w 67"/>
                <a:gd name="T29" fmla="*/ 31 h 49"/>
                <a:gd name="T30" fmla="*/ 24 w 67"/>
                <a:gd name="T31" fmla="*/ 39 h 49"/>
                <a:gd name="T32" fmla="*/ 24 w 67"/>
                <a:gd name="T33" fmla="*/ 42 h 49"/>
                <a:gd name="T34" fmla="*/ 28 w 67"/>
                <a:gd name="T35" fmla="*/ 46 h 49"/>
                <a:gd name="T36" fmla="*/ 31 w 67"/>
                <a:gd name="T37" fmla="*/ 46 h 49"/>
                <a:gd name="T38" fmla="*/ 38 w 67"/>
                <a:gd name="T39" fmla="*/ 46 h 49"/>
                <a:gd name="T40" fmla="*/ 42 w 67"/>
                <a:gd name="T41" fmla="*/ 49 h 49"/>
                <a:gd name="T42" fmla="*/ 45 w 67"/>
                <a:gd name="T43" fmla="*/ 46 h 49"/>
                <a:gd name="T44" fmla="*/ 49 w 67"/>
                <a:gd name="T45" fmla="*/ 42 h 49"/>
                <a:gd name="T46" fmla="*/ 49 w 67"/>
                <a:gd name="T47" fmla="*/ 35 h 49"/>
                <a:gd name="T48" fmla="*/ 45 w 67"/>
                <a:gd name="T49" fmla="*/ 31 h 49"/>
                <a:gd name="T50" fmla="*/ 45 w 67"/>
                <a:gd name="T51" fmla="*/ 28 h 49"/>
                <a:gd name="T52" fmla="*/ 49 w 67"/>
                <a:gd name="T53" fmla="*/ 28 h 49"/>
                <a:gd name="T54" fmla="*/ 49 w 67"/>
                <a:gd name="T55" fmla="*/ 28 h 49"/>
                <a:gd name="T56" fmla="*/ 53 w 67"/>
                <a:gd name="T57" fmla="*/ 31 h 49"/>
                <a:gd name="T58" fmla="*/ 56 w 67"/>
                <a:gd name="T59" fmla="*/ 35 h 49"/>
                <a:gd name="T60" fmla="*/ 56 w 67"/>
                <a:gd name="T61" fmla="*/ 35 h 49"/>
                <a:gd name="T62" fmla="*/ 60 w 67"/>
                <a:gd name="T63" fmla="*/ 31 h 49"/>
                <a:gd name="T64" fmla="*/ 63 w 67"/>
                <a:gd name="T65" fmla="*/ 28 h 49"/>
                <a:gd name="T66" fmla="*/ 67 w 67"/>
                <a:gd name="T67" fmla="*/ 21 h 49"/>
                <a:gd name="T68" fmla="*/ 67 w 67"/>
                <a:gd name="T69" fmla="*/ 14 h 49"/>
                <a:gd name="T70" fmla="*/ 63 w 67"/>
                <a:gd name="T71" fmla="*/ 10 h 49"/>
                <a:gd name="T72" fmla="*/ 60 w 67"/>
                <a:gd name="T73" fmla="*/ 3 h 49"/>
                <a:gd name="T74" fmla="*/ 53 w 67"/>
                <a:gd name="T75" fmla="*/ 0 h 49"/>
                <a:gd name="T76" fmla="*/ 49 w 67"/>
                <a:gd name="T77" fmla="*/ 0 h 49"/>
                <a:gd name="T78" fmla="*/ 45 w 67"/>
                <a:gd name="T79"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7" h="49">
                  <a:moveTo>
                    <a:pt x="45" y="0"/>
                  </a:moveTo>
                  <a:lnTo>
                    <a:pt x="31" y="7"/>
                  </a:lnTo>
                  <a:lnTo>
                    <a:pt x="21" y="7"/>
                  </a:lnTo>
                  <a:lnTo>
                    <a:pt x="7" y="14"/>
                  </a:lnTo>
                  <a:lnTo>
                    <a:pt x="7" y="17"/>
                  </a:lnTo>
                  <a:lnTo>
                    <a:pt x="3" y="21"/>
                  </a:lnTo>
                  <a:lnTo>
                    <a:pt x="3" y="24"/>
                  </a:lnTo>
                  <a:lnTo>
                    <a:pt x="0" y="31"/>
                  </a:lnTo>
                  <a:lnTo>
                    <a:pt x="0" y="35"/>
                  </a:lnTo>
                  <a:lnTo>
                    <a:pt x="3" y="35"/>
                  </a:lnTo>
                  <a:lnTo>
                    <a:pt x="10" y="35"/>
                  </a:lnTo>
                  <a:lnTo>
                    <a:pt x="17" y="31"/>
                  </a:lnTo>
                  <a:lnTo>
                    <a:pt x="21" y="31"/>
                  </a:lnTo>
                  <a:lnTo>
                    <a:pt x="21" y="31"/>
                  </a:lnTo>
                  <a:lnTo>
                    <a:pt x="21" y="31"/>
                  </a:lnTo>
                  <a:lnTo>
                    <a:pt x="24" y="39"/>
                  </a:lnTo>
                  <a:lnTo>
                    <a:pt x="24" y="42"/>
                  </a:lnTo>
                  <a:lnTo>
                    <a:pt x="28" y="46"/>
                  </a:lnTo>
                  <a:lnTo>
                    <a:pt x="31" y="46"/>
                  </a:lnTo>
                  <a:lnTo>
                    <a:pt x="38" y="46"/>
                  </a:lnTo>
                  <a:lnTo>
                    <a:pt x="42" y="49"/>
                  </a:lnTo>
                  <a:lnTo>
                    <a:pt x="45" y="46"/>
                  </a:lnTo>
                  <a:lnTo>
                    <a:pt x="49" y="42"/>
                  </a:lnTo>
                  <a:lnTo>
                    <a:pt x="49" y="35"/>
                  </a:lnTo>
                  <a:lnTo>
                    <a:pt x="45" y="31"/>
                  </a:lnTo>
                  <a:lnTo>
                    <a:pt x="45" y="28"/>
                  </a:lnTo>
                  <a:lnTo>
                    <a:pt x="49" y="28"/>
                  </a:lnTo>
                  <a:lnTo>
                    <a:pt x="49" y="28"/>
                  </a:lnTo>
                  <a:lnTo>
                    <a:pt x="53" y="31"/>
                  </a:lnTo>
                  <a:lnTo>
                    <a:pt x="56" y="35"/>
                  </a:lnTo>
                  <a:lnTo>
                    <a:pt x="56" y="35"/>
                  </a:lnTo>
                  <a:lnTo>
                    <a:pt x="60" y="31"/>
                  </a:lnTo>
                  <a:lnTo>
                    <a:pt x="63" y="28"/>
                  </a:lnTo>
                  <a:lnTo>
                    <a:pt x="67" y="21"/>
                  </a:lnTo>
                  <a:lnTo>
                    <a:pt x="67" y="14"/>
                  </a:lnTo>
                  <a:lnTo>
                    <a:pt x="63" y="10"/>
                  </a:lnTo>
                  <a:lnTo>
                    <a:pt x="60" y="3"/>
                  </a:lnTo>
                  <a:lnTo>
                    <a:pt x="53" y="0"/>
                  </a:lnTo>
                  <a:lnTo>
                    <a:pt x="49" y="0"/>
                  </a:lnTo>
                  <a:lnTo>
                    <a:pt x="45"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6" name="Freeform 322">
              <a:extLst/>
            </p:cNvPr>
            <p:cNvSpPr>
              <a:spLocks noEditPoints="1"/>
            </p:cNvSpPr>
            <p:nvPr userDrawn="1"/>
          </p:nvSpPr>
          <p:spPr bwMode="gray">
            <a:xfrm>
              <a:off x="2122" y="2180"/>
              <a:ext cx="137" cy="170"/>
            </a:xfrm>
            <a:custGeom>
              <a:avLst/>
              <a:gdLst>
                <a:gd name="T0" fmla="*/ 14 w 133"/>
                <a:gd name="T1" fmla="*/ 134 h 158"/>
                <a:gd name="T2" fmla="*/ 24 w 133"/>
                <a:gd name="T3" fmla="*/ 141 h 158"/>
                <a:gd name="T4" fmla="*/ 42 w 133"/>
                <a:gd name="T5" fmla="*/ 144 h 158"/>
                <a:gd name="T6" fmla="*/ 52 w 133"/>
                <a:gd name="T7" fmla="*/ 148 h 158"/>
                <a:gd name="T8" fmla="*/ 66 w 133"/>
                <a:gd name="T9" fmla="*/ 158 h 158"/>
                <a:gd name="T10" fmla="*/ 77 w 133"/>
                <a:gd name="T11" fmla="*/ 155 h 158"/>
                <a:gd name="T12" fmla="*/ 84 w 133"/>
                <a:gd name="T13" fmla="*/ 141 h 158"/>
                <a:gd name="T14" fmla="*/ 88 w 133"/>
                <a:gd name="T15" fmla="*/ 127 h 158"/>
                <a:gd name="T16" fmla="*/ 98 w 133"/>
                <a:gd name="T17" fmla="*/ 120 h 158"/>
                <a:gd name="T18" fmla="*/ 105 w 133"/>
                <a:gd name="T19" fmla="*/ 102 h 158"/>
                <a:gd name="T20" fmla="*/ 119 w 133"/>
                <a:gd name="T21" fmla="*/ 95 h 158"/>
                <a:gd name="T22" fmla="*/ 123 w 133"/>
                <a:gd name="T23" fmla="*/ 88 h 158"/>
                <a:gd name="T24" fmla="*/ 112 w 133"/>
                <a:gd name="T25" fmla="*/ 81 h 158"/>
                <a:gd name="T26" fmla="*/ 105 w 133"/>
                <a:gd name="T27" fmla="*/ 77 h 158"/>
                <a:gd name="T28" fmla="*/ 116 w 133"/>
                <a:gd name="T29" fmla="*/ 56 h 158"/>
                <a:gd name="T30" fmla="*/ 126 w 133"/>
                <a:gd name="T31" fmla="*/ 46 h 158"/>
                <a:gd name="T32" fmla="*/ 112 w 133"/>
                <a:gd name="T33" fmla="*/ 39 h 158"/>
                <a:gd name="T34" fmla="*/ 133 w 133"/>
                <a:gd name="T35" fmla="*/ 28 h 158"/>
                <a:gd name="T36" fmla="*/ 126 w 133"/>
                <a:gd name="T37" fmla="*/ 18 h 158"/>
                <a:gd name="T38" fmla="*/ 116 w 133"/>
                <a:gd name="T39" fmla="*/ 7 h 158"/>
                <a:gd name="T40" fmla="*/ 112 w 133"/>
                <a:gd name="T41" fmla="*/ 0 h 158"/>
                <a:gd name="T42" fmla="*/ 98 w 133"/>
                <a:gd name="T43" fmla="*/ 3 h 158"/>
                <a:gd name="T44" fmla="*/ 88 w 133"/>
                <a:gd name="T45" fmla="*/ 11 h 158"/>
                <a:gd name="T46" fmla="*/ 70 w 133"/>
                <a:gd name="T47" fmla="*/ 39 h 158"/>
                <a:gd name="T48" fmla="*/ 59 w 133"/>
                <a:gd name="T49" fmla="*/ 46 h 158"/>
                <a:gd name="T50" fmla="*/ 45 w 133"/>
                <a:gd name="T51" fmla="*/ 56 h 158"/>
                <a:gd name="T52" fmla="*/ 38 w 133"/>
                <a:gd name="T53" fmla="*/ 67 h 158"/>
                <a:gd name="T54" fmla="*/ 7 w 133"/>
                <a:gd name="T55" fmla="*/ 88 h 158"/>
                <a:gd name="T56" fmla="*/ 0 w 133"/>
                <a:gd name="T57" fmla="*/ 99 h 158"/>
                <a:gd name="T58" fmla="*/ 3 w 133"/>
                <a:gd name="T59" fmla="*/ 120 h 158"/>
                <a:gd name="T60" fmla="*/ 0 w 133"/>
                <a:gd name="T61" fmla="*/ 127 h 158"/>
                <a:gd name="T62" fmla="*/ 38 w 133"/>
                <a:gd name="T63" fmla="*/ 99 h 158"/>
                <a:gd name="T64" fmla="*/ 38 w 133"/>
                <a:gd name="T65" fmla="*/ 99 h 158"/>
                <a:gd name="T66" fmla="*/ 63 w 133"/>
                <a:gd name="T67" fmla="*/ 81 h 158"/>
                <a:gd name="T68" fmla="*/ 95 w 133"/>
                <a:gd name="T69" fmla="*/ 49 h 158"/>
                <a:gd name="T70" fmla="*/ 74 w 133"/>
                <a:gd name="T71" fmla="*/ 74 h 158"/>
                <a:gd name="T72" fmla="*/ 74 w 133"/>
                <a:gd name="T73" fmla="*/ 74 h 158"/>
                <a:gd name="T74" fmla="*/ 59 w 133"/>
                <a:gd name="T75" fmla="*/ 81 h 158"/>
                <a:gd name="T76" fmla="*/ 52 w 133"/>
                <a:gd name="T77" fmla="*/ 85 h 158"/>
                <a:gd name="T78" fmla="*/ 45 w 133"/>
                <a:gd name="T79" fmla="*/ 92 h 158"/>
                <a:gd name="T80" fmla="*/ 49 w 133"/>
                <a:gd name="T81" fmla="*/ 88 h 158"/>
                <a:gd name="T82" fmla="*/ 28 w 133"/>
                <a:gd name="T83" fmla="*/ 99 h 158"/>
                <a:gd name="T84" fmla="*/ 21 w 133"/>
                <a:gd name="T85" fmla="*/ 92 h 158"/>
                <a:gd name="T86" fmla="*/ 28 w 133"/>
                <a:gd name="T87" fmla="*/ 99 h 158"/>
                <a:gd name="T88" fmla="*/ 28 w 133"/>
                <a:gd name="T89" fmla="*/ 99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3" h="158">
                  <a:moveTo>
                    <a:pt x="0" y="130"/>
                  </a:moveTo>
                  <a:lnTo>
                    <a:pt x="7" y="130"/>
                  </a:lnTo>
                  <a:lnTo>
                    <a:pt x="14" y="134"/>
                  </a:lnTo>
                  <a:lnTo>
                    <a:pt x="21" y="137"/>
                  </a:lnTo>
                  <a:lnTo>
                    <a:pt x="21" y="141"/>
                  </a:lnTo>
                  <a:lnTo>
                    <a:pt x="24" y="141"/>
                  </a:lnTo>
                  <a:lnTo>
                    <a:pt x="31" y="144"/>
                  </a:lnTo>
                  <a:lnTo>
                    <a:pt x="38" y="144"/>
                  </a:lnTo>
                  <a:lnTo>
                    <a:pt x="42" y="144"/>
                  </a:lnTo>
                  <a:lnTo>
                    <a:pt x="45" y="144"/>
                  </a:lnTo>
                  <a:lnTo>
                    <a:pt x="49" y="144"/>
                  </a:lnTo>
                  <a:lnTo>
                    <a:pt x="52" y="148"/>
                  </a:lnTo>
                  <a:lnTo>
                    <a:pt x="52" y="151"/>
                  </a:lnTo>
                  <a:lnTo>
                    <a:pt x="63" y="151"/>
                  </a:lnTo>
                  <a:lnTo>
                    <a:pt x="66" y="158"/>
                  </a:lnTo>
                  <a:lnTo>
                    <a:pt x="70" y="158"/>
                  </a:lnTo>
                  <a:lnTo>
                    <a:pt x="74" y="155"/>
                  </a:lnTo>
                  <a:lnTo>
                    <a:pt x="77" y="155"/>
                  </a:lnTo>
                  <a:lnTo>
                    <a:pt x="81" y="151"/>
                  </a:lnTo>
                  <a:lnTo>
                    <a:pt x="84" y="148"/>
                  </a:lnTo>
                  <a:lnTo>
                    <a:pt x="84" y="141"/>
                  </a:lnTo>
                  <a:lnTo>
                    <a:pt x="88" y="134"/>
                  </a:lnTo>
                  <a:lnTo>
                    <a:pt x="88" y="130"/>
                  </a:lnTo>
                  <a:lnTo>
                    <a:pt x="88" y="127"/>
                  </a:lnTo>
                  <a:lnTo>
                    <a:pt x="91" y="127"/>
                  </a:lnTo>
                  <a:lnTo>
                    <a:pt x="91" y="123"/>
                  </a:lnTo>
                  <a:lnTo>
                    <a:pt x="98" y="120"/>
                  </a:lnTo>
                  <a:lnTo>
                    <a:pt x="102" y="116"/>
                  </a:lnTo>
                  <a:lnTo>
                    <a:pt x="105" y="102"/>
                  </a:lnTo>
                  <a:lnTo>
                    <a:pt x="105" y="102"/>
                  </a:lnTo>
                  <a:lnTo>
                    <a:pt x="109" y="99"/>
                  </a:lnTo>
                  <a:lnTo>
                    <a:pt x="112" y="95"/>
                  </a:lnTo>
                  <a:lnTo>
                    <a:pt x="119" y="95"/>
                  </a:lnTo>
                  <a:lnTo>
                    <a:pt x="119" y="95"/>
                  </a:lnTo>
                  <a:lnTo>
                    <a:pt x="123" y="92"/>
                  </a:lnTo>
                  <a:lnTo>
                    <a:pt x="123" y="88"/>
                  </a:lnTo>
                  <a:lnTo>
                    <a:pt x="123" y="85"/>
                  </a:lnTo>
                  <a:lnTo>
                    <a:pt x="116" y="81"/>
                  </a:lnTo>
                  <a:lnTo>
                    <a:pt x="112" y="81"/>
                  </a:lnTo>
                  <a:lnTo>
                    <a:pt x="109" y="81"/>
                  </a:lnTo>
                  <a:lnTo>
                    <a:pt x="105" y="77"/>
                  </a:lnTo>
                  <a:lnTo>
                    <a:pt x="105" y="77"/>
                  </a:lnTo>
                  <a:lnTo>
                    <a:pt x="109" y="74"/>
                  </a:lnTo>
                  <a:lnTo>
                    <a:pt x="109" y="60"/>
                  </a:lnTo>
                  <a:lnTo>
                    <a:pt x="116" y="56"/>
                  </a:lnTo>
                  <a:lnTo>
                    <a:pt x="119" y="49"/>
                  </a:lnTo>
                  <a:lnTo>
                    <a:pt x="123" y="46"/>
                  </a:lnTo>
                  <a:lnTo>
                    <a:pt x="126" y="46"/>
                  </a:lnTo>
                  <a:lnTo>
                    <a:pt x="126" y="46"/>
                  </a:lnTo>
                  <a:lnTo>
                    <a:pt x="126" y="46"/>
                  </a:lnTo>
                  <a:lnTo>
                    <a:pt x="112" y="39"/>
                  </a:lnTo>
                  <a:lnTo>
                    <a:pt x="133" y="32"/>
                  </a:lnTo>
                  <a:lnTo>
                    <a:pt x="133" y="32"/>
                  </a:lnTo>
                  <a:lnTo>
                    <a:pt x="133" y="28"/>
                  </a:lnTo>
                  <a:lnTo>
                    <a:pt x="130" y="25"/>
                  </a:lnTo>
                  <a:lnTo>
                    <a:pt x="130" y="21"/>
                  </a:lnTo>
                  <a:lnTo>
                    <a:pt x="126" y="18"/>
                  </a:lnTo>
                  <a:lnTo>
                    <a:pt x="123" y="14"/>
                  </a:lnTo>
                  <a:lnTo>
                    <a:pt x="119" y="11"/>
                  </a:lnTo>
                  <a:lnTo>
                    <a:pt x="116" y="7"/>
                  </a:lnTo>
                  <a:lnTo>
                    <a:pt x="112" y="7"/>
                  </a:lnTo>
                  <a:lnTo>
                    <a:pt x="112" y="3"/>
                  </a:lnTo>
                  <a:lnTo>
                    <a:pt x="112" y="0"/>
                  </a:lnTo>
                  <a:lnTo>
                    <a:pt x="109" y="0"/>
                  </a:lnTo>
                  <a:lnTo>
                    <a:pt x="105" y="0"/>
                  </a:lnTo>
                  <a:lnTo>
                    <a:pt x="98" y="3"/>
                  </a:lnTo>
                  <a:lnTo>
                    <a:pt x="95" y="3"/>
                  </a:lnTo>
                  <a:lnTo>
                    <a:pt x="91" y="7"/>
                  </a:lnTo>
                  <a:lnTo>
                    <a:pt x="88" y="11"/>
                  </a:lnTo>
                  <a:lnTo>
                    <a:pt x="81" y="14"/>
                  </a:lnTo>
                  <a:lnTo>
                    <a:pt x="70" y="39"/>
                  </a:lnTo>
                  <a:lnTo>
                    <a:pt x="70" y="39"/>
                  </a:lnTo>
                  <a:lnTo>
                    <a:pt x="66" y="42"/>
                  </a:lnTo>
                  <a:lnTo>
                    <a:pt x="63" y="46"/>
                  </a:lnTo>
                  <a:lnTo>
                    <a:pt x="59" y="46"/>
                  </a:lnTo>
                  <a:lnTo>
                    <a:pt x="52" y="49"/>
                  </a:lnTo>
                  <a:lnTo>
                    <a:pt x="49" y="53"/>
                  </a:lnTo>
                  <a:lnTo>
                    <a:pt x="45" y="56"/>
                  </a:lnTo>
                  <a:lnTo>
                    <a:pt x="42" y="60"/>
                  </a:lnTo>
                  <a:lnTo>
                    <a:pt x="38" y="63"/>
                  </a:lnTo>
                  <a:lnTo>
                    <a:pt x="38" y="67"/>
                  </a:lnTo>
                  <a:lnTo>
                    <a:pt x="28" y="88"/>
                  </a:lnTo>
                  <a:lnTo>
                    <a:pt x="28" y="88"/>
                  </a:lnTo>
                  <a:lnTo>
                    <a:pt x="7" y="88"/>
                  </a:lnTo>
                  <a:lnTo>
                    <a:pt x="7" y="88"/>
                  </a:lnTo>
                  <a:lnTo>
                    <a:pt x="3" y="92"/>
                  </a:lnTo>
                  <a:lnTo>
                    <a:pt x="0" y="99"/>
                  </a:lnTo>
                  <a:lnTo>
                    <a:pt x="0" y="102"/>
                  </a:lnTo>
                  <a:lnTo>
                    <a:pt x="0" y="109"/>
                  </a:lnTo>
                  <a:lnTo>
                    <a:pt x="3" y="120"/>
                  </a:lnTo>
                  <a:lnTo>
                    <a:pt x="3" y="120"/>
                  </a:lnTo>
                  <a:lnTo>
                    <a:pt x="0" y="123"/>
                  </a:lnTo>
                  <a:lnTo>
                    <a:pt x="0" y="127"/>
                  </a:lnTo>
                  <a:lnTo>
                    <a:pt x="0" y="130"/>
                  </a:lnTo>
                  <a:close/>
                  <a:moveTo>
                    <a:pt x="38" y="99"/>
                  </a:moveTo>
                  <a:lnTo>
                    <a:pt x="38" y="99"/>
                  </a:lnTo>
                  <a:lnTo>
                    <a:pt x="38" y="99"/>
                  </a:lnTo>
                  <a:lnTo>
                    <a:pt x="38" y="99"/>
                  </a:lnTo>
                  <a:lnTo>
                    <a:pt x="38" y="99"/>
                  </a:lnTo>
                  <a:close/>
                  <a:moveTo>
                    <a:pt x="63" y="81"/>
                  </a:moveTo>
                  <a:lnTo>
                    <a:pt x="66" y="77"/>
                  </a:lnTo>
                  <a:lnTo>
                    <a:pt x="63" y="81"/>
                  </a:lnTo>
                  <a:lnTo>
                    <a:pt x="63" y="81"/>
                  </a:lnTo>
                  <a:close/>
                  <a:moveTo>
                    <a:pt x="95" y="49"/>
                  </a:moveTo>
                  <a:lnTo>
                    <a:pt x="95" y="49"/>
                  </a:lnTo>
                  <a:lnTo>
                    <a:pt x="91" y="49"/>
                  </a:lnTo>
                  <a:lnTo>
                    <a:pt x="95" y="49"/>
                  </a:lnTo>
                  <a:close/>
                  <a:moveTo>
                    <a:pt x="74" y="74"/>
                  </a:moveTo>
                  <a:lnTo>
                    <a:pt x="77" y="74"/>
                  </a:lnTo>
                  <a:lnTo>
                    <a:pt x="77" y="74"/>
                  </a:lnTo>
                  <a:lnTo>
                    <a:pt x="74" y="74"/>
                  </a:lnTo>
                  <a:close/>
                  <a:moveTo>
                    <a:pt x="49" y="88"/>
                  </a:moveTo>
                  <a:lnTo>
                    <a:pt x="52" y="85"/>
                  </a:lnTo>
                  <a:lnTo>
                    <a:pt x="59" y="81"/>
                  </a:lnTo>
                  <a:lnTo>
                    <a:pt x="59" y="85"/>
                  </a:lnTo>
                  <a:lnTo>
                    <a:pt x="56" y="85"/>
                  </a:lnTo>
                  <a:lnTo>
                    <a:pt x="52" y="85"/>
                  </a:lnTo>
                  <a:lnTo>
                    <a:pt x="49" y="88"/>
                  </a:lnTo>
                  <a:lnTo>
                    <a:pt x="45" y="92"/>
                  </a:lnTo>
                  <a:lnTo>
                    <a:pt x="45" y="92"/>
                  </a:lnTo>
                  <a:lnTo>
                    <a:pt x="45" y="88"/>
                  </a:lnTo>
                  <a:lnTo>
                    <a:pt x="49" y="88"/>
                  </a:lnTo>
                  <a:lnTo>
                    <a:pt x="49" y="88"/>
                  </a:lnTo>
                  <a:close/>
                  <a:moveTo>
                    <a:pt x="21" y="92"/>
                  </a:moveTo>
                  <a:lnTo>
                    <a:pt x="21" y="95"/>
                  </a:lnTo>
                  <a:lnTo>
                    <a:pt x="28" y="99"/>
                  </a:lnTo>
                  <a:lnTo>
                    <a:pt x="24" y="95"/>
                  </a:lnTo>
                  <a:lnTo>
                    <a:pt x="21" y="92"/>
                  </a:lnTo>
                  <a:lnTo>
                    <a:pt x="21" y="92"/>
                  </a:lnTo>
                  <a:lnTo>
                    <a:pt x="21" y="92"/>
                  </a:lnTo>
                  <a:close/>
                  <a:moveTo>
                    <a:pt x="28" y="99"/>
                  </a:moveTo>
                  <a:lnTo>
                    <a:pt x="28" y="99"/>
                  </a:lnTo>
                  <a:lnTo>
                    <a:pt x="28" y="99"/>
                  </a:lnTo>
                  <a:lnTo>
                    <a:pt x="28" y="99"/>
                  </a:lnTo>
                  <a:lnTo>
                    <a:pt x="28" y="9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7" name="Freeform 323">
              <a:extLst/>
            </p:cNvPr>
            <p:cNvSpPr>
              <a:spLocks/>
            </p:cNvSpPr>
            <p:nvPr userDrawn="1"/>
          </p:nvSpPr>
          <p:spPr bwMode="gray">
            <a:xfrm>
              <a:off x="2560" y="2325"/>
              <a:ext cx="141" cy="121"/>
            </a:xfrm>
            <a:custGeom>
              <a:avLst/>
              <a:gdLst>
                <a:gd name="T0" fmla="*/ 95 w 137"/>
                <a:gd name="T1" fmla="*/ 46 h 113"/>
                <a:gd name="T2" fmla="*/ 95 w 137"/>
                <a:gd name="T3" fmla="*/ 46 h 113"/>
                <a:gd name="T4" fmla="*/ 91 w 137"/>
                <a:gd name="T5" fmla="*/ 46 h 113"/>
                <a:gd name="T6" fmla="*/ 88 w 137"/>
                <a:gd name="T7" fmla="*/ 46 h 113"/>
                <a:gd name="T8" fmla="*/ 84 w 137"/>
                <a:gd name="T9" fmla="*/ 42 h 113"/>
                <a:gd name="T10" fmla="*/ 81 w 137"/>
                <a:gd name="T11" fmla="*/ 39 h 113"/>
                <a:gd name="T12" fmla="*/ 81 w 137"/>
                <a:gd name="T13" fmla="*/ 39 h 113"/>
                <a:gd name="T14" fmla="*/ 77 w 137"/>
                <a:gd name="T15" fmla="*/ 35 h 113"/>
                <a:gd name="T16" fmla="*/ 74 w 137"/>
                <a:gd name="T17" fmla="*/ 35 h 113"/>
                <a:gd name="T18" fmla="*/ 70 w 137"/>
                <a:gd name="T19" fmla="*/ 32 h 113"/>
                <a:gd name="T20" fmla="*/ 63 w 137"/>
                <a:gd name="T21" fmla="*/ 28 h 113"/>
                <a:gd name="T22" fmla="*/ 60 w 137"/>
                <a:gd name="T23" fmla="*/ 21 h 113"/>
                <a:gd name="T24" fmla="*/ 53 w 137"/>
                <a:gd name="T25" fmla="*/ 17 h 113"/>
                <a:gd name="T26" fmla="*/ 46 w 137"/>
                <a:gd name="T27" fmla="*/ 14 h 113"/>
                <a:gd name="T28" fmla="*/ 42 w 137"/>
                <a:gd name="T29" fmla="*/ 10 h 113"/>
                <a:gd name="T30" fmla="*/ 42 w 137"/>
                <a:gd name="T31" fmla="*/ 10 h 113"/>
                <a:gd name="T32" fmla="*/ 39 w 137"/>
                <a:gd name="T33" fmla="*/ 10 h 113"/>
                <a:gd name="T34" fmla="*/ 32 w 137"/>
                <a:gd name="T35" fmla="*/ 7 h 113"/>
                <a:gd name="T36" fmla="*/ 21 w 137"/>
                <a:gd name="T37" fmla="*/ 3 h 113"/>
                <a:gd name="T38" fmla="*/ 10 w 137"/>
                <a:gd name="T39" fmla="*/ 3 h 113"/>
                <a:gd name="T40" fmla="*/ 3 w 137"/>
                <a:gd name="T41" fmla="*/ 0 h 113"/>
                <a:gd name="T42" fmla="*/ 0 w 137"/>
                <a:gd name="T43" fmla="*/ 81 h 113"/>
                <a:gd name="T44" fmla="*/ 14 w 137"/>
                <a:gd name="T45" fmla="*/ 88 h 113"/>
                <a:gd name="T46" fmla="*/ 28 w 137"/>
                <a:gd name="T47" fmla="*/ 84 h 113"/>
                <a:gd name="T48" fmla="*/ 28 w 137"/>
                <a:gd name="T49" fmla="*/ 81 h 113"/>
                <a:gd name="T50" fmla="*/ 32 w 137"/>
                <a:gd name="T51" fmla="*/ 77 h 113"/>
                <a:gd name="T52" fmla="*/ 35 w 137"/>
                <a:gd name="T53" fmla="*/ 74 h 113"/>
                <a:gd name="T54" fmla="*/ 39 w 137"/>
                <a:gd name="T55" fmla="*/ 70 h 113"/>
                <a:gd name="T56" fmla="*/ 46 w 137"/>
                <a:gd name="T57" fmla="*/ 70 h 113"/>
                <a:gd name="T58" fmla="*/ 56 w 137"/>
                <a:gd name="T59" fmla="*/ 70 h 113"/>
                <a:gd name="T60" fmla="*/ 81 w 137"/>
                <a:gd name="T61" fmla="*/ 84 h 113"/>
                <a:gd name="T62" fmla="*/ 91 w 137"/>
                <a:gd name="T63" fmla="*/ 98 h 113"/>
                <a:gd name="T64" fmla="*/ 109 w 137"/>
                <a:gd name="T65" fmla="*/ 106 h 113"/>
                <a:gd name="T66" fmla="*/ 134 w 137"/>
                <a:gd name="T67" fmla="*/ 113 h 113"/>
                <a:gd name="T68" fmla="*/ 134 w 137"/>
                <a:gd name="T69" fmla="*/ 113 h 113"/>
                <a:gd name="T70" fmla="*/ 137 w 137"/>
                <a:gd name="T71" fmla="*/ 109 h 113"/>
                <a:gd name="T72" fmla="*/ 137 w 137"/>
                <a:gd name="T73" fmla="*/ 106 h 113"/>
                <a:gd name="T74" fmla="*/ 134 w 137"/>
                <a:gd name="T75" fmla="*/ 102 h 113"/>
                <a:gd name="T76" fmla="*/ 130 w 137"/>
                <a:gd name="T77" fmla="*/ 98 h 113"/>
                <a:gd name="T78" fmla="*/ 123 w 137"/>
                <a:gd name="T79" fmla="*/ 91 h 113"/>
                <a:gd name="T80" fmla="*/ 116 w 137"/>
                <a:gd name="T81" fmla="*/ 88 h 113"/>
                <a:gd name="T82" fmla="*/ 113 w 137"/>
                <a:gd name="T83" fmla="*/ 81 h 113"/>
                <a:gd name="T84" fmla="*/ 106 w 137"/>
                <a:gd name="T85" fmla="*/ 77 h 113"/>
                <a:gd name="T86" fmla="*/ 102 w 137"/>
                <a:gd name="T87" fmla="*/ 74 h 113"/>
                <a:gd name="T88" fmla="*/ 102 w 137"/>
                <a:gd name="T89" fmla="*/ 74 h 113"/>
                <a:gd name="T90" fmla="*/ 84 w 137"/>
                <a:gd name="T91" fmla="*/ 63 h 113"/>
                <a:gd name="T92" fmla="*/ 102 w 137"/>
                <a:gd name="T93" fmla="*/ 56 h 113"/>
                <a:gd name="T94" fmla="*/ 95 w 137"/>
                <a:gd name="T95" fmla="*/ 4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7" h="113">
                  <a:moveTo>
                    <a:pt x="95" y="46"/>
                  </a:moveTo>
                  <a:lnTo>
                    <a:pt x="95" y="46"/>
                  </a:lnTo>
                  <a:lnTo>
                    <a:pt x="91" y="46"/>
                  </a:lnTo>
                  <a:lnTo>
                    <a:pt x="88" y="46"/>
                  </a:lnTo>
                  <a:lnTo>
                    <a:pt x="84" y="42"/>
                  </a:lnTo>
                  <a:lnTo>
                    <a:pt x="81" y="39"/>
                  </a:lnTo>
                  <a:lnTo>
                    <a:pt x="81" y="39"/>
                  </a:lnTo>
                  <a:lnTo>
                    <a:pt x="77" y="35"/>
                  </a:lnTo>
                  <a:lnTo>
                    <a:pt x="74" y="35"/>
                  </a:lnTo>
                  <a:lnTo>
                    <a:pt x="70" y="32"/>
                  </a:lnTo>
                  <a:lnTo>
                    <a:pt x="63" y="28"/>
                  </a:lnTo>
                  <a:lnTo>
                    <a:pt x="60" y="21"/>
                  </a:lnTo>
                  <a:lnTo>
                    <a:pt x="53" y="17"/>
                  </a:lnTo>
                  <a:lnTo>
                    <a:pt x="46" y="14"/>
                  </a:lnTo>
                  <a:lnTo>
                    <a:pt x="42" y="10"/>
                  </a:lnTo>
                  <a:lnTo>
                    <a:pt x="42" y="10"/>
                  </a:lnTo>
                  <a:lnTo>
                    <a:pt x="39" y="10"/>
                  </a:lnTo>
                  <a:lnTo>
                    <a:pt x="32" y="7"/>
                  </a:lnTo>
                  <a:lnTo>
                    <a:pt x="21" y="3"/>
                  </a:lnTo>
                  <a:lnTo>
                    <a:pt x="10" y="3"/>
                  </a:lnTo>
                  <a:lnTo>
                    <a:pt x="3" y="0"/>
                  </a:lnTo>
                  <a:lnTo>
                    <a:pt x="0" y="81"/>
                  </a:lnTo>
                  <a:lnTo>
                    <a:pt x="14" y="88"/>
                  </a:lnTo>
                  <a:lnTo>
                    <a:pt x="28" y="84"/>
                  </a:lnTo>
                  <a:lnTo>
                    <a:pt x="28" y="81"/>
                  </a:lnTo>
                  <a:lnTo>
                    <a:pt x="32" y="77"/>
                  </a:lnTo>
                  <a:lnTo>
                    <a:pt x="35" y="74"/>
                  </a:lnTo>
                  <a:lnTo>
                    <a:pt x="39" y="70"/>
                  </a:lnTo>
                  <a:lnTo>
                    <a:pt x="46" y="70"/>
                  </a:lnTo>
                  <a:lnTo>
                    <a:pt x="56" y="70"/>
                  </a:lnTo>
                  <a:lnTo>
                    <a:pt x="81" y="84"/>
                  </a:lnTo>
                  <a:lnTo>
                    <a:pt x="91" y="98"/>
                  </a:lnTo>
                  <a:lnTo>
                    <a:pt x="109" y="106"/>
                  </a:lnTo>
                  <a:lnTo>
                    <a:pt x="134" y="113"/>
                  </a:lnTo>
                  <a:lnTo>
                    <a:pt x="134" y="113"/>
                  </a:lnTo>
                  <a:lnTo>
                    <a:pt x="137" y="109"/>
                  </a:lnTo>
                  <a:lnTo>
                    <a:pt x="137" y="106"/>
                  </a:lnTo>
                  <a:lnTo>
                    <a:pt x="134" y="102"/>
                  </a:lnTo>
                  <a:lnTo>
                    <a:pt x="130" y="98"/>
                  </a:lnTo>
                  <a:lnTo>
                    <a:pt x="123" y="91"/>
                  </a:lnTo>
                  <a:lnTo>
                    <a:pt x="116" y="88"/>
                  </a:lnTo>
                  <a:lnTo>
                    <a:pt x="113" y="81"/>
                  </a:lnTo>
                  <a:lnTo>
                    <a:pt x="106" y="77"/>
                  </a:lnTo>
                  <a:lnTo>
                    <a:pt x="102" y="74"/>
                  </a:lnTo>
                  <a:lnTo>
                    <a:pt x="102" y="74"/>
                  </a:lnTo>
                  <a:lnTo>
                    <a:pt x="84" y="63"/>
                  </a:lnTo>
                  <a:lnTo>
                    <a:pt x="102" y="56"/>
                  </a:lnTo>
                  <a:lnTo>
                    <a:pt x="95" y="4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8" name="Freeform 324">
              <a:extLst/>
            </p:cNvPr>
            <p:cNvSpPr>
              <a:spLocks/>
            </p:cNvSpPr>
            <p:nvPr userDrawn="1"/>
          </p:nvSpPr>
          <p:spPr bwMode="gray">
            <a:xfrm>
              <a:off x="2429" y="2290"/>
              <a:ext cx="134" cy="122"/>
            </a:xfrm>
            <a:custGeom>
              <a:avLst/>
              <a:gdLst>
                <a:gd name="T0" fmla="*/ 0 w 130"/>
                <a:gd name="T1" fmla="*/ 14 h 113"/>
                <a:gd name="T2" fmla="*/ 7 w 130"/>
                <a:gd name="T3" fmla="*/ 21 h 113"/>
                <a:gd name="T4" fmla="*/ 11 w 130"/>
                <a:gd name="T5" fmla="*/ 28 h 113"/>
                <a:gd name="T6" fmla="*/ 14 w 130"/>
                <a:gd name="T7" fmla="*/ 35 h 113"/>
                <a:gd name="T8" fmla="*/ 14 w 130"/>
                <a:gd name="T9" fmla="*/ 42 h 113"/>
                <a:gd name="T10" fmla="*/ 18 w 130"/>
                <a:gd name="T11" fmla="*/ 46 h 113"/>
                <a:gd name="T12" fmla="*/ 18 w 130"/>
                <a:gd name="T13" fmla="*/ 49 h 113"/>
                <a:gd name="T14" fmla="*/ 21 w 130"/>
                <a:gd name="T15" fmla="*/ 53 h 113"/>
                <a:gd name="T16" fmla="*/ 25 w 130"/>
                <a:gd name="T17" fmla="*/ 53 h 113"/>
                <a:gd name="T18" fmla="*/ 32 w 130"/>
                <a:gd name="T19" fmla="*/ 53 h 113"/>
                <a:gd name="T20" fmla="*/ 39 w 130"/>
                <a:gd name="T21" fmla="*/ 53 h 113"/>
                <a:gd name="T22" fmla="*/ 46 w 130"/>
                <a:gd name="T23" fmla="*/ 56 h 113"/>
                <a:gd name="T24" fmla="*/ 49 w 130"/>
                <a:gd name="T25" fmla="*/ 56 h 113"/>
                <a:gd name="T26" fmla="*/ 56 w 130"/>
                <a:gd name="T27" fmla="*/ 60 h 113"/>
                <a:gd name="T28" fmla="*/ 67 w 130"/>
                <a:gd name="T29" fmla="*/ 60 h 113"/>
                <a:gd name="T30" fmla="*/ 74 w 130"/>
                <a:gd name="T31" fmla="*/ 60 h 113"/>
                <a:gd name="T32" fmla="*/ 78 w 130"/>
                <a:gd name="T33" fmla="*/ 64 h 113"/>
                <a:gd name="T34" fmla="*/ 92 w 130"/>
                <a:gd name="T35" fmla="*/ 78 h 113"/>
                <a:gd name="T36" fmla="*/ 102 w 130"/>
                <a:gd name="T37" fmla="*/ 95 h 113"/>
                <a:gd name="T38" fmla="*/ 120 w 130"/>
                <a:gd name="T39" fmla="*/ 113 h 113"/>
                <a:gd name="T40" fmla="*/ 123 w 130"/>
                <a:gd name="T41" fmla="*/ 113 h 113"/>
                <a:gd name="T42" fmla="*/ 130 w 130"/>
                <a:gd name="T43" fmla="*/ 32 h 113"/>
                <a:gd name="T44" fmla="*/ 123 w 130"/>
                <a:gd name="T45" fmla="*/ 28 h 113"/>
                <a:gd name="T46" fmla="*/ 116 w 130"/>
                <a:gd name="T47" fmla="*/ 25 h 113"/>
                <a:gd name="T48" fmla="*/ 106 w 130"/>
                <a:gd name="T49" fmla="*/ 18 h 113"/>
                <a:gd name="T50" fmla="*/ 99 w 130"/>
                <a:gd name="T51" fmla="*/ 18 h 113"/>
                <a:gd name="T52" fmla="*/ 92 w 130"/>
                <a:gd name="T53" fmla="*/ 14 h 113"/>
                <a:gd name="T54" fmla="*/ 81 w 130"/>
                <a:gd name="T55" fmla="*/ 18 h 113"/>
                <a:gd name="T56" fmla="*/ 78 w 130"/>
                <a:gd name="T57" fmla="*/ 21 h 113"/>
                <a:gd name="T58" fmla="*/ 78 w 130"/>
                <a:gd name="T59" fmla="*/ 25 h 113"/>
                <a:gd name="T60" fmla="*/ 74 w 130"/>
                <a:gd name="T61" fmla="*/ 28 h 113"/>
                <a:gd name="T62" fmla="*/ 74 w 130"/>
                <a:gd name="T63" fmla="*/ 35 h 113"/>
                <a:gd name="T64" fmla="*/ 70 w 130"/>
                <a:gd name="T65" fmla="*/ 42 h 113"/>
                <a:gd name="T66" fmla="*/ 67 w 130"/>
                <a:gd name="T67" fmla="*/ 46 h 113"/>
                <a:gd name="T68" fmla="*/ 60 w 130"/>
                <a:gd name="T69" fmla="*/ 46 h 113"/>
                <a:gd name="T70" fmla="*/ 53 w 130"/>
                <a:gd name="T71" fmla="*/ 46 h 113"/>
                <a:gd name="T72" fmla="*/ 46 w 130"/>
                <a:gd name="T73" fmla="*/ 42 h 113"/>
                <a:gd name="T74" fmla="*/ 42 w 130"/>
                <a:gd name="T75" fmla="*/ 35 h 113"/>
                <a:gd name="T76" fmla="*/ 39 w 130"/>
                <a:gd name="T77" fmla="*/ 28 h 113"/>
                <a:gd name="T78" fmla="*/ 35 w 130"/>
                <a:gd name="T79" fmla="*/ 21 h 113"/>
                <a:gd name="T80" fmla="*/ 35 w 130"/>
                <a:gd name="T81" fmla="*/ 18 h 113"/>
                <a:gd name="T82" fmla="*/ 32 w 130"/>
                <a:gd name="T83" fmla="*/ 14 h 113"/>
                <a:gd name="T84" fmla="*/ 32 w 130"/>
                <a:gd name="T85" fmla="*/ 14 h 113"/>
                <a:gd name="T86" fmla="*/ 28 w 130"/>
                <a:gd name="T87" fmla="*/ 11 h 113"/>
                <a:gd name="T88" fmla="*/ 25 w 130"/>
                <a:gd name="T89" fmla="*/ 7 h 113"/>
                <a:gd name="T90" fmla="*/ 21 w 130"/>
                <a:gd name="T91" fmla="*/ 4 h 113"/>
                <a:gd name="T92" fmla="*/ 14 w 130"/>
                <a:gd name="T93" fmla="*/ 0 h 113"/>
                <a:gd name="T94" fmla="*/ 7 w 130"/>
                <a:gd name="T95" fmla="*/ 0 h 113"/>
                <a:gd name="T96" fmla="*/ 4 w 130"/>
                <a:gd name="T97" fmla="*/ 7 h 113"/>
                <a:gd name="T98" fmla="*/ 4 w 130"/>
                <a:gd name="T99" fmla="*/ 7 h 113"/>
                <a:gd name="T100" fmla="*/ 0 w 130"/>
                <a:gd name="T101" fmla="*/ 11 h 113"/>
                <a:gd name="T102" fmla="*/ 0 w 130"/>
                <a:gd name="T103" fmla="*/ 11 h 113"/>
                <a:gd name="T104" fmla="*/ 0 w 130"/>
                <a:gd name="T105" fmla="*/ 14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0" h="113">
                  <a:moveTo>
                    <a:pt x="0" y="14"/>
                  </a:moveTo>
                  <a:lnTo>
                    <a:pt x="7" y="21"/>
                  </a:lnTo>
                  <a:lnTo>
                    <a:pt x="11" y="28"/>
                  </a:lnTo>
                  <a:lnTo>
                    <a:pt x="14" y="35"/>
                  </a:lnTo>
                  <a:lnTo>
                    <a:pt x="14" y="42"/>
                  </a:lnTo>
                  <a:lnTo>
                    <a:pt x="18" y="46"/>
                  </a:lnTo>
                  <a:lnTo>
                    <a:pt x="18" y="49"/>
                  </a:lnTo>
                  <a:lnTo>
                    <a:pt x="21" y="53"/>
                  </a:lnTo>
                  <a:lnTo>
                    <a:pt x="25" y="53"/>
                  </a:lnTo>
                  <a:lnTo>
                    <a:pt x="32" y="53"/>
                  </a:lnTo>
                  <a:lnTo>
                    <a:pt x="39" y="53"/>
                  </a:lnTo>
                  <a:lnTo>
                    <a:pt x="46" y="56"/>
                  </a:lnTo>
                  <a:lnTo>
                    <a:pt x="49" y="56"/>
                  </a:lnTo>
                  <a:lnTo>
                    <a:pt x="56" y="60"/>
                  </a:lnTo>
                  <a:lnTo>
                    <a:pt x="67" y="60"/>
                  </a:lnTo>
                  <a:lnTo>
                    <a:pt x="74" y="60"/>
                  </a:lnTo>
                  <a:lnTo>
                    <a:pt x="78" y="64"/>
                  </a:lnTo>
                  <a:lnTo>
                    <a:pt x="92" y="78"/>
                  </a:lnTo>
                  <a:lnTo>
                    <a:pt x="102" y="95"/>
                  </a:lnTo>
                  <a:lnTo>
                    <a:pt x="120" y="113"/>
                  </a:lnTo>
                  <a:lnTo>
                    <a:pt x="123" y="113"/>
                  </a:lnTo>
                  <a:lnTo>
                    <a:pt x="130" y="32"/>
                  </a:lnTo>
                  <a:lnTo>
                    <a:pt x="123" y="28"/>
                  </a:lnTo>
                  <a:lnTo>
                    <a:pt x="116" y="25"/>
                  </a:lnTo>
                  <a:lnTo>
                    <a:pt x="106" y="18"/>
                  </a:lnTo>
                  <a:lnTo>
                    <a:pt x="99" y="18"/>
                  </a:lnTo>
                  <a:lnTo>
                    <a:pt x="92" y="14"/>
                  </a:lnTo>
                  <a:lnTo>
                    <a:pt x="81" y="18"/>
                  </a:lnTo>
                  <a:lnTo>
                    <a:pt x="78" y="21"/>
                  </a:lnTo>
                  <a:lnTo>
                    <a:pt x="78" y="25"/>
                  </a:lnTo>
                  <a:lnTo>
                    <a:pt x="74" y="28"/>
                  </a:lnTo>
                  <a:lnTo>
                    <a:pt x="74" y="35"/>
                  </a:lnTo>
                  <a:lnTo>
                    <a:pt x="70" y="42"/>
                  </a:lnTo>
                  <a:lnTo>
                    <a:pt x="67" y="46"/>
                  </a:lnTo>
                  <a:lnTo>
                    <a:pt x="60" y="46"/>
                  </a:lnTo>
                  <a:lnTo>
                    <a:pt x="53" y="46"/>
                  </a:lnTo>
                  <a:lnTo>
                    <a:pt x="46" y="42"/>
                  </a:lnTo>
                  <a:lnTo>
                    <a:pt x="42" y="35"/>
                  </a:lnTo>
                  <a:lnTo>
                    <a:pt x="39" y="28"/>
                  </a:lnTo>
                  <a:lnTo>
                    <a:pt x="35" y="21"/>
                  </a:lnTo>
                  <a:lnTo>
                    <a:pt x="35" y="18"/>
                  </a:lnTo>
                  <a:lnTo>
                    <a:pt x="32" y="14"/>
                  </a:lnTo>
                  <a:lnTo>
                    <a:pt x="32" y="14"/>
                  </a:lnTo>
                  <a:lnTo>
                    <a:pt x="28" y="11"/>
                  </a:lnTo>
                  <a:lnTo>
                    <a:pt x="25" y="7"/>
                  </a:lnTo>
                  <a:lnTo>
                    <a:pt x="21" y="4"/>
                  </a:lnTo>
                  <a:lnTo>
                    <a:pt x="14" y="0"/>
                  </a:lnTo>
                  <a:lnTo>
                    <a:pt x="7" y="0"/>
                  </a:lnTo>
                  <a:lnTo>
                    <a:pt x="4" y="7"/>
                  </a:lnTo>
                  <a:lnTo>
                    <a:pt x="4" y="7"/>
                  </a:lnTo>
                  <a:lnTo>
                    <a:pt x="0" y="11"/>
                  </a:lnTo>
                  <a:lnTo>
                    <a:pt x="0" y="11"/>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29" name="Freeform 325">
              <a:extLst/>
            </p:cNvPr>
            <p:cNvSpPr>
              <a:spLocks/>
            </p:cNvSpPr>
            <p:nvPr userDrawn="1"/>
          </p:nvSpPr>
          <p:spPr bwMode="gray">
            <a:xfrm>
              <a:off x="2183" y="2495"/>
              <a:ext cx="551" cy="463"/>
            </a:xfrm>
            <a:custGeom>
              <a:avLst/>
              <a:gdLst>
                <a:gd name="T0" fmla="*/ 458 w 536"/>
                <a:gd name="T1" fmla="*/ 117 h 430"/>
                <a:gd name="T2" fmla="*/ 437 w 536"/>
                <a:gd name="T3" fmla="*/ 95 h 430"/>
                <a:gd name="T4" fmla="*/ 430 w 536"/>
                <a:gd name="T5" fmla="*/ 71 h 430"/>
                <a:gd name="T6" fmla="*/ 416 w 536"/>
                <a:gd name="T7" fmla="*/ 46 h 430"/>
                <a:gd name="T8" fmla="*/ 399 w 536"/>
                <a:gd name="T9" fmla="*/ 43 h 430"/>
                <a:gd name="T10" fmla="*/ 399 w 536"/>
                <a:gd name="T11" fmla="*/ 25 h 430"/>
                <a:gd name="T12" fmla="*/ 391 w 536"/>
                <a:gd name="T13" fmla="*/ 4 h 430"/>
                <a:gd name="T14" fmla="*/ 377 w 536"/>
                <a:gd name="T15" fmla="*/ 7 h 430"/>
                <a:gd name="T16" fmla="*/ 374 w 536"/>
                <a:gd name="T17" fmla="*/ 53 h 430"/>
                <a:gd name="T18" fmla="*/ 356 w 536"/>
                <a:gd name="T19" fmla="*/ 88 h 430"/>
                <a:gd name="T20" fmla="*/ 342 w 536"/>
                <a:gd name="T21" fmla="*/ 81 h 430"/>
                <a:gd name="T22" fmla="*/ 303 w 536"/>
                <a:gd name="T23" fmla="*/ 57 h 430"/>
                <a:gd name="T24" fmla="*/ 310 w 536"/>
                <a:gd name="T25" fmla="*/ 36 h 430"/>
                <a:gd name="T26" fmla="*/ 318 w 536"/>
                <a:gd name="T27" fmla="*/ 22 h 430"/>
                <a:gd name="T28" fmla="*/ 296 w 536"/>
                <a:gd name="T29" fmla="*/ 14 h 430"/>
                <a:gd name="T30" fmla="*/ 272 w 536"/>
                <a:gd name="T31" fmla="*/ 4 h 430"/>
                <a:gd name="T32" fmla="*/ 265 w 536"/>
                <a:gd name="T33" fmla="*/ 11 h 430"/>
                <a:gd name="T34" fmla="*/ 258 w 536"/>
                <a:gd name="T35" fmla="*/ 7 h 430"/>
                <a:gd name="T36" fmla="*/ 247 w 536"/>
                <a:gd name="T37" fmla="*/ 0 h 430"/>
                <a:gd name="T38" fmla="*/ 233 w 536"/>
                <a:gd name="T39" fmla="*/ 11 h 430"/>
                <a:gd name="T40" fmla="*/ 240 w 536"/>
                <a:gd name="T41" fmla="*/ 18 h 430"/>
                <a:gd name="T42" fmla="*/ 212 w 536"/>
                <a:gd name="T43" fmla="*/ 29 h 430"/>
                <a:gd name="T44" fmla="*/ 205 w 536"/>
                <a:gd name="T45" fmla="*/ 46 h 430"/>
                <a:gd name="T46" fmla="*/ 212 w 536"/>
                <a:gd name="T47" fmla="*/ 60 h 430"/>
                <a:gd name="T48" fmla="*/ 198 w 536"/>
                <a:gd name="T49" fmla="*/ 60 h 430"/>
                <a:gd name="T50" fmla="*/ 177 w 536"/>
                <a:gd name="T51" fmla="*/ 50 h 430"/>
                <a:gd name="T52" fmla="*/ 145 w 536"/>
                <a:gd name="T53" fmla="*/ 67 h 430"/>
                <a:gd name="T54" fmla="*/ 134 w 536"/>
                <a:gd name="T55" fmla="*/ 85 h 430"/>
                <a:gd name="T56" fmla="*/ 120 w 536"/>
                <a:gd name="T57" fmla="*/ 95 h 430"/>
                <a:gd name="T58" fmla="*/ 110 w 536"/>
                <a:gd name="T59" fmla="*/ 120 h 430"/>
                <a:gd name="T60" fmla="*/ 64 w 536"/>
                <a:gd name="T61" fmla="*/ 141 h 430"/>
                <a:gd name="T62" fmla="*/ 15 w 536"/>
                <a:gd name="T63" fmla="*/ 159 h 430"/>
                <a:gd name="T64" fmla="*/ 0 w 536"/>
                <a:gd name="T65" fmla="*/ 187 h 430"/>
                <a:gd name="T66" fmla="*/ 7 w 536"/>
                <a:gd name="T67" fmla="*/ 215 h 430"/>
                <a:gd name="T68" fmla="*/ 18 w 536"/>
                <a:gd name="T69" fmla="*/ 282 h 430"/>
                <a:gd name="T70" fmla="*/ 29 w 536"/>
                <a:gd name="T71" fmla="*/ 314 h 430"/>
                <a:gd name="T72" fmla="*/ 18 w 536"/>
                <a:gd name="T73" fmla="*/ 356 h 430"/>
                <a:gd name="T74" fmla="*/ 29 w 536"/>
                <a:gd name="T75" fmla="*/ 360 h 430"/>
                <a:gd name="T76" fmla="*/ 36 w 536"/>
                <a:gd name="T77" fmla="*/ 370 h 430"/>
                <a:gd name="T78" fmla="*/ 67 w 536"/>
                <a:gd name="T79" fmla="*/ 370 h 430"/>
                <a:gd name="T80" fmla="*/ 81 w 536"/>
                <a:gd name="T81" fmla="*/ 356 h 430"/>
                <a:gd name="T82" fmla="*/ 131 w 536"/>
                <a:gd name="T83" fmla="*/ 360 h 430"/>
                <a:gd name="T84" fmla="*/ 148 w 536"/>
                <a:gd name="T85" fmla="*/ 342 h 430"/>
                <a:gd name="T86" fmla="*/ 222 w 536"/>
                <a:gd name="T87" fmla="*/ 310 h 430"/>
                <a:gd name="T88" fmla="*/ 286 w 536"/>
                <a:gd name="T89" fmla="*/ 332 h 430"/>
                <a:gd name="T90" fmla="*/ 349 w 536"/>
                <a:gd name="T91" fmla="*/ 381 h 430"/>
                <a:gd name="T92" fmla="*/ 363 w 536"/>
                <a:gd name="T93" fmla="*/ 413 h 430"/>
                <a:gd name="T94" fmla="*/ 399 w 536"/>
                <a:gd name="T95" fmla="*/ 420 h 430"/>
                <a:gd name="T96" fmla="*/ 420 w 536"/>
                <a:gd name="T97" fmla="*/ 416 h 430"/>
                <a:gd name="T98" fmla="*/ 441 w 536"/>
                <a:gd name="T99" fmla="*/ 430 h 430"/>
                <a:gd name="T100" fmla="*/ 480 w 536"/>
                <a:gd name="T101" fmla="*/ 409 h 430"/>
                <a:gd name="T102" fmla="*/ 487 w 536"/>
                <a:gd name="T103" fmla="*/ 377 h 430"/>
                <a:gd name="T104" fmla="*/ 494 w 536"/>
                <a:gd name="T105" fmla="*/ 353 h 430"/>
                <a:gd name="T106" fmla="*/ 508 w 536"/>
                <a:gd name="T107" fmla="*/ 328 h 430"/>
                <a:gd name="T108" fmla="*/ 536 w 536"/>
                <a:gd name="T109" fmla="*/ 289 h 430"/>
                <a:gd name="T110" fmla="*/ 532 w 536"/>
                <a:gd name="T111" fmla="*/ 222 h 430"/>
                <a:gd name="T112" fmla="*/ 515 w 536"/>
                <a:gd name="T113" fmla="*/ 18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36" h="430">
                  <a:moveTo>
                    <a:pt x="515" y="180"/>
                  </a:moveTo>
                  <a:lnTo>
                    <a:pt x="480" y="152"/>
                  </a:lnTo>
                  <a:lnTo>
                    <a:pt x="480" y="141"/>
                  </a:lnTo>
                  <a:lnTo>
                    <a:pt x="458" y="120"/>
                  </a:lnTo>
                  <a:lnTo>
                    <a:pt x="458" y="117"/>
                  </a:lnTo>
                  <a:lnTo>
                    <a:pt x="455" y="113"/>
                  </a:lnTo>
                  <a:lnTo>
                    <a:pt x="451" y="110"/>
                  </a:lnTo>
                  <a:lnTo>
                    <a:pt x="444" y="106"/>
                  </a:lnTo>
                  <a:lnTo>
                    <a:pt x="441" y="99"/>
                  </a:lnTo>
                  <a:lnTo>
                    <a:pt x="437" y="95"/>
                  </a:lnTo>
                  <a:lnTo>
                    <a:pt x="437" y="92"/>
                  </a:lnTo>
                  <a:lnTo>
                    <a:pt x="434" y="85"/>
                  </a:lnTo>
                  <a:lnTo>
                    <a:pt x="434" y="78"/>
                  </a:lnTo>
                  <a:lnTo>
                    <a:pt x="430" y="74"/>
                  </a:lnTo>
                  <a:lnTo>
                    <a:pt x="430" y="71"/>
                  </a:lnTo>
                  <a:lnTo>
                    <a:pt x="427" y="71"/>
                  </a:lnTo>
                  <a:lnTo>
                    <a:pt x="423" y="67"/>
                  </a:lnTo>
                  <a:lnTo>
                    <a:pt x="420" y="60"/>
                  </a:lnTo>
                  <a:lnTo>
                    <a:pt x="416" y="53"/>
                  </a:lnTo>
                  <a:lnTo>
                    <a:pt x="416" y="46"/>
                  </a:lnTo>
                  <a:lnTo>
                    <a:pt x="413" y="46"/>
                  </a:lnTo>
                  <a:lnTo>
                    <a:pt x="409" y="43"/>
                  </a:lnTo>
                  <a:lnTo>
                    <a:pt x="406" y="43"/>
                  </a:lnTo>
                  <a:lnTo>
                    <a:pt x="402" y="43"/>
                  </a:lnTo>
                  <a:lnTo>
                    <a:pt x="399" y="43"/>
                  </a:lnTo>
                  <a:lnTo>
                    <a:pt x="399" y="39"/>
                  </a:lnTo>
                  <a:lnTo>
                    <a:pt x="395" y="36"/>
                  </a:lnTo>
                  <a:lnTo>
                    <a:pt x="395" y="29"/>
                  </a:lnTo>
                  <a:lnTo>
                    <a:pt x="399" y="25"/>
                  </a:lnTo>
                  <a:lnTo>
                    <a:pt x="399" y="25"/>
                  </a:lnTo>
                  <a:lnTo>
                    <a:pt x="399" y="22"/>
                  </a:lnTo>
                  <a:lnTo>
                    <a:pt x="399" y="18"/>
                  </a:lnTo>
                  <a:lnTo>
                    <a:pt x="399" y="14"/>
                  </a:lnTo>
                  <a:lnTo>
                    <a:pt x="395" y="7"/>
                  </a:lnTo>
                  <a:lnTo>
                    <a:pt x="391" y="4"/>
                  </a:lnTo>
                  <a:lnTo>
                    <a:pt x="388" y="0"/>
                  </a:lnTo>
                  <a:lnTo>
                    <a:pt x="381" y="0"/>
                  </a:lnTo>
                  <a:lnTo>
                    <a:pt x="377" y="0"/>
                  </a:lnTo>
                  <a:lnTo>
                    <a:pt x="377" y="4"/>
                  </a:lnTo>
                  <a:lnTo>
                    <a:pt x="377" y="7"/>
                  </a:lnTo>
                  <a:lnTo>
                    <a:pt x="377" y="11"/>
                  </a:lnTo>
                  <a:lnTo>
                    <a:pt x="377" y="11"/>
                  </a:lnTo>
                  <a:lnTo>
                    <a:pt x="374" y="43"/>
                  </a:lnTo>
                  <a:lnTo>
                    <a:pt x="374" y="46"/>
                  </a:lnTo>
                  <a:lnTo>
                    <a:pt x="374" y="53"/>
                  </a:lnTo>
                  <a:lnTo>
                    <a:pt x="370" y="60"/>
                  </a:lnTo>
                  <a:lnTo>
                    <a:pt x="367" y="67"/>
                  </a:lnTo>
                  <a:lnTo>
                    <a:pt x="367" y="78"/>
                  </a:lnTo>
                  <a:lnTo>
                    <a:pt x="363" y="81"/>
                  </a:lnTo>
                  <a:lnTo>
                    <a:pt x="356" y="88"/>
                  </a:lnTo>
                  <a:lnTo>
                    <a:pt x="353" y="88"/>
                  </a:lnTo>
                  <a:lnTo>
                    <a:pt x="349" y="88"/>
                  </a:lnTo>
                  <a:lnTo>
                    <a:pt x="346" y="88"/>
                  </a:lnTo>
                  <a:lnTo>
                    <a:pt x="346" y="85"/>
                  </a:lnTo>
                  <a:lnTo>
                    <a:pt x="342" y="81"/>
                  </a:lnTo>
                  <a:lnTo>
                    <a:pt x="332" y="78"/>
                  </a:lnTo>
                  <a:lnTo>
                    <a:pt x="325" y="74"/>
                  </a:lnTo>
                  <a:lnTo>
                    <a:pt x="318" y="67"/>
                  </a:lnTo>
                  <a:lnTo>
                    <a:pt x="310" y="64"/>
                  </a:lnTo>
                  <a:lnTo>
                    <a:pt x="303" y="57"/>
                  </a:lnTo>
                  <a:lnTo>
                    <a:pt x="300" y="57"/>
                  </a:lnTo>
                  <a:lnTo>
                    <a:pt x="300" y="53"/>
                  </a:lnTo>
                  <a:lnTo>
                    <a:pt x="303" y="46"/>
                  </a:lnTo>
                  <a:lnTo>
                    <a:pt x="307" y="43"/>
                  </a:lnTo>
                  <a:lnTo>
                    <a:pt x="310" y="36"/>
                  </a:lnTo>
                  <a:lnTo>
                    <a:pt x="314" y="36"/>
                  </a:lnTo>
                  <a:lnTo>
                    <a:pt x="318" y="32"/>
                  </a:lnTo>
                  <a:lnTo>
                    <a:pt x="318" y="29"/>
                  </a:lnTo>
                  <a:lnTo>
                    <a:pt x="318" y="25"/>
                  </a:lnTo>
                  <a:lnTo>
                    <a:pt x="318" y="22"/>
                  </a:lnTo>
                  <a:lnTo>
                    <a:pt x="314" y="18"/>
                  </a:lnTo>
                  <a:lnTo>
                    <a:pt x="307" y="14"/>
                  </a:lnTo>
                  <a:lnTo>
                    <a:pt x="300" y="14"/>
                  </a:lnTo>
                  <a:lnTo>
                    <a:pt x="296" y="14"/>
                  </a:lnTo>
                  <a:lnTo>
                    <a:pt x="296" y="14"/>
                  </a:lnTo>
                  <a:lnTo>
                    <a:pt x="282" y="18"/>
                  </a:lnTo>
                  <a:lnTo>
                    <a:pt x="282" y="18"/>
                  </a:lnTo>
                  <a:lnTo>
                    <a:pt x="279" y="11"/>
                  </a:lnTo>
                  <a:lnTo>
                    <a:pt x="275" y="7"/>
                  </a:lnTo>
                  <a:lnTo>
                    <a:pt x="272" y="4"/>
                  </a:lnTo>
                  <a:lnTo>
                    <a:pt x="268" y="4"/>
                  </a:lnTo>
                  <a:lnTo>
                    <a:pt x="268" y="4"/>
                  </a:lnTo>
                  <a:lnTo>
                    <a:pt x="268" y="7"/>
                  </a:lnTo>
                  <a:lnTo>
                    <a:pt x="268" y="11"/>
                  </a:lnTo>
                  <a:lnTo>
                    <a:pt x="265" y="11"/>
                  </a:lnTo>
                  <a:lnTo>
                    <a:pt x="265" y="11"/>
                  </a:lnTo>
                  <a:lnTo>
                    <a:pt x="258" y="11"/>
                  </a:lnTo>
                  <a:lnTo>
                    <a:pt x="258" y="11"/>
                  </a:lnTo>
                  <a:lnTo>
                    <a:pt x="258" y="7"/>
                  </a:lnTo>
                  <a:lnTo>
                    <a:pt x="258" y="7"/>
                  </a:lnTo>
                  <a:lnTo>
                    <a:pt x="261" y="4"/>
                  </a:lnTo>
                  <a:lnTo>
                    <a:pt x="258" y="0"/>
                  </a:lnTo>
                  <a:lnTo>
                    <a:pt x="258" y="0"/>
                  </a:lnTo>
                  <a:lnTo>
                    <a:pt x="254" y="0"/>
                  </a:lnTo>
                  <a:lnTo>
                    <a:pt x="247" y="0"/>
                  </a:lnTo>
                  <a:lnTo>
                    <a:pt x="244" y="0"/>
                  </a:lnTo>
                  <a:lnTo>
                    <a:pt x="240" y="0"/>
                  </a:lnTo>
                  <a:lnTo>
                    <a:pt x="236" y="4"/>
                  </a:lnTo>
                  <a:lnTo>
                    <a:pt x="233" y="7"/>
                  </a:lnTo>
                  <a:lnTo>
                    <a:pt x="233" y="11"/>
                  </a:lnTo>
                  <a:lnTo>
                    <a:pt x="233" y="11"/>
                  </a:lnTo>
                  <a:lnTo>
                    <a:pt x="244" y="11"/>
                  </a:lnTo>
                  <a:lnTo>
                    <a:pt x="244" y="14"/>
                  </a:lnTo>
                  <a:lnTo>
                    <a:pt x="244" y="18"/>
                  </a:lnTo>
                  <a:lnTo>
                    <a:pt x="240" y="18"/>
                  </a:lnTo>
                  <a:lnTo>
                    <a:pt x="240" y="18"/>
                  </a:lnTo>
                  <a:lnTo>
                    <a:pt x="222" y="22"/>
                  </a:lnTo>
                  <a:lnTo>
                    <a:pt x="219" y="22"/>
                  </a:lnTo>
                  <a:lnTo>
                    <a:pt x="215" y="25"/>
                  </a:lnTo>
                  <a:lnTo>
                    <a:pt x="212" y="29"/>
                  </a:lnTo>
                  <a:lnTo>
                    <a:pt x="212" y="32"/>
                  </a:lnTo>
                  <a:lnTo>
                    <a:pt x="212" y="36"/>
                  </a:lnTo>
                  <a:lnTo>
                    <a:pt x="212" y="43"/>
                  </a:lnTo>
                  <a:lnTo>
                    <a:pt x="208" y="43"/>
                  </a:lnTo>
                  <a:lnTo>
                    <a:pt x="205" y="46"/>
                  </a:lnTo>
                  <a:lnTo>
                    <a:pt x="208" y="50"/>
                  </a:lnTo>
                  <a:lnTo>
                    <a:pt x="208" y="50"/>
                  </a:lnTo>
                  <a:lnTo>
                    <a:pt x="212" y="53"/>
                  </a:lnTo>
                  <a:lnTo>
                    <a:pt x="212" y="57"/>
                  </a:lnTo>
                  <a:lnTo>
                    <a:pt x="212" y="60"/>
                  </a:lnTo>
                  <a:lnTo>
                    <a:pt x="208" y="64"/>
                  </a:lnTo>
                  <a:lnTo>
                    <a:pt x="208" y="64"/>
                  </a:lnTo>
                  <a:lnTo>
                    <a:pt x="205" y="64"/>
                  </a:lnTo>
                  <a:lnTo>
                    <a:pt x="201" y="64"/>
                  </a:lnTo>
                  <a:lnTo>
                    <a:pt x="198" y="60"/>
                  </a:lnTo>
                  <a:lnTo>
                    <a:pt x="191" y="57"/>
                  </a:lnTo>
                  <a:lnTo>
                    <a:pt x="187" y="57"/>
                  </a:lnTo>
                  <a:lnTo>
                    <a:pt x="184" y="53"/>
                  </a:lnTo>
                  <a:lnTo>
                    <a:pt x="180" y="50"/>
                  </a:lnTo>
                  <a:lnTo>
                    <a:pt x="177" y="50"/>
                  </a:lnTo>
                  <a:lnTo>
                    <a:pt x="170" y="50"/>
                  </a:lnTo>
                  <a:lnTo>
                    <a:pt x="163" y="53"/>
                  </a:lnTo>
                  <a:lnTo>
                    <a:pt x="155" y="57"/>
                  </a:lnTo>
                  <a:lnTo>
                    <a:pt x="152" y="60"/>
                  </a:lnTo>
                  <a:lnTo>
                    <a:pt x="145" y="67"/>
                  </a:lnTo>
                  <a:lnTo>
                    <a:pt x="145" y="71"/>
                  </a:lnTo>
                  <a:lnTo>
                    <a:pt x="145" y="74"/>
                  </a:lnTo>
                  <a:lnTo>
                    <a:pt x="138" y="74"/>
                  </a:lnTo>
                  <a:lnTo>
                    <a:pt x="134" y="78"/>
                  </a:lnTo>
                  <a:lnTo>
                    <a:pt x="134" y="85"/>
                  </a:lnTo>
                  <a:lnTo>
                    <a:pt x="134" y="88"/>
                  </a:lnTo>
                  <a:lnTo>
                    <a:pt x="134" y="88"/>
                  </a:lnTo>
                  <a:lnTo>
                    <a:pt x="127" y="88"/>
                  </a:lnTo>
                  <a:lnTo>
                    <a:pt x="124" y="92"/>
                  </a:lnTo>
                  <a:lnTo>
                    <a:pt x="120" y="95"/>
                  </a:lnTo>
                  <a:lnTo>
                    <a:pt x="117" y="99"/>
                  </a:lnTo>
                  <a:lnTo>
                    <a:pt x="113" y="106"/>
                  </a:lnTo>
                  <a:lnTo>
                    <a:pt x="113" y="110"/>
                  </a:lnTo>
                  <a:lnTo>
                    <a:pt x="113" y="113"/>
                  </a:lnTo>
                  <a:lnTo>
                    <a:pt x="110" y="120"/>
                  </a:lnTo>
                  <a:lnTo>
                    <a:pt x="106" y="127"/>
                  </a:lnTo>
                  <a:lnTo>
                    <a:pt x="99" y="131"/>
                  </a:lnTo>
                  <a:lnTo>
                    <a:pt x="96" y="134"/>
                  </a:lnTo>
                  <a:lnTo>
                    <a:pt x="96" y="138"/>
                  </a:lnTo>
                  <a:lnTo>
                    <a:pt x="64" y="141"/>
                  </a:lnTo>
                  <a:lnTo>
                    <a:pt x="32" y="145"/>
                  </a:lnTo>
                  <a:lnTo>
                    <a:pt x="29" y="145"/>
                  </a:lnTo>
                  <a:lnTo>
                    <a:pt x="25" y="148"/>
                  </a:lnTo>
                  <a:lnTo>
                    <a:pt x="22" y="155"/>
                  </a:lnTo>
                  <a:lnTo>
                    <a:pt x="15" y="159"/>
                  </a:lnTo>
                  <a:lnTo>
                    <a:pt x="7" y="166"/>
                  </a:lnTo>
                  <a:lnTo>
                    <a:pt x="4" y="169"/>
                  </a:lnTo>
                  <a:lnTo>
                    <a:pt x="0" y="173"/>
                  </a:lnTo>
                  <a:lnTo>
                    <a:pt x="0" y="180"/>
                  </a:lnTo>
                  <a:lnTo>
                    <a:pt x="0" y="187"/>
                  </a:lnTo>
                  <a:lnTo>
                    <a:pt x="0" y="194"/>
                  </a:lnTo>
                  <a:lnTo>
                    <a:pt x="4" y="201"/>
                  </a:lnTo>
                  <a:lnTo>
                    <a:pt x="4" y="205"/>
                  </a:lnTo>
                  <a:lnTo>
                    <a:pt x="7" y="208"/>
                  </a:lnTo>
                  <a:lnTo>
                    <a:pt x="7" y="215"/>
                  </a:lnTo>
                  <a:lnTo>
                    <a:pt x="7" y="222"/>
                  </a:lnTo>
                  <a:lnTo>
                    <a:pt x="4" y="229"/>
                  </a:lnTo>
                  <a:lnTo>
                    <a:pt x="4" y="243"/>
                  </a:lnTo>
                  <a:lnTo>
                    <a:pt x="11" y="265"/>
                  </a:lnTo>
                  <a:lnTo>
                    <a:pt x="18" y="282"/>
                  </a:lnTo>
                  <a:lnTo>
                    <a:pt x="22" y="293"/>
                  </a:lnTo>
                  <a:lnTo>
                    <a:pt x="22" y="296"/>
                  </a:lnTo>
                  <a:lnTo>
                    <a:pt x="25" y="303"/>
                  </a:lnTo>
                  <a:lnTo>
                    <a:pt x="29" y="310"/>
                  </a:lnTo>
                  <a:lnTo>
                    <a:pt x="29" y="314"/>
                  </a:lnTo>
                  <a:lnTo>
                    <a:pt x="32" y="317"/>
                  </a:lnTo>
                  <a:lnTo>
                    <a:pt x="25" y="342"/>
                  </a:lnTo>
                  <a:lnTo>
                    <a:pt x="18" y="349"/>
                  </a:lnTo>
                  <a:lnTo>
                    <a:pt x="15" y="353"/>
                  </a:lnTo>
                  <a:lnTo>
                    <a:pt x="18" y="356"/>
                  </a:lnTo>
                  <a:lnTo>
                    <a:pt x="18" y="360"/>
                  </a:lnTo>
                  <a:lnTo>
                    <a:pt x="22" y="363"/>
                  </a:lnTo>
                  <a:lnTo>
                    <a:pt x="25" y="363"/>
                  </a:lnTo>
                  <a:lnTo>
                    <a:pt x="25" y="360"/>
                  </a:lnTo>
                  <a:lnTo>
                    <a:pt x="29" y="360"/>
                  </a:lnTo>
                  <a:lnTo>
                    <a:pt x="32" y="360"/>
                  </a:lnTo>
                  <a:lnTo>
                    <a:pt x="32" y="360"/>
                  </a:lnTo>
                  <a:lnTo>
                    <a:pt x="32" y="363"/>
                  </a:lnTo>
                  <a:lnTo>
                    <a:pt x="32" y="367"/>
                  </a:lnTo>
                  <a:lnTo>
                    <a:pt x="36" y="370"/>
                  </a:lnTo>
                  <a:lnTo>
                    <a:pt x="43" y="370"/>
                  </a:lnTo>
                  <a:lnTo>
                    <a:pt x="50" y="370"/>
                  </a:lnTo>
                  <a:lnTo>
                    <a:pt x="53" y="370"/>
                  </a:lnTo>
                  <a:lnTo>
                    <a:pt x="60" y="374"/>
                  </a:lnTo>
                  <a:lnTo>
                    <a:pt x="67" y="370"/>
                  </a:lnTo>
                  <a:lnTo>
                    <a:pt x="71" y="367"/>
                  </a:lnTo>
                  <a:lnTo>
                    <a:pt x="74" y="363"/>
                  </a:lnTo>
                  <a:lnTo>
                    <a:pt x="78" y="360"/>
                  </a:lnTo>
                  <a:lnTo>
                    <a:pt x="81" y="356"/>
                  </a:lnTo>
                  <a:lnTo>
                    <a:pt x="81" y="356"/>
                  </a:lnTo>
                  <a:lnTo>
                    <a:pt x="106" y="356"/>
                  </a:lnTo>
                  <a:lnTo>
                    <a:pt x="110" y="356"/>
                  </a:lnTo>
                  <a:lnTo>
                    <a:pt x="117" y="360"/>
                  </a:lnTo>
                  <a:lnTo>
                    <a:pt x="124" y="360"/>
                  </a:lnTo>
                  <a:lnTo>
                    <a:pt x="131" y="360"/>
                  </a:lnTo>
                  <a:lnTo>
                    <a:pt x="134" y="356"/>
                  </a:lnTo>
                  <a:lnTo>
                    <a:pt x="138" y="349"/>
                  </a:lnTo>
                  <a:lnTo>
                    <a:pt x="141" y="346"/>
                  </a:lnTo>
                  <a:lnTo>
                    <a:pt x="141" y="342"/>
                  </a:lnTo>
                  <a:lnTo>
                    <a:pt x="148" y="342"/>
                  </a:lnTo>
                  <a:lnTo>
                    <a:pt x="187" y="321"/>
                  </a:lnTo>
                  <a:lnTo>
                    <a:pt x="194" y="317"/>
                  </a:lnTo>
                  <a:lnTo>
                    <a:pt x="205" y="314"/>
                  </a:lnTo>
                  <a:lnTo>
                    <a:pt x="212" y="310"/>
                  </a:lnTo>
                  <a:lnTo>
                    <a:pt x="222" y="310"/>
                  </a:lnTo>
                  <a:lnTo>
                    <a:pt x="229" y="310"/>
                  </a:lnTo>
                  <a:lnTo>
                    <a:pt x="229" y="307"/>
                  </a:lnTo>
                  <a:lnTo>
                    <a:pt x="258" y="314"/>
                  </a:lnTo>
                  <a:lnTo>
                    <a:pt x="275" y="324"/>
                  </a:lnTo>
                  <a:lnTo>
                    <a:pt x="286" y="332"/>
                  </a:lnTo>
                  <a:lnTo>
                    <a:pt x="289" y="335"/>
                  </a:lnTo>
                  <a:lnTo>
                    <a:pt x="307" y="353"/>
                  </a:lnTo>
                  <a:lnTo>
                    <a:pt x="335" y="353"/>
                  </a:lnTo>
                  <a:lnTo>
                    <a:pt x="349" y="374"/>
                  </a:lnTo>
                  <a:lnTo>
                    <a:pt x="349" y="381"/>
                  </a:lnTo>
                  <a:lnTo>
                    <a:pt x="353" y="391"/>
                  </a:lnTo>
                  <a:lnTo>
                    <a:pt x="356" y="398"/>
                  </a:lnTo>
                  <a:lnTo>
                    <a:pt x="360" y="406"/>
                  </a:lnTo>
                  <a:lnTo>
                    <a:pt x="363" y="413"/>
                  </a:lnTo>
                  <a:lnTo>
                    <a:pt x="363" y="413"/>
                  </a:lnTo>
                  <a:lnTo>
                    <a:pt x="384" y="416"/>
                  </a:lnTo>
                  <a:lnTo>
                    <a:pt x="384" y="416"/>
                  </a:lnTo>
                  <a:lnTo>
                    <a:pt x="388" y="416"/>
                  </a:lnTo>
                  <a:lnTo>
                    <a:pt x="395" y="420"/>
                  </a:lnTo>
                  <a:lnTo>
                    <a:pt x="399" y="420"/>
                  </a:lnTo>
                  <a:lnTo>
                    <a:pt x="406" y="416"/>
                  </a:lnTo>
                  <a:lnTo>
                    <a:pt x="409" y="416"/>
                  </a:lnTo>
                  <a:lnTo>
                    <a:pt x="413" y="413"/>
                  </a:lnTo>
                  <a:lnTo>
                    <a:pt x="416" y="413"/>
                  </a:lnTo>
                  <a:lnTo>
                    <a:pt x="420" y="416"/>
                  </a:lnTo>
                  <a:lnTo>
                    <a:pt x="427" y="423"/>
                  </a:lnTo>
                  <a:lnTo>
                    <a:pt x="430" y="427"/>
                  </a:lnTo>
                  <a:lnTo>
                    <a:pt x="437" y="430"/>
                  </a:lnTo>
                  <a:lnTo>
                    <a:pt x="437" y="430"/>
                  </a:lnTo>
                  <a:lnTo>
                    <a:pt x="441" y="430"/>
                  </a:lnTo>
                  <a:lnTo>
                    <a:pt x="448" y="427"/>
                  </a:lnTo>
                  <a:lnTo>
                    <a:pt x="455" y="423"/>
                  </a:lnTo>
                  <a:lnTo>
                    <a:pt x="462" y="416"/>
                  </a:lnTo>
                  <a:lnTo>
                    <a:pt x="473" y="413"/>
                  </a:lnTo>
                  <a:lnTo>
                    <a:pt x="480" y="409"/>
                  </a:lnTo>
                  <a:lnTo>
                    <a:pt x="487" y="406"/>
                  </a:lnTo>
                  <a:lnTo>
                    <a:pt x="490" y="398"/>
                  </a:lnTo>
                  <a:lnTo>
                    <a:pt x="490" y="395"/>
                  </a:lnTo>
                  <a:lnTo>
                    <a:pt x="490" y="384"/>
                  </a:lnTo>
                  <a:lnTo>
                    <a:pt x="487" y="377"/>
                  </a:lnTo>
                  <a:lnTo>
                    <a:pt x="483" y="370"/>
                  </a:lnTo>
                  <a:lnTo>
                    <a:pt x="483" y="363"/>
                  </a:lnTo>
                  <a:lnTo>
                    <a:pt x="487" y="360"/>
                  </a:lnTo>
                  <a:lnTo>
                    <a:pt x="490" y="356"/>
                  </a:lnTo>
                  <a:lnTo>
                    <a:pt x="494" y="353"/>
                  </a:lnTo>
                  <a:lnTo>
                    <a:pt x="497" y="349"/>
                  </a:lnTo>
                  <a:lnTo>
                    <a:pt x="501" y="342"/>
                  </a:lnTo>
                  <a:lnTo>
                    <a:pt x="504" y="335"/>
                  </a:lnTo>
                  <a:lnTo>
                    <a:pt x="504" y="332"/>
                  </a:lnTo>
                  <a:lnTo>
                    <a:pt x="508" y="328"/>
                  </a:lnTo>
                  <a:lnTo>
                    <a:pt x="515" y="310"/>
                  </a:lnTo>
                  <a:lnTo>
                    <a:pt x="522" y="307"/>
                  </a:lnTo>
                  <a:lnTo>
                    <a:pt x="529" y="300"/>
                  </a:lnTo>
                  <a:lnTo>
                    <a:pt x="532" y="293"/>
                  </a:lnTo>
                  <a:lnTo>
                    <a:pt x="536" y="289"/>
                  </a:lnTo>
                  <a:lnTo>
                    <a:pt x="536" y="286"/>
                  </a:lnTo>
                  <a:lnTo>
                    <a:pt x="536" y="279"/>
                  </a:lnTo>
                  <a:lnTo>
                    <a:pt x="536" y="261"/>
                  </a:lnTo>
                  <a:lnTo>
                    <a:pt x="536" y="240"/>
                  </a:lnTo>
                  <a:lnTo>
                    <a:pt x="532" y="222"/>
                  </a:lnTo>
                  <a:lnTo>
                    <a:pt x="532" y="212"/>
                  </a:lnTo>
                  <a:lnTo>
                    <a:pt x="529" y="201"/>
                  </a:lnTo>
                  <a:lnTo>
                    <a:pt x="522" y="191"/>
                  </a:lnTo>
                  <a:lnTo>
                    <a:pt x="518" y="184"/>
                  </a:lnTo>
                  <a:lnTo>
                    <a:pt x="515" y="180"/>
                  </a:lnTo>
                  <a:lnTo>
                    <a:pt x="515" y="18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0" name="Freeform 326">
              <a:extLst/>
            </p:cNvPr>
            <p:cNvSpPr>
              <a:spLocks/>
            </p:cNvSpPr>
            <p:nvPr userDrawn="1"/>
          </p:nvSpPr>
          <p:spPr bwMode="gray">
            <a:xfrm>
              <a:off x="2201" y="2404"/>
              <a:ext cx="22" cy="11"/>
            </a:xfrm>
            <a:custGeom>
              <a:avLst/>
              <a:gdLst>
                <a:gd name="T0" fmla="*/ 0 w 21"/>
                <a:gd name="T1" fmla="*/ 3 h 10"/>
                <a:gd name="T2" fmla="*/ 0 w 21"/>
                <a:gd name="T3" fmla="*/ 7 h 10"/>
                <a:gd name="T4" fmla="*/ 4 w 21"/>
                <a:gd name="T5" fmla="*/ 10 h 10"/>
                <a:gd name="T6" fmla="*/ 11 w 21"/>
                <a:gd name="T7" fmla="*/ 10 h 10"/>
                <a:gd name="T8" fmla="*/ 14 w 21"/>
                <a:gd name="T9" fmla="*/ 10 h 10"/>
                <a:gd name="T10" fmla="*/ 18 w 21"/>
                <a:gd name="T11" fmla="*/ 7 h 10"/>
                <a:gd name="T12" fmla="*/ 21 w 21"/>
                <a:gd name="T13" fmla="*/ 3 h 10"/>
                <a:gd name="T14" fmla="*/ 18 w 21"/>
                <a:gd name="T15" fmla="*/ 3 h 10"/>
                <a:gd name="T16" fmla="*/ 14 w 21"/>
                <a:gd name="T17" fmla="*/ 0 h 10"/>
                <a:gd name="T18" fmla="*/ 11 w 21"/>
                <a:gd name="T19" fmla="*/ 0 h 10"/>
                <a:gd name="T20" fmla="*/ 4 w 21"/>
                <a:gd name="T21" fmla="*/ 0 h 10"/>
                <a:gd name="T22" fmla="*/ 0 w 21"/>
                <a:gd name="T23" fmla="*/ 3 h 10"/>
                <a:gd name="T24" fmla="*/ 0 w 21"/>
                <a:gd name="T25"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10">
                  <a:moveTo>
                    <a:pt x="0" y="3"/>
                  </a:moveTo>
                  <a:lnTo>
                    <a:pt x="0" y="7"/>
                  </a:lnTo>
                  <a:lnTo>
                    <a:pt x="4" y="10"/>
                  </a:lnTo>
                  <a:lnTo>
                    <a:pt x="11" y="10"/>
                  </a:lnTo>
                  <a:lnTo>
                    <a:pt x="14" y="10"/>
                  </a:lnTo>
                  <a:lnTo>
                    <a:pt x="18" y="7"/>
                  </a:lnTo>
                  <a:lnTo>
                    <a:pt x="21" y="3"/>
                  </a:lnTo>
                  <a:lnTo>
                    <a:pt x="18" y="3"/>
                  </a:lnTo>
                  <a:lnTo>
                    <a:pt x="14" y="0"/>
                  </a:lnTo>
                  <a:lnTo>
                    <a:pt x="11" y="0"/>
                  </a:lnTo>
                  <a:lnTo>
                    <a:pt x="4" y="0"/>
                  </a:lnTo>
                  <a:lnTo>
                    <a:pt x="0" y="3"/>
                  </a:lnTo>
                  <a:lnTo>
                    <a:pt x="0"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1" name="Freeform 327">
              <a:extLst/>
            </p:cNvPr>
            <p:cNvSpPr>
              <a:spLocks/>
            </p:cNvSpPr>
            <p:nvPr userDrawn="1"/>
          </p:nvSpPr>
          <p:spPr bwMode="gray">
            <a:xfrm>
              <a:off x="2237" y="2408"/>
              <a:ext cx="22" cy="7"/>
            </a:xfrm>
            <a:custGeom>
              <a:avLst/>
              <a:gdLst>
                <a:gd name="T0" fmla="*/ 0 w 21"/>
                <a:gd name="T1" fmla="*/ 4 h 7"/>
                <a:gd name="T2" fmla="*/ 4 w 21"/>
                <a:gd name="T3" fmla="*/ 7 h 7"/>
                <a:gd name="T4" fmla="*/ 7 w 21"/>
                <a:gd name="T5" fmla="*/ 7 h 7"/>
                <a:gd name="T6" fmla="*/ 11 w 21"/>
                <a:gd name="T7" fmla="*/ 7 h 7"/>
                <a:gd name="T8" fmla="*/ 14 w 21"/>
                <a:gd name="T9" fmla="*/ 7 h 7"/>
                <a:gd name="T10" fmla="*/ 18 w 21"/>
                <a:gd name="T11" fmla="*/ 7 h 7"/>
                <a:gd name="T12" fmla="*/ 21 w 21"/>
                <a:gd name="T13" fmla="*/ 4 h 7"/>
                <a:gd name="T14" fmla="*/ 18 w 21"/>
                <a:gd name="T15" fmla="*/ 0 h 7"/>
                <a:gd name="T16" fmla="*/ 11 w 21"/>
                <a:gd name="T17" fmla="*/ 0 h 7"/>
                <a:gd name="T18" fmla="*/ 7 w 21"/>
                <a:gd name="T19" fmla="*/ 0 h 7"/>
                <a:gd name="T20" fmla="*/ 4 w 21"/>
                <a:gd name="T21" fmla="*/ 0 h 7"/>
                <a:gd name="T22" fmla="*/ 0 w 21"/>
                <a:gd name="T23"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 h="7">
                  <a:moveTo>
                    <a:pt x="0" y="4"/>
                  </a:moveTo>
                  <a:lnTo>
                    <a:pt x="4" y="7"/>
                  </a:lnTo>
                  <a:lnTo>
                    <a:pt x="7" y="7"/>
                  </a:lnTo>
                  <a:lnTo>
                    <a:pt x="11" y="7"/>
                  </a:lnTo>
                  <a:lnTo>
                    <a:pt x="14" y="7"/>
                  </a:lnTo>
                  <a:lnTo>
                    <a:pt x="18" y="7"/>
                  </a:lnTo>
                  <a:lnTo>
                    <a:pt x="21" y="4"/>
                  </a:lnTo>
                  <a:lnTo>
                    <a:pt x="18" y="0"/>
                  </a:lnTo>
                  <a:lnTo>
                    <a:pt x="11" y="0"/>
                  </a:lnTo>
                  <a:lnTo>
                    <a:pt x="7" y="0"/>
                  </a:lnTo>
                  <a:lnTo>
                    <a:pt x="4" y="0"/>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2" name="Freeform 328">
              <a:extLst/>
            </p:cNvPr>
            <p:cNvSpPr>
              <a:spLocks/>
            </p:cNvSpPr>
            <p:nvPr userDrawn="1"/>
          </p:nvSpPr>
          <p:spPr bwMode="gray">
            <a:xfrm>
              <a:off x="2259" y="2419"/>
              <a:ext cx="15" cy="27"/>
            </a:xfrm>
            <a:custGeom>
              <a:avLst/>
              <a:gdLst>
                <a:gd name="T0" fmla="*/ 0 w 15"/>
                <a:gd name="T1" fmla="*/ 14 h 25"/>
                <a:gd name="T2" fmla="*/ 0 w 15"/>
                <a:gd name="T3" fmla="*/ 18 h 25"/>
                <a:gd name="T4" fmla="*/ 4 w 15"/>
                <a:gd name="T5" fmla="*/ 21 h 25"/>
                <a:gd name="T6" fmla="*/ 7 w 15"/>
                <a:gd name="T7" fmla="*/ 25 h 25"/>
                <a:gd name="T8" fmla="*/ 11 w 15"/>
                <a:gd name="T9" fmla="*/ 21 h 25"/>
                <a:gd name="T10" fmla="*/ 15 w 15"/>
                <a:gd name="T11" fmla="*/ 18 h 25"/>
                <a:gd name="T12" fmla="*/ 15 w 15"/>
                <a:gd name="T13" fmla="*/ 14 h 25"/>
                <a:gd name="T14" fmla="*/ 15 w 15"/>
                <a:gd name="T15" fmla="*/ 7 h 25"/>
                <a:gd name="T16" fmla="*/ 11 w 15"/>
                <a:gd name="T17" fmla="*/ 3 h 25"/>
                <a:gd name="T18" fmla="*/ 7 w 15"/>
                <a:gd name="T19" fmla="*/ 0 h 25"/>
                <a:gd name="T20" fmla="*/ 4 w 15"/>
                <a:gd name="T21" fmla="*/ 3 h 25"/>
                <a:gd name="T22" fmla="*/ 0 w 15"/>
                <a:gd name="T23" fmla="*/ 7 h 25"/>
                <a:gd name="T24" fmla="*/ 0 w 15"/>
                <a:gd name="T25" fmla="*/ 1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25">
                  <a:moveTo>
                    <a:pt x="0" y="14"/>
                  </a:moveTo>
                  <a:lnTo>
                    <a:pt x="0" y="18"/>
                  </a:lnTo>
                  <a:lnTo>
                    <a:pt x="4" y="21"/>
                  </a:lnTo>
                  <a:lnTo>
                    <a:pt x="7" y="25"/>
                  </a:lnTo>
                  <a:lnTo>
                    <a:pt x="11" y="21"/>
                  </a:lnTo>
                  <a:lnTo>
                    <a:pt x="15" y="18"/>
                  </a:lnTo>
                  <a:lnTo>
                    <a:pt x="15" y="14"/>
                  </a:lnTo>
                  <a:lnTo>
                    <a:pt x="15" y="7"/>
                  </a:lnTo>
                  <a:lnTo>
                    <a:pt x="11" y="3"/>
                  </a:lnTo>
                  <a:lnTo>
                    <a:pt x="7" y="0"/>
                  </a:lnTo>
                  <a:lnTo>
                    <a:pt x="4" y="3"/>
                  </a:lnTo>
                  <a:lnTo>
                    <a:pt x="0" y="7"/>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3" name="Freeform 329">
              <a:extLst/>
            </p:cNvPr>
            <p:cNvSpPr>
              <a:spLocks/>
            </p:cNvSpPr>
            <p:nvPr userDrawn="1"/>
          </p:nvSpPr>
          <p:spPr bwMode="gray">
            <a:xfrm>
              <a:off x="2266" y="2400"/>
              <a:ext cx="44" cy="19"/>
            </a:xfrm>
            <a:custGeom>
              <a:avLst/>
              <a:gdLst>
                <a:gd name="T0" fmla="*/ 43 w 43"/>
                <a:gd name="T1" fmla="*/ 7 h 18"/>
                <a:gd name="T2" fmla="*/ 39 w 43"/>
                <a:gd name="T3" fmla="*/ 4 h 18"/>
                <a:gd name="T4" fmla="*/ 32 w 43"/>
                <a:gd name="T5" fmla="*/ 0 h 18"/>
                <a:gd name="T6" fmla="*/ 22 w 43"/>
                <a:gd name="T7" fmla="*/ 0 h 18"/>
                <a:gd name="T8" fmla="*/ 11 w 43"/>
                <a:gd name="T9" fmla="*/ 0 h 18"/>
                <a:gd name="T10" fmla="*/ 4 w 43"/>
                <a:gd name="T11" fmla="*/ 4 h 18"/>
                <a:gd name="T12" fmla="*/ 0 w 43"/>
                <a:gd name="T13" fmla="*/ 7 h 18"/>
                <a:gd name="T14" fmla="*/ 4 w 43"/>
                <a:gd name="T15" fmla="*/ 14 h 18"/>
                <a:gd name="T16" fmla="*/ 11 w 43"/>
                <a:gd name="T17" fmla="*/ 18 h 18"/>
                <a:gd name="T18" fmla="*/ 22 w 43"/>
                <a:gd name="T19" fmla="*/ 18 h 18"/>
                <a:gd name="T20" fmla="*/ 32 w 43"/>
                <a:gd name="T21" fmla="*/ 18 h 18"/>
                <a:gd name="T22" fmla="*/ 39 w 43"/>
                <a:gd name="T23" fmla="*/ 14 h 18"/>
                <a:gd name="T24" fmla="*/ 43 w 43"/>
                <a:gd name="T25" fmla="*/ 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18">
                  <a:moveTo>
                    <a:pt x="43" y="7"/>
                  </a:moveTo>
                  <a:lnTo>
                    <a:pt x="39" y="4"/>
                  </a:lnTo>
                  <a:lnTo>
                    <a:pt x="32" y="0"/>
                  </a:lnTo>
                  <a:lnTo>
                    <a:pt x="22" y="0"/>
                  </a:lnTo>
                  <a:lnTo>
                    <a:pt x="11" y="0"/>
                  </a:lnTo>
                  <a:lnTo>
                    <a:pt x="4" y="4"/>
                  </a:lnTo>
                  <a:lnTo>
                    <a:pt x="0" y="7"/>
                  </a:lnTo>
                  <a:lnTo>
                    <a:pt x="4" y="14"/>
                  </a:lnTo>
                  <a:lnTo>
                    <a:pt x="11" y="18"/>
                  </a:lnTo>
                  <a:lnTo>
                    <a:pt x="22" y="18"/>
                  </a:lnTo>
                  <a:lnTo>
                    <a:pt x="32" y="18"/>
                  </a:lnTo>
                  <a:lnTo>
                    <a:pt x="39" y="14"/>
                  </a:lnTo>
                  <a:lnTo>
                    <a:pt x="43"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4" name="Freeform 330">
              <a:extLst/>
            </p:cNvPr>
            <p:cNvSpPr>
              <a:spLocks/>
            </p:cNvSpPr>
            <p:nvPr userDrawn="1"/>
          </p:nvSpPr>
          <p:spPr bwMode="gray">
            <a:xfrm>
              <a:off x="1922" y="2207"/>
              <a:ext cx="148" cy="167"/>
            </a:xfrm>
            <a:custGeom>
              <a:avLst/>
              <a:gdLst>
                <a:gd name="T0" fmla="*/ 141 w 144"/>
                <a:gd name="T1" fmla="*/ 126 h 155"/>
                <a:gd name="T2" fmla="*/ 144 w 144"/>
                <a:gd name="T3" fmla="*/ 119 h 155"/>
                <a:gd name="T4" fmla="*/ 141 w 144"/>
                <a:gd name="T5" fmla="*/ 116 h 155"/>
                <a:gd name="T6" fmla="*/ 134 w 144"/>
                <a:gd name="T7" fmla="*/ 105 h 155"/>
                <a:gd name="T8" fmla="*/ 120 w 144"/>
                <a:gd name="T9" fmla="*/ 102 h 155"/>
                <a:gd name="T10" fmla="*/ 113 w 144"/>
                <a:gd name="T11" fmla="*/ 84 h 155"/>
                <a:gd name="T12" fmla="*/ 109 w 144"/>
                <a:gd name="T13" fmla="*/ 77 h 155"/>
                <a:gd name="T14" fmla="*/ 116 w 144"/>
                <a:gd name="T15" fmla="*/ 77 h 155"/>
                <a:gd name="T16" fmla="*/ 113 w 144"/>
                <a:gd name="T17" fmla="*/ 74 h 155"/>
                <a:gd name="T18" fmla="*/ 98 w 144"/>
                <a:gd name="T19" fmla="*/ 63 h 155"/>
                <a:gd name="T20" fmla="*/ 84 w 144"/>
                <a:gd name="T21" fmla="*/ 49 h 155"/>
                <a:gd name="T22" fmla="*/ 74 w 144"/>
                <a:gd name="T23" fmla="*/ 42 h 155"/>
                <a:gd name="T24" fmla="*/ 70 w 144"/>
                <a:gd name="T25" fmla="*/ 42 h 155"/>
                <a:gd name="T26" fmla="*/ 46 w 144"/>
                <a:gd name="T27" fmla="*/ 21 h 155"/>
                <a:gd name="T28" fmla="*/ 42 w 144"/>
                <a:gd name="T29" fmla="*/ 17 h 155"/>
                <a:gd name="T30" fmla="*/ 39 w 144"/>
                <a:gd name="T31" fmla="*/ 7 h 155"/>
                <a:gd name="T32" fmla="*/ 28 w 144"/>
                <a:gd name="T33" fmla="*/ 0 h 155"/>
                <a:gd name="T34" fmla="*/ 17 w 144"/>
                <a:gd name="T35" fmla="*/ 0 h 155"/>
                <a:gd name="T36" fmla="*/ 7 w 144"/>
                <a:gd name="T37" fmla="*/ 0 h 155"/>
                <a:gd name="T38" fmla="*/ 0 w 144"/>
                <a:gd name="T39" fmla="*/ 0 h 155"/>
                <a:gd name="T40" fmla="*/ 3 w 144"/>
                <a:gd name="T41" fmla="*/ 7 h 155"/>
                <a:gd name="T42" fmla="*/ 10 w 144"/>
                <a:gd name="T43" fmla="*/ 14 h 155"/>
                <a:gd name="T44" fmla="*/ 17 w 144"/>
                <a:gd name="T45" fmla="*/ 17 h 155"/>
                <a:gd name="T46" fmla="*/ 39 w 144"/>
                <a:gd name="T47" fmla="*/ 45 h 155"/>
                <a:gd name="T48" fmla="*/ 46 w 144"/>
                <a:gd name="T49" fmla="*/ 56 h 155"/>
                <a:gd name="T50" fmla="*/ 46 w 144"/>
                <a:gd name="T51" fmla="*/ 63 h 155"/>
                <a:gd name="T52" fmla="*/ 60 w 144"/>
                <a:gd name="T53" fmla="*/ 81 h 155"/>
                <a:gd name="T54" fmla="*/ 81 w 144"/>
                <a:gd name="T55" fmla="*/ 112 h 155"/>
                <a:gd name="T56" fmla="*/ 105 w 144"/>
                <a:gd name="T57" fmla="*/ 141 h 155"/>
                <a:gd name="T58" fmla="*/ 130 w 144"/>
                <a:gd name="T59" fmla="*/ 155 h 155"/>
                <a:gd name="T60" fmla="*/ 134 w 144"/>
                <a:gd name="T61" fmla="*/ 155 h 155"/>
                <a:gd name="T62" fmla="*/ 141 w 144"/>
                <a:gd name="T63" fmla="*/ 151 h 155"/>
                <a:gd name="T64" fmla="*/ 144 w 144"/>
                <a:gd name="T65" fmla="*/ 141 h 155"/>
                <a:gd name="T66" fmla="*/ 144 w 144"/>
                <a:gd name="T67" fmla="*/ 133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44" h="155">
                  <a:moveTo>
                    <a:pt x="144" y="133"/>
                  </a:moveTo>
                  <a:lnTo>
                    <a:pt x="141" y="126"/>
                  </a:lnTo>
                  <a:lnTo>
                    <a:pt x="141" y="123"/>
                  </a:lnTo>
                  <a:lnTo>
                    <a:pt x="144" y="119"/>
                  </a:lnTo>
                  <a:lnTo>
                    <a:pt x="144" y="119"/>
                  </a:lnTo>
                  <a:lnTo>
                    <a:pt x="141" y="116"/>
                  </a:lnTo>
                  <a:lnTo>
                    <a:pt x="137" y="109"/>
                  </a:lnTo>
                  <a:lnTo>
                    <a:pt x="134" y="105"/>
                  </a:lnTo>
                  <a:lnTo>
                    <a:pt x="134" y="102"/>
                  </a:lnTo>
                  <a:lnTo>
                    <a:pt x="120" y="102"/>
                  </a:lnTo>
                  <a:lnTo>
                    <a:pt x="120" y="91"/>
                  </a:lnTo>
                  <a:lnTo>
                    <a:pt x="113" y="84"/>
                  </a:lnTo>
                  <a:lnTo>
                    <a:pt x="109" y="81"/>
                  </a:lnTo>
                  <a:lnTo>
                    <a:pt x="109" y="77"/>
                  </a:lnTo>
                  <a:lnTo>
                    <a:pt x="113" y="77"/>
                  </a:lnTo>
                  <a:lnTo>
                    <a:pt x="116" y="77"/>
                  </a:lnTo>
                  <a:lnTo>
                    <a:pt x="116" y="77"/>
                  </a:lnTo>
                  <a:lnTo>
                    <a:pt x="113" y="74"/>
                  </a:lnTo>
                  <a:lnTo>
                    <a:pt x="105" y="67"/>
                  </a:lnTo>
                  <a:lnTo>
                    <a:pt x="98" y="63"/>
                  </a:lnTo>
                  <a:lnTo>
                    <a:pt x="91" y="56"/>
                  </a:lnTo>
                  <a:lnTo>
                    <a:pt x="84" y="49"/>
                  </a:lnTo>
                  <a:lnTo>
                    <a:pt x="77" y="45"/>
                  </a:lnTo>
                  <a:lnTo>
                    <a:pt x="74" y="42"/>
                  </a:lnTo>
                  <a:lnTo>
                    <a:pt x="74" y="38"/>
                  </a:lnTo>
                  <a:lnTo>
                    <a:pt x="70" y="42"/>
                  </a:lnTo>
                  <a:lnTo>
                    <a:pt x="46" y="21"/>
                  </a:lnTo>
                  <a:lnTo>
                    <a:pt x="46" y="21"/>
                  </a:lnTo>
                  <a:lnTo>
                    <a:pt x="46" y="17"/>
                  </a:lnTo>
                  <a:lnTo>
                    <a:pt x="42" y="17"/>
                  </a:lnTo>
                  <a:lnTo>
                    <a:pt x="42" y="14"/>
                  </a:lnTo>
                  <a:lnTo>
                    <a:pt x="39" y="7"/>
                  </a:lnTo>
                  <a:lnTo>
                    <a:pt x="32" y="0"/>
                  </a:lnTo>
                  <a:lnTo>
                    <a:pt x="28" y="0"/>
                  </a:lnTo>
                  <a:lnTo>
                    <a:pt x="24" y="0"/>
                  </a:lnTo>
                  <a:lnTo>
                    <a:pt x="17" y="0"/>
                  </a:lnTo>
                  <a:lnTo>
                    <a:pt x="14" y="3"/>
                  </a:lnTo>
                  <a:lnTo>
                    <a:pt x="7" y="0"/>
                  </a:lnTo>
                  <a:lnTo>
                    <a:pt x="3" y="0"/>
                  </a:lnTo>
                  <a:lnTo>
                    <a:pt x="0" y="0"/>
                  </a:lnTo>
                  <a:lnTo>
                    <a:pt x="0" y="3"/>
                  </a:lnTo>
                  <a:lnTo>
                    <a:pt x="3" y="7"/>
                  </a:lnTo>
                  <a:lnTo>
                    <a:pt x="7" y="10"/>
                  </a:lnTo>
                  <a:lnTo>
                    <a:pt x="10" y="14"/>
                  </a:lnTo>
                  <a:lnTo>
                    <a:pt x="14" y="17"/>
                  </a:lnTo>
                  <a:lnTo>
                    <a:pt x="17" y="17"/>
                  </a:lnTo>
                  <a:lnTo>
                    <a:pt x="35" y="42"/>
                  </a:lnTo>
                  <a:lnTo>
                    <a:pt x="39" y="45"/>
                  </a:lnTo>
                  <a:lnTo>
                    <a:pt x="42" y="52"/>
                  </a:lnTo>
                  <a:lnTo>
                    <a:pt x="46" y="56"/>
                  </a:lnTo>
                  <a:lnTo>
                    <a:pt x="46" y="60"/>
                  </a:lnTo>
                  <a:lnTo>
                    <a:pt x="46" y="63"/>
                  </a:lnTo>
                  <a:lnTo>
                    <a:pt x="56" y="70"/>
                  </a:lnTo>
                  <a:lnTo>
                    <a:pt x="60" y="81"/>
                  </a:lnTo>
                  <a:lnTo>
                    <a:pt x="67" y="95"/>
                  </a:lnTo>
                  <a:lnTo>
                    <a:pt x="81" y="112"/>
                  </a:lnTo>
                  <a:lnTo>
                    <a:pt x="95" y="130"/>
                  </a:lnTo>
                  <a:lnTo>
                    <a:pt x="105" y="141"/>
                  </a:lnTo>
                  <a:lnTo>
                    <a:pt x="109" y="148"/>
                  </a:lnTo>
                  <a:lnTo>
                    <a:pt x="130" y="155"/>
                  </a:lnTo>
                  <a:lnTo>
                    <a:pt x="130" y="155"/>
                  </a:lnTo>
                  <a:lnTo>
                    <a:pt x="134" y="155"/>
                  </a:lnTo>
                  <a:lnTo>
                    <a:pt x="137" y="151"/>
                  </a:lnTo>
                  <a:lnTo>
                    <a:pt x="141" y="151"/>
                  </a:lnTo>
                  <a:lnTo>
                    <a:pt x="144" y="144"/>
                  </a:lnTo>
                  <a:lnTo>
                    <a:pt x="144" y="141"/>
                  </a:lnTo>
                  <a:lnTo>
                    <a:pt x="144" y="133"/>
                  </a:lnTo>
                  <a:lnTo>
                    <a:pt x="144" y="13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5" name="Freeform 331">
              <a:extLst/>
            </p:cNvPr>
            <p:cNvSpPr>
              <a:spLocks/>
            </p:cNvSpPr>
            <p:nvPr userDrawn="1"/>
          </p:nvSpPr>
          <p:spPr bwMode="gray">
            <a:xfrm>
              <a:off x="2067" y="2377"/>
              <a:ext cx="123" cy="38"/>
            </a:xfrm>
            <a:custGeom>
              <a:avLst/>
              <a:gdLst>
                <a:gd name="T0" fmla="*/ 116 w 119"/>
                <a:gd name="T1" fmla="*/ 21 h 35"/>
                <a:gd name="T2" fmla="*/ 116 w 119"/>
                <a:gd name="T3" fmla="*/ 21 h 35"/>
                <a:gd name="T4" fmla="*/ 109 w 119"/>
                <a:gd name="T5" fmla="*/ 18 h 35"/>
                <a:gd name="T6" fmla="*/ 105 w 119"/>
                <a:gd name="T7" fmla="*/ 14 h 35"/>
                <a:gd name="T8" fmla="*/ 95 w 119"/>
                <a:gd name="T9" fmla="*/ 14 h 35"/>
                <a:gd name="T10" fmla="*/ 88 w 119"/>
                <a:gd name="T11" fmla="*/ 11 h 35"/>
                <a:gd name="T12" fmla="*/ 81 w 119"/>
                <a:gd name="T13" fmla="*/ 7 h 35"/>
                <a:gd name="T14" fmla="*/ 74 w 119"/>
                <a:gd name="T15" fmla="*/ 7 h 35"/>
                <a:gd name="T16" fmla="*/ 67 w 119"/>
                <a:gd name="T17" fmla="*/ 7 h 35"/>
                <a:gd name="T18" fmla="*/ 60 w 119"/>
                <a:gd name="T19" fmla="*/ 7 h 35"/>
                <a:gd name="T20" fmla="*/ 60 w 119"/>
                <a:gd name="T21" fmla="*/ 7 h 35"/>
                <a:gd name="T22" fmla="*/ 24 w 119"/>
                <a:gd name="T23" fmla="*/ 0 h 35"/>
                <a:gd name="T24" fmla="*/ 17 w 119"/>
                <a:gd name="T25" fmla="*/ 0 h 35"/>
                <a:gd name="T26" fmla="*/ 10 w 119"/>
                <a:gd name="T27" fmla="*/ 0 h 35"/>
                <a:gd name="T28" fmla="*/ 7 w 119"/>
                <a:gd name="T29" fmla="*/ 0 h 35"/>
                <a:gd name="T30" fmla="*/ 3 w 119"/>
                <a:gd name="T31" fmla="*/ 4 h 35"/>
                <a:gd name="T32" fmla="*/ 0 w 119"/>
                <a:gd name="T33" fmla="*/ 4 h 35"/>
                <a:gd name="T34" fmla="*/ 0 w 119"/>
                <a:gd name="T35" fmla="*/ 11 h 35"/>
                <a:gd name="T36" fmla="*/ 21 w 119"/>
                <a:gd name="T37" fmla="*/ 25 h 35"/>
                <a:gd name="T38" fmla="*/ 53 w 119"/>
                <a:gd name="T39" fmla="*/ 25 h 35"/>
                <a:gd name="T40" fmla="*/ 74 w 119"/>
                <a:gd name="T41" fmla="*/ 32 h 35"/>
                <a:gd name="T42" fmla="*/ 77 w 119"/>
                <a:gd name="T43" fmla="*/ 32 h 35"/>
                <a:gd name="T44" fmla="*/ 84 w 119"/>
                <a:gd name="T45" fmla="*/ 32 h 35"/>
                <a:gd name="T46" fmla="*/ 91 w 119"/>
                <a:gd name="T47" fmla="*/ 32 h 35"/>
                <a:gd name="T48" fmla="*/ 98 w 119"/>
                <a:gd name="T49" fmla="*/ 35 h 35"/>
                <a:gd name="T50" fmla="*/ 109 w 119"/>
                <a:gd name="T51" fmla="*/ 35 h 35"/>
                <a:gd name="T52" fmla="*/ 116 w 119"/>
                <a:gd name="T53" fmla="*/ 35 h 35"/>
                <a:gd name="T54" fmla="*/ 119 w 119"/>
                <a:gd name="T55" fmla="*/ 35 h 35"/>
                <a:gd name="T56" fmla="*/ 119 w 119"/>
                <a:gd name="T57" fmla="*/ 32 h 35"/>
                <a:gd name="T58" fmla="*/ 119 w 119"/>
                <a:gd name="T59" fmla="*/ 28 h 35"/>
                <a:gd name="T60" fmla="*/ 119 w 119"/>
                <a:gd name="T61" fmla="*/ 25 h 35"/>
                <a:gd name="T62" fmla="*/ 119 w 119"/>
                <a:gd name="T63" fmla="*/ 21 h 35"/>
                <a:gd name="T64" fmla="*/ 116 w 119"/>
                <a:gd name="T65" fmla="*/ 2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9" h="35">
                  <a:moveTo>
                    <a:pt x="116" y="21"/>
                  </a:moveTo>
                  <a:lnTo>
                    <a:pt x="116" y="21"/>
                  </a:lnTo>
                  <a:lnTo>
                    <a:pt x="109" y="18"/>
                  </a:lnTo>
                  <a:lnTo>
                    <a:pt x="105" y="14"/>
                  </a:lnTo>
                  <a:lnTo>
                    <a:pt x="95" y="14"/>
                  </a:lnTo>
                  <a:lnTo>
                    <a:pt x="88" y="11"/>
                  </a:lnTo>
                  <a:lnTo>
                    <a:pt x="81" y="7"/>
                  </a:lnTo>
                  <a:lnTo>
                    <a:pt x="74" y="7"/>
                  </a:lnTo>
                  <a:lnTo>
                    <a:pt x="67" y="7"/>
                  </a:lnTo>
                  <a:lnTo>
                    <a:pt x="60" y="7"/>
                  </a:lnTo>
                  <a:lnTo>
                    <a:pt x="60" y="7"/>
                  </a:lnTo>
                  <a:lnTo>
                    <a:pt x="24" y="0"/>
                  </a:lnTo>
                  <a:lnTo>
                    <a:pt x="17" y="0"/>
                  </a:lnTo>
                  <a:lnTo>
                    <a:pt x="10" y="0"/>
                  </a:lnTo>
                  <a:lnTo>
                    <a:pt x="7" y="0"/>
                  </a:lnTo>
                  <a:lnTo>
                    <a:pt x="3" y="4"/>
                  </a:lnTo>
                  <a:lnTo>
                    <a:pt x="0" y="4"/>
                  </a:lnTo>
                  <a:lnTo>
                    <a:pt x="0" y="11"/>
                  </a:lnTo>
                  <a:lnTo>
                    <a:pt x="21" y="25"/>
                  </a:lnTo>
                  <a:lnTo>
                    <a:pt x="53" y="25"/>
                  </a:lnTo>
                  <a:lnTo>
                    <a:pt x="74" y="32"/>
                  </a:lnTo>
                  <a:lnTo>
                    <a:pt x="77" y="32"/>
                  </a:lnTo>
                  <a:lnTo>
                    <a:pt x="84" y="32"/>
                  </a:lnTo>
                  <a:lnTo>
                    <a:pt x="91" y="32"/>
                  </a:lnTo>
                  <a:lnTo>
                    <a:pt x="98" y="35"/>
                  </a:lnTo>
                  <a:lnTo>
                    <a:pt x="109" y="35"/>
                  </a:lnTo>
                  <a:lnTo>
                    <a:pt x="116" y="35"/>
                  </a:lnTo>
                  <a:lnTo>
                    <a:pt x="119" y="35"/>
                  </a:lnTo>
                  <a:lnTo>
                    <a:pt x="119" y="32"/>
                  </a:lnTo>
                  <a:lnTo>
                    <a:pt x="119" y="28"/>
                  </a:lnTo>
                  <a:lnTo>
                    <a:pt x="119" y="25"/>
                  </a:lnTo>
                  <a:lnTo>
                    <a:pt x="119" y="21"/>
                  </a:lnTo>
                  <a:lnTo>
                    <a:pt x="116"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6" name="Freeform 332">
              <a:extLst/>
            </p:cNvPr>
            <p:cNvSpPr>
              <a:spLocks/>
            </p:cNvSpPr>
            <p:nvPr userDrawn="1"/>
          </p:nvSpPr>
          <p:spPr bwMode="gray">
            <a:xfrm>
              <a:off x="2313" y="2404"/>
              <a:ext cx="66" cy="31"/>
            </a:xfrm>
            <a:custGeom>
              <a:avLst/>
              <a:gdLst>
                <a:gd name="T0" fmla="*/ 28 w 64"/>
                <a:gd name="T1" fmla="*/ 3 h 28"/>
                <a:gd name="T2" fmla="*/ 25 w 64"/>
                <a:gd name="T3" fmla="*/ 3 h 28"/>
                <a:gd name="T4" fmla="*/ 18 w 64"/>
                <a:gd name="T5" fmla="*/ 7 h 28"/>
                <a:gd name="T6" fmla="*/ 11 w 64"/>
                <a:gd name="T7" fmla="*/ 10 h 28"/>
                <a:gd name="T8" fmla="*/ 7 w 64"/>
                <a:gd name="T9" fmla="*/ 14 h 28"/>
                <a:gd name="T10" fmla="*/ 4 w 64"/>
                <a:gd name="T11" fmla="*/ 17 h 28"/>
                <a:gd name="T12" fmla="*/ 0 w 64"/>
                <a:gd name="T13" fmla="*/ 17 h 28"/>
                <a:gd name="T14" fmla="*/ 0 w 64"/>
                <a:gd name="T15" fmla="*/ 28 h 28"/>
                <a:gd name="T16" fmla="*/ 18 w 64"/>
                <a:gd name="T17" fmla="*/ 24 h 28"/>
                <a:gd name="T18" fmla="*/ 46 w 64"/>
                <a:gd name="T19" fmla="*/ 14 h 28"/>
                <a:gd name="T20" fmla="*/ 46 w 64"/>
                <a:gd name="T21" fmla="*/ 14 h 28"/>
                <a:gd name="T22" fmla="*/ 50 w 64"/>
                <a:gd name="T23" fmla="*/ 10 h 28"/>
                <a:gd name="T24" fmla="*/ 57 w 64"/>
                <a:gd name="T25" fmla="*/ 7 h 28"/>
                <a:gd name="T26" fmla="*/ 60 w 64"/>
                <a:gd name="T27" fmla="*/ 7 h 28"/>
                <a:gd name="T28" fmla="*/ 64 w 64"/>
                <a:gd name="T29" fmla="*/ 3 h 28"/>
                <a:gd name="T30" fmla="*/ 64 w 64"/>
                <a:gd name="T31" fmla="*/ 0 h 28"/>
                <a:gd name="T32" fmla="*/ 60 w 64"/>
                <a:gd name="T33" fmla="*/ 0 h 28"/>
                <a:gd name="T34" fmla="*/ 57 w 64"/>
                <a:gd name="T35" fmla="*/ 0 h 28"/>
                <a:gd name="T36" fmla="*/ 53 w 64"/>
                <a:gd name="T37" fmla="*/ 0 h 28"/>
                <a:gd name="T38" fmla="*/ 53 w 64"/>
                <a:gd name="T39" fmla="*/ 0 h 28"/>
                <a:gd name="T40" fmla="*/ 53 w 64"/>
                <a:gd name="T41" fmla="*/ 0 h 28"/>
                <a:gd name="T42" fmla="*/ 46 w 64"/>
                <a:gd name="T43" fmla="*/ 3 h 28"/>
                <a:gd name="T44" fmla="*/ 39 w 64"/>
                <a:gd name="T45" fmla="*/ 3 h 28"/>
                <a:gd name="T46" fmla="*/ 36 w 64"/>
                <a:gd name="T47" fmla="*/ 3 h 28"/>
                <a:gd name="T48" fmla="*/ 28 w 64"/>
                <a:gd name="T49" fmla="*/ 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4" h="28">
                  <a:moveTo>
                    <a:pt x="28" y="3"/>
                  </a:moveTo>
                  <a:lnTo>
                    <a:pt x="25" y="3"/>
                  </a:lnTo>
                  <a:lnTo>
                    <a:pt x="18" y="7"/>
                  </a:lnTo>
                  <a:lnTo>
                    <a:pt x="11" y="10"/>
                  </a:lnTo>
                  <a:lnTo>
                    <a:pt x="7" y="14"/>
                  </a:lnTo>
                  <a:lnTo>
                    <a:pt x="4" y="17"/>
                  </a:lnTo>
                  <a:lnTo>
                    <a:pt x="0" y="17"/>
                  </a:lnTo>
                  <a:lnTo>
                    <a:pt x="0" y="28"/>
                  </a:lnTo>
                  <a:lnTo>
                    <a:pt x="18" y="24"/>
                  </a:lnTo>
                  <a:lnTo>
                    <a:pt x="46" y="14"/>
                  </a:lnTo>
                  <a:lnTo>
                    <a:pt x="46" y="14"/>
                  </a:lnTo>
                  <a:lnTo>
                    <a:pt x="50" y="10"/>
                  </a:lnTo>
                  <a:lnTo>
                    <a:pt x="57" y="7"/>
                  </a:lnTo>
                  <a:lnTo>
                    <a:pt x="60" y="7"/>
                  </a:lnTo>
                  <a:lnTo>
                    <a:pt x="64" y="3"/>
                  </a:lnTo>
                  <a:lnTo>
                    <a:pt x="64" y="0"/>
                  </a:lnTo>
                  <a:lnTo>
                    <a:pt x="60" y="0"/>
                  </a:lnTo>
                  <a:lnTo>
                    <a:pt x="57" y="0"/>
                  </a:lnTo>
                  <a:lnTo>
                    <a:pt x="53" y="0"/>
                  </a:lnTo>
                  <a:lnTo>
                    <a:pt x="53" y="0"/>
                  </a:lnTo>
                  <a:lnTo>
                    <a:pt x="53" y="0"/>
                  </a:lnTo>
                  <a:lnTo>
                    <a:pt x="46" y="3"/>
                  </a:lnTo>
                  <a:lnTo>
                    <a:pt x="39" y="3"/>
                  </a:lnTo>
                  <a:lnTo>
                    <a:pt x="36" y="3"/>
                  </a:lnTo>
                  <a:lnTo>
                    <a:pt x="28" y="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7" name="Freeform 333">
              <a:extLst/>
            </p:cNvPr>
            <p:cNvSpPr>
              <a:spLocks/>
            </p:cNvSpPr>
            <p:nvPr userDrawn="1"/>
          </p:nvSpPr>
          <p:spPr bwMode="gray">
            <a:xfrm>
              <a:off x="4614" y="1986"/>
              <a:ext cx="22" cy="12"/>
            </a:xfrm>
            <a:custGeom>
              <a:avLst/>
              <a:gdLst>
                <a:gd name="T0" fmla="*/ 21 w 21"/>
                <a:gd name="T1" fmla="*/ 7 h 11"/>
                <a:gd name="T2" fmla="*/ 14 w 21"/>
                <a:gd name="T3" fmla="*/ 4 h 11"/>
                <a:gd name="T4" fmla="*/ 11 w 21"/>
                <a:gd name="T5" fmla="*/ 0 h 11"/>
                <a:gd name="T6" fmla="*/ 4 w 21"/>
                <a:gd name="T7" fmla="*/ 0 h 11"/>
                <a:gd name="T8" fmla="*/ 0 w 21"/>
                <a:gd name="T9" fmla="*/ 4 h 11"/>
                <a:gd name="T10" fmla="*/ 11 w 21"/>
                <a:gd name="T11" fmla="*/ 11 h 11"/>
                <a:gd name="T12" fmla="*/ 21 w 21"/>
                <a:gd name="T13" fmla="*/ 7 h 11"/>
              </a:gdLst>
              <a:ahLst/>
              <a:cxnLst>
                <a:cxn ang="0">
                  <a:pos x="T0" y="T1"/>
                </a:cxn>
                <a:cxn ang="0">
                  <a:pos x="T2" y="T3"/>
                </a:cxn>
                <a:cxn ang="0">
                  <a:pos x="T4" y="T5"/>
                </a:cxn>
                <a:cxn ang="0">
                  <a:pos x="T6" y="T7"/>
                </a:cxn>
                <a:cxn ang="0">
                  <a:pos x="T8" y="T9"/>
                </a:cxn>
                <a:cxn ang="0">
                  <a:pos x="T10" y="T11"/>
                </a:cxn>
                <a:cxn ang="0">
                  <a:pos x="T12" y="T13"/>
                </a:cxn>
              </a:cxnLst>
              <a:rect l="0" t="0" r="r" b="b"/>
              <a:pathLst>
                <a:path w="21" h="11">
                  <a:moveTo>
                    <a:pt x="21" y="7"/>
                  </a:moveTo>
                  <a:lnTo>
                    <a:pt x="14" y="4"/>
                  </a:lnTo>
                  <a:lnTo>
                    <a:pt x="11" y="0"/>
                  </a:lnTo>
                  <a:lnTo>
                    <a:pt x="4" y="0"/>
                  </a:lnTo>
                  <a:lnTo>
                    <a:pt x="0" y="4"/>
                  </a:lnTo>
                  <a:lnTo>
                    <a:pt x="11" y="11"/>
                  </a:lnTo>
                  <a:lnTo>
                    <a:pt x="21"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8" name="Freeform 334">
              <a:extLst/>
            </p:cNvPr>
            <p:cNvSpPr>
              <a:spLocks noEditPoints="1"/>
            </p:cNvSpPr>
            <p:nvPr userDrawn="1"/>
          </p:nvSpPr>
          <p:spPr bwMode="gray">
            <a:xfrm>
              <a:off x="4597" y="2005"/>
              <a:ext cx="83" cy="43"/>
            </a:xfrm>
            <a:custGeom>
              <a:avLst/>
              <a:gdLst>
                <a:gd name="T0" fmla="*/ 17 w 81"/>
                <a:gd name="T1" fmla="*/ 28 h 39"/>
                <a:gd name="T2" fmla="*/ 21 w 81"/>
                <a:gd name="T3" fmla="*/ 32 h 39"/>
                <a:gd name="T4" fmla="*/ 24 w 81"/>
                <a:gd name="T5" fmla="*/ 32 h 39"/>
                <a:gd name="T6" fmla="*/ 28 w 81"/>
                <a:gd name="T7" fmla="*/ 35 h 39"/>
                <a:gd name="T8" fmla="*/ 31 w 81"/>
                <a:gd name="T9" fmla="*/ 39 h 39"/>
                <a:gd name="T10" fmla="*/ 38 w 81"/>
                <a:gd name="T11" fmla="*/ 39 h 39"/>
                <a:gd name="T12" fmla="*/ 42 w 81"/>
                <a:gd name="T13" fmla="*/ 35 h 39"/>
                <a:gd name="T14" fmla="*/ 42 w 81"/>
                <a:gd name="T15" fmla="*/ 35 h 39"/>
                <a:gd name="T16" fmla="*/ 42 w 81"/>
                <a:gd name="T17" fmla="*/ 35 h 39"/>
                <a:gd name="T18" fmla="*/ 42 w 81"/>
                <a:gd name="T19" fmla="*/ 35 h 39"/>
                <a:gd name="T20" fmla="*/ 46 w 81"/>
                <a:gd name="T21" fmla="*/ 35 h 39"/>
                <a:gd name="T22" fmla="*/ 49 w 81"/>
                <a:gd name="T23" fmla="*/ 35 h 39"/>
                <a:gd name="T24" fmla="*/ 53 w 81"/>
                <a:gd name="T25" fmla="*/ 32 h 39"/>
                <a:gd name="T26" fmla="*/ 56 w 81"/>
                <a:gd name="T27" fmla="*/ 28 h 39"/>
                <a:gd name="T28" fmla="*/ 60 w 81"/>
                <a:gd name="T29" fmla="*/ 28 h 39"/>
                <a:gd name="T30" fmla="*/ 60 w 81"/>
                <a:gd name="T31" fmla="*/ 28 h 39"/>
                <a:gd name="T32" fmla="*/ 63 w 81"/>
                <a:gd name="T33" fmla="*/ 32 h 39"/>
                <a:gd name="T34" fmla="*/ 74 w 81"/>
                <a:gd name="T35" fmla="*/ 28 h 39"/>
                <a:gd name="T36" fmla="*/ 81 w 81"/>
                <a:gd name="T37" fmla="*/ 25 h 39"/>
                <a:gd name="T38" fmla="*/ 77 w 81"/>
                <a:gd name="T39" fmla="*/ 18 h 39"/>
                <a:gd name="T40" fmla="*/ 74 w 81"/>
                <a:gd name="T41" fmla="*/ 14 h 39"/>
                <a:gd name="T42" fmla="*/ 63 w 81"/>
                <a:gd name="T43" fmla="*/ 14 h 39"/>
                <a:gd name="T44" fmla="*/ 70 w 81"/>
                <a:gd name="T45" fmla="*/ 10 h 39"/>
                <a:gd name="T46" fmla="*/ 60 w 81"/>
                <a:gd name="T47" fmla="*/ 10 h 39"/>
                <a:gd name="T48" fmla="*/ 53 w 81"/>
                <a:gd name="T49" fmla="*/ 7 h 39"/>
                <a:gd name="T50" fmla="*/ 46 w 81"/>
                <a:gd name="T51" fmla="*/ 3 h 39"/>
                <a:gd name="T52" fmla="*/ 42 w 81"/>
                <a:gd name="T53" fmla="*/ 3 h 39"/>
                <a:gd name="T54" fmla="*/ 42 w 81"/>
                <a:gd name="T55" fmla="*/ 3 h 39"/>
                <a:gd name="T56" fmla="*/ 28 w 81"/>
                <a:gd name="T57" fmla="*/ 0 h 39"/>
                <a:gd name="T58" fmla="*/ 17 w 81"/>
                <a:gd name="T59" fmla="*/ 0 h 39"/>
                <a:gd name="T60" fmla="*/ 10 w 81"/>
                <a:gd name="T61" fmla="*/ 0 h 39"/>
                <a:gd name="T62" fmla="*/ 7 w 81"/>
                <a:gd name="T63" fmla="*/ 7 h 39"/>
                <a:gd name="T64" fmla="*/ 10 w 81"/>
                <a:gd name="T65" fmla="*/ 7 h 39"/>
                <a:gd name="T66" fmla="*/ 14 w 81"/>
                <a:gd name="T67" fmla="*/ 7 h 39"/>
                <a:gd name="T68" fmla="*/ 17 w 81"/>
                <a:gd name="T69" fmla="*/ 7 h 39"/>
                <a:gd name="T70" fmla="*/ 21 w 81"/>
                <a:gd name="T71" fmla="*/ 7 h 39"/>
                <a:gd name="T72" fmla="*/ 24 w 81"/>
                <a:gd name="T73" fmla="*/ 10 h 39"/>
                <a:gd name="T74" fmla="*/ 24 w 81"/>
                <a:gd name="T75" fmla="*/ 14 h 39"/>
                <a:gd name="T76" fmla="*/ 24 w 81"/>
                <a:gd name="T77" fmla="*/ 14 h 39"/>
                <a:gd name="T78" fmla="*/ 24 w 81"/>
                <a:gd name="T79" fmla="*/ 18 h 39"/>
                <a:gd name="T80" fmla="*/ 24 w 81"/>
                <a:gd name="T81" fmla="*/ 18 h 39"/>
                <a:gd name="T82" fmla="*/ 24 w 81"/>
                <a:gd name="T83" fmla="*/ 21 h 39"/>
                <a:gd name="T84" fmla="*/ 17 w 81"/>
                <a:gd name="T85" fmla="*/ 21 h 39"/>
                <a:gd name="T86" fmla="*/ 7 w 81"/>
                <a:gd name="T87" fmla="*/ 18 h 39"/>
                <a:gd name="T88" fmla="*/ 0 w 81"/>
                <a:gd name="T89" fmla="*/ 18 h 39"/>
                <a:gd name="T90" fmla="*/ 0 w 81"/>
                <a:gd name="T91" fmla="*/ 21 h 39"/>
                <a:gd name="T92" fmla="*/ 3 w 81"/>
                <a:gd name="T93" fmla="*/ 25 h 39"/>
                <a:gd name="T94" fmla="*/ 7 w 81"/>
                <a:gd name="T95" fmla="*/ 25 h 39"/>
                <a:gd name="T96" fmla="*/ 10 w 81"/>
                <a:gd name="T97" fmla="*/ 25 h 39"/>
                <a:gd name="T98" fmla="*/ 14 w 81"/>
                <a:gd name="T99" fmla="*/ 28 h 39"/>
                <a:gd name="T100" fmla="*/ 17 w 81"/>
                <a:gd name="T101" fmla="*/ 28 h 39"/>
                <a:gd name="T102" fmla="*/ 38 w 81"/>
                <a:gd name="T103" fmla="*/ 18 h 39"/>
                <a:gd name="T104" fmla="*/ 42 w 81"/>
                <a:gd name="T105" fmla="*/ 18 h 39"/>
                <a:gd name="T106" fmla="*/ 42 w 81"/>
                <a:gd name="T107" fmla="*/ 14 h 39"/>
                <a:gd name="T108" fmla="*/ 46 w 81"/>
                <a:gd name="T109" fmla="*/ 10 h 39"/>
                <a:gd name="T110" fmla="*/ 46 w 81"/>
                <a:gd name="T111" fmla="*/ 14 h 39"/>
                <a:gd name="T112" fmla="*/ 42 w 81"/>
                <a:gd name="T113" fmla="*/ 18 h 39"/>
                <a:gd name="T114" fmla="*/ 38 w 81"/>
                <a:gd name="T115" fmla="*/ 18 h 39"/>
                <a:gd name="T116" fmla="*/ 38 w 81"/>
                <a:gd name="T117" fmla="*/ 21 h 39"/>
                <a:gd name="T118" fmla="*/ 38 w 81"/>
                <a:gd name="T119" fmla="*/ 21 h 39"/>
                <a:gd name="T120" fmla="*/ 38 w 81"/>
                <a:gd name="T121" fmla="*/ 21 h 39"/>
                <a:gd name="T122" fmla="*/ 38 w 81"/>
                <a:gd name="T123" fmla="*/ 21 h 39"/>
                <a:gd name="T124" fmla="*/ 38 w 81"/>
                <a:gd name="T125" fmla="*/ 1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1" h="39">
                  <a:moveTo>
                    <a:pt x="17" y="28"/>
                  </a:moveTo>
                  <a:lnTo>
                    <a:pt x="21" y="32"/>
                  </a:lnTo>
                  <a:lnTo>
                    <a:pt x="24" y="32"/>
                  </a:lnTo>
                  <a:lnTo>
                    <a:pt x="28" y="35"/>
                  </a:lnTo>
                  <a:lnTo>
                    <a:pt x="31" y="39"/>
                  </a:lnTo>
                  <a:lnTo>
                    <a:pt x="38" y="39"/>
                  </a:lnTo>
                  <a:lnTo>
                    <a:pt x="42" y="35"/>
                  </a:lnTo>
                  <a:lnTo>
                    <a:pt x="42" y="35"/>
                  </a:lnTo>
                  <a:lnTo>
                    <a:pt x="42" y="35"/>
                  </a:lnTo>
                  <a:lnTo>
                    <a:pt x="42" y="35"/>
                  </a:lnTo>
                  <a:lnTo>
                    <a:pt x="46" y="35"/>
                  </a:lnTo>
                  <a:lnTo>
                    <a:pt x="49" y="35"/>
                  </a:lnTo>
                  <a:lnTo>
                    <a:pt x="53" y="32"/>
                  </a:lnTo>
                  <a:lnTo>
                    <a:pt x="56" y="28"/>
                  </a:lnTo>
                  <a:lnTo>
                    <a:pt x="60" y="28"/>
                  </a:lnTo>
                  <a:lnTo>
                    <a:pt x="60" y="28"/>
                  </a:lnTo>
                  <a:lnTo>
                    <a:pt x="63" y="32"/>
                  </a:lnTo>
                  <a:lnTo>
                    <a:pt x="74" y="28"/>
                  </a:lnTo>
                  <a:lnTo>
                    <a:pt x="81" y="25"/>
                  </a:lnTo>
                  <a:lnTo>
                    <a:pt x="77" y="18"/>
                  </a:lnTo>
                  <a:lnTo>
                    <a:pt x="74" y="14"/>
                  </a:lnTo>
                  <a:lnTo>
                    <a:pt x="63" y="14"/>
                  </a:lnTo>
                  <a:lnTo>
                    <a:pt x="70" y="10"/>
                  </a:lnTo>
                  <a:lnTo>
                    <a:pt x="60" y="10"/>
                  </a:lnTo>
                  <a:lnTo>
                    <a:pt x="53" y="7"/>
                  </a:lnTo>
                  <a:lnTo>
                    <a:pt x="46" y="3"/>
                  </a:lnTo>
                  <a:lnTo>
                    <a:pt x="42" y="3"/>
                  </a:lnTo>
                  <a:lnTo>
                    <a:pt x="42" y="3"/>
                  </a:lnTo>
                  <a:lnTo>
                    <a:pt x="28" y="0"/>
                  </a:lnTo>
                  <a:lnTo>
                    <a:pt x="17" y="0"/>
                  </a:lnTo>
                  <a:lnTo>
                    <a:pt x="10" y="0"/>
                  </a:lnTo>
                  <a:lnTo>
                    <a:pt x="7" y="7"/>
                  </a:lnTo>
                  <a:lnTo>
                    <a:pt x="10" y="7"/>
                  </a:lnTo>
                  <a:lnTo>
                    <a:pt x="14" y="7"/>
                  </a:lnTo>
                  <a:lnTo>
                    <a:pt x="17" y="7"/>
                  </a:lnTo>
                  <a:lnTo>
                    <a:pt x="21" y="7"/>
                  </a:lnTo>
                  <a:lnTo>
                    <a:pt x="24" y="10"/>
                  </a:lnTo>
                  <a:lnTo>
                    <a:pt x="24" y="14"/>
                  </a:lnTo>
                  <a:lnTo>
                    <a:pt x="24" y="14"/>
                  </a:lnTo>
                  <a:lnTo>
                    <a:pt x="24" y="18"/>
                  </a:lnTo>
                  <a:lnTo>
                    <a:pt x="24" y="18"/>
                  </a:lnTo>
                  <a:lnTo>
                    <a:pt x="24" y="21"/>
                  </a:lnTo>
                  <a:lnTo>
                    <a:pt x="17" y="21"/>
                  </a:lnTo>
                  <a:lnTo>
                    <a:pt x="7" y="18"/>
                  </a:lnTo>
                  <a:lnTo>
                    <a:pt x="0" y="18"/>
                  </a:lnTo>
                  <a:lnTo>
                    <a:pt x="0" y="21"/>
                  </a:lnTo>
                  <a:lnTo>
                    <a:pt x="3" y="25"/>
                  </a:lnTo>
                  <a:lnTo>
                    <a:pt x="7" y="25"/>
                  </a:lnTo>
                  <a:lnTo>
                    <a:pt x="10" y="25"/>
                  </a:lnTo>
                  <a:lnTo>
                    <a:pt x="14" y="28"/>
                  </a:lnTo>
                  <a:lnTo>
                    <a:pt x="17" y="28"/>
                  </a:lnTo>
                  <a:close/>
                  <a:moveTo>
                    <a:pt x="38" y="18"/>
                  </a:moveTo>
                  <a:lnTo>
                    <a:pt x="42" y="18"/>
                  </a:lnTo>
                  <a:lnTo>
                    <a:pt x="42" y="14"/>
                  </a:lnTo>
                  <a:lnTo>
                    <a:pt x="46" y="10"/>
                  </a:lnTo>
                  <a:lnTo>
                    <a:pt x="46" y="14"/>
                  </a:lnTo>
                  <a:lnTo>
                    <a:pt x="42" y="18"/>
                  </a:lnTo>
                  <a:lnTo>
                    <a:pt x="38" y="18"/>
                  </a:lnTo>
                  <a:lnTo>
                    <a:pt x="38" y="21"/>
                  </a:lnTo>
                  <a:lnTo>
                    <a:pt x="38" y="21"/>
                  </a:lnTo>
                  <a:lnTo>
                    <a:pt x="38" y="21"/>
                  </a:lnTo>
                  <a:lnTo>
                    <a:pt x="38" y="21"/>
                  </a:lnTo>
                  <a:lnTo>
                    <a:pt x="38"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39" name="Freeform 335">
              <a:extLst/>
            </p:cNvPr>
            <p:cNvSpPr>
              <a:spLocks/>
            </p:cNvSpPr>
            <p:nvPr userDrawn="1"/>
          </p:nvSpPr>
          <p:spPr bwMode="gray">
            <a:xfrm>
              <a:off x="4445" y="1953"/>
              <a:ext cx="155" cy="60"/>
            </a:xfrm>
            <a:custGeom>
              <a:avLst/>
              <a:gdLst>
                <a:gd name="T0" fmla="*/ 98 w 151"/>
                <a:gd name="T1" fmla="*/ 52 h 56"/>
                <a:gd name="T2" fmla="*/ 98 w 151"/>
                <a:gd name="T3" fmla="*/ 56 h 56"/>
                <a:gd name="T4" fmla="*/ 102 w 151"/>
                <a:gd name="T5" fmla="*/ 56 h 56"/>
                <a:gd name="T6" fmla="*/ 105 w 151"/>
                <a:gd name="T7" fmla="*/ 56 h 56"/>
                <a:gd name="T8" fmla="*/ 112 w 151"/>
                <a:gd name="T9" fmla="*/ 56 h 56"/>
                <a:gd name="T10" fmla="*/ 120 w 151"/>
                <a:gd name="T11" fmla="*/ 56 h 56"/>
                <a:gd name="T12" fmla="*/ 127 w 151"/>
                <a:gd name="T13" fmla="*/ 56 h 56"/>
                <a:gd name="T14" fmla="*/ 134 w 151"/>
                <a:gd name="T15" fmla="*/ 56 h 56"/>
                <a:gd name="T16" fmla="*/ 148 w 151"/>
                <a:gd name="T17" fmla="*/ 56 h 56"/>
                <a:gd name="T18" fmla="*/ 148 w 151"/>
                <a:gd name="T19" fmla="*/ 52 h 56"/>
                <a:gd name="T20" fmla="*/ 151 w 151"/>
                <a:gd name="T21" fmla="*/ 52 h 56"/>
                <a:gd name="T22" fmla="*/ 151 w 151"/>
                <a:gd name="T23" fmla="*/ 49 h 56"/>
                <a:gd name="T24" fmla="*/ 148 w 151"/>
                <a:gd name="T25" fmla="*/ 45 h 56"/>
                <a:gd name="T26" fmla="*/ 130 w 151"/>
                <a:gd name="T27" fmla="*/ 35 h 56"/>
                <a:gd name="T28" fmla="*/ 127 w 151"/>
                <a:gd name="T29" fmla="*/ 31 h 56"/>
                <a:gd name="T30" fmla="*/ 95 w 151"/>
                <a:gd name="T31" fmla="*/ 21 h 56"/>
                <a:gd name="T32" fmla="*/ 81 w 151"/>
                <a:gd name="T33" fmla="*/ 21 h 56"/>
                <a:gd name="T34" fmla="*/ 81 w 151"/>
                <a:gd name="T35" fmla="*/ 21 h 56"/>
                <a:gd name="T36" fmla="*/ 77 w 151"/>
                <a:gd name="T37" fmla="*/ 17 h 56"/>
                <a:gd name="T38" fmla="*/ 70 w 151"/>
                <a:gd name="T39" fmla="*/ 14 h 56"/>
                <a:gd name="T40" fmla="*/ 63 w 151"/>
                <a:gd name="T41" fmla="*/ 7 h 56"/>
                <a:gd name="T42" fmla="*/ 35 w 151"/>
                <a:gd name="T43" fmla="*/ 0 h 56"/>
                <a:gd name="T44" fmla="*/ 21 w 151"/>
                <a:gd name="T45" fmla="*/ 3 h 56"/>
                <a:gd name="T46" fmla="*/ 21 w 151"/>
                <a:gd name="T47" fmla="*/ 3 h 56"/>
                <a:gd name="T48" fmla="*/ 14 w 151"/>
                <a:gd name="T49" fmla="*/ 3 h 56"/>
                <a:gd name="T50" fmla="*/ 7 w 151"/>
                <a:gd name="T51" fmla="*/ 7 h 56"/>
                <a:gd name="T52" fmla="*/ 3 w 151"/>
                <a:gd name="T53" fmla="*/ 14 h 56"/>
                <a:gd name="T54" fmla="*/ 0 w 151"/>
                <a:gd name="T55" fmla="*/ 17 h 56"/>
                <a:gd name="T56" fmla="*/ 3 w 151"/>
                <a:gd name="T57" fmla="*/ 21 h 56"/>
                <a:gd name="T58" fmla="*/ 7 w 151"/>
                <a:gd name="T59" fmla="*/ 21 h 56"/>
                <a:gd name="T60" fmla="*/ 10 w 151"/>
                <a:gd name="T61" fmla="*/ 21 h 56"/>
                <a:gd name="T62" fmla="*/ 14 w 151"/>
                <a:gd name="T63" fmla="*/ 21 h 56"/>
                <a:gd name="T64" fmla="*/ 21 w 151"/>
                <a:gd name="T65" fmla="*/ 21 h 56"/>
                <a:gd name="T66" fmla="*/ 24 w 151"/>
                <a:gd name="T67" fmla="*/ 17 h 56"/>
                <a:gd name="T68" fmla="*/ 31 w 151"/>
                <a:gd name="T69" fmla="*/ 17 h 56"/>
                <a:gd name="T70" fmla="*/ 35 w 151"/>
                <a:gd name="T71" fmla="*/ 17 h 56"/>
                <a:gd name="T72" fmla="*/ 39 w 151"/>
                <a:gd name="T73" fmla="*/ 17 h 56"/>
                <a:gd name="T74" fmla="*/ 42 w 151"/>
                <a:gd name="T75" fmla="*/ 21 h 56"/>
                <a:gd name="T76" fmla="*/ 49 w 151"/>
                <a:gd name="T77" fmla="*/ 21 h 56"/>
                <a:gd name="T78" fmla="*/ 56 w 151"/>
                <a:gd name="T79" fmla="*/ 24 h 56"/>
                <a:gd name="T80" fmla="*/ 60 w 151"/>
                <a:gd name="T81" fmla="*/ 24 h 56"/>
                <a:gd name="T82" fmla="*/ 74 w 151"/>
                <a:gd name="T83" fmla="*/ 31 h 56"/>
                <a:gd name="T84" fmla="*/ 74 w 151"/>
                <a:gd name="T85" fmla="*/ 35 h 56"/>
                <a:gd name="T86" fmla="*/ 77 w 151"/>
                <a:gd name="T87" fmla="*/ 38 h 56"/>
                <a:gd name="T88" fmla="*/ 84 w 151"/>
                <a:gd name="T89" fmla="*/ 38 h 56"/>
                <a:gd name="T90" fmla="*/ 95 w 151"/>
                <a:gd name="T91" fmla="*/ 42 h 56"/>
                <a:gd name="T92" fmla="*/ 105 w 151"/>
                <a:gd name="T93" fmla="*/ 42 h 56"/>
                <a:gd name="T94" fmla="*/ 105 w 151"/>
                <a:gd name="T95" fmla="*/ 45 h 56"/>
                <a:gd name="T96" fmla="*/ 98 w 151"/>
                <a:gd name="T97"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1" h="56">
                  <a:moveTo>
                    <a:pt x="98" y="52"/>
                  </a:moveTo>
                  <a:lnTo>
                    <a:pt x="98" y="56"/>
                  </a:lnTo>
                  <a:lnTo>
                    <a:pt x="102" y="56"/>
                  </a:lnTo>
                  <a:lnTo>
                    <a:pt x="105" y="56"/>
                  </a:lnTo>
                  <a:lnTo>
                    <a:pt x="112" y="56"/>
                  </a:lnTo>
                  <a:lnTo>
                    <a:pt x="120" y="56"/>
                  </a:lnTo>
                  <a:lnTo>
                    <a:pt x="127" y="56"/>
                  </a:lnTo>
                  <a:lnTo>
                    <a:pt x="134" y="56"/>
                  </a:lnTo>
                  <a:lnTo>
                    <a:pt x="148" y="56"/>
                  </a:lnTo>
                  <a:lnTo>
                    <a:pt x="148" y="52"/>
                  </a:lnTo>
                  <a:lnTo>
                    <a:pt x="151" y="52"/>
                  </a:lnTo>
                  <a:lnTo>
                    <a:pt x="151" y="49"/>
                  </a:lnTo>
                  <a:lnTo>
                    <a:pt x="148" y="45"/>
                  </a:lnTo>
                  <a:lnTo>
                    <a:pt x="130" y="35"/>
                  </a:lnTo>
                  <a:lnTo>
                    <a:pt x="127" y="31"/>
                  </a:lnTo>
                  <a:lnTo>
                    <a:pt x="95" y="21"/>
                  </a:lnTo>
                  <a:lnTo>
                    <a:pt x="81" y="21"/>
                  </a:lnTo>
                  <a:lnTo>
                    <a:pt x="81" y="21"/>
                  </a:lnTo>
                  <a:lnTo>
                    <a:pt x="77" y="17"/>
                  </a:lnTo>
                  <a:lnTo>
                    <a:pt x="70" y="14"/>
                  </a:lnTo>
                  <a:lnTo>
                    <a:pt x="63" y="7"/>
                  </a:lnTo>
                  <a:lnTo>
                    <a:pt x="35" y="0"/>
                  </a:lnTo>
                  <a:lnTo>
                    <a:pt x="21" y="3"/>
                  </a:lnTo>
                  <a:lnTo>
                    <a:pt x="21" y="3"/>
                  </a:lnTo>
                  <a:lnTo>
                    <a:pt x="14" y="3"/>
                  </a:lnTo>
                  <a:lnTo>
                    <a:pt x="7" y="7"/>
                  </a:lnTo>
                  <a:lnTo>
                    <a:pt x="3" y="14"/>
                  </a:lnTo>
                  <a:lnTo>
                    <a:pt x="0" y="17"/>
                  </a:lnTo>
                  <a:lnTo>
                    <a:pt x="3" y="21"/>
                  </a:lnTo>
                  <a:lnTo>
                    <a:pt x="7" y="21"/>
                  </a:lnTo>
                  <a:lnTo>
                    <a:pt x="10" y="21"/>
                  </a:lnTo>
                  <a:lnTo>
                    <a:pt x="14" y="21"/>
                  </a:lnTo>
                  <a:lnTo>
                    <a:pt x="21" y="21"/>
                  </a:lnTo>
                  <a:lnTo>
                    <a:pt x="24" y="17"/>
                  </a:lnTo>
                  <a:lnTo>
                    <a:pt x="31" y="17"/>
                  </a:lnTo>
                  <a:lnTo>
                    <a:pt x="35" y="17"/>
                  </a:lnTo>
                  <a:lnTo>
                    <a:pt x="39" y="17"/>
                  </a:lnTo>
                  <a:lnTo>
                    <a:pt x="42" y="21"/>
                  </a:lnTo>
                  <a:lnTo>
                    <a:pt x="49" y="21"/>
                  </a:lnTo>
                  <a:lnTo>
                    <a:pt x="56" y="24"/>
                  </a:lnTo>
                  <a:lnTo>
                    <a:pt x="60" y="24"/>
                  </a:lnTo>
                  <a:lnTo>
                    <a:pt x="74" y="31"/>
                  </a:lnTo>
                  <a:lnTo>
                    <a:pt x="74" y="35"/>
                  </a:lnTo>
                  <a:lnTo>
                    <a:pt x="77" y="38"/>
                  </a:lnTo>
                  <a:lnTo>
                    <a:pt x="84" y="38"/>
                  </a:lnTo>
                  <a:lnTo>
                    <a:pt x="95" y="42"/>
                  </a:lnTo>
                  <a:lnTo>
                    <a:pt x="105" y="42"/>
                  </a:lnTo>
                  <a:lnTo>
                    <a:pt x="105" y="45"/>
                  </a:lnTo>
                  <a:lnTo>
                    <a:pt x="98" y="5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40" name="Freeform 336">
              <a:extLst/>
            </p:cNvPr>
            <p:cNvSpPr>
              <a:spLocks/>
            </p:cNvSpPr>
            <p:nvPr userDrawn="1"/>
          </p:nvSpPr>
          <p:spPr bwMode="gray">
            <a:xfrm>
              <a:off x="4690" y="2028"/>
              <a:ext cx="33" cy="15"/>
            </a:xfrm>
            <a:custGeom>
              <a:avLst/>
              <a:gdLst>
                <a:gd name="T0" fmla="*/ 11 w 32"/>
                <a:gd name="T1" fmla="*/ 0 h 14"/>
                <a:gd name="T2" fmla="*/ 4 w 32"/>
                <a:gd name="T3" fmla="*/ 4 h 14"/>
                <a:gd name="T4" fmla="*/ 0 w 32"/>
                <a:gd name="T5" fmla="*/ 7 h 14"/>
                <a:gd name="T6" fmla="*/ 0 w 32"/>
                <a:gd name="T7" fmla="*/ 11 h 14"/>
                <a:gd name="T8" fmla="*/ 7 w 32"/>
                <a:gd name="T9" fmla="*/ 14 h 14"/>
                <a:gd name="T10" fmla="*/ 14 w 32"/>
                <a:gd name="T11" fmla="*/ 11 h 14"/>
                <a:gd name="T12" fmla="*/ 25 w 32"/>
                <a:gd name="T13" fmla="*/ 14 h 14"/>
                <a:gd name="T14" fmla="*/ 25 w 32"/>
                <a:gd name="T15" fmla="*/ 11 h 14"/>
                <a:gd name="T16" fmla="*/ 32 w 32"/>
                <a:gd name="T17" fmla="*/ 4 h 14"/>
                <a:gd name="T18" fmla="*/ 21 w 32"/>
                <a:gd name="T19" fmla="*/ 0 h 14"/>
                <a:gd name="T20" fmla="*/ 11 w 32"/>
                <a:gd name="T21"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14">
                  <a:moveTo>
                    <a:pt x="11" y="0"/>
                  </a:moveTo>
                  <a:lnTo>
                    <a:pt x="4" y="4"/>
                  </a:lnTo>
                  <a:lnTo>
                    <a:pt x="0" y="7"/>
                  </a:lnTo>
                  <a:lnTo>
                    <a:pt x="0" y="11"/>
                  </a:lnTo>
                  <a:lnTo>
                    <a:pt x="7" y="14"/>
                  </a:lnTo>
                  <a:lnTo>
                    <a:pt x="14" y="11"/>
                  </a:lnTo>
                  <a:lnTo>
                    <a:pt x="25" y="14"/>
                  </a:lnTo>
                  <a:lnTo>
                    <a:pt x="25" y="11"/>
                  </a:lnTo>
                  <a:lnTo>
                    <a:pt x="32" y="4"/>
                  </a:lnTo>
                  <a:lnTo>
                    <a:pt x="21" y="0"/>
                  </a:lnTo>
                  <a:lnTo>
                    <a:pt x="11"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41" name="Freeform 337">
              <a:extLst/>
            </p:cNvPr>
            <p:cNvSpPr>
              <a:spLocks/>
            </p:cNvSpPr>
            <p:nvPr userDrawn="1"/>
          </p:nvSpPr>
          <p:spPr bwMode="gray">
            <a:xfrm>
              <a:off x="3752" y="1253"/>
              <a:ext cx="11" cy="19"/>
            </a:xfrm>
            <a:custGeom>
              <a:avLst/>
              <a:gdLst>
                <a:gd name="T0" fmla="*/ 0 w 10"/>
                <a:gd name="T1" fmla="*/ 14 h 18"/>
                <a:gd name="T2" fmla="*/ 0 w 10"/>
                <a:gd name="T3" fmla="*/ 14 h 18"/>
                <a:gd name="T4" fmla="*/ 3 w 10"/>
                <a:gd name="T5" fmla="*/ 14 h 18"/>
                <a:gd name="T6" fmla="*/ 3 w 10"/>
                <a:gd name="T7" fmla="*/ 18 h 18"/>
                <a:gd name="T8" fmla="*/ 7 w 10"/>
                <a:gd name="T9" fmla="*/ 18 h 18"/>
                <a:gd name="T10" fmla="*/ 7 w 10"/>
                <a:gd name="T11" fmla="*/ 18 h 18"/>
                <a:gd name="T12" fmla="*/ 10 w 10"/>
                <a:gd name="T13" fmla="*/ 14 h 18"/>
                <a:gd name="T14" fmla="*/ 10 w 10"/>
                <a:gd name="T15" fmla="*/ 7 h 18"/>
                <a:gd name="T16" fmla="*/ 7 w 10"/>
                <a:gd name="T17" fmla="*/ 0 h 18"/>
                <a:gd name="T18" fmla="*/ 7 w 10"/>
                <a:gd name="T19" fmla="*/ 0 h 18"/>
                <a:gd name="T20" fmla="*/ 3 w 10"/>
                <a:gd name="T21" fmla="*/ 0 h 18"/>
                <a:gd name="T22" fmla="*/ 3 w 10"/>
                <a:gd name="T23" fmla="*/ 0 h 18"/>
                <a:gd name="T24" fmla="*/ 0 w 10"/>
                <a:gd name="T25" fmla="*/ 0 h 18"/>
                <a:gd name="T26" fmla="*/ 0 w 10"/>
                <a:gd name="T27" fmla="*/ 4 h 18"/>
                <a:gd name="T28" fmla="*/ 0 w 10"/>
                <a:gd name="T29" fmla="*/ 7 h 18"/>
                <a:gd name="T30" fmla="*/ 0 w 10"/>
                <a:gd name="T31" fmla="*/ 14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 h="18">
                  <a:moveTo>
                    <a:pt x="0" y="14"/>
                  </a:moveTo>
                  <a:lnTo>
                    <a:pt x="0" y="14"/>
                  </a:lnTo>
                  <a:lnTo>
                    <a:pt x="3" y="14"/>
                  </a:lnTo>
                  <a:lnTo>
                    <a:pt x="3" y="18"/>
                  </a:lnTo>
                  <a:lnTo>
                    <a:pt x="7" y="18"/>
                  </a:lnTo>
                  <a:lnTo>
                    <a:pt x="7" y="18"/>
                  </a:lnTo>
                  <a:lnTo>
                    <a:pt x="10" y="14"/>
                  </a:lnTo>
                  <a:lnTo>
                    <a:pt x="10" y="7"/>
                  </a:lnTo>
                  <a:lnTo>
                    <a:pt x="7" y="0"/>
                  </a:lnTo>
                  <a:lnTo>
                    <a:pt x="7" y="0"/>
                  </a:lnTo>
                  <a:lnTo>
                    <a:pt x="3" y="0"/>
                  </a:lnTo>
                  <a:lnTo>
                    <a:pt x="3" y="0"/>
                  </a:lnTo>
                  <a:lnTo>
                    <a:pt x="0" y="0"/>
                  </a:lnTo>
                  <a:lnTo>
                    <a:pt x="0" y="4"/>
                  </a:lnTo>
                  <a:lnTo>
                    <a:pt x="0" y="7"/>
                  </a:lnTo>
                  <a:lnTo>
                    <a:pt x="0"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42" name="Freeform 338">
              <a:extLst/>
            </p:cNvPr>
            <p:cNvSpPr>
              <a:spLocks/>
            </p:cNvSpPr>
            <p:nvPr userDrawn="1"/>
          </p:nvSpPr>
          <p:spPr bwMode="gray">
            <a:xfrm>
              <a:off x="3484" y="1257"/>
              <a:ext cx="18" cy="27"/>
            </a:xfrm>
            <a:custGeom>
              <a:avLst/>
              <a:gdLst>
                <a:gd name="T0" fmla="*/ 11 w 18"/>
                <a:gd name="T1" fmla="*/ 0 h 25"/>
                <a:gd name="T2" fmla="*/ 7 w 18"/>
                <a:gd name="T3" fmla="*/ 0 h 25"/>
                <a:gd name="T4" fmla="*/ 7 w 18"/>
                <a:gd name="T5" fmla="*/ 0 h 25"/>
                <a:gd name="T6" fmla="*/ 4 w 18"/>
                <a:gd name="T7" fmla="*/ 0 h 25"/>
                <a:gd name="T8" fmla="*/ 4 w 18"/>
                <a:gd name="T9" fmla="*/ 3 h 25"/>
                <a:gd name="T10" fmla="*/ 0 w 18"/>
                <a:gd name="T11" fmla="*/ 7 h 25"/>
                <a:gd name="T12" fmla="*/ 0 w 18"/>
                <a:gd name="T13" fmla="*/ 14 h 25"/>
                <a:gd name="T14" fmla="*/ 0 w 18"/>
                <a:gd name="T15" fmla="*/ 14 h 25"/>
                <a:gd name="T16" fmla="*/ 0 w 18"/>
                <a:gd name="T17" fmla="*/ 17 h 25"/>
                <a:gd name="T18" fmla="*/ 0 w 18"/>
                <a:gd name="T19" fmla="*/ 21 h 25"/>
                <a:gd name="T20" fmla="*/ 0 w 18"/>
                <a:gd name="T21" fmla="*/ 21 h 25"/>
                <a:gd name="T22" fmla="*/ 4 w 18"/>
                <a:gd name="T23" fmla="*/ 25 h 25"/>
                <a:gd name="T24" fmla="*/ 7 w 18"/>
                <a:gd name="T25" fmla="*/ 21 h 25"/>
                <a:gd name="T26" fmla="*/ 14 w 18"/>
                <a:gd name="T27" fmla="*/ 17 h 25"/>
                <a:gd name="T28" fmla="*/ 14 w 18"/>
                <a:gd name="T29" fmla="*/ 17 h 25"/>
                <a:gd name="T30" fmla="*/ 18 w 18"/>
                <a:gd name="T31" fmla="*/ 14 h 25"/>
                <a:gd name="T32" fmla="*/ 14 w 18"/>
                <a:gd name="T33" fmla="*/ 7 h 25"/>
                <a:gd name="T34" fmla="*/ 14 w 18"/>
                <a:gd name="T35" fmla="*/ 3 h 25"/>
                <a:gd name="T36" fmla="*/ 11 w 18"/>
                <a:gd name="T3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 h="25">
                  <a:moveTo>
                    <a:pt x="11" y="0"/>
                  </a:moveTo>
                  <a:lnTo>
                    <a:pt x="7" y="0"/>
                  </a:lnTo>
                  <a:lnTo>
                    <a:pt x="7" y="0"/>
                  </a:lnTo>
                  <a:lnTo>
                    <a:pt x="4" y="0"/>
                  </a:lnTo>
                  <a:lnTo>
                    <a:pt x="4" y="3"/>
                  </a:lnTo>
                  <a:lnTo>
                    <a:pt x="0" y="7"/>
                  </a:lnTo>
                  <a:lnTo>
                    <a:pt x="0" y="14"/>
                  </a:lnTo>
                  <a:lnTo>
                    <a:pt x="0" y="14"/>
                  </a:lnTo>
                  <a:lnTo>
                    <a:pt x="0" y="17"/>
                  </a:lnTo>
                  <a:lnTo>
                    <a:pt x="0" y="21"/>
                  </a:lnTo>
                  <a:lnTo>
                    <a:pt x="0" y="21"/>
                  </a:lnTo>
                  <a:lnTo>
                    <a:pt x="4" y="25"/>
                  </a:lnTo>
                  <a:lnTo>
                    <a:pt x="7" y="21"/>
                  </a:lnTo>
                  <a:lnTo>
                    <a:pt x="14" y="17"/>
                  </a:lnTo>
                  <a:lnTo>
                    <a:pt x="14" y="17"/>
                  </a:lnTo>
                  <a:lnTo>
                    <a:pt x="18" y="14"/>
                  </a:lnTo>
                  <a:lnTo>
                    <a:pt x="14" y="7"/>
                  </a:lnTo>
                  <a:lnTo>
                    <a:pt x="14" y="3"/>
                  </a:lnTo>
                  <a:lnTo>
                    <a:pt x="11"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43" name="Freeform 339">
              <a:extLst/>
            </p:cNvPr>
            <p:cNvSpPr>
              <a:spLocks/>
            </p:cNvSpPr>
            <p:nvPr userDrawn="1"/>
          </p:nvSpPr>
          <p:spPr bwMode="gray">
            <a:xfrm>
              <a:off x="575" y="454"/>
              <a:ext cx="2567" cy="1699"/>
            </a:xfrm>
            <a:custGeom>
              <a:avLst/>
              <a:gdLst>
                <a:gd name="T0" fmla="*/ 2269 w 2660"/>
                <a:gd name="T1" fmla="*/ 395 h 1723"/>
                <a:gd name="T2" fmla="*/ 2093 w 2660"/>
                <a:gd name="T3" fmla="*/ 303 h 1723"/>
                <a:gd name="T4" fmla="*/ 1889 w 2660"/>
                <a:gd name="T5" fmla="*/ 342 h 1723"/>
                <a:gd name="T6" fmla="*/ 1638 w 2660"/>
                <a:gd name="T7" fmla="*/ 194 h 1723"/>
                <a:gd name="T8" fmla="*/ 1603 w 2660"/>
                <a:gd name="T9" fmla="*/ 53 h 1723"/>
                <a:gd name="T10" fmla="*/ 1455 w 2660"/>
                <a:gd name="T11" fmla="*/ 81 h 1723"/>
                <a:gd name="T12" fmla="*/ 1300 w 2660"/>
                <a:gd name="T13" fmla="*/ 166 h 1723"/>
                <a:gd name="T14" fmla="*/ 1247 w 2660"/>
                <a:gd name="T15" fmla="*/ 395 h 1723"/>
                <a:gd name="T16" fmla="*/ 1156 w 2660"/>
                <a:gd name="T17" fmla="*/ 261 h 1723"/>
                <a:gd name="T18" fmla="*/ 1145 w 2660"/>
                <a:gd name="T19" fmla="*/ 412 h 1723"/>
                <a:gd name="T20" fmla="*/ 1202 w 2660"/>
                <a:gd name="T21" fmla="*/ 543 h 1723"/>
                <a:gd name="T22" fmla="*/ 1121 w 2660"/>
                <a:gd name="T23" fmla="*/ 451 h 1723"/>
                <a:gd name="T24" fmla="*/ 1110 w 2660"/>
                <a:gd name="T25" fmla="*/ 451 h 1723"/>
                <a:gd name="T26" fmla="*/ 1043 w 2660"/>
                <a:gd name="T27" fmla="*/ 310 h 1723"/>
                <a:gd name="T28" fmla="*/ 853 w 2660"/>
                <a:gd name="T29" fmla="*/ 423 h 1723"/>
                <a:gd name="T30" fmla="*/ 712 w 2660"/>
                <a:gd name="T31" fmla="*/ 430 h 1723"/>
                <a:gd name="T32" fmla="*/ 599 w 2660"/>
                <a:gd name="T33" fmla="*/ 571 h 1723"/>
                <a:gd name="T34" fmla="*/ 578 w 2660"/>
                <a:gd name="T35" fmla="*/ 402 h 1723"/>
                <a:gd name="T36" fmla="*/ 434 w 2660"/>
                <a:gd name="T37" fmla="*/ 342 h 1723"/>
                <a:gd name="T38" fmla="*/ 293 w 2660"/>
                <a:gd name="T39" fmla="*/ 546 h 1723"/>
                <a:gd name="T40" fmla="*/ 240 w 2660"/>
                <a:gd name="T41" fmla="*/ 754 h 1723"/>
                <a:gd name="T42" fmla="*/ 356 w 2660"/>
                <a:gd name="T43" fmla="*/ 779 h 1723"/>
                <a:gd name="T44" fmla="*/ 441 w 2660"/>
                <a:gd name="T45" fmla="*/ 532 h 1723"/>
                <a:gd name="T46" fmla="*/ 518 w 2660"/>
                <a:gd name="T47" fmla="*/ 694 h 1723"/>
                <a:gd name="T48" fmla="*/ 412 w 2660"/>
                <a:gd name="T49" fmla="*/ 779 h 1723"/>
                <a:gd name="T50" fmla="*/ 268 w 2660"/>
                <a:gd name="T51" fmla="*/ 811 h 1723"/>
                <a:gd name="T52" fmla="*/ 191 w 2660"/>
                <a:gd name="T53" fmla="*/ 885 h 1723"/>
                <a:gd name="T54" fmla="*/ 191 w 2660"/>
                <a:gd name="T55" fmla="*/ 948 h 1723"/>
                <a:gd name="T56" fmla="*/ 102 w 2660"/>
                <a:gd name="T57" fmla="*/ 1001 h 1723"/>
                <a:gd name="T58" fmla="*/ 18 w 2660"/>
                <a:gd name="T59" fmla="*/ 1184 h 1723"/>
                <a:gd name="T60" fmla="*/ 127 w 2660"/>
                <a:gd name="T61" fmla="*/ 1138 h 1723"/>
                <a:gd name="T62" fmla="*/ 346 w 2660"/>
                <a:gd name="T63" fmla="*/ 1156 h 1723"/>
                <a:gd name="T64" fmla="*/ 314 w 2660"/>
                <a:gd name="T65" fmla="*/ 1040 h 1723"/>
                <a:gd name="T66" fmla="*/ 423 w 2660"/>
                <a:gd name="T67" fmla="*/ 1198 h 1723"/>
                <a:gd name="T68" fmla="*/ 508 w 2660"/>
                <a:gd name="T69" fmla="*/ 1096 h 1723"/>
                <a:gd name="T70" fmla="*/ 571 w 2660"/>
                <a:gd name="T71" fmla="*/ 1025 h 1723"/>
                <a:gd name="T72" fmla="*/ 624 w 2660"/>
                <a:gd name="T73" fmla="*/ 1029 h 1723"/>
                <a:gd name="T74" fmla="*/ 606 w 2660"/>
                <a:gd name="T75" fmla="*/ 1107 h 1723"/>
                <a:gd name="T76" fmla="*/ 483 w 2660"/>
                <a:gd name="T77" fmla="*/ 1149 h 1723"/>
                <a:gd name="T78" fmla="*/ 603 w 2660"/>
                <a:gd name="T79" fmla="*/ 1205 h 1723"/>
                <a:gd name="T80" fmla="*/ 599 w 2660"/>
                <a:gd name="T81" fmla="*/ 1343 h 1723"/>
                <a:gd name="T82" fmla="*/ 708 w 2660"/>
                <a:gd name="T83" fmla="*/ 1561 h 1723"/>
                <a:gd name="T84" fmla="*/ 877 w 2660"/>
                <a:gd name="T85" fmla="*/ 1473 h 1723"/>
                <a:gd name="T86" fmla="*/ 832 w 2660"/>
                <a:gd name="T87" fmla="*/ 1406 h 1723"/>
                <a:gd name="T88" fmla="*/ 849 w 2660"/>
                <a:gd name="T89" fmla="*/ 1357 h 1723"/>
                <a:gd name="T90" fmla="*/ 983 w 2660"/>
                <a:gd name="T91" fmla="*/ 1385 h 1723"/>
                <a:gd name="T92" fmla="*/ 1075 w 2660"/>
                <a:gd name="T93" fmla="*/ 1441 h 1723"/>
                <a:gd name="T94" fmla="*/ 1184 w 2660"/>
                <a:gd name="T95" fmla="*/ 1554 h 1723"/>
                <a:gd name="T96" fmla="*/ 1346 w 2660"/>
                <a:gd name="T97" fmla="*/ 1431 h 1723"/>
                <a:gd name="T98" fmla="*/ 1455 w 2660"/>
                <a:gd name="T99" fmla="*/ 1660 h 1723"/>
                <a:gd name="T100" fmla="*/ 1455 w 2660"/>
                <a:gd name="T101" fmla="*/ 1540 h 1723"/>
                <a:gd name="T102" fmla="*/ 1533 w 2660"/>
                <a:gd name="T103" fmla="*/ 1455 h 1723"/>
                <a:gd name="T104" fmla="*/ 1628 w 2660"/>
                <a:gd name="T105" fmla="*/ 1420 h 1723"/>
                <a:gd name="T106" fmla="*/ 1755 w 2660"/>
                <a:gd name="T107" fmla="*/ 1188 h 1723"/>
                <a:gd name="T108" fmla="*/ 1741 w 2660"/>
                <a:gd name="T109" fmla="*/ 1159 h 1723"/>
                <a:gd name="T110" fmla="*/ 1825 w 2660"/>
                <a:gd name="T111" fmla="*/ 1159 h 1723"/>
                <a:gd name="T112" fmla="*/ 1882 w 2660"/>
                <a:gd name="T113" fmla="*/ 1064 h 1723"/>
                <a:gd name="T114" fmla="*/ 1934 w 2660"/>
                <a:gd name="T115" fmla="*/ 839 h 1723"/>
                <a:gd name="T116" fmla="*/ 2283 w 2660"/>
                <a:gd name="T117" fmla="*/ 680 h 1723"/>
                <a:gd name="T118" fmla="*/ 2297 w 2660"/>
                <a:gd name="T119" fmla="*/ 768 h 1723"/>
                <a:gd name="T120" fmla="*/ 2505 w 2660"/>
                <a:gd name="T121" fmla="*/ 645 h 1723"/>
                <a:gd name="T122" fmla="*/ 2621 w 2660"/>
                <a:gd name="T123" fmla="*/ 578 h 1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0" h="1723">
                  <a:moveTo>
                    <a:pt x="2618" y="501"/>
                  </a:moveTo>
                  <a:lnTo>
                    <a:pt x="2611" y="497"/>
                  </a:lnTo>
                  <a:lnTo>
                    <a:pt x="2607" y="497"/>
                  </a:lnTo>
                  <a:lnTo>
                    <a:pt x="2600" y="501"/>
                  </a:lnTo>
                  <a:lnTo>
                    <a:pt x="2600" y="504"/>
                  </a:lnTo>
                  <a:lnTo>
                    <a:pt x="2597" y="504"/>
                  </a:lnTo>
                  <a:lnTo>
                    <a:pt x="2590" y="490"/>
                  </a:lnTo>
                  <a:lnTo>
                    <a:pt x="2576" y="465"/>
                  </a:lnTo>
                  <a:lnTo>
                    <a:pt x="2554" y="451"/>
                  </a:lnTo>
                  <a:lnTo>
                    <a:pt x="2537" y="437"/>
                  </a:lnTo>
                  <a:lnTo>
                    <a:pt x="2519" y="430"/>
                  </a:lnTo>
                  <a:lnTo>
                    <a:pt x="2516" y="427"/>
                  </a:lnTo>
                  <a:lnTo>
                    <a:pt x="2477" y="395"/>
                  </a:lnTo>
                  <a:lnTo>
                    <a:pt x="2473" y="395"/>
                  </a:lnTo>
                  <a:lnTo>
                    <a:pt x="2470" y="395"/>
                  </a:lnTo>
                  <a:lnTo>
                    <a:pt x="2459" y="395"/>
                  </a:lnTo>
                  <a:lnTo>
                    <a:pt x="2452" y="395"/>
                  </a:lnTo>
                  <a:lnTo>
                    <a:pt x="2442" y="395"/>
                  </a:lnTo>
                  <a:lnTo>
                    <a:pt x="2438" y="391"/>
                  </a:lnTo>
                  <a:lnTo>
                    <a:pt x="2435" y="388"/>
                  </a:lnTo>
                  <a:lnTo>
                    <a:pt x="2428" y="384"/>
                  </a:lnTo>
                  <a:lnTo>
                    <a:pt x="2424" y="384"/>
                  </a:lnTo>
                  <a:lnTo>
                    <a:pt x="2417" y="384"/>
                  </a:lnTo>
                  <a:lnTo>
                    <a:pt x="2417" y="384"/>
                  </a:lnTo>
                  <a:lnTo>
                    <a:pt x="2413" y="409"/>
                  </a:lnTo>
                  <a:lnTo>
                    <a:pt x="2413" y="427"/>
                  </a:lnTo>
                  <a:lnTo>
                    <a:pt x="2410" y="437"/>
                  </a:lnTo>
                  <a:lnTo>
                    <a:pt x="2396" y="437"/>
                  </a:lnTo>
                  <a:lnTo>
                    <a:pt x="2396" y="430"/>
                  </a:lnTo>
                  <a:lnTo>
                    <a:pt x="2378" y="405"/>
                  </a:lnTo>
                  <a:lnTo>
                    <a:pt x="2396" y="395"/>
                  </a:lnTo>
                  <a:lnTo>
                    <a:pt x="2392" y="388"/>
                  </a:lnTo>
                  <a:lnTo>
                    <a:pt x="2354" y="405"/>
                  </a:lnTo>
                  <a:lnTo>
                    <a:pt x="2347" y="402"/>
                  </a:lnTo>
                  <a:lnTo>
                    <a:pt x="2301" y="398"/>
                  </a:lnTo>
                  <a:lnTo>
                    <a:pt x="2283" y="420"/>
                  </a:lnTo>
                  <a:lnTo>
                    <a:pt x="2269" y="398"/>
                  </a:lnTo>
                  <a:lnTo>
                    <a:pt x="2269" y="398"/>
                  </a:lnTo>
                  <a:lnTo>
                    <a:pt x="2269" y="395"/>
                  </a:lnTo>
                  <a:lnTo>
                    <a:pt x="2269" y="388"/>
                  </a:lnTo>
                  <a:lnTo>
                    <a:pt x="2269" y="381"/>
                  </a:lnTo>
                  <a:lnTo>
                    <a:pt x="2269" y="370"/>
                  </a:lnTo>
                  <a:lnTo>
                    <a:pt x="2262" y="360"/>
                  </a:lnTo>
                  <a:lnTo>
                    <a:pt x="2258" y="353"/>
                  </a:lnTo>
                  <a:lnTo>
                    <a:pt x="2251" y="346"/>
                  </a:lnTo>
                  <a:lnTo>
                    <a:pt x="2241" y="342"/>
                  </a:lnTo>
                  <a:lnTo>
                    <a:pt x="2234" y="342"/>
                  </a:lnTo>
                  <a:lnTo>
                    <a:pt x="2227" y="342"/>
                  </a:lnTo>
                  <a:lnTo>
                    <a:pt x="2220" y="342"/>
                  </a:lnTo>
                  <a:lnTo>
                    <a:pt x="2216" y="346"/>
                  </a:lnTo>
                  <a:lnTo>
                    <a:pt x="2213" y="346"/>
                  </a:lnTo>
                  <a:lnTo>
                    <a:pt x="2213" y="346"/>
                  </a:lnTo>
                  <a:lnTo>
                    <a:pt x="2206" y="346"/>
                  </a:lnTo>
                  <a:lnTo>
                    <a:pt x="2199" y="346"/>
                  </a:lnTo>
                  <a:lnTo>
                    <a:pt x="2188" y="349"/>
                  </a:lnTo>
                  <a:lnTo>
                    <a:pt x="2181" y="349"/>
                  </a:lnTo>
                  <a:lnTo>
                    <a:pt x="2174" y="346"/>
                  </a:lnTo>
                  <a:lnTo>
                    <a:pt x="2167" y="346"/>
                  </a:lnTo>
                  <a:lnTo>
                    <a:pt x="2160" y="342"/>
                  </a:lnTo>
                  <a:lnTo>
                    <a:pt x="2153" y="338"/>
                  </a:lnTo>
                  <a:lnTo>
                    <a:pt x="2149" y="338"/>
                  </a:lnTo>
                  <a:lnTo>
                    <a:pt x="2146" y="342"/>
                  </a:lnTo>
                  <a:lnTo>
                    <a:pt x="2146" y="331"/>
                  </a:lnTo>
                  <a:lnTo>
                    <a:pt x="2139" y="324"/>
                  </a:lnTo>
                  <a:lnTo>
                    <a:pt x="2139" y="324"/>
                  </a:lnTo>
                  <a:lnTo>
                    <a:pt x="2139" y="317"/>
                  </a:lnTo>
                  <a:lnTo>
                    <a:pt x="2139" y="307"/>
                  </a:lnTo>
                  <a:lnTo>
                    <a:pt x="2132" y="296"/>
                  </a:lnTo>
                  <a:lnTo>
                    <a:pt x="2128" y="293"/>
                  </a:lnTo>
                  <a:lnTo>
                    <a:pt x="2121" y="289"/>
                  </a:lnTo>
                  <a:lnTo>
                    <a:pt x="2118" y="293"/>
                  </a:lnTo>
                  <a:lnTo>
                    <a:pt x="2111" y="296"/>
                  </a:lnTo>
                  <a:lnTo>
                    <a:pt x="2107" y="300"/>
                  </a:lnTo>
                  <a:lnTo>
                    <a:pt x="2103" y="300"/>
                  </a:lnTo>
                  <a:lnTo>
                    <a:pt x="2100" y="303"/>
                  </a:lnTo>
                  <a:lnTo>
                    <a:pt x="2100" y="303"/>
                  </a:lnTo>
                  <a:lnTo>
                    <a:pt x="2096" y="303"/>
                  </a:lnTo>
                  <a:lnTo>
                    <a:pt x="2093" y="303"/>
                  </a:lnTo>
                  <a:lnTo>
                    <a:pt x="2093" y="303"/>
                  </a:lnTo>
                  <a:lnTo>
                    <a:pt x="2089" y="300"/>
                  </a:lnTo>
                  <a:lnTo>
                    <a:pt x="2089" y="296"/>
                  </a:lnTo>
                  <a:lnTo>
                    <a:pt x="2089" y="289"/>
                  </a:lnTo>
                  <a:lnTo>
                    <a:pt x="2086" y="286"/>
                  </a:lnTo>
                  <a:lnTo>
                    <a:pt x="2082" y="282"/>
                  </a:lnTo>
                  <a:lnTo>
                    <a:pt x="2075" y="282"/>
                  </a:lnTo>
                  <a:lnTo>
                    <a:pt x="2065" y="282"/>
                  </a:lnTo>
                  <a:lnTo>
                    <a:pt x="2054" y="279"/>
                  </a:lnTo>
                  <a:lnTo>
                    <a:pt x="2044" y="275"/>
                  </a:lnTo>
                  <a:lnTo>
                    <a:pt x="2033" y="275"/>
                  </a:lnTo>
                  <a:lnTo>
                    <a:pt x="2026" y="272"/>
                  </a:lnTo>
                  <a:lnTo>
                    <a:pt x="2019" y="268"/>
                  </a:lnTo>
                  <a:lnTo>
                    <a:pt x="2019" y="268"/>
                  </a:lnTo>
                  <a:lnTo>
                    <a:pt x="2022" y="275"/>
                  </a:lnTo>
                  <a:lnTo>
                    <a:pt x="2019" y="279"/>
                  </a:lnTo>
                  <a:lnTo>
                    <a:pt x="2012" y="286"/>
                  </a:lnTo>
                  <a:lnTo>
                    <a:pt x="2005" y="286"/>
                  </a:lnTo>
                  <a:lnTo>
                    <a:pt x="1998" y="286"/>
                  </a:lnTo>
                  <a:lnTo>
                    <a:pt x="1998" y="293"/>
                  </a:lnTo>
                  <a:lnTo>
                    <a:pt x="1994" y="300"/>
                  </a:lnTo>
                  <a:lnTo>
                    <a:pt x="1994" y="307"/>
                  </a:lnTo>
                  <a:lnTo>
                    <a:pt x="1994" y="314"/>
                  </a:lnTo>
                  <a:lnTo>
                    <a:pt x="1994" y="321"/>
                  </a:lnTo>
                  <a:lnTo>
                    <a:pt x="1994" y="324"/>
                  </a:lnTo>
                  <a:lnTo>
                    <a:pt x="1994" y="324"/>
                  </a:lnTo>
                  <a:lnTo>
                    <a:pt x="1984" y="328"/>
                  </a:lnTo>
                  <a:lnTo>
                    <a:pt x="1973" y="335"/>
                  </a:lnTo>
                  <a:lnTo>
                    <a:pt x="1948" y="321"/>
                  </a:lnTo>
                  <a:lnTo>
                    <a:pt x="1941" y="324"/>
                  </a:lnTo>
                  <a:lnTo>
                    <a:pt x="1927" y="324"/>
                  </a:lnTo>
                  <a:lnTo>
                    <a:pt x="1910" y="310"/>
                  </a:lnTo>
                  <a:lnTo>
                    <a:pt x="1910" y="310"/>
                  </a:lnTo>
                  <a:lnTo>
                    <a:pt x="1906" y="314"/>
                  </a:lnTo>
                  <a:lnTo>
                    <a:pt x="1903" y="321"/>
                  </a:lnTo>
                  <a:lnTo>
                    <a:pt x="1899" y="328"/>
                  </a:lnTo>
                  <a:lnTo>
                    <a:pt x="1896" y="331"/>
                  </a:lnTo>
                  <a:lnTo>
                    <a:pt x="1892" y="338"/>
                  </a:lnTo>
                  <a:lnTo>
                    <a:pt x="1889" y="342"/>
                  </a:lnTo>
                  <a:lnTo>
                    <a:pt x="1885" y="346"/>
                  </a:lnTo>
                  <a:lnTo>
                    <a:pt x="1882" y="349"/>
                  </a:lnTo>
                  <a:lnTo>
                    <a:pt x="1882" y="353"/>
                  </a:lnTo>
                  <a:lnTo>
                    <a:pt x="1878" y="335"/>
                  </a:lnTo>
                  <a:lnTo>
                    <a:pt x="1867" y="321"/>
                  </a:lnTo>
                  <a:lnTo>
                    <a:pt x="1867" y="289"/>
                  </a:lnTo>
                  <a:lnTo>
                    <a:pt x="1871" y="268"/>
                  </a:lnTo>
                  <a:lnTo>
                    <a:pt x="1871" y="261"/>
                  </a:lnTo>
                  <a:lnTo>
                    <a:pt x="1867" y="257"/>
                  </a:lnTo>
                  <a:lnTo>
                    <a:pt x="1864" y="254"/>
                  </a:lnTo>
                  <a:lnTo>
                    <a:pt x="1860" y="254"/>
                  </a:lnTo>
                  <a:lnTo>
                    <a:pt x="1857" y="254"/>
                  </a:lnTo>
                  <a:lnTo>
                    <a:pt x="1853" y="257"/>
                  </a:lnTo>
                  <a:lnTo>
                    <a:pt x="1853" y="257"/>
                  </a:lnTo>
                  <a:lnTo>
                    <a:pt x="1853" y="254"/>
                  </a:lnTo>
                  <a:lnTo>
                    <a:pt x="1850" y="250"/>
                  </a:lnTo>
                  <a:lnTo>
                    <a:pt x="1843" y="247"/>
                  </a:lnTo>
                  <a:lnTo>
                    <a:pt x="1832" y="243"/>
                  </a:lnTo>
                  <a:lnTo>
                    <a:pt x="1822" y="240"/>
                  </a:lnTo>
                  <a:lnTo>
                    <a:pt x="1811" y="240"/>
                  </a:lnTo>
                  <a:lnTo>
                    <a:pt x="1804" y="240"/>
                  </a:lnTo>
                  <a:lnTo>
                    <a:pt x="1801" y="243"/>
                  </a:lnTo>
                  <a:lnTo>
                    <a:pt x="1793" y="243"/>
                  </a:lnTo>
                  <a:lnTo>
                    <a:pt x="1786" y="250"/>
                  </a:lnTo>
                  <a:lnTo>
                    <a:pt x="1779" y="254"/>
                  </a:lnTo>
                  <a:lnTo>
                    <a:pt x="1772" y="254"/>
                  </a:lnTo>
                  <a:lnTo>
                    <a:pt x="1762" y="254"/>
                  </a:lnTo>
                  <a:lnTo>
                    <a:pt x="1751" y="250"/>
                  </a:lnTo>
                  <a:lnTo>
                    <a:pt x="1744" y="247"/>
                  </a:lnTo>
                  <a:lnTo>
                    <a:pt x="1741" y="247"/>
                  </a:lnTo>
                  <a:lnTo>
                    <a:pt x="1737" y="247"/>
                  </a:lnTo>
                  <a:lnTo>
                    <a:pt x="1702" y="226"/>
                  </a:lnTo>
                  <a:lnTo>
                    <a:pt x="1681" y="226"/>
                  </a:lnTo>
                  <a:lnTo>
                    <a:pt x="1663" y="222"/>
                  </a:lnTo>
                  <a:lnTo>
                    <a:pt x="1649" y="215"/>
                  </a:lnTo>
                  <a:lnTo>
                    <a:pt x="1642" y="212"/>
                  </a:lnTo>
                  <a:lnTo>
                    <a:pt x="1631" y="205"/>
                  </a:lnTo>
                  <a:lnTo>
                    <a:pt x="1628" y="198"/>
                  </a:lnTo>
                  <a:lnTo>
                    <a:pt x="1638" y="194"/>
                  </a:lnTo>
                  <a:lnTo>
                    <a:pt x="1638" y="194"/>
                  </a:lnTo>
                  <a:lnTo>
                    <a:pt x="1638" y="187"/>
                  </a:lnTo>
                  <a:lnTo>
                    <a:pt x="1635" y="180"/>
                  </a:lnTo>
                  <a:lnTo>
                    <a:pt x="1631" y="176"/>
                  </a:lnTo>
                  <a:lnTo>
                    <a:pt x="1628" y="176"/>
                  </a:lnTo>
                  <a:lnTo>
                    <a:pt x="1624" y="176"/>
                  </a:lnTo>
                  <a:lnTo>
                    <a:pt x="1621" y="180"/>
                  </a:lnTo>
                  <a:lnTo>
                    <a:pt x="1617" y="180"/>
                  </a:lnTo>
                  <a:lnTo>
                    <a:pt x="1617" y="183"/>
                  </a:lnTo>
                  <a:lnTo>
                    <a:pt x="1614" y="187"/>
                  </a:lnTo>
                  <a:lnTo>
                    <a:pt x="1610" y="194"/>
                  </a:lnTo>
                  <a:lnTo>
                    <a:pt x="1607" y="201"/>
                  </a:lnTo>
                  <a:lnTo>
                    <a:pt x="1600" y="205"/>
                  </a:lnTo>
                  <a:lnTo>
                    <a:pt x="1596" y="208"/>
                  </a:lnTo>
                  <a:lnTo>
                    <a:pt x="1589" y="212"/>
                  </a:lnTo>
                  <a:lnTo>
                    <a:pt x="1586" y="219"/>
                  </a:lnTo>
                  <a:lnTo>
                    <a:pt x="1582" y="222"/>
                  </a:lnTo>
                  <a:lnTo>
                    <a:pt x="1579" y="229"/>
                  </a:lnTo>
                  <a:lnTo>
                    <a:pt x="1575" y="233"/>
                  </a:lnTo>
                  <a:lnTo>
                    <a:pt x="1575" y="236"/>
                  </a:lnTo>
                  <a:lnTo>
                    <a:pt x="1564" y="236"/>
                  </a:lnTo>
                  <a:lnTo>
                    <a:pt x="1561" y="215"/>
                  </a:lnTo>
                  <a:lnTo>
                    <a:pt x="1554" y="205"/>
                  </a:lnTo>
                  <a:lnTo>
                    <a:pt x="1579" y="201"/>
                  </a:lnTo>
                  <a:lnTo>
                    <a:pt x="1607" y="166"/>
                  </a:lnTo>
                  <a:lnTo>
                    <a:pt x="1617" y="155"/>
                  </a:lnTo>
                  <a:lnTo>
                    <a:pt x="1624" y="145"/>
                  </a:lnTo>
                  <a:lnTo>
                    <a:pt x="1631" y="138"/>
                  </a:lnTo>
                  <a:lnTo>
                    <a:pt x="1635" y="131"/>
                  </a:lnTo>
                  <a:lnTo>
                    <a:pt x="1635" y="127"/>
                  </a:lnTo>
                  <a:lnTo>
                    <a:pt x="1635" y="124"/>
                  </a:lnTo>
                  <a:lnTo>
                    <a:pt x="1638" y="99"/>
                  </a:lnTo>
                  <a:lnTo>
                    <a:pt x="1638" y="88"/>
                  </a:lnTo>
                  <a:lnTo>
                    <a:pt x="1638" y="78"/>
                  </a:lnTo>
                  <a:lnTo>
                    <a:pt x="1635" y="67"/>
                  </a:lnTo>
                  <a:lnTo>
                    <a:pt x="1628" y="60"/>
                  </a:lnTo>
                  <a:lnTo>
                    <a:pt x="1617" y="57"/>
                  </a:lnTo>
                  <a:lnTo>
                    <a:pt x="1610" y="53"/>
                  </a:lnTo>
                  <a:lnTo>
                    <a:pt x="1603" y="53"/>
                  </a:lnTo>
                  <a:lnTo>
                    <a:pt x="1596" y="57"/>
                  </a:lnTo>
                  <a:lnTo>
                    <a:pt x="1586" y="60"/>
                  </a:lnTo>
                  <a:lnTo>
                    <a:pt x="1579" y="67"/>
                  </a:lnTo>
                  <a:lnTo>
                    <a:pt x="1564" y="71"/>
                  </a:lnTo>
                  <a:lnTo>
                    <a:pt x="1554" y="71"/>
                  </a:lnTo>
                  <a:lnTo>
                    <a:pt x="1550" y="71"/>
                  </a:lnTo>
                  <a:lnTo>
                    <a:pt x="1547" y="71"/>
                  </a:lnTo>
                  <a:lnTo>
                    <a:pt x="1547" y="53"/>
                  </a:lnTo>
                  <a:lnTo>
                    <a:pt x="1540" y="46"/>
                  </a:lnTo>
                  <a:lnTo>
                    <a:pt x="1550" y="18"/>
                  </a:lnTo>
                  <a:lnTo>
                    <a:pt x="1550" y="18"/>
                  </a:lnTo>
                  <a:lnTo>
                    <a:pt x="1554" y="18"/>
                  </a:lnTo>
                  <a:lnTo>
                    <a:pt x="1554" y="14"/>
                  </a:lnTo>
                  <a:lnTo>
                    <a:pt x="1557" y="14"/>
                  </a:lnTo>
                  <a:lnTo>
                    <a:pt x="1557" y="11"/>
                  </a:lnTo>
                  <a:lnTo>
                    <a:pt x="1554" y="7"/>
                  </a:lnTo>
                  <a:lnTo>
                    <a:pt x="1550" y="4"/>
                  </a:lnTo>
                  <a:lnTo>
                    <a:pt x="1536" y="0"/>
                  </a:lnTo>
                  <a:lnTo>
                    <a:pt x="1529" y="0"/>
                  </a:lnTo>
                  <a:lnTo>
                    <a:pt x="1519" y="4"/>
                  </a:lnTo>
                  <a:lnTo>
                    <a:pt x="1512" y="11"/>
                  </a:lnTo>
                  <a:lnTo>
                    <a:pt x="1508" y="14"/>
                  </a:lnTo>
                  <a:lnTo>
                    <a:pt x="1505" y="18"/>
                  </a:lnTo>
                  <a:lnTo>
                    <a:pt x="1501" y="25"/>
                  </a:lnTo>
                  <a:lnTo>
                    <a:pt x="1498" y="32"/>
                  </a:lnTo>
                  <a:lnTo>
                    <a:pt x="1490" y="39"/>
                  </a:lnTo>
                  <a:lnTo>
                    <a:pt x="1487" y="46"/>
                  </a:lnTo>
                  <a:lnTo>
                    <a:pt x="1480" y="50"/>
                  </a:lnTo>
                  <a:lnTo>
                    <a:pt x="1480" y="53"/>
                  </a:lnTo>
                  <a:lnTo>
                    <a:pt x="1476" y="57"/>
                  </a:lnTo>
                  <a:lnTo>
                    <a:pt x="1480" y="64"/>
                  </a:lnTo>
                  <a:lnTo>
                    <a:pt x="1473" y="78"/>
                  </a:lnTo>
                  <a:lnTo>
                    <a:pt x="1455" y="71"/>
                  </a:lnTo>
                  <a:lnTo>
                    <a:pt x="1452" y="71"/>
                  </a:lnTo>
                  <a:lnTo>
                    <a:pt x="1448" y="71"/>
                  </a:lnTo>
                  <a:lnTo>
                    <a:pt x="1448" y="71"/>
                  </a:lnTo>
                  <a:lnTo>
                    <a:pt x="1452" y="74"/>
                  </a:lnTo>
                  <a:lnTo>
                    <a:pt x="1455" y="78"/>
                  </a:lnTo>
                  <a:lnTo>
                    <a:pt x="1455" y="81"/>
                  </a:lnTo>
                  <a:lnTo>
                    <a:pt x="1455" y="81"/>
                  </a:lnTo>
                  <a:lnTo>
                    <a:pt x="1483" y="102"/>
                  </a:lnTo>
                  <a:lnTo>
                    <a:pt x="1483" y="102"/>
                  </a:lnTo>
                  <a:lnTo>
                    <a:pt x="1483" y="109"/>
                  </a:lnTo>
                  <a:lnTo>
                    <a:pt x="1483" y="117"/>
                  </a:lnTo>
                  <a:lnTo>
                    <a:pt x="1483" y="127"/>
                  </a:lnTo>
                  <a:lnTo>
                    <a:pt x="1480" y="134"/>
                  </a:lnTo>
                  <a:lnTo>
                    <a:pt x="1476" y="134"/>
                  </a:lnTo>
                  <a:lnTo>
                    <a:pt x="1473" y="134"/>
                  </a:lnTo>
                  <a:lnTo>
                    <a:pt x="1466" y="127"/>
                  </a:lnTo>
                  <a:lnTo>
                    <a:pt x="1462" y="117"/>
                  </a:lnTo>
                  <a:lnTo>
                    <a:pt x="1459" y="106"/>
                  </a:lnTo>
                  <a:lnTo>
                    <a:pt x="1452" y="102"/>
                  </a:lnTo>
                  <a:lnTo>
                    <a:pt x="1441" y="95"/>
                  </a:lnTo>
                  <a:lnTo>
                    <a:pt x="1434" y="95"/>
                  </a:lnTo>
                  <a:lnTo>
                    <a:pt x="1424" y="95"/>
                  </a:lnTo>
                  <a:lnTo>
                    <a:pt x="1413" y="95"/>
                  </a:lnTo>
                  <a:lnTo>
                    <a:pt x="1402" y="95"/>
                  </a:lnTo>
                  <a:lnTo>
                    <a:pt x="1395" y="95"/>
                  </a:lnTo>
                  <a:lnTo>
                    <a:pt x="1392" y="92"/>
                  </a:lnTo>
                  <a:lnTo>
                    <a:pt x="1388" y="92"/>
                  </a:lnTo>
                  <a:lnTo>
                    <a:pt x="1388" y="88"/>
                  </a:lnTo>
                  <a:lnTo>
                    <a:pt x="1388" y="88"/>
                  </a:lnTo>
                  <a:lnTo>
                    <a:pt x="1388" y="88"/>
                  </a:lnTo>
                  <a:lnTo>
                    <a:pt x="1381" y="88"/>
                  </a:lnTo>
                  <a:lnTo>
                    <a:pt x="1378" y="92"/>
                  </a:lnTo>
                  <a:lnTo>
                    <a:pt x="1371" y="95"/>
                  </a:lnTo>
                  <a:lnTo>
                    <a:pt x="1364" y="99"/>
                  </a:lnTo>
                  <a:lnTo>
                    <a:pt x="1360" y="102"/>
                  </a:lnTo>
                  <a:lnTo>
                    <a:pt x="1353" y="109"/>
                  </a:lnTo>
                  <a:lnTo>
                    <a:pt x="1343" y="117"/>
                  </a:lnTo>
                  <a:lnTo>
                    <a:pt x="1328" y="120"/>
                  </a:lnTo>
                  <a:lnTo>
                    <a:pt x="1325" y="124"/>
                  </a:lnTo>
                  <a:lnTo>
                    <a:pt x="1318" y="131"/>
                  </a:lnTo>
                  <a:lnTo>
                    <a:pt x="1314" y="138"/>
                  </a:lnTo>
                  <a:lnTo>
                    <a:pt x="1307" y="145"/>
                  </a:lnTo>
                  <a:lnTo>
                    <a:pt x="1304" y="155"/>
                  </a:lnTo>
                  <a:lnTo>
                    <a:pt x="1300" y="162"/>
                  </a:lnTo>
                  <a:lnTo>
                    <a:pt x="1300" y="166"/>
                  </a:lnTo>
                  <a:lnTo>
                    <a:pt x="1300" y="169"/>
                  </a:lnTo>
                  <a:lnTo>
                    <a:pt x="1293" y="176"/>
                  </a:lnTo>
                  <a:lnTo>
                    <a:pt x="1286" y="183"/>
                  </a:lnTo>
                  <a:lnTo>
                    <a:pt x="1279" y="187"/>
                  </a:lnTo>
                  <a:lnTo>
                    <a:pt x="1276" y="191"/>
                  </a:lnTo>
                  <a:lnTo>
                    <a:pt x="1272" y="194"/>
                  </a:lnTo>
                  <a:lnTo>
                    <a:pt x="1272" y="198"/>
                  </a:lnTo>
                  <a:lnTo>
                    <a:pt x="1276" y="201"/>
                  </a:lnTo>
                  <a:lnTo>
                    <a:pt x="1276" y="208"/>
                  </a:lnTo>
                  <a:lnTo>
                    <a:pt x="1272" y="212"/>
                  </a:lnTo>
                  <a:lnTo>
                    <a:pt x="1265" y="215"/>
                  </a:lnTo>
                  <a:lnTo>
                    <a:pt x="1251" y="219"/>
                  </a:lnTo>
                  <a:lnTo>
                    <a:pt x="1233" y="226"/>
                  </a:lnTo>
                  <a:lnTo>
                    <a:pt x="1223" y="233"/>
                  </a:lnTo>
                  <a:lnTo>
                    <a:pt x="1216" y="247"/>
                  </a:lnTo>
                  <a:lnTo>
                    <a:pt x="1216" y="264"/>
                  </a:lnTo>
                  <a:lnTo>
                    <a:pt x="1216" y="279"/>
                  </a:lnTo>
                  <a:lnTo>
                    <a:pt x="1216" y="286"/>
                  </a:lnTo>
                  <a:lnTo>
                    <a:pt x="1219" y="289"/>
                  </a:lnTo>
                  <a:lnTo>
                    <a:pt x="1226" y="293"/>
                  </a:lnTo>
                  <a:lnTo>
                    <a:pt x="1230" y="293"/>
                  </a:lnTo>
                  <a:lnTo>
                    <a:pt x="1237" y="293"/>
                  </a:lnTo>
                  <a:lnTo>
                    <a:pt x="1237" y="293"/>
                  </a:lnTo>
                  <a:lnTo>
                    <a:pt x="1237" y="296"/>
                  </a:lnTo>
                  <a:lnTo>
                    <a:pt x="1240" y="300"/>
                  </a:lnTo>
                  <a:lnTo>
                    <a:pt x="1244" y="307"/>
                  </a:lnTo>
                  <a:lnTo>
                    <a:pt x="1251" y="310"/>
                  </a:lnTo>
                  <a:lnTo>
                    <a:pt x="1254" y="310"/>
                  </a:lnTo>
                  <a:lnTo>
                    <a:pt x="1254" y="314"/>
                  </a:lnTo>
                  <a:lnTo>
                    <a:pt x="1254" y="363"/>
                  </a:lnTo>
                  <a:lnTo>
                    <a:pt x="1251" y="374"/>
                  </a:lnTo>
                  <a:lnTo>
                    <a:pt x="1251" y="381"/>
                  </a:lnTo>
                  <a:lnTo>
                    <a:pt x="1254" y="388"/>
                  </a:lnTo>
                  <a:lnTo>
                    <a:pt x="1258" y="391"/>
                  </a:lnTo>
                  <a:lnTo>
                    <a:pt x="1261" y="395"/>
                  </a:lnTo>
                  <a:lnTo>
                    <a:pt x="1265" y="395"/>
                  </a:lnTo>
                  <a:lnTo>
                    <a:pt x="1265" y="402"/>
                  </a:lnTo>
                  <a:lnTo>
                    <a:pt x="1254" y="402"/>
                  </a:lnTo>
                  <a:lnTo>
                    <a:pt x="1247" y="395"/>
                  </a:lnTo>
                  <a:lnTo>
                    <a:pt x="1240" y="391"/>
                  </a:lnTo>
                  <a:lnTo>
                    <a:pt x="1233" y="381"/>
                  </a:lnTo>
                  <a:lnTo>
                    <a:pt x="1233" y="377"/>
                  </a:lnTo>
                  <a:lnTo>
                    <a:pt x="1233" y="370"/>
                  </a:lnTo>
                  <a:lnTo>
                    <a:pt x="1233" y="363"/>
                  </a:lnTo>
                  <a:lnTo>
                    <a:pt x="1233" y="360"/>
                  </a:lnTo>
                  <a:lnTo>
                    <a:pt x="1230" y="356"/>
                  </a:lnTo>
                  <a:lnTo>
                    <a:pt x="1226" y="353"/>
                  </a:lnTo>
                  <a:lnTo>
                    <a:pt x="1226" y="353"/>
                  </a:lnTo>
                  <a:lnTo>
                    <a:pt x="1230" y="349"/>
                  </a:lnTo>
                  <a:lnTo>
                    <a:pt x="1233" y="342"/>
                  </a:lnTo>
                  <a:lnTo>
                    <a:pt x="1237" y="338"/>
                  </a:lnTo>
                  <a:lnTo>
                    <a:pt x="1240" y="331"/>
                  </a:lnTo>
                  <a:lnTo>
                    <a:pt x="1240" y="324"/>
                  </a:lnTo>
                  <a:lnTo>
                    <a:pt x="1240" y="317"/>
                  </a:lnTo>
                  <a:lnTo>
                    <a:pt x="1240" y="314"/>
                  </a:lnTo>
                  <a:lnTo>
                    <a:pt x="1237" y="314"/>
                  </a:lnTo>
                  <a:lnTo>
                    <a:pt x="1230" y="314"/>
                  </a:lnTo>
                  <a:lnTo>
                    <a:pt x="1223" y="314"/>
                  </a:lnTo>
                  <a:lnTo>
                    <a:pt x="1219" y="310"/>
                  </a:lnTo>
                  <a:lnTo>
                    <a:pt x="1216" y="307"/>
                  </a:lnTo>
                  <a:lnTo>
                    <a:pt x="1212" y="307"/>
                  </a:lnTo>
                  <a:lnTo>
                    <a:pt x="1212" y="303"/>
                  </a:lnTo>
                  <a:lnTo>
                    <a:pt x="1209" y="303"/>
                  </a:lnTo>
                  <a:lnTo>
                    <a:pt x="1205" y="303"/>
                  </a:lnTo>
                  <a:lnTo>
                    <a:pt x="1195" y="303"/>
                  </a:lnTo>
                  <a:lnTo>
                    <a:pt x="1188" y="300"/>
                  </a:lnTo>
                  <a:lnTo>
                    <a:pt x="1180" y="296"/>
                  </a:lnTo>
                  <a:lnTo>
                    <a:pt x="1177" y="293"/>
                  </a:lnTo>
                  <a:lnTo>
                    <a:pt x="1173" y="289"/>
                  </a:lnTo>
                  <a:lnTo>
                    <a:pt x="1170" y="289"/>
                  </a:lnTo>
                  <a:lnTo>
                    <a:pt x="1166" y="293"/>
                  </a:lnTo>
                  <a:lnTo>
                    <a:pt x="1166" y="296"/>
                  </a:lnTo>
                  <a:lnTo>
                    <a:pt x="1163" y="296"/>
                  </a:lnTo>
                  <a:lnTo>
                    <a:pt x="1159" y="293"/>
                  </a:lnTo>
                  <a:lnTo>
                    <a:pt x="1159" y="286"/>
                  </a:lnTo>
                  <a:lnTo>
                    <a:pt x="1159" y="279"/>
                  </a:lnTo>
                  <a:lnTo>
                    <a:pt x="1156" y="272"/>
                  </a:lnTo>
                  <a:lnTo>
                    <a:pt x="1156" y="261"/>
                  </a:lnTo>
                  <a:lnTo>
                    <a:pt x="1156" y="257"/>
                  </a:lnTo>
                  <a:lnTo>
                    <a:pt x="1152" y="254"/>
                  </a:lnTo>
                  <a:lnTo>
                    <a:pt x="1145" y="254"/>
                  </a:lnTo>
                  <a:lnTo>
                    <a:pt x="1142" y="254"/>
                  </a:lnTo>
                  <a:lnTo>
                    <a:pt x="1138" y="257"/>
                  </a:lnTo>
                  <a:lnTo>
                    <a:pt x="1138" y="257"/>
                  </a:lnTo>
                  <a:lnTo>
                    <a:pt x="1131" y="257"/>
                  </a:lnTo>
                  <a:lnTo>
                    <a:pt x="1131" y="261"/>
                  </a:lnTo>
                  <a:lnTo>
                    <a:pt x="1131" y="264"/>
                  </a:lnTo>
                  <a:lnTo>
                    <a:pt x="1131" y="272"/>
                  </a:lnTo>
                  <a:lnTo>
                    <a:pt x="1131" y="275"/>
                  </a:lnTo>
                  <a:lnTo>
                    <a:pt x="1131" y="279"/>
                  </a:lnTo>
                  <a:lnTo>
                    <a:pt x="1135" y="286"/>
                  </a:lnTo>
                  <a:lnTo>
                    <a:pt x="1135" y="289"/>
                  </a:lnTo>
                  <a:lnTo>
                    <a:pt x="1135" y="296"/>
                  </a:lnTo>
                  <a:lnTo>
                    <a:pt x="1135" y="300"/>
                  </a:lnTo>
                  <a:lnTo>
                    <a:pt x="1128" y="303"/>
                  </a:lnTo>
                  <a:lnTo>
                    <a:pt x="1121" y="310"/>
                  </a:lnTo>
                  <a:lnTo>
                    <a:pt x="1117" y="314"/>
                  </a:lnTo>
                  <a:lnTo>
                    <a:pt x="1114" y="321"/>
                  </a:lnTo>
                  <a:lnTo>
                    <a:pt x="1114" y="328"/>
                  </a:lnTo>
                  <a:lnTo>
                    <a:pt x="1114" y="335"/>
                  </a:lnTo>
                  <a:lnTo>
                    <a:pt x="1117" y="338"/>
                  </a:lnTo>
                  <a:lnTo>
                    <a:pt x="1121" y="342"/>
                  </a:lnTo>
                  <a:lnTo>
                    <a:pt x="1124" y="342"/>
                  </a:lnTo>
                  <a:lnTo>
                    <a:pt x="1128" y="346"/>
                  </a:lnTo>
                  <a:lnTo>
                    <a:pt x="1128" y="349"/>
                  </a:lnTo>
                  <a:lnTo>
                    <a:pt x="1124" y="360"/>
                  </a:lnTo>
                  <a:lnTo>
                    <a:pt x="1124" y="367"/>
                  </a:lnTo>
                  <a:lnTo>
                    <a:pt x="1121" y="374"/>
                  </a:lnTo>
                  <a:lnTo>
                    <a:pt x="1117" y="377"/>
                  </a:lnTo>
                  <a:lnTo>
                    <a:pt x="1114" y="384"/>
                  </a:lnTo>
                  <a:lnTo>
                    <a:pt x="1114" y="395"/>
                  </a:lnTo>
                  <a:lnTo>
                    <a:pt x="1114" y="402"/>
                  </a:lnTo>
                  <a:lnTo>
                    <a:pt x="1114" y="412"/>
                  </a:lnTo>
                  <a:lnTo>
                    <a:pt x="1114" y="416"/>
                  </a:lnTo>
                  <a:lnTo>
                    <a:pt x="1114" y="420"/>
                  </a:lnTo>
                  <a:lnTo>
                    <a:pt x="1131" y="420"/>
                  </a:lnTo>
                  <a:lnTo>
                    <a:pt x="1145" y="412"/>
                  </a:lnTo>
                  <a:lnTo>
                    <a:pt x="1152" y="409"/>
                  </a:lnTo>
                  <a:lnTo>
                    <a:pt x="1159" y="412"/>
                  </a:lnTo>
                  <a:lnTo>
                    <a:pt x="1163" y="416"/>
                  </a:lnTo>
                  <a:lnTo>
                    <a:pt x="1166" y="420"/>
                  </a:lnTo>
                  <a:lnTo>
                    <a:pt x="1170" y="423"/>
                  </a:lnTo>
                  <a:lnTo>
                    <a:pt x="1170" y="423"/>
                  </a:lnTo>
                  <a:lnTo>
                    <a:pt x="1170" y="427"/>
                  </a:lnTo>
                  <a:lnTo>
                    <a:pt x="1173" y="430"/>
                  </a:lnTo>
                  <a:lnTo>
                    <a:pt x="1173" y="437"/>
                  </a:lnTo>
                  <a:lnTo>
                    <a:pt x="1177" y="448"/>
                  </a:lnTo>
                  <a:lnTo>
                    <a:pt x="1177" y="455"/>
                  </a:lnTo>
                  <a:lnTo>
                    <a:pt x="1180" y="462"/>
                  </a:lnTo>
                  <a:lnTo>
                    <a:pt x="1180" y="469"/>
                  </a:lnTo>
                  <a:lnTo>
                    <a:pt x="1184" y="472"/>
                  </a:lnTo>
                  <a:lnTo>
                    <a:pt x="1188" y="472"/>
                  </a:lnTo>
                  <a:lnTo>
                    <a:pt x="1191" y="472"/>
                  </a:lnTo>
                  <a:lnTo>
                    <a:pt x="1191" y="472"/>
                  </a:lnTo>
                  <a:lnTo>
                    <a:pt x="1191" y="472"/>
                  </a:lnTo>
                  <a:lnTo>
                    <a:pt x="1198" y="472"/>
                  </a:lnTo>
                  <a:lnTo>
                    <a:pt x="1202" y="472"/>
                  </a:lnTo>
                  <a:lnTo>
                    <a:pt x="1205" y="476"/>
                  </a:lnTo>
                  <a:lnTo>
                    <a:pt x="1212" y="479"/>
                  </a:lnTo>
                  <a:lnTo>
                    <a:pt x="1219" y="483"/>
                  </a:lnTo>
                  <a:lnTo>
                    <a:pt x="1223" y="483"/>
                  </a:lnTo>
                  <a:lnTo>
                    <a:pt x="1226" y="483"/>
                  </a:lnTo>
                  <a:lnTo>
                    <a:pt x="1223" y="486"/>
                  </a:lnTo>
                  <a:lnTo>
                    <a:pt x="1216" y="490"/>
                  </a:lnTo>
                  <a:lnTo>
                    <a:pt x="1212" y="493"/>
                  </a:lnTo>
                  <a:lnTo>
                    <a:pt x="1209" y="493"/>
                  </a:lnTo>
                  <a:lnTo>
                    <a:pt x="1205" y="493"/>
                  </a:lnTo>
                  <a:lnTo>
                    <a:pt x="1202" y="497"/>
                  </a:lnTo>
                  <a:lnTo>
                    <a:pt x="1198" y="501"/>
                  </a:lnTo>
                  <a:lnTo>
                    <a:pt x="1195" y="504"/>
                  </a:lnTo>
                  <a:lnTo>
                    <a:pt x="1195" y="508"/>
                  </a:lnTo>
                  <a:lnTo>
                    <a:pt x="1198" y="511"/>
                  </a:lnTo>
                  <a:lnTo>
                    <a:pt x="1198" y="518"/>
                  </a:lnTo>
                  <a:lnTo>
                    <a:pt x="1202" y="525"/>
                  </a:lnTo>
                  <a:lnTo>
                    <a:pt x="1202" y="532"/>
                  </a:lnTo>
                  <a:lnTo>
                    <a:pt x="1202" y="543"/>
                  </a:lnTo>
                  <a:lnTo>
                    <a:pt x="1202" y="546"/>
                  </a:lnTo>
                  <a:lnTo>
                    <a:pt x="1198" y="550"/>
                  </a:lnTo>
                  <a:lnTo>
                    <a:pt x="1195" y="550"/>
                  </a:lnTo>
                  <a:lnTo>
                    <a:pt x="1191" y="550"/>
                  </a:lnTo>
                  <a:lnTo>
                    <a:pt x="1188" y="543"/>
                  </a:lnTo>
                  <a:lnTo>
                    <a:pt x="1188" y="539"/>
                  </a:lnTo>
                  <a:lnTo>
                    <a:pt x="1184" y="529"/>
                  </a:lnTo>
                  <a:lnTo>
                    <a:pt x="1184" y="522"/>
                  </a:lnTo>
                  <a:lnTo>
                    <a:pt x="1180" y="515"/>
                  </a:lnTo>
                  <a:lnTo>
                    <a:pt x="1177" y="508"/>
                  </a:lnTo>
                  <a:lnTo>
                    <a:pt x="1173" y="501"/>
                  </a:lnTo>
                  <a:lnTo>
                    <a:pt x="1170" y="501"/>
                  </a:lnTo>
                  <a:lnTo>
                    <a:pt x="1166" y="501"/>
                  </a:lnTo>
                  <a:lnTo>
                    <a:pt x="1166" y="504"/>
                  </a:lnTo>
                  <a:lnTo>
                    <a:pt x="1163" y="508"/>
                  </a:lnTo>
                  <a:lnTo>
                    <a:pt x="1163" y="511"/>
                  </a:lnTo>
                  <a:lnTo>
                    <a:pt x="1159" y="515"/>
                  </a:lnTo>
                  <a:lnTo>
                    <a:pt x="1156" y="518"/>
                  </a:lnTo>
                  <a:lnTo>
                    <a:pt x="1152" y="522"/>
                  </a:lnTo>
                  <a:lnTo>
                    <a:pt x="1149" y="522"/>
                  </a:lnTo>
                  <a:lnTo>
                    <a:pt x="1149" y="518"/>
                  </a:lnTo>
                  <a:lnTo>
                    <a:pt x="1152" y="515"/>
                  </a:lnTo>
                  <a:lnTo>
                    <a:pt x="1152" y="515"/>
                  </a:lnTo>
                  <a:lnTo>
                    <a:pt x="1152" y="511"/>
                  </a:lnTo>
                  <a:lnTo>
                    <a:pt x="1156" y="493"/>
                  </a:lnTo>
                  <a:lnTo>
                    <a:pt x="1159" y="465"/>
                  </a:lnTo>
                  <a:lnTo>
                    <a:pt x="1159" y="441"/>
                  </a:lnTo>
                  <a:lnTo>
                    <a:pt x="1159" y="430"/>
                  </a:lnTo>
                  <a:lnTo>
                    <a:pt x="1152" y="420"/>
                  </a:lnTo>
                  <a:lnTo>
                    <a:pt x="1145" y="430"/>
                  </a:lnTo>
                  <a:lnTo>
                    <a:pt x="1145" y="430"/>
                  </a:lnTo>
                  <a:lnTo>
                    <a:pt x="1138" y="430"/>
                  </a:lnTo>
                  <a:lnTo>
                    <a:pt x="1131" y="434"/>
                  </a:lnTo>
                  <a:lnTo>
                    <a:pt x="1128" y="434"/>
                  </a:lnTo>
                  <a:lnTo>
                    <a:pt x="1124" y="437"/>
                  </a:lnTo>
                  <a:lnTo>
                    <a:pt x="1124" y="441"/>
                  </a:lnTo>
                  <a:lnTo>
                    <a:pt x="1121" y="441"/>
                  </a:lnTo>
                  <a:lnTo>
                    <a:pt x="1121" y="444"/>
                  </a:lnTo>
                  <a:lnTo>
                    <a:pt x="1121" y="451"/>
                  </a:lnTo>
                  <a:lnTo>
                    <a:pt x="1121" y="462"/>
                  </a:lnTo>
                  <a:lnTo>
                    <a:pt x="1121" y="476"/>
                  </a:lnTo>
                  <a:lnTo>
                    <a:pt x="1121" y="486"/>
                  </a:lnTo>
                  <a:lnTo>
                    <a:pt x="1121" y="493"/>
                  </a:lnTo>
                  <a:lnTo>
                    <a:pt x="1121" y="501"/>
                  </a:lnTo>
                  <a:lnTo>
                    <a:pt x="1117" y="508"/>
                  </a:lnTo>
                  <a:lnTo>
                    <a:pt x="1114" y="511"/>
                  </a:lnTo>
                  <a:lnTo>
                    <a:pt x="1106" y="511"/>
                  </a:lnTo>
                  <a:lnTo>
                    <a:pt x="1099" y="515"/>
                  </a:lnTo>
                  <a:lnTo>
                    <a:pt x="1096" y="515"/>
                  </a:lnTo>
                  <a:lnTo>
                    <a:pt x="1089" y="518"/>
                  </a:lnTo>
                  <a:lnTo>
                    <a:pt x="1089" y="518"/>
                  </a:lnTo>
                  <a:lnTo>
                    <a:pt x="1078" y="522"/>
                  </a:lnTo>
                  <a:lnTo>
                    <a:pt x="1068" y="518"/>
                  </a:lnTo>
                  <a:lnTo>
                    <a:pt x="1061" y="518"/>
                  </a:lnTo>
                  <a:lnTo>
                    <a:pt x="1050" y="515"/>
                  </a:lnTo>
                  <a:lnTo>
                    <a:pt x="1047" y="511"/>
                  </a:lnTo>
                  <a:lnTo>
                    <a:pt x="1043" y="511"/>
                  </a:lnTo>
                  <a:lnTo>
                    <a:pt x="1047" y="508"/>
                  </a:lnTo>
                  <a:lnTo>
                    <a:pt x="1054" y="508"/>
                  </a:lnTo>
                  <a:lnTo>
                    <a:pt x="1061" y="504"/>
                  </a:lnTo>
                  <a:lnTo>
                    <a:pt x="1068" y="504"/>
                  </a:lnTo>
                  <a:lnTo>
                    <a:pt x="1078" y="501"/>
                  </a:lnTo>
                  <a:lnTo>
                    <a:pt x="1082" y="501"/>
                  </a:lnTo>
                  <a:lnTo>
                    <a:pt x="1085" y="501"/>
                  </a:lnTo>
                  <a:lnTo>
                    <a:pt x="1089" y="497"/>
                  </a:lnTo>
                  <a:lnTo>
                    <a:pt x="1092" y="493"/>
                  </a:lnTo>
                  <a:lnTo>
                    <a:pt x="1092" y="493"/>
                  </a:lnTo>
                  <a:lnTo>
                    <a:pt x="1092" y="490"/>
                  </a:lnTo>
                  <a:lnTo>
                    <a:pt x="1089" y="486"/>
                  </a:lnTo>
                  <a:lnTo>
                    <a:pt x="1089" y="483"/>
                  </a:lnTo>
                  <a:lnTo>
                    <a:pt x="1089" y="479"/>
                  </a:lnTo>
                  <a:lnTo>
                    <a:pt x="1089" y="479"/>
                  </a:lnTo>
                  <a:lnTo>
                    <a:pt x="1092" y="476"/>
                  </a:lnTo>
                  <a:lnTo>
                    <a:pt x="1096" y="472"/>
                  </a:lnTo>
                  <a:lnTo>
                    <a:pt x="1099" y="465"/>
                  </a:lnTo>
                  <a:lnTo>
                    <a:pt x="1103" y="458"/>
                  </a:lnTo>
                  <a:lnTo>
                    <a:pt x="1106" y="455"/>
                  </a:lnTo>
                  <a:lnTo>
                    <a:pt x="1110" y="451"/>
                  </a:lnTo>
                  <a:lnTo>
                    <a:pt x="1110" y="448"/>
                  </a:lnTo>
                  <a:lnTo>
                    <a:pt x="1114" y="444"/>
                  </a:lnTo>
                  <a:lnTo>
                    <a:pt x="1114" y="441"/>
                  </a:lnTo>
                  <a:lnTo>
                    <a:pt x="1110" y="437"/>
                  </a:lnTo>
                  <a:lnTo>
                    <a:pt x="1110" y="437"/>
                  </a:lnTo>
                  <a:lnTo>
                    <a:pt x="1110" y="437"/>
                  </a:lnTo>
                  <a:lnTo>
                    <a:pt x="1106" y="437"/>
                  </a:lnTo>
                  <a:lnTo>
                    <a:pt x="1103" y="434"/>
                  </a:lnTo>
                  <a:lnTo>
                    <a:pt x="1099" y="430"/>
                  </a:lnTo>
                  <a:lnTo>
                    <a:pt x="1099" y="430"/>
                  </a:lnTo>
                  <a:lnTo>
                    <a:pt x="1099" y="416"/>
                  </a:lnTo>
                  <a:lnTo>
                    <a:pt x="1099" y="395"/>
                  </a:lnTo>
                  <a:lnTo>
                    <a:pt x="1099" y="377"/>
                  </a:lnTo>
                  <a:lnTo>
                    <a:pt x="1099" y="367"/>
                  </a:lnTo>
                  <a:lnTo>
                    <a:pt x="1103" y="356"/>
                  </a:lnTo>
                  <a:lnTo>
                    <a:pt x="1099" y="349"/>
                  </a:lnTo>
                  <a:lnTo>
                    <a:pt x="1096" y="342"/>
                  </a:lnTo>
                  <a:lnTo>
                    <a:pt x="1096" y="335"/>
                  </a:lnTo>
                  <a:lnTo>
                    <a:pt x="1092" y="335"/>
                  </a:lnTo>
                  <a:lnTo>
                    <a:pt x="1092" y="307"/>
                  </a:lnTo>
                  <a:lnTo>
                    <a:pt x="1099" y="300"/>
                  </a:lnTo>
                  <a:lnTo>
                    <a:pt x="1103" y="289"/>
                  </a:lnTo>
                  <a:lnTo>
                    <a:pt x="1114" y="275"/>
                  </a:lnTo>
                  <a:lnTo>
                    <a:pt x="1117" y="272"/>
                  </a:lnTo>
                  <a:lnTo>
                    <a:pt x="1114" y="268"/>
                  </a:lnTo>
                  <a:lnTo>
                    <a:pt x="1110" y="264"/>
                  </a:lnTo>
                  <a:lnTo>
                    <a:pt x="1106" y="261"/>
                  </a:lnTo>
                  <a:lnTo>
                    <a:pt x="1103" y="261"/>
                  </a:lnTo>
                  <a:lnTo>
                    <a:pt x="1075" y="264"/>
                  </a:lnTo>
                  <a:lnTo>
                    <a:pt x="1071" y="257"/>
                  </a:lnTo>
                  <a:lnTo>
                    <a:pt x="1064" y="261"/>
                  </a:lnTo>
                  <a:lnTo>
                    <a:pt x="1057" y="264"/>
                  </a:lnTo>
                  <a:lnTo>
                    <a:pt x="1054" y="272"/>
                  </a:lnTo>
                  <a:lnTo>
                    <a:pt x="1054" y="282"/>
                  </a:lnTo>
                  <a:lnTo>
                    <a:pt x="1050" y="289"/>
                  </a:lnTo>
                  <a:lnTo>
                    <a:pt x="1050" y="293"/>
                  </a:lnTo>
                  <a:lnTo>
                    <a:pt x="1050" y="296"/>
                  </a:lnTo>
                  <a:lnTo>
                    <a:pt x="1047" y="303"/>
                  </a:lnTo>
                  <a:lnTo>
                    <a:pt x="1043" y="310"/>
                  </a:lnTo>
                  <a:lnTo>
                    <a:pt x="1036" y="314"/>
                  </a:lnTo>
                  <a:lnTo>
                    <a:pt x="1033" y="317"/>
                  </a:lnTo>
                  <a:lnTo>
                    <a:pt x="1033" y="321"/>
                  </a:lnTo>
                  <a:lnTo>
                    <a:pt x="1022" y="335"/>
                  </a:lnTo>
                  <a:lnTo>
                    <a:pt x="1018" y="360"/>
                  </a:lnTo>
                  <a:lnTo>
                    <a:pt x="1022" y="381"/>
                  </a:lnTo>
                  <a:lnTo>
                    <a:pt x="1022" y="388"/>
                  </a:lnTo>
                  <a:lnTo>
                    <a:pt x="1022" y="391"/>
                  </a:lnTo>
                  <a:lnTo>
                    <a:pt x="1025" y="395"/>
                  </a:lnTo>
                  <a:lnTo>
                    <a:pt x="1025" y="402"/>
                  </a:lnTo>
                  <a:lnTo>
                    <a:pt x="1029" y="409"/>
                  </a:lnTo>
                  <a:lnTo>
                    <a:pt x="1029" y="416"/>
                  </a:lnTo>
                  <a:lnTo>
                    <a:pt x="1029" y="423"/>
                  </a:lnTo>
                  <a:lnTo>
                    <a:pt x="1029" y="423"/>
                  </a:lnTo>
                  <a:lnTo>
                    <a:pt x="1025" y="427"/>
                  </a:lnTo>
                  <a:lnTo>
                    <a:pt x="1022" y="427"/>
                  </a:lnTo>
                  <a:lnTo>
                    <a:pt x="1022" y="427"/>
                  </a:lnTo>
                  <a:lnTo>
                    <a:pt x="990" y="391"/>
                  </a:lnTo>
                  <a:lnTo>
                    <a:pt x="951" y="388"/>
                  </a:lnTo>
                  <a:lnTo>
                    <a:pt x="948" y="402"/>
                  </a:lnTo>
                  <a:lnTo>
                    <a:pt x="951" y="409"/>
                  </a:lnTo>
                  <a:lnTo>
                    <a:pt x="951" y="423"/>
                  </a:lnTo>
                  <a:lnTo>
                    <a:pt x="930" y="441"/>
                  </a:lnTo>
                  <a:lnTo>
                    <a:pt x="930" y="430"/>
                  </a:lnTo>
                  <a:lnTo>
                    <a:pt x="930" y="423"/>
                  </a:lnTo>
                  <a:lnTo>
                    <a:pt x="934" y="420"/>
                  </a:lnTo>
                  <a:lnTo>
                    <a:pt x="934" y="416"/>
                  </a:lnTo>
                  <a:lnTo>
                    <a:pt x="923" y="416"/>
                  </a:lnTo>
                  <a:lnTo>
                    <a:pt x="916" y="427"/>
                  </a:lnTo>
                  <a:lnTo>
                    <a:pt x="913" y="437"/>
                  </a:lnTo>
                  <a:lnTo>
                    <a:pt x="888" y="434"/>
                  </a:lnTo>
                  <a:lnTo>
                    <a:pt x="881" y="434"/>
                  </a:lnTo>
                  <a:lnTo>
                    <a:pt x="870" y="437"/>
                  </a:lnTo>
                  <a:lnTo>
                    <a:pt x="867" y="441"/>
                  </a:lnTo>
                  <a:lnTo>
                    <a:pt x="863" y="441"/>
                  </a:lnTo>
                  <a:lnTo>
                    <a:pt x="863" y="441"/>
                  </a:lnTo>
                  <a:lnTo>
                    <a:pt x="863" y="420"/>
                  </a:lnTo>
                  <a:lnTo>
                    <a:pt x="856" y="420"/>
                  </a:lnTo>
                  <a:lnTo>
                    <a:pt x="853" y="423"/>
                  </a:lnTo>
                  <a:lnTo>
                    <a:pt x="846" y="427"/>
                  </a:lnTo>
                  <a:lnTo>
                    <a:pt x="839" y="430"/>
                  </a:lnTo>
                  <a:lnTo>
                    <a:pt x="832" y="437"/>
                  </a:lnTo>
                  <a:lnTo>
                    <a:pt x="825" y="441"/>
                  </a:lnTo>
                  <a:lnTo>
                    <a:pt x="821" y="444"/>
                  </a:lnTo>
                  <a:lnTo>
                    <a:pt x="818" y="444"/>
                  </a:lnTo>
                  <a:lnTo>
                    <a:pt x="804" y="448"/>
                  </a:lnTo>
                  <a:lnTo>
                    <a:pt x="796" y="451"/>
                  </a:lnTo>
                  <a:lnTo>
                    <a:pt x="789" y="458"/>
                  </a:lnTo>
                  <a:lnTo>
                    <a:pt x="782" y="465"/>
                  </a:lnTo>
                  <a:lnTo>
                    <a:pt x="779" y="472"/>
                  </a:lnTo>
                  <a:lnTo>
                    <a:pt x="775" y="479"/>
                  </a:lnTo>
                  <a:lnTo>
                    <a:pt x="775" y="483"/>
                  </a:lnTo>
                  <a:lnTo>
                    <a:pt x="775" y="483"/>
                  </a:lnTo>
                  <a:lnTo>
                    <a:pt x="775" y="490"/>
                  </a:lnTo>
                  <a:lnTo>
                    <a:pt x="772" y="497"/>
                  </a:lnTo>
                  <a:lnTo>
                    <a:pt x="772" y="497"/>
                  </a:lnTo>
                  <a:lnTo>
                    <a:pt x="768" y="497"/>
                  </a:lnTo>
                  <a:lnTo>
                    <a:pt x="765" y="493"/>
                  </a:lnTo>
                  <a:lnTo>
                    <a:pt x="765" y="490"/>
                  </a:lnTo>
                  <a:lnTo>
                    <a:pt x="765" y="490"/>
                  </a:lnTo>
                  <a:lnTo>
                    <a:pt x="747" y="483"/>
                  </a:lnTo>
                  <a:lnTo>
                    <a:pt x="747" y="469"/>
                  </a:lnTo>
                  <a:lnTo>
                    <a:pt x="758" y="462"/>
                  </a:lnTo>
                  <a:lnTo>
                    <a:pt x="761" y="455"/>
                  </a:lnTo>
                  <a:lnTo>
                    <a:pt x="761" y="451"/>
                  </a:lnTo>
                  <a:lnTo>
                    <a:pt x="761" y="448"/>
                  </a:lnTo>
                  <a:lnTo>
                    <a:pt x="761" y="448"/>
                  </a:lnTo>
                  <a:lnTo>
                    <a:pt x="758" y="441"/>
                  </a:lnTo>
                  <a:lnTo>
                    <a:pt x="754" y="434"/>
                  </a:lnTo>
                  <a:lnTo>
                    <a:pt x="747" y="430"/>
                  </a:lnTo>
                  <a:lnTo>
                    <a:pt x="740" y="427"/>
                  </a:lnTo>
                  <a:lnTo>
                    <a:pt x="737" y="427"/>
                  </a:lnTo>
                  <a:lnTo>
                    <a:pt x="733" y="427"/>
                  </a:lnTo>
                  <a:lnTo>
                    <a:pt x="730" y="427"/>
                  </a:lnTo>
                  <a:lnTo>
                    <a:pt x="726" y="427"/>
                  </a:lnTo>
                  <a:lnTo>
                    <a:pt x="722" y="430"/>
                  </a:lnTo>
                  <a:lnTo>
                    <a:pt x="719" y="430"/>
                  </a:lnTo>
                  <a:lnTo>
                    <a:pt x="712" y="430"/>
                  </a:lnTo>
                  <a:lnTo>
                    <a:pt x="712" y="430"/>
                  </a:lnTo>
                  <a:lnTo>
                    <a:pt x="726" y="437"/>
                  </a:lnTo>
                  <a:lnTo>
                    <a:pt x="722" y="462"/>
                  </a:lnTo>
                  <a:lnTo>
                    <a:pt x="726" y="479"/>
                  </a:lnTo>
                  <a:lnTo>
                    <a:pt x="726" y="479"/>
                  </a:lnTo>
                  <a:lnTo>
                    <a:pt x="730" y="483"/>
                  </a:lnTo>
                  <a:lnTo>
                    <a:pt x="730" y="490"/>
                  </a:lnTo>
                  <a:lnTo>
                    <a:pt x="730" y="493"/>
                  </a:lnTo>
                  <a:lnTo>
                    <a:pt x="730" y="504"/>
                  </a:lnTo>
                  <a:lnTo>
                    <a:pt x="730" y="511"/>
                  </a:lnTo>
                  <a:lnTo>
                    <a:pt x="726" y="515"/>
                  </a:lnTo>
                  <a:lnTo>
                    <a:pt x="726" y="515"/>
                  </a:lnTo>
                  <a:lnTo>
                    <a:pt x="715" y="511"/>
                  </a:lnTo>
                  <a:lnTo>
                    <a:pt x="708" y="508"/>
                  </a:lnTo>
                  <a:lnTo>
                    <a:pt x="701" y="508"/>
                  </a:lnTo>
                  <a:lnTo>
                    <a:pt x="684" y="525"/>
                  </a:lnTo>
                  <a:lnTo>
                    <a:pt x="666" y="536"/>
                  </a:lnTo>
                  <a:lnTo>
                    <a:pt x="666" y="543"/>
                  </a:lnTo>
                  <a:lnTo>
                    <a:pt x="666" y="546"/>
                  </a:lnTo>
                  <a:lnTo>
                    <a:pt x="670" y="550"/>
                  </a:lnTo>
                  <a:lnTo>
                    <a:pt x="673" y="553"/>
                  </a:lnTo>
                  <a:lnTo>
                    <a:pt x="677" y="557"/>
                  </a:lnTo>
                  <a:lnTo>
                    <a:pt x="677" y="557"/>
                  </a:lnTo>
                  <a:lnTo>
                    <a:pt x="677" y="567"/>
                  </a:lnTo>
                  <a:lnTo>
                    <a:pt x="652" y="567"/>
                  </a:lnTo>
                  <a:lnTo>
                    <a:pt x="641" y="553"/>
                  </a:lnTo>
                  <a:lnTo>
                    <a:pt x="634" y="539"/>
                  </a:lnTo>
                  <a:lnTo>
                    <a:pt x="624" y="536"/>
                  </a:lnTo>
                  <a:lnTo>
                    <a:pt x="620" y="546"/>
                  </a:lnTo>
                  <a:lnTo>
                    <a:pt x="627" y="564"/>
                  </a:lnTo>
                  <a:lnTo>
                    <a:pt x="638" y="585"/>
                  </a:lnTo>
                  <a:lnTo>
                    <a:pt x="638" y="589"/>
                  </a:lnTo>
                  <a:lnTo>
                    <a:pt x="634" y="592"/>
                  </a:lnTo>
                  <a:lnTo>
                    <a:pt x="634" y="592"/>
                  </a:lnTo>
                  <a:lnTo>
                    <a:pt x="631" y="592"/>
                  </a:lnTo>
                  <a:lnTo>
                    <a:pt x="627" y="589"/>
                  </a:lnTo>
                  <a:lnTo>
                    <a:pt x="627" y="589"/>
                  </a:lnTo>
                  <a:lnTo>
                    <a:pt x="617" y="578"/>
                  </a:lnTo>
                  <a:lnTo>
                    <a:pt x="599" y="571"/>
                  </a:lnTo>
                  <a:lnTo>
                    <a:pt x="599" y="567"/>
                  </a:lnTo>
                  <a:lnTo>
                    <a:pt x="599" y="564"/>
                  </a:lnTo>
                  <a:lnTo>
                    <a:pt x="599" y="557"/>
                  </a:lnTo>
                  <a:lnTo>
                    <a:pt x="599" y="553"/>
                  </a:lnTo>
                  <a:lnTo>
                    <a:pt x="603" y="550"/>
                  </a:lnTo>
                  <a:lnTo>
                    <a:pt x="603" y="543"/>
                  </a:lnTo>
                  <a:lnTo>
                    <a:pt x="603" y="539"/>
                  </a:lnTo>
                  <a:lnTo>
                    <a:pt x="603" y="532"/>
                  </a:lnTo>
                  <a:lnTo>
                    <a:pt x="603" y="532"/>
                  </a:lnTo>
                  <a:lnTo>
                    <a:pt x="578" y="511"/>
                  </a:lnTo>
                  <a:lnTo>
                    <a:pt x="571" y="493"/>
                  </a:lnTo>
                  <a:lnTo>
                    <a:pt x="592" y="501"/>
                  </a:lnTo>
                  <a:lnTo>
                    <a:pt x="599" y="508"/>
                  </a:lnTo>
                  <a:lnTo>
                    <a:pt x="613" y="515"/>
                  </a:lnTo>
                  <a:lnTo>
                    <a:pt x="627" y="525"/>
                  </a:lnTo>
                  <a:lnTo>
                    <a:pt x="634" y="529"/>
                  </a:lnTo>
                  <a:lnTo>
                    <a:pt x="645" y="529"/>
                  </a:lnTo>
                  <a:lnTo>
                    <a:pt x="652" y="525"/>
                  </a:lnTo>
                  <a:lnTo>
                    <a:pt x="659" y="525"/>
                  </a:lnTo>
                  <a:lnTo>
                    <a:pt x="666" y="522"/>
                  </a:lnTo>
                  <a:lnTo>
                    <a:pt x="666" y="522"/>
                  </a:lnTo>
                  <a:lnTo>
                    <a:pt x="680" y="508"/>
                  </a:lnTo>
                  <a:lnTo>
                    <a:pt x="684" y="497"/>
                  </a:lnTo>
                  <a:lnTo>
                    <a:pt x="687" y="486"/>
                  </a:lnTo>
                  <a:lnTo>
                    <a:pt x="691" y="479"/>
                  </a:lnTo>
                  <a:lnTo>
                    <a:pt x="691" y="472"/>
                  </a:lnTo>
                  <a:lnTo>
                    <a:pt x="691" y="469"/>
                  </a:lnTo>
                  <a:lnTo>
                    <a:pt x="687" y="465"/>
                  </a:lnTo>
                  <a:lnTo>
                    <a:pt x="680" y="458"/>
                  </a:lnTo>
                  <a:lnTo>
                    <a:pt x="673" y="455"/>
                  </a:lnTo>
                  <a:lnTo>
                    <a:pt x="666" y="455"/>
                  </a:lnTo>
                  <a:lnTo>
                    <a:pt x="659" y="451"/>
                  </a:lnTo>
                  <a:lnTo>
                    <a:pt x="656" y="451"/>
                  </a:lnTo>
                  <a:lnTo>
                    <a:pt x="649" y="434"/>
                  </a:lnTo>
                  <a:lnTo>
                    <a:pt x="634" y="416"/>
                  </a:lnTo>
                  <a:lnTo>
                    <a:pt x="617" y="405"/>
                  </a:lnTo>
                  <a:lnTo>
                    <a:pt x="599" y="402"/>
                  </a:lnTo>
                  <a:lnTo>
                    <a:pt x="585" y="402"/>
                  </a:lnTo>
                  <a:lnTo>
                    <a:pt x="578" y="402"/>
                  </a:lnTo>
                  <a:lnTo>
                    <a:pt x="578" y="398"/>
                  </a:lnTo>
                  <a:lnTo>
                    <a:pt x="575" y="395"/>
                  </a:lnTo>
                  <a:lnTo>
                    <a:pt x="571" y="391"/>
                  </a:lnTo>
                  <a:lnTo>
                    <a:pt x="567" y="391"/>
                  </a:lnTo>
                  <a:lnTo>
                    <a:pt x="564" y="391"/>
                  </a:lnTo>
                  <a:lnTo>
                    <a:pt x="567" y="384"/>
                  </a:lnTo>
                  <a:lnTo>
                    <a:pt x="578" y="388"/>
                  </a:lnTo>
                  <a:lnTo>
                    <a:pt x="585" y="384"/>
                  </a:lnTo>
                  <a:lnTo>
                    <a:pt x="560" y="374"/>
                  </a:lnTo>
                  <a:lnTo>
                    <a:pt x="553" y="384"/>
                  </a:lnTo>
                  <a:lnTo>
                    <a:pt x="543" y="381"/>
                  </a:lnTo>
                  <a:lnTo>
                    <a:pt x="532" y="377"/>
                  </a:lnTo>
                  <a:lnTo>
                    <a:pt x="525" y="374"/>
                  </a:lnTo>
                  <a:lnTo>
                    <a:pt x="518" y="370"/>
                  </a:lnTo>
                  <a:lnTo>
                    <a:pt x="515" y="370"/>
                  </a:lnTo>
                  <a:lnTo>
                    <a:pt x="515" y="370"/>
                  </a:lnTo>
                  <a:lnTo>
                    <a:pt x="532" y="367"/>
                  </a:lnTo>
                  <a:lnTo>
                    <a:pt x="532" y="370"/>
                  </a:lnTo>
                  <a:lnTo>
                    <a:pt x="529" y="370"/>
                  </a:lnTo>
                  <a:lnTo>
                    <a:pt x="529" y="370"/>
                  </a:lnTo>
                  <a:lnTo>
                    <a:pt x="532" y="370"/>
                  </a:lnTo>
                  <a:lnTo>
                    <a:pt x="536" y="367"/>
                  </a:lnTo>
                  <a:lnTo>
                    <a:pt x="543" y="367"/>
                  </a:lnTo>
                  <a:lnTo>
                    <a:pt x="546" y="360"/>
                  </a:lnTo>
                  <a:lnTo>
                    <a:pt x="546" y="353"/>
                  </a:lnTo>
                  <a:lnTo>
                    <a:pt x="546" y="349"/>
                  </a:lnTo>
                  <a:lnTo>
                    <a:pt x="546" y="346"/>
                  </a:lnTo>
                  <a:lnTo>
                    <a:pt x="532" y="346"/>
                  </a:lnTo>
                  <a:lnTo>
                    <a:pt x="529" y="335"/>
                  </a:lnTo>
                  <a:lnTo>
                    <a:pt x="518" y="328"/>
                  </a:lnTo>
                  <a:lnTo>
                    <a:pt x="497" y="331"/>
                  </a:lnTo>
                  <a:lnTo>
                    <a:pt x="472" y="324"/>
                  </a:lnTo>
                  <a:lnTo>
                    <a:pt x="469" y="331"/>
                  </a:lnTo>
                  <a:lnTo>
                    <a:pt x="462" y="335"/>
                  </a:lnTo>
                  <a:lnTo>
                    <a:pt x="455" y="335"/>
                  </a:lnTo>
                  <a:lnTo>
                    <a:pt x="448" y="338"/>
                  </a:lnTo>
                  <a:lnTo>
                    <a:pt x="444" y="338"/>
                  </a:lnTo>
                  <a:lnTo>
                    <a:pt x="441" y="338"/>
                  </a:lnTo>
                  <a:lnTo>
                    <a:pt x="434" y="342"/>
                  </a:lnTo>
                  <a:lnTo>
                    <a:pt x="430" y="342"/>
                  </a:lnTo>
                  <a:lnTo>
                    <a:pt x="427" y="346"/>
                  </a:lnTo>
                  <a:lnTo>
                    <a:pt x="427" y="346"/>
                  </a:lnTo>
                  <a:lnTo>
                    <a:pt x="427" y="349"/>
                  </a:lnTo>
                  <a:lnTo>
                    <a:pt x="427" y="353"/>
                  </a:lnTo>
                  <a:lnTo>
                    <a:pt x="423" y="356"/>
                  </a:lnTo>
                  <a:lnTo>
                    <a:pt x="420" y="360"/>
                  </a:lnTo>
                  <a:lnTo>
                    <a:pt x="416" y="363"/>
                  </a:lnTo>
                  <a:lnTo>
                    <a:pt x="409" y="363"/>
                  </a:lnTo>
                  <a:lnTo>
                    <a:pt x="405" y="363"/>
                  </a:lnTo>
                  <a:lnTo>
                    <a:pt x="405" y="360"/>
                  </a:lnTo>
                  <a:lnTo>
                    <a:pt x="405" y="360"/>
                  </a:lnTo>
                  <a:lnTo>
                    <a:pt x="405" y="356"/>
                  </a:lnTo>
                  <a:lnTo>
                    <a:pt x="398" y="360"/>
                  </a:lnTo>
                  <a:lnTo>
                    <a:pt x="391" y="363"/>
                  </a:lnTo>
                  <a:lnTo>
                    <a:pt x="388" y="370"/>
                  </a:lnTo>
                  <a:lnTo>
                    <a:pt x="384" y="374"/>
                  </a:lnTo>
                  <a:lnTo>
                    <a:pt x="384" y="377"/>
                  </a:lnTo>
                  <a:lnTo>
                    <a:pt x="377" y="381"/>
                  </a:lnTo>
                  <a:lnTo>
                    <a:pt x="370" y="384"/>
                  </a:lnTo>
                  <a:lnTo>
                    <a:pt x="363" y="388"/>
                  </a:lnTo>
                  <a:lnTo>
                    <a:pt x="360" y="391"/>
                  </a:lnTo>
                  <a:lnTo>
                    <a:pt x="356" y="398"/>
                  </a:lnTo>
                  <a:lnTo>
                    <a:pt x="356" y="405"/>
                  </a:lnTo>
                  <a:lnTo>
                    <a:pt x="356" y="409"/>
                  </a:lnTo>
                  <a:lnTo>
                    <a:pt x="356" y="412"/>
                  </a:lnTo>
                  <a:lnTo>
                    <a:pt x="342" y="444"/>
                  </a:lnTo>
                  <a:lnTo>
                    <a:pt x="321" y="483"/>
                  </a:lnTo>
                  <a:lnTo>
                    <a:pt x="321" y="483"/>
                  </a:lnTo>
                  <a:lnTo>
                    <a:pt x="317" y="490"/>
                  </a:lnTo>
                  <a:lnTo>
                    <a:pt x="317" y="497"/>
                  </a:lnTo>
                  <a:lnTo>
                    <a:pt x="314" y="504"/>
                  </a:lnTo>
                  <a:lnTo>
                    <a:pt x="310" y="511"/>
                  </a:lnTo>
                  <a:lnTo>
                    <a:pt x="307" y="515"/>
                  </a:lnTo>
                  <a:lnTo>
                    <a:pt x="307" y="518"/>
                  </a:lnTo>
                  <a:lnTo>
                    <a:pt x="303" y="522"/>
                  </a:lnTo>
                  <a:lnTo>
                    <a:pt x="300" y="529"/>
                  </a:lnTo>
                  <a:lnTo>
                    <a:pt x="296" y="536"/>
                  </a:lnTo>
                  <a:lnTo>
                    <a:pt x="293" y="546"/>
                  </a:lnTo>
                  <a:lnTo>
                    <a:pt x="289" y="553"/>
                  </a:lnTo>
                  <a:lnTo>
                    <a:pt x="286" y="557"/>
                  </a:lnTo>
                  <a:lnTo>
                    <a:pt x="286" y="560"/>
                  </a:lnTo>
                  <a:lnTo>
                    <a:pt x="275" y="567"/>
                  </a:lnTo>
                  <a:lnTo>
                    <a:pt x="257" y="592"/>
                  </a:lnTo>
                  <a:lnTo>
                    <a:pt x="233" y="610"/>
                  </a:lnTo>
                  <a:lnTo>
                    <a:pt x="229" y="617"/>
                  </a:lnTo>
                  <a:lnTo>
                    <a:pt x="222" y="620"/>
                  </a:lnTo>
                  <a:lnTo>
                    <a:pt x="219" y="624"/>
                  </a:lnTo>
                  <a:lnTo>
                    <a:pt x="215" y="624"/>
                  </a:lnTo>
                  <a:lnTo>
                    <a:pt x="215" y="631"/>
                  </a:lnTo>
                  <a:lnTo>
                    <a:pt x="212" y="638"/>
                  </a:lnTo>
                  <a:lnTo>
                    <a:pt x="208" y="641"/>
                  </a:lnTo>
                  <a:lnTo>
                    <a:pt x="208" y="641"/>
                  </a:lnTo>
                  <a:lnTo>
                    <a:pt x="201" y="652"/>
                  </a:lnTo>
                  <a:lnTo>
                    <a:pt x="201" y="663"/>
                  </a:lnTo>
                  <a:lnTo>
                    <a:pt x="201" y="670"/>
                  </a:lnTo>
                  <a:lnTo>
                    <a:pt x="205" y="677"/>
                  </a:lnTo>
                  <a:lnTo>
                    <a:pt x="208" y="680"/>
                  </a:lnTo>
                  <a:lnTo>
                    <a:pt x="208" y="684"/>
                  </a:lnTo>
                  <a:lnTo>
                    <a:pt x="208" y="687"/>
                  </a:lnTo>
                  <a:lnTo>
                    <a:pt x="208" y="687"/>
                  </a:lnTo>
                  <a:lnTo>
                    <a:pt x="208" y="691"/>
                  </a:lnTo>
                  <a:lnTo>
                    <a:pt x="205" y="694"/>
                  </a:lnTo>
                  <a:lnTo>
                    <a:pt x="205" y="698"/>
                  </a:lnTo>
                  <a:lnTo>
                    <a:pt x="205" y="701"/>
                  </a:lnTo>
                  <a:lnTo>
                    <a:pt x="205" y="705"/>
                  </a:lnTo>
                  <a:lnTo>
                    <a:pt x="201" y="712"/>
                  </a:lnTo>
                  <a:lnTo>
                    <a:pt x="201" y="719"/>
                  </a:lnTo>
                  <a:lnTo>
                    <a:pt x="201" y="726"/>
                  </a:lnTo>
                  <a:lnTo>
                    <a:pt x="205" y="733"/>
                  </a:lnTo>
                  <a:lnTo>
                    <a:pt x="205" y="733"/>
                  </a:lnTo>
                  <a:lnTo>
                    <a:pt x="208" y="744"/>
                  </a:lnTo>
                  <a:lnTo>
                    <a:pt x="212" y="747"/>
                  </a:lnTo>
                  <a:lnTo>
                    <a:pt x="219" y="754"/>
                  </a:lnTo>
                  <a:lnTo>
                    <a:pt x="226" y="758"/>
                  </a:lnTo>
                  <a:lnTo>
                    <a:pt x="229" y="758"/>
                  </a:lnTo>
                  <a:lnTo>
                    <a:pt x="229" y="758"/>
                  </a:lnTo>
                  <a:lnTo>
                    <a:pt x="240" y="754"/>
                  </a:lnTo>
                  <a:lnTo>
                    <a:pt x="247" y="751"/>
                  </a:lnTo>
                  <a:lnTo>
                    <a:pt x="250" y="744"/>
                  </a:lnTo>
                  <a:lnTo>
                    <a:pt x="254" y="740"/>
                  </a:lnTo>
                  <a:lnTo>
                    <a:pt x="257" y="737"/>
                  </a:lnTo>
                  <a:lnTo>
                    <a:pt x="257" y="730"/>
                  </a:lnTo>
                  <a:lnTo>
                    <a:pt x="257" y="722"/>
                  </a:lnTo>
                  <a:lnTo>
                    <a:pt x="261" y="722"/>
                  </a:lnTo>
                  <a:lnTo>
                    <a:pt x="261" y="719"/>
                  </a:lnTo>
                  <a:lnTo>
                    <a:pt x="265" y="719"/>
                  </a:lnTo>
                  <a:lnTo>
                    <a:pt x="272" y="715"/>
                  </a:lnTo>
                  <a:lnTo>
                    <a:pt x="275" y="712"/>
                  </a:lnTo>
                  <a:lnTo>
                    <a:pt x="275" y="708"/>
                  </a:lnTo>
                  <a:lnTo>
                    <a:pt x="282" y="701"/>
                  </a:lnTo>
                  <a:lnTo>
                    <a:pt x="282" y="694"/>
                  </a:lnTo>
                  <a:lnTo>
                    <a:pt x="286" y="687"/>
                  </a:lnTo>
                  <a:lnTo>
                    <a:pt x="286" y="684"/>
                  </a:lnTo>
                  <a:lnTo>
                    <a:pt x="282" y="684"/>
                  </a:lnTo>
                  <a:lnTo>
                    <a:pt x="289" y="701"/>
                  </a:lnTo>
                  <a:lnTo>
                    <a:pt x="289" y="705"/>
                  </a:lnTo>
                  <a:lnTo>
                    <a:pt x="289" y="708"/>
                  </a:lnTo>
                  <a:lnTo>
                    <a:pt x="293" y="715"/>
                  </a:lnTo>
                  <a:lnTo>
                    <a:pt x="293" y="722"/>
                  </a:lnTo>
                  <a:lnTo>
                    <a:pt x="293" y="726"/>
                  </a:lnTo>
                  <a:lnTo>
                    <a:pt x="289" y="730"/>
                  </a:lnTo>
                  <a:lnTo>
                    <a:pt x="289" y="737"/>
                  </a:lnTo>
                  <a:lnTo>
                    <a:pt x="289" y="744"/>
                  </a:lnTo>
                  <a:lnTo>
                    <a:pt x="289" y="744"/>
                  </a:lnTo>
                  <a:lnTo>
                    <a:pt x="289" y="775"/>
                  </a:lnTo>
                  <a:lnTo>
                    <a:pt x="303" y="793"/>
                  </a:lnTo>
                  <a:lnTo>
                    <a:pt x="307" y="814"/>
                  </a:lnTo>
                  <a:lnTo>
                    <a:pt x="317" y="818"/>
                  </a:lnTo>
                  <a:lnTo>
                    <a:pt x="328" y="811"/>
                  </a:lnTo>
                  <a:lnTo>
                    <a:pt x="331" y="807"/>
                  </a:lnTo>
                  <a:lnTo>
                    <a:pt x="335" y="800"/>
                  </a:lnTo>
                  <a:lnTo>
                    <a:pt x="342" y="800"/>
                  </a:lnTo>
                  <a:lnTo>
                    <a:pt x="346" y="796"/>
                  </a:lnTo>
                  <a:lnTo>
                    <a:pt x="349" y="796"/>
                  </a:lnTo>
                  <a:lnTo>
                    <a:pt x="353" y="789"/>
                  </a:lnTo>
                  <a:lnTo>
                    <a:pt x="356" y="779"/>
                  </a:lnTo>
                  <a:lnTo>
                    <a:pt x="356" y="768"/>
                  </a:lnTo>
                  <a:lnTo>
                    <a:pt x="360" y="761"/>
                  </a:lnTo>
                  <a:lnTo>
                    <a:pt x="360" y="754"/>
                  </a:lnTo>
                  <a:lnTo>
                    <a:pt x="360" y="751"/>
                  </a:lnTo>
                  <a:lnTo>
                    <a:pt x="360" y="744"/>
                  </a:lnTo>
                  <a:lnTo>
                    <a:pt x="377" y="722"/>
                  </a:lnTo>
                  <a:lnTo>
                    <a:pt x="384" y="715"/>
                  </a:lnTo>
                  <a:lnTo>
                    <a:pt x="388" y="708"/>
                  </a:lnTo>
                  <a:lnTo>
                    <a:pt x="388" y="705"/>
                  </a:lnTo>
                  <a:lnTo>
                    <a:pt x="388" y="698"/>
                  </a:lnTo>
                  <a:lnTo>
                    <a:pt x="388" y="698"/>
                  </a:lnTo>
                  <a:lnTo>
                    <a:pt x="388" y="691"/>
                  </a:lnTo>
                  <a:lnTo>
                    <a:pt x="381" y="687"/>
                  </a:lnTo>
                  <a:lnTo>
                    <a:pt x="377" y="684"/>
                  </a:lnTo>
                  <a:lnTo>
                    <a:pt x="374" y="684"/>
                  </a:lnTo>
                  <a:lnTo>
                    <a:pt x="370" y="680"/>
                  </a:lnTo>
                  <a:lnTo>
                    <a:pt x="374" y="645"/>
                  </a:lnTo>
                  <a:lnTo>
                    <a:pt x="374" y="649"/>
                  </a:lnTo>
                  <a:lnTo>
                    <a:pt x="374" y="649"/>
                  </a:lnTo>
                  <a:lnTo>
                    <a:pt x="374" y="649"/>
                  </a:lnTo>
                  <a:lnTo>
                    <a:pt x="374" y="649"/>
                  </a:lnTo>
                  <a:lnTo>
                    <a:pt x="374" y="641"/>
                  </a:lnTo>
                  <a:lnTo>
                    <a:pt x="374" y="634"/>
                  </a:lnTo>
                  <a:lnTo>
                    <a:pt x="377" y="627"/>
                  </a:lnTo>
                  <a:lnTo>
                    <a:pt x="381" y="620"/>
                  </a:lnTo>
                  <a:lnTo>
                    <a:pt x="384" y="617"/>
                  </a:lnTo>
                  <a:lnTo>
                    <a:pt x="388" y="613"/>
                  </a:lnTo>
                  <a:lnTo>
                    <a:pt x="391" y="606"/>
                  </a:lnTo>
                  <a:lnTo>
                    <a:pt x="398" y="603"/>
                  </a:lnTo>
                  <a:lnTo>
                    <a:pt x="402" y="599"/>
                  </a:lnTo>
                  <a:lnTo>
                    <a:pt x="405" y="599"/>
                  </a:lnTo>
                  <a:lnTo>
                    <a:pt x="409" y="596"/>
                  </a:lnTo>
                  <a:lnTo>
                    <a:pt x="416" y="589"/>
                  </a:lnTo>
                  <a:lnTo>
                    <a:pt x="420" y="578"/>
                  </a:lnTo>
                  <a:lnTo>
                    <a:pt x="420" y="571"/>
                  </a:lnTo>
                  <a:lnTo>
                    <a:pt x="420" y="567"/>
                  </a:lnTo>
                  <a:lnTo>
                    <a:pt x="420" y="553"/>
                  </a:lnTo>
                  <a:lnTo>
                    <a:pt x="430" y="539"/>
                  </a:lnTo>
                  <a:lnTo>
                    <a:pt x="441" y="532"/>
                  </a:lnTo>
                  <a:lnTo>
                    <a:pt x="448" y="529"/>
                  </a:lnTo>
                  <a:lnTo>
                    <a:pt x="458" y="529"/>
                  </a:lnTo>
                  <a:lnTo>
                    <a:pt x="465" y="532"/>
                  </a:lnTo>
                  <a:lnTo>
                    <a:pt x="472" y="539"/>
                  </a:lnTo>
                  <a:lnTo>
                    <a:pt x="476" y="546"/>
                  </a:lnTo>
                  <a:lnTo>
                    <a:pt x="472" y="553"/>
                  </a:lnTo>
                  <a:lnTo>
                    <a:pt x="469" y="560"/>
                  </a:lnTo>
                  <a:lnTo>
                    <a:pt x="465" y="567"/>
                  </a:lnTo>
                  <a:lnTo>
                    <a:pt x="462" y="571"/>
                  </a:lnTo>
                  <a:lnTo>
                    <a:pt x="458" y="571"/>
                  </a:lnTo>
                  <a:lnTo>
                    <a:pt x="437" y="592"/>
                  </a:lnTo>
                  <a:lnTo>
                    <a:pt x="427" y="599"/>
                  </a:lnTo>
                  <a:lnTo>
                    <a:pt x="423" y="610"/>
                  </a:lnTo>
                  <a:lnTo>
                    <a:pt x="420" y="613"/>
                  </a:lnTo>
                  <a:lnTo>
                    <a:pt x="420" y="617"/>
                  </a:lnTo>
                  <a:lnTo>
                    <a:pt x="420" y="652"/>
                  </a:lnTo>
                  <a:lnTo>
                    <a:pt x="420" y="659"/>
                  </a:lnTo>
                  <a:lnTo>
                    <a:pt x="420" y="666"/>
                  </a:lnTo>
                  <a:lnTo>
                    <a:pt x="420" y="673"/>
                  </a:lnTo>
                  <a:lnTo>
                    <a:pt x="420" y="677"/>
                  </a:lnTo>
                  <a:lnTo>
                    <a:pt x="420" y="680"/>
                  </a:lnTo>
                  <a:lnTo>
                    <a:pt x="423" y="684"/>
                  </a:lnTo>
                  <a:lnTo>
                    <a:pt x="427" y="687"/>
                  </a:lnTo>
                  <a:lnTo>
                    <a:pt x="434" y="694"/>
                  </a:lnTo>
                  <a:lnTo>
                    <a:pt x="437" y="694"/>
                  </a:lnTo>
                  <a:lnTo>
                    <a:pt x="441" y="698"/>
                  </a:lnTo>
                  <a:lnTo>
                    <a:pt x="451" y="701"/>
                  </a:lnTo>
                  <a:lnTo>
                    <a:pt x="458" y="698"/>
                  </a:lnTo>
                  <a:lnTo>
                    <a:pt x="465" y="694"/>
                  </a:lnTo>
                  <a:lnTo>
                    <a:pt x="469" y="694"/>
                  </a:lnTo>
                  <a:lnTo>
                    <a:pt x="472" y="694"/>
                  </a:lnTo>
                  <a:lnTo>
                    <a:pt x="486" y="691"/>
                  </a:lnTo>
                  <a:lnTo>
                    <a:pt x="493" y="687"/>
                  </a:lnTo>
                  <a:lnTo>
                    <a:pt x="501" y="684"/>
                  </a:lnTo>
                  <a:lnTo>
                    <a:pt x="504" y="684"/>
                  </a:lnTo>
                  <a:lnTo>
                    <a:pt x="508" y="684"/>
                  </a:lnTo>
                  <a:lnTo>
                    <a:pt x="508" y="684"/>
                  </a:lnTo>
                  <a:lnTo>
                    <a:pt x="515" y="691"/>
                  </a:lnTo>
                  <a:lnTo>
                    <a:pt x="518" y="694"/>
                  </a:lnTo>
                  <a:lnTo>
                    <a:pt x="525" y="698"/>
                  </a:lnTo>
                  <a:lnTo>
                    <a:pt x="532" y="698"/>
                  </a:lnTo>
                  <a:lnTo>
                    <a:pt x="536" y="698"/>
                  </a:lnTo>
                  <a:lnTo>
                    <a:pt x="532" y="701"/>
                  </a:lnTo>
                  <a:lnTo>
                    <a:pt x="529" y="701"/>
                  </a:lnTo>
                  <a:lnTo>
                    <a:pt x="525" y="705"/>
                  </a:lnTo>
                  <a:lnTo>
                    <a:pt x="525" y="705"/>
                  </a:lnTo>
                  <a:lnTo>
                    <a:pt x="515" y="705"/>
                  </a:lnTo>
                  <a:lnTo>
                    <a:pt x="508" y="708"/>
                  </a:lnTo>
                  <a:lnTo>
                    <a:pt x="501" y="712"/>
                  </a:lnTo>
                  <a:lnTo>
                    <a:pt x="497" y="715"/>
                  </a:lnTo>
                  <a:lnTo>
                    <a:pt x="493" y="715"/>
                  </a:lnTo>
                  <a:lnTo>
                    <a:pt x="490" y="712"/>
                  </a:lnTo>
                  <a:lnTo>
                    <a:pt x="479" y="708"/>
                  </a:lnTo>
                  <a:lnTo>
                    <a:pt x="469" y="708"/>
                  </a:lnTo>
                  <a:lnTo>
                    <a:pt x="462" y="712"/>
                  </a:lnTo>
                  <a:lnTo>
                    <a:pt x="458" y="715"/>
                  </a:lnTo>
                  <a:lnTo>
                    <a:pt x="455" y="719"/>
                  </a:lnTo>
                  <a:lnTo>
                    <a:pt x="451" y="722"/>
                  </a:lnTo>
                  <a:lnTo>
                    <a:pt x="451" y="722"/>
                  </a:lnTo>
                  <a:lnTo>
                    <a:pt x="451" y="726"/>
                  </a:lnTo>
                  <a:lnTo>
                    <a:pt x="448" y="730"/>
                  </a:lnTo>
                  <a:lnTo>
                    <a:pt x="448" y="737"/>
                  </a:lnTo>
                  <a:lnTo>
                    <a:pt x="448" y="744"/>
                  </a:lnTo>
                  <a:lnTo>
                    <a:pt x="448" y="744"/>
                  </a:lnTo>
                  <a:lnTo>
                    <a:pt x="455" y="747"/>
                  </a:lnTo>
                  <a:lnTo>
                    <a:pt x="458" y="758"/>
                  </a:lnTo>
                  <a:lnTo>
                    <a:pt x="458" y="768"/>
                  </a:lnTo>
                  <a:lnTo>
                    <a:pt x="455" y="772"/>
                  </a:lnTo>
                  <a:lnTo>
                    <a:pt x="455" y="775"/>
                  </a:lnTo>
                  <a:lnTo>
                    <a:pt x="451" y="779"/>
                  </a:lnTo>
                  <a:lnTo>
                    <a:pt x="451" y="779"/>
                  </a:lnTo>
                  <a:lnTo>
                    <a:pt x="444" y="775"/>
                  </a:lnTo>
                  <a:lnTo>
                    <a:pt x="441" y="772"/>
                  </a:lnTo>
                  <a:lnTo>
                    <a:pt x="437" y="772"/>
                  </a:lnTo>
                  <a:lnTo>
                    <a:pt x="437" y="768"/>
                  </a:lnTo>
                  <a:lnTo>
                    <a:pt x="427" y="761"/>
                  </a:lnTo>
                  <a:lnTo>
                    <a:pt x="412" y="775"/>
                  </a:lnTo>
                  <a:lnTo>
                    <a:pt x="412" y="779"/>
                  </a:lnTo>
                  <a:lnTo>
                    <a:pt x="409" y="786"/>
                  </a:lnTo>
                  <a:lnTo>
                    <a:pt x="409" y="796"/>
                  </a:lnTo>
                  <a:lnTo>
                    <a:pt x="409" y="804"/>
                  </a:lnTo>
                  <a:lnTo>
                    <a:pt x="409" y="821"/>
                  </a:lnTo>
                  <a:lnTo>
                    <a:pt x="398" y="818"/>
                  </a:lnTo>
                  <a:lnTo>
                    <a:pt x="398" y="821"/>
                  </a:lnTo>
                  <a:lnTo>
                    <a:pt x="398" y="825"/>
                  </a:lnTo>
                  <a:lnTo>
                    <a:pt x="395" y="828"/>
                  </a:lnTo>
                  <a:lnTo>
                    <a:pt x="395" y="828"/>
                  </a:lnTo>
                  <a:lnTo>
                    <a:pt x="374" y="835"/>
                  </a:lnTo>
                  <a:lnTo>
                    <a:pt x="370" y="835"/>
                  </a:lnTo>
                  <a:lnTo>
                    <a:pt x="367" y="835"/>
                  </a:lnTo>
                  <a:lnTo>
                    <a:pt x="367" y="835"/>
                  </a:lnTo>
                  <a:lnTo>
                    <a:pt x="363" y="832"/>
                  </a:lnTo>
                  <a:lnTo>
                    <a:pt x="356" y="835"/>
                  </a:lnTo>
                  <a:lnTo>
                    <a:pt x="353" y="835"/>
                  </a:lnTo>
                  <a:lnTo>
                    <a:pt x="349" y="842"/>
                  </a:lnTo>
                  <a:lnTo>
                    <a:pt x="342" y="842"/>
                  </a:lnTo>
                  <a:lnTo>
                    <a:pt x="342" y="846"/>
                  </a:lnTo>
                  <a:lnTo>
                    <a:pt x="314" y="849"/>
                  </a:lnTo>
                  <a:lnTo>
                    <a:pt x="307" y="839"/>
                  </a:lnTo>
                  <a:lnTo>
                    <a:pt x="300" y="839"/>
                  </a:lnTo>
                  <a:lnTo>
                    <a:pt x="289" y="849"/>
                  </a:lnTo>
                  <a:lnTo>
                    <a:pt x="286" y="853"/>
                  </a:lnTo>
                  <a:lnTo>
                    <a:pt x="282" y="853"/>
                  </a:lnTo>
                  <a:lnTo>
                    <a:pt x="279" y="853"/>
                  </a:lnTo>
                  <a:lnTo>
                    <a:pt x="279" y="853"/>
                  </a:lnTo>
                  <a:lnTo>
                    <a:pt x="279" y="856"/>
                  </a:lnTo>
                  <a:lnTo>
                    <a:pt x="279" y="853"/>
                  </a:lnTo>
                  <a:lnTo>
                    <a:pt x="279" y="853"/>
                  </a:lnTo>
                  <a:lnTo>
                    <a:pt x="279" y="849"/>
                  </a:lnTo>
                  <a:lnTo>
                    <a:pt x="279" y="846"/>
                  </a:lnTo>
                  <a:lnTo>
                    <a:pt x="282" y="846"/>
                  </a:lnTo>
                  <a:lnTo>
                    <a:pt x="282" y="842"/>
                  </a:lnTo>
                  <a:lnTo>
                    <a:pt x="279" y="839"/>
                  </a:lnTo>
                  <a:lnTo>
                    <a:pt x="272" y="835"/>
                  </a:lnTo>
                  <a:lnTo>
                    <a:pt x="268" y="828"/>
                  </a:lnTo>
                  <a:lnTo>
                    <a:pt x="268" y="825"/>
                  </a:lnTo>
                  <a:lnTo>
                    <a:pt x="268" y="811"/>
                  </a:lnTo>
                  <a:lnTo>
                    <a:pt x="268" y="807"/>
                  </a:lnTo>
                  <a:lnTo>
                    <a:pt x="268" y="804"/>
                  </a:lnTo>
                  <a:lnTo>
                    <a:pt x="268" y="800"/>
                  </a:lnTo>
                  <a:lnTo>
                    <a:pt x="268" y="796"/>
                  </a:lnTo>
                  <a:lnTo>
                    <a:pt x="272" y="793"/>
                  </a:lnTo>
                  <a:lnTo>
                    <a:pt x="275" y="793"/>
                  </a:lnTo>
                  <a:lnTo>
                    <a:pt x="275" y="789"/>
                  </a:lnTo>
                  <a:lnTo>
                    <a:pt x="275" y="786"/>
                  </a:lnTo>
                  <a:lnTo>
                    <a:pt x="275" y="782"/>
                  </a:lnTo>
                  <a:lnTo>
                    <a:pt x="272" y="779"/>
                  </a:lnTo>
                  <a:lnTo>
                    <a:pt x="272" y="779"/>
                  </a:lnTo>
                  <a:lnTo>
                    <a:pt x="268" y="772"/>
                  </a:lnTo>
                  <a:lnTo>
                    <a:pt x="268" y="768"/>
                  </a:lnTo>
                  <a:lnTo>
                    <a:pt x="268" y="761"/>
                  </a:lnTo>
                  <a:lnTo>
                    <a:pt x="268" y="761"/>
                  </a:lnTo>
                  <a:lnTo>
                    <a:pt x="265" y="761"/>
                  </a:lnTo>
                  <a:lnTo>
                    <a:pt x="240" y="782"/>
                  </a:lnTo>
                  <a:lnTo>
                    <a:pt x="240" y="786"/>
                  </a:lnTo>
                  <a:lnTo>
                    <a:pt x="236" y="789"/>
                  </a:lnTo>
                  <a:lnTo>
                    <a:pt x="236" y="796"/>
                  </a:lnTo>
                  <a:lnTo>
                    <a:pt x="240" y="804"/>
                  </a:lnTo>
                  <a:lnTo>
                    <a:pt x="240" y="807"/>
                  </a:lnTo>
                  <a:lnTo>
                    <a:pt x="240" y="811"/>
                  </a:lnTo>
                  <a:lnTo>
                    <a:pt x="247" y="821"/>
                  </a:lnTo>
                  <a:lnTo>
                    <a:pt x="247" y="828"/>
                  </a:lnTo>
                  <a:lnTo>
                    <a:pt x="247" y="849"/>
                  </a:lnTo>
                  <a:lnTo>
                    <a:pt x="243" y="856"/>
                  </a:lnTo>
                  <a:lnTo>
                    <a:pt x="240" y="853"/>
                  </a:lnTo>
                  <a:lnTo>
                    <a:pt x="233" y="856"/>
                  </a:lnTo>
                  <a:lnTo>
                    <a:pt x="229" y="860"/>
                  </a:lnTo>
                  <a:lnTo>
                    <a:pt x="222" y="863"/>
                  </a:lnTo>
                  <a:lnTo>
                    <a:pt x="215" y="860"/>
                  </a:lnTo>
                  <a:lnTo>
                    <a:pt x="212" y="860"/>
                  </a:lnTo>
                  <a:lnTo>
                    <a:pt x="212" y="860"/>
                  </a:lnTo>
                  <a:lnTo>
                    <a:pt x="205" y="863"/>
                  </a:lnTo>
                  <a:lnTo>
                    <a:pt x="198" y="870"/>
                  </a:lnTo>
                  <a:lnTo>
                    <a:pt x="194" y="878"/>
                  </a:lnTo>
                  <a:lnTo>
                    <a:pt x="191" y="885"/>
                  </a:lnTo>
                  <a:lnTo>
                    <a:pt x="191" y="885"/>
                  </a:lnTo>
                  <a:lnTo>
                    <a:pt x="187" y="892"/>
                  </a:lnTo>
                  <a:lnTo>
                    <a:pt x="187" y="895"/>
                  </a:lnTo>
                  <a:lnTo>
                    <a:pt x="183" y="902"/>
                  </a:lnTo>
                  <a:lnTo>
                    <a:pt x="180" y="902"/>
                  </a:lnTo>
                  <a:lnTo>
                    <a:pt x="176" y="909"/>
                  </a:lnTo>
                  <a:lnTo>
                    <a:pt x="173" y="913"/>
                  </a:lnTo>
                  <a:lnTo>
                    <a:pt x="169" y="916"/>
                  </a:lnTo>
                  <a:lnTo>
                    <a:pt x="169" y="916"/>
                  </a:lnTo>
                  <a:lnTo>
                    <a:pt x="183" y="934"/>
                  </a:lnTo>
                  <a:lnTo>
                    <a:pt x="183" y="934"/>
                  </a:lnTo>
                  <a:lnTo>
                    <a:pt x="183" y="937"/>
                  </a:lnTo>
                  <a:lnTo>
                    <a:pt x="183" y="941"/>
                  </a:lnTo>
                  <a:lnTo>
                    <a:pt x="187" y="944"/>
                  </a:lnTo>
                  <a:lnTo>
                    <a:pt x="191" y="948"/>
                  </a:lnTo>
                  <a:lnTo>
                    <a:pt x="191" y="948"/>
                  </a:lnTo>
                  <a:lnTo>
                    <a:pt x="194" y="951"/>
                  </a:lnTo>
                  <a:lnTo>
                    <a:pt x="194" y="951"/>
                  </a:lnTo>
                  <a:lnTo>
                    <a:pt x="198" y="959"/>
                  </a:lnTo>
                  <a:lnTo>
                    <a:pt x="198" y="955"/>
                  </a:lnTo>
                  <a:lnTo>
                    <a:pt x="198" y="955"/>
                  </a:lnTo>
                  <a:lnTo>
                    <a:pt x="198" y="955"/>
                  </a:lnTo>
                  <a:lnTo>
                    <a:pt x="198" y="959"/>
                  </a:lnTo>
                  <a:lnTo>
                    <a:pt x="198" y="959"/>
                  </a:lnTo>
                  <a:lnTo>
                    <a:pt x="198" y="962"/>
                  </a:lnTo>
                  <a:lnTo>
                    <a:pt x="201" y="966"/>
                  </a:lnTo>
                  <a:lnTo>
                    <a:pt x="208" y="969"/>
                  </a:lnTo>
                  <a:lnTo>
                    <a:pt x="212" y="973"/>
                  </a:lnTo>
                  <a:lnTo>
                    <a:pt x="212" y="973"/>
                  </a:lnTo>
                  <a:lnTo>
                    <a:pt x="215" y="973"/>
                  </a:lnTo>
                  <a:lnTo>
                    <a:pt x="212" y="973"/>
                  </a:lnTo>
                  <a:lnTo>
                    <a:pt x="212" y="973"/>
                  </a:lnTo>
                  <a:lnTo>
                    <a:pt x="205" y="969"/>
                  </a:lnTo>
                  <a:lnTo>
                    <a:pt x="201" y="966"/>
                  </a:lnTo>
                  <a:lnTo>
                    <a:pt x="201" y="962"/>
                  </a:lnTo>
                  <a:lnTo>
                    <a:pt x="198" y="962"/>
                  </a:lnTo>
                  <a:lnTo>
                    <a:pt x="198" y="959"/>
                  </a:lnTo>
                  <a:lnTo>
                    <a:pt x="198" y="955"/>
                  </a:lnTo>
                  <a:lnTo>
                    <a:pt x="194" y="951"/>
                  </a:lnTo>
                  <a:lnTo>
                    <a:pt x="191" y="948"/>
                  </a:lnTo>
                  <a:lnTo>
                    <a:pt x="183" y="948"/>
                  </a:lnTo>
                  <a:lnTo>
                    <a:pt x="183" y="941"/>
                  </a:lnTo>
                  <a:lnTo>
                    <a:pt x="183" y="937"/>
                  </a:lnTo>
                  <a:lnTo>
                    <a:pt x="183" y="934"/>
                  </a:lnTo>
                  <a:lnTo>
                    <a:pt x="183" y="934"/>
                  </a:lnTo>
                  <a:lnTo>
                    <a:pt x="183" y="930"/>
                  </a:lnTo>
                  <a:lnTo>
                    <a:pt x="180" y="930"/>
                  </a:lnTo>
                  <a:lnTo>
                    <a:pt x="176" y="923"/>
                  </a:lnTo>
                  <a:lnTo>
                    <a:pt x="173" y="920"/>
                  </a:lnTo>
                  <a:lnTo>
                    <a:pt x="169" y="920"/>
                  </a:lnTo>
                  <a:lnTo>
                    <a:pt x="169" y="916"/>
                  </a:lnTo>
                  <a:lnTo>
                    <a:pt x="162" y="920"/>
                  </a:lnTo>
                  <a:lnTo>
                    <a:pt x="159" y="923"/>
                  </a:lnTo>
                  <a:lnTo>
                    <a:pt x="155" y="927"/>
                  </a:lnTo>
                  <a:lnTo>
                    <a:pt x="152" y="930"/>
                  </a:lnTo>
                  <a:lnTo>
                    <a:pt x="148" y="930"/>
                  </a:lnTo>
                  <a:lnTo>
                    <a:pt x="141" y="934"/>
                  </a:lnTo>
                  <a:lnTo>
                    <a:pt x="134" y="944"/>
                  </a:lnTo>
                  <a:lnTo>
                    <a:pt x="131" y="944"/>
                  </a:lnTo>
                  <a:lnTo>
                    <a:pt x="124" y="944"/>
                  </a:lnTo>
                  <a:lnTo>
                    <a:pt x="120" y="948"/>
                  </a:lnTo>
                  <a:lnTo>
                    <a:pt x="117" y="948"/>
                  </a:lnTo>
                  <a:lnTo>
                    <a:pt x="113" y="948"/>
                  </a:lnTo>
                  <a:lnTo>
                    <a:pt x="106" y="951"/>
                  </a:lnTo>
                  <a:lnTo>
                    <a:pt x="99" y="955"/>
                  </a:lnTo>
                  <a:lnTo>
                    <a:pt x="92" y="955"/>
                  </a:lnTo>
                  <a:lnTo>
                    <a:pt x="92" y="955"/>
                  </a:lnTo>
                  <a:lnTo>
                    <a:pt x="81" y="955"/>
                  </a:lnTo>
                  <a:lnTo>
                    <a:pt x="85" y="969"/>
                  </a:lnTo>
                  <a:lnTo>
                    <a:pt x="74" y="966"/>
                  </a:lnTo>
                  <a:lnTo>
                    <a:pt x="71" y="969"/>
                  </a:lnTo>
                  <a:lnTo>
                    <a:pt x="67" y="973"/>
                  </a:lnTo>
                  <a:lnTo>
                    <a:pt x="71" y="976"/>
                  </a:lnTo>
                  <a:lnTo>
                    <a:pt x="71" y="976"/>
                  </a:lnTo>
                  <a:lnTo>
                    <a:pt x="71" y="980"/>
                  </a:lnTo>
                  <a:lnTo>
                    <a:pt x="92" y="987"/>
                  </a:lnTo>
                  <a:lnTo>
                    <a:pt x="92" y="990"/>
                  </a:lnTo>
                  <a:lnTo>
                    <a:pt x="102" y="997"/>
                  </a:lnTo>
                  <a:lnTo>
                    <a:pt x="102" y="1001"/>
                  </a:lnTo>
                  <a:lnTo>
                    <a:pt x="106" y="1004"/>
                  </a:lnTo>
                  <a:lnTo>
                    <a:pt x="109" y="1008"/>
                  </a:lnTo>
                  <a:lnTo>
                    <a:pt x="109" y="1011"/>
                  </a:lnTo>
                  <a:lnTo>
                    <a:pt x="109" y="1015"/>
                  </a:lnTo>
                  <a:lnTo>
                    <a:pt x="109" y="1064"/>
                  </a:lnTo>
                  <a:lnTo>
                    <a:pt x="106" y="1068"/>
                  </a:lnTo>
                  <a:lnTo>
                    <a:pt x="106" y="1068"/>
                  </a:lnTo>
                  <a:lnTo>
                    <a:pt x="106" y="1068"/>
                  </a:lnTo>
                  <a:lnTo>
                    <a:pt x="92" y="1071"/>
                  </a:lnTo>
                  <a:lnTo>
                    <a:pt x="78" y="1068"/>
                  </a:lnTo>
                  <a:lnTo>
                    <a:pt x="64" y="1068"/>
                  </a:lnTo>
                  <a:lnTo>
                    <a:pt x="60" y="1068"/>
                  </a:lnTo>
                  <a:lnTo>
                    <a:pt x="32" y="1064"/>
                  </a:lnTo>
                  <a:lnTo>
                    <a:pt x="28" y="1061"/>
                  </a:lnTo>
                  <a:lnTo>
                    <a:pt x="25" y="1061"/>
                  </a:lnTo>
                  <a:lnTo>
                    <a:pt x="21" y="1061"/>
                  </a:lnTo>
                  <a:lnTo>
                    <a:pt x="11" y="1071"/>
                  </a:lnTo>
                  <a:lnTo>
                    <a:pt x="7" y="1071"/>
                  </a:lnTo>
                  <a:lnTo>
                    <a:pt x="4" y="1075"/>
                  </a:lnTo>
                  <a:lnTo>
                    <a:pt x="4" y="1075"/>
                  </a:lnTo>
                  <a:lnTo>
                    <a:pt x="4" y="1075"/>
                  </a:lnTo>
                  <a:lnTo>
                    <a:pt x="7" y="1082"/>
                  </a:lnTo>
                  <a:lnTo>
                    <a:pt x="7" y="1085"/>
                  </a:lnTo>
                  <a:lnTo>
                    <a:pt x="7" y="1085"/>
                  </a:lnTo>
                  <a:lnTo>
                    <a:pt x="7" y="1092"/>
                  </a:lnTo>
                  <a:lnTo>
                    <a:pt x="7" y="1124"/>
                  </a:lnTo>
                  <a:lnTo>
                    <a:pt x="7" y="1135"/>
                  </a:lnTo>
                  <a:lnTo>
                    <a:pt x="4" y="1145"/>
                  </a:lnTo>
                  <a:lnTo>
                    <a:pt x="0" y="1149"/>
                  </a:lnTo>
                  <a:lnTo>
                    <a:pt x="0" y="1149"/>
                  </a:lnTo>
                  <a:lnTo>
                    <a:pt x="0" y="1156"/>
                  </a:lnTo>
                  <a:lnTo>
                    <a:pt x="4" y="1159"/>
                  </a:lnTo>
                  <a:lnTo>
                    <a:pt x="4" y="1163"/>
                  </a:lnTo>
                  <a:lnTo>
                    <a:pt x="4" y="1163"/>
                  </a:lnTo>
                  <a:lnTo>
                    <a:pt x="4" y="1180"/>
                  </a:lnTo>
                  <a:lnTo>
                    <a:pt x="11" y="1184"/>
                  </a:lnTo>
                  <a:lnTo>
                    <a:pt x="14" y="1184"/>
                  </a:lnTo>
                  <a:lnTo>
                    <a:pt x="14" y="1184"/>
                  </a:lnTo>
                  <a:lnTo>
                    <a:pt x="18" y="1184"/>
                  </a:lnTo>
                  <a:lnTo>
                    <a:pt x="18" y="1184"/>
                  </a:lnTo>
                  <a:lnTo>
                    <a:pt x="18" y="1188"/>
                  </a:lnTo>
                  <a:lnTo>
                    <a:pt x="21" y="1184"/>
                  </a:lnTo>
                  <a:lnTo>
                    <a:pt x="21" y="1180"/>
                  </a:lnTo>
                  <a:lnTo>
                    <a:pt x="25" y="1173"/>
                  </a:lnTo>
                  <a:lnTo>
                    <a:pt x="21" y="1173"/>
                  </a:lnTo>
                  <a:lnTo>
                    <a:pt x="21" y="1177"/>
                  </a:lnTo>
                  <a:lnTo>
                    <a:pt x="21" y="1180"/>
                  </a:lnTo>
                  <a:lnTo>
                    <a:pt x="21" y="1184"/>
                  </a:lnTo>
                  <a:lnTo>
                    <a:pt x="18" y="1188"/>
                  </a:lnTo>
                  <a:lnTo>
                    <a:pt x="21" y="1191"/>
                  </a:lnTo>
                  <a:lnTo>
                    <a:pt x="21" y="1191"/>
                  </a:lnTo>
                  <a:lnTo>
                    <a:pt x="21" y="1195"/>
                  </a:lnTo>
                  <a:lnTo>
                    <a:pt x="25" y="1198"/>
                  </a:lnTo>
                  <a:lnTo>
                    <a:pt x="28" y="1202"/>
                  </a:lnTo>
                  <a:lnTo>
                    <a:pt x="32" y="1202"/>
                  </a:lnTo>
                  <a:lnTo>
                    <a:pt x="32" y="1202"/>
                  </a:lnTo>
                  <a:lnTo>
                    <a:pt x="36" y="1198"/>
                  </a:lnTo>
                  <a:lnTo>
                    <a:pt x="36" y="1191"/>
                  </a:lnTo>
                  <a:lnTo>
                    <a:pt x="43" y="1188"/>
                  </a:lnTo>
                  <a:lnTo>
                    <a:pt x="46" y="1188"/>
                  </a:lnTo>
                  <a:lnTo>
                    <a:pt x="50" y="1188"/>
                  </a:lnTo>
                  <a:lnTo>
                    <a:pt x="53" y="1191"/>
                  </a:lnTo>
                  <a:lnTo>
                    <a:pt x="57" y="1191"/>
                  </a:lnTo>
                  <a:lnTo>
                    <a:pt x="60" y="1188"/>
                  </a:lnTo>
                  <a:lnTo>
                    <a:pt x="67" y="1184"/>
                  </a:lnTo>
                  <a:lnTo>
                    <a:pt x="74" y="1184"/>
                  </a:lnTo>
                  <a:lnTo>
                    <a:pt x="74" y="1184"/>
                  </a:lnTo>
                  <a:lnTo>
                    <a:pt x="88" y="1184"/>
                  </a:lnTo>
                  <a:lnTo>
                    <a:pt x="95" y="1188"/>
                  </a:lnTo>
                  <a:lnTo>
                    <a:pt x="102" y="1184"/>
                  </a:lnTo>
                  <a:lnTo>
                    <a:pt x="106" y="1184"/>
                  </a:lnTo>
                  <a:lnTo>
                    <a:pt x="117" y="1163"/>
                  </a:lnTo>
                  <a:lnTo>
                    <a:pt x="120" y="1156"/>
                  </a:lnTo>
                  <a:lnTo>
                    <a:pt x="124" y="1152"/>
                  </a:lnTo>
                  <a:lnTo>
                    <a:pt x="127" y="1149"/>
                  </a:lnTo>
                  <a:lnTo>
                    <a:pt x="131" y="1145"/>
                  </a:lnTo>
                  <a:lnTo>
                    <a:pt x="131" y="1145"/>
                  </a:lnTo>
                  <a:lnTo>
                    <a:pt x="127" y="1138"/>
                  </a:lnTo>
                  <a:lnTo>
                    <a:pt x="131" y="1131"/>
                  </a:lnTo>
                  <a:lnTo>
                    <a:pt x="134" y="1128"/>
                  </a:lnTo>
                  <a:lnTo>
                    <a:pt x="138" y="1121"/>
                  </a:lnTo>
                  <a:lnTo>
                    <a:pt x="141" y="1117"/>
                  </a:lnTo>
                  <a:lnTo>
                    <a:pt x="141" y="1117"/>
                  </a:lnTo>
                  <a:lnTo>
                    <a:pt x="148" y="1114"/>
                  </a:lnTo>
                  <a:lnTo>
                    <a:pt x="155" y="1110"/>
                  </a:lnTo>
                  <a:lnTo>
                    <a:pt x="162" y="1110"/>
                  </a:lnTo>
                  <a:lnTo>
                    <a:pt x="166" y="1110"/>
                  </a:lnTo>
                  <a:lnTo>
                    <a:pt x="166" y="1110"/>
                  </a:lnTo>
                  <a:lnTo>
                    <a:pt x="169" y="1107"/>
                  </a:lnTo>
                  <a:lnTo>
                    <a:pt x="176" y="1099"/>
                  </a:lnTo>
                  <a:lnTo>
                    <a:pt x="176" y="1096"/>
                  </a:lnTo>
                  <a:lnTo>
                    <a:pt x="173" y="1092"/>
                  </a:lnTo>
                  <a:lnTo>
                    <a:pt x="173" y="1092"/>
                  </a:lnTo>
                  <a:lnTo>
                    <a:pt x="176" y="1082"/>
                  </a:lnTo>
                  <a:lnTo>
                    <a:pt x="183" y="1078"/>
                  </a:lnTo>
                  <a:lnTo>
                    <a:pt x="191" y="1078"/>
                  </a:lnTo>
                  <a:lnTo>
                    <a:pt x="201" y="1078"/>
                  </a:lnTo>
                  <a:lnTo>
                    <a:pt x="208" y="1078"/>
                  </a:lnTo>
                  <a:lnTo>
                    <a:pt x="215" y="1078"/>
                  </a:lnTo>
                  <a:lnTo>
                    <a:pt x="215" y="1078"/>
                  </a:lnTo>
                  <a:lnTo>
                    <a:pt x="226" y="1075"/>
                  </a:lnTo>
                  <a:lnTo>
                    <a:pt x="226" y="1071"/>
                  </a:lnTo>
                  <a:lnTo>
                    <a:pt x="229" y="1071"/>
                  </a:lnTo>
                  <a:lnTo>
                    <a:pt x="233" y="1071"/>
                  </a:lnTo>
                  <a:lnTo>
                    <a:pt x="254" y="1061"/>
                  </a:lnTo>
                  <a:lnTo>
                    <a:pt x="261" y="1064"/>
                  </a:lnTo>
                  <a:lnTo>
                    <a:pt x="265" y="1068"/>
                  </a:lnTo>
                  <a:lnTo>
                    <a:pt x="268" y="1071"/>
                  </a:lnTo>
                  <a:lnTo>
                    <a:pt x="268" y="1075"/>
                  </a:lnTo>
                  <a:lnTo>
                    <a:pt x="268" y="1078"/>
                  </a:lnTo>
                  <a:lnTo>
                    <a:pt x="293" y="1099"/>
                  </a:lnTo>
                  <a:lnTo>
                    <a:pt x="300" y="1110"/>
                  </a:lnTo>
                  <a:lnTo>
                    <a:pt x="307" y="1121"/>
                  </a:lnTo>
                  <a:lnTo>
                    <a:pt x="331" y="1135"/>
                  </a:lnTo>
                  <a:lnTo>
                    <a:pt x="335" y="1138"/>
                  </a:lnTo>
                  <a:lnTo>
                    <a:pt x="342" y="1142"/>
                  </a:lnTo>
                  <a:lnTo>
                    <a:pt x="346" y="1156"/>
                  </a:lnTo>
                  <a:lnTo>
                    <a:pt x="338" y="1156"/>
                  </a:lnTo>
                  <a:lnTo>
                    <a:pt x="338" y="1159"/>
                  </a:lnTo>
                  <a:lnTo>
                    <a:pt x="338" y="1159"/>
                  </a:lnTo>
                  <a:lnTo>
                    <a:pt x="338" y="1159"/>
                  </a:lnTo>
                  <a:lnTo>
                    <a:pt x="342" y="1163"/>
                  </a:lnTo>
                  <a:lnTo>
                    <a:pt x="342" y="1163"/>
                  </a:lnTo>
                  <a:lnTo>
                    <a:pt x="338" y="1173"/>
                  </a:lnTo>
                  <a:lnTo>
                    <a:pt x="346" y="1177"/>
                  </a:lnTo>
                  <a:lnTo>
                    <a:pt x="353" y="1170"/>
                  </a:lnTo>
                  <a:lnTo>
                    <a:pt x="353" y="1163"/>
                  </a:lnTo>
                  <a:lnTo>
                    <a:pt x="360" y="1159"/>
                  </a:lnTo>
                  <a:lnTo>
                    <a:pt x="356" y="1152"/>
                  </a:lnTo>
                  <a:lnTo>
                    <a:pt x="360" y="1145"/>
                  </a:lnTo>
                  <a:lnTo>
                    <a:pt x="367" y="1145"/>
                  </a:lnTo>
                  <a:lnTo>
                    <a:pt x="374" y="1156"/>
                  </a:lnTo>
                  <a:lnTo>
                    <a:pt x="381" y="1149"/>
                  </a:lnTo>
                  <a:lnTo>
                    <a:pt x="370" y="1128"/>
                  </a:lnTo>
                  <a:lnTo>
                    <a:pt x="360" y="1117"/>
                  </a:lnTo>
                  <a:lnTo>
                    <a:pt x="328" y="1089"/>
                  </a:lnTo>
                  <a:lnTo>
                    <a:pt x="324" y="1085"/>
                  </a:lnTo>
                  <a:lnTo>
                    <a:pt x="324" y="1082"/>
                  </a:lnTo>
                  <a:lnTo>
                    <a:pt x="324" y="1078"/>
                  </a:lnTo>
                  <a:lnTo>
                    <a:pt x="324" y="1075"/>
                  </a:lnTo>
                  <a:lnTo>
                    <a:pt x="317" y="1075"/>
                  </a:lnTo>
                  <a:lnTo>
                    <a:pt x="310" y="1068"/>
                  </a:lnTo>
                  <a:lnTo>
                    <a:pt x="303" y="1061"/>
                  </a:lnTo>
                  <a:lnTo>
                    <a:pt x="300" y="1057"/>
                  </a:lnTo>
                  <a:lnTo>
                    <a:pt x="296" y="1054"/>
                  </a:lnTo>
                  <a:lnTo>
                    <a:pt x="296" y="1050"/>
                  </a:lnTo>
                  <a:lnTo>
                    <a:pt x="303" y="1047"/>
                  </a:lnTo>
                  <a:lnTo>
                    <a:pt x="314" y="1043"/>
                  </a:lnTo>
                  <a:lnTo>
                    <a:pt x="314" y="1043"/>
                  </a:lnTo>
                  <a:lnTo>
                    <a:pt x="314" y="1040"/>
                  </a:lnTo>
                  <a:lnTo>
                    <a:pt x="314" y="1040"/>
                  </a:lnTo>
                  <a:lnTo>
                    <a:pt x="310" y="1040"/>
                  </a:lnTo>
                  <a:lnTo>
                    <a:pt x="310" y="1040"/>
                  </a:lnTo>
                  <a:lnTo>
                    <a:pt x="310" y="1040"/>
                  </a:lnTo>
                  <a:lnTo>
                    <a:pt x="314" y="1040"/>
                  </a:lnTo>
                  <a:lnTo>
                    <a:pt x="314" y="1040"/>
                  </a:lnTo>
                  <a:lnTo>
                    <a:pt x="314" y="1043"/>
                  </a:lnTo>
                  <a:lnTo>
                    <a:pt x="321" y="1054"/>
                  </a:lnTo>
                  <a:lnTo>
                    <a:pt x="331" y="1061"/>
                  </a:lnTo>
                  <a:lnTo>
                    <a:pt x="338" y="1057"/>
                  </a:lnTo>
                  <a:lnTo>
                    <a:pt x="342" y="1064"/>
                  </a:lnTo>
                  <a:lnTo>
                    <a:pt x="346" y="1068"/>
                  </a:lnTo>
                  <a:lnTo>
                    <a:pt x="349" y="1075"/>
                  </a:lnTo>
                  <a:lnTo>
                    <a:pt x="353" y="1078"/>
                  </a:lnTo>
                  <a:lnTo>
                    <a:pt x="353" y="1078"/>
                  </a:lnTo>
                  <a:lnTo>
                    <a:pt x="360" y="1078"/>
                  </a:lnTo>
                  <a:lnTo>
                    <a:pt x="384" y="1103"/>
                  </a:lnTo>
                  <a:lnTo>
                    <a:pt x="391" y="1110"/>
                  </a:lnTo>
                  <a:lnTo>
                    <a:pt x="395" y="1110"/>
                  </a:lnTo>
                  <a:lnTo>
                    <a:pt x="395" y="1114"/>
                  </a:lnTo>
                  <a:lnTo>
                    <a:pt x="395" y="1117"/>
                  </a:lnTo>
                  <a:lnTo>
                    <a:pt x="395" y="1124"/>
                  </a:lnTo>
                  <a:lnTo>
                    <a:pt x="395" y="1124"/>
                  </a:lnTo>
                  <a:lnTo>
                    <a:pt x="395" y="1124"/>
                  </a:lnTo>
                  <a:lnTo>
                    <a:pt x="391" y="1128"/>
                  </a:lnTo>
                  <a:lnTo>
                    <a:pt x="391" y="1131"/>
                  </a:lnTo>
                  <a:lnTo>
                    <a:pt x="391" y="1138"/>
                  </a:lnTo>
                  <a:lnTo>
                    <a:pt x="391" y="1138"/>
                  </a:lnTo>
                  <a:lnTo>
                    <a:pt x="391" y="1145"/>
                  </a:lnTo>
                  <a:lnTo>
                    <a:pt x="391" y="1149"/>
                  </a:lnTo>
                  <a:lnTo>
                    <a:pt x="391" y="1145"/>
                  </a:lnTo>
                  <a:lnTo>
                    <a:pt x="395" y="1142"/>
                  </a:lnTo>
                  <a:lnTo>
                    <a:pt x="398" y="1138"/>
                  </a:lnTo>
                  <a:lnTo>
                    <a:pt x="395" y="1142"/>
                  </a:lnTo>
                  <a:lnTo>
                    <a:pt x="391" y="1149"/>
                  </a:lnTo>
                  <a:lnTo>
                    <a:pt x="391" y="1149"/>
                  </a:lnTo>
                  <a:lnTo>
                    <a:pt x="391" y="1152"/>
                  </a:lnTo>
                  <a:lnTo>
                    <a:pt x="395" y="1156"/>
                  </a:lnTo>
                  <a:lnTo>
                    <a:pt x="395" y="1159"/>
                  </a:lnTo>
                  <a:lnTo>
                    <a:pt x="398" y="1163"/>
                  </a:lnTo>
                  <a:lnTo>
                    <a:pt x="405" y="1170"/>
                  </a:lnTo>
                  <a:lnTo>
                    <a:pt x="409" y="1177"/>
                  </a:lnTo>
                  <a:lnTo>
                    <a:pt x="416" y="1184"/>
                  </a:lnTo>
                  <a:lnTo>
                    <a:pt x="420" y="1195"/>
                  </a:lnTo>
                  <a:lnTo>
                    <a:pt x="423" y="1198"/>
                  </a:lnTo>
                  <a:lnTo>
                    <a:pt x="437" y="1198"/>
                  </a:lnTo>
                  <a:lnTo>
                    <a:pt x="437" y="1180"/>
                  </a:lnTo>
                  <a:lnTo>
                    <a:pt x="441" y="1180"/>
                  </a:lnTo>
                  <a:lnTo>
                    <a:pt x="444" y="1177"/>
                  </a:lnTo>
                  <a:lnTo>
                    <a:pt x="448" y="1170"/>
                  </a:lnTo>
                  <a:lnTo>
                    <a:pt x="455" y="1159"/>
                  </a:lnTo>
                  <a:lnTo>
                    <a:pt x="455" y="1159"/>
                  </a:lnTo>
                  <a:lnTo>
                    <a:pt x="455" y="1156"/>
                  </a:lnTo>
                  <a:lnTo>
                    <a:pt x="455" y="1152"/>
                  </a:lnTo>
                  <a:lnTo>
                    <a:pt x="455" y="1145"/>
                  </a:lnTo>
                  <a:lnTo>
                    <a:pt x="458" y="1138"/>
                  </a:lnTo>
                  <a:lnTo>
                    <a:pt x="458" y="1135"/>
                  </a:lnTo>
                  <a:lnTo>
                    <a:pt x="462" y="1135"/>
                  </a:lnTo>
                  <a:lnTo>
                    <a:pt x="465" y="1131"/>
                  </a:lnTo>
                  <a:lnTo>
                    <a:pt x="469" y="1128"/>
                  </a:lnTo>
                  <a:lnTo>
                    <a:pt x="472" y="1128"/>
                  </a:lnTo>
                  <a:lnTo>
                    <a:pt x="479" y="1131"/>
                  </a:lnTo>
                  <a:lnTo>
                    <a:pt x="479" y="1138"/>
                  </a:lnTo>
                  <a:lnTo>
                    <a:pt x="483" y="1138"/>
                  </a:lnTo>
                  <a:lnTo>
                    <a:pt x="486" y="1138"/>
                  </a:lnTo>
                  <a:lnTo>
                    <a:pt x="486" y="1138"/>
                  </a:lnTo>
                  <a:lnTo>
                    <a:pt x="490" y="1135"/>
                  </a:lnTo>
                  <a:lnTo>
                    <a:pt x="493" y="1135"/>
                  </a:lnTo>
                  <a:lnTo>
                    <a:pt x="493" y="1131"/>
                  </a:lnTo>
                  <a:lnTo>
                    <a:pt x="497" y="1131"/>
                  </a:lnTo>
                  <a:lnTo>
                    <a:pt x="497" y="1128"/>
                  </a:lnTo>
                  <a:lnTo>
                    <a:pt x="501" y="1128"/>
                  </a:lnTo>
                  <a:lnTo>
                    <a:pt x="501" y="1124"/>
                  </a:lnTo>
                  <a:lnTo>
                    <a:pt x="504" y="1124"/>
                  </a:lnTo>
                  <a:lnTo>
                    <a:pt x="511" y="1124"/>
                  </a:lnTo>
                  <a:lnTo>
                    <a:pt x="515" y="1124"/>
                  </a:lnTo>
                  <a:lnTo>
                    <a:pt x="515" y="1124"/>
                  </a:lnTo>
                  <a:lnTo>
                    <a:pt x="518" y="1121"/>
                  </a:lnTo>
                  <a:lnTo>
                    <a:pt x="518" y="1117"/>
                  </a:lnTo>
                  <a:lnTo>
                    <a:pt x="522" y="1117"/>
                  </a:lnTo>
                  <a:lnTo>
                    <a:pt x="522" y="1114"/>
                  </a:lnTo>
                  <a:lnTo>
                    <a:pt x="515" y="1107"/>
                  </a:lnTo>
                  <a:lnTo>
                    <a:pt x="511" y="1099"/>
                  </a:lnTo>
                  <a:lnTo>
                    <a:pt x="508" y="1096"/>
                  </a:lnTo>
                  <a:lnTo>
                    <a:pt x="508" y="1092"/>
                  </a:lnTo>
                  <a:lnTo>
                    <a:pt x="504" y="1092"/>
                  </a:lnTo>
                  <a:lnTo>
                    <a:pt x="504" y="1092"/>
                  </a:lnTo>
                  <a:lnTo>
                    <a:pt x="504" y="1092"/>
                  </a:lnTo>
                  <a:lnTo>
                    <a:pt x="504" y="1092"/>
                  </a:lnTo>
                  <a:lnTo>
                    <a:pt x="504" y="1092"/>
                  </a:lnTo>
                  <a:lnTo>
                    <a:pt x="504" y="1092"/>
                  </a:lnTo>
                  <a:lnTo>
                    <a:pt x="504" y="1089"/>
                  </a:lnTo>
                  <a:lnTo>
                    <a:pt x="508" y="1082"/>
                  </a:lnTo>
                  <a:lnTo>
                    <a:pt x="508" y="1078"/>
                  </a:lnTo>
                  <a:lnTo>
                    <a:pt x="511" y="1078"/>
                  </a:lnTo>
                  <a:lnTo>
                    <a:pt x="511" y="1075"/>
                  </a:lnTo>
                  <a:lnTo>
                    <a:pt x="515" y="1071"/>
                  </a:lnTo>
                  <a:lnTo>
                    <a:pt x="515" y="1068"/>
                  </a:lnTo>
                  <a:lnTo>
                    <a:pt x="515" y="1068"/>
                  </a:lnTo>
                  <a:lnTo>
                    <a:pt x="518" y="1061"/>
                  </a:lnTo>
                  <a:lnTo>
                    <a:pt x="518" y="1057"/>
                  </a:lnTo>
                  <a:lnTo>
                    <a:pt x="522" y="1054"/>
                  </a:lnTo>
                  <a:lnTo>
                    <a:pt x="518" y="1050"/>
                  </a:lnTo>
                  <a:lnTo>
                    <a:pt x="518" y="1047"/>
                  </a:lnTo>
                  <a:lnTo>
                    <a:pt x="518" y="1050"/>
                  </a:lnTo>
                  <a:lnTo>
                    <a:pt x="522" y="1050"/>
                  </a:lnTo>
                  <a:lnTo>
                    <a:pt x="522" y="1047"/>
                  </a:lnTo>
                  <a:lnTo>
                    <a:pt x="522" y="1043"/>
                  </a:lnTo>
                  <a:lnTo>
                    <a:pt x="522" y="1040"/>
                  </a:lnTo>
                  <a:lnTo>
                    <a:pt x="522" y="1036"/>
                  </a:lnTo>
                  <a:lnTo>
                    <a:pt x="522" y="1033"/>
                  </a:lnTo>
                  <a:lnTo>
                    <a:pt x="522" y="1029"/>
                  </a:lnTo>
                  <a:lnTo>
                    <a:pt x="522" y="1029"/>
                  </a:lnTo>
                  <a:lnTo>
                    <a:pt x="525" y="1025"/>
                  </a:lnTo>
                  <a:lnTo>
                    <a:pt x="529" y="1022"/>
                  </a:lnTo>
                  <a:lnTo>
                    <a:pt x="529" y="1022"/>
                  </a:lnTo>
                  <a:lnTo>
                    <a:pt x="536" y="1022"/>
                  </a:lnTo>
                  <a:lnTo>
                    <a:pt x="543" y="1018"/>
                  </a:lnTo>
                  <a:lnTo>
                    <a:pt x="543" y="1018"/>
                  </a:lnTo>
                  <a:lnTo>
                    <a:pt x="550" y="1018"/>
                  </a:lnTo>
                  <a:lnTo>
                    <a:pt x="557" y="1018"/>
                  </a:lnTo>
                  <a:lnTo>
                    <a:pt x="564" y="1022"/>
                  </a:lnTo>
                  <a:lnTo>
                    <a:pt x="571" y="1025"/>
                  </a:lnTo>
                  <a:lnTo>
                    <a:pt x="575" y="1025"/>
                  </a:lnTo>
                  <a:lnTo>
                    <a:pt x="578" y="1029"/>
                  </a:lnTo>
                  <a:lnTo>
                    <a:pt x="575" y="1029"/>
                  </a:lnTo>
                  <a:lnTo>
                    <a:pt x="578" y="1029"/>
                  </a:lnTo>
                  <a:lnTo>
                    <a:pt x="589" y="1029"/>
                  </a:lnTo>
                  <a:lnTo>
                    <a:pt x="592" y="1029"/>
                  </a:lnTo>
                  <a:lnTo>
                    <a:pt x="596" y="1033"/>
                  </a:lnTo>
                  <a:lnTo>
                    <a:pt x="599" y="1033"/>
                  </a:lnTo>
                  <a:lnTo>
                    <a:pt x="596" y="1033"/>
                  </a:lnTo>
                  <a:lnTo>
                    <a:pt x="596" y="1036"/>
                  </a:lnTo>
                  <a:lnTo>
                    <a:pt x="592" y="1036"/>
                  </a:lnTo>
                  <a:lnTo>
                    <a:pt x="592" y="1040"/>
                  </a:lnTo>
                  <a:lnTo>
                    <a:pt x="589" y="1043"/>
                  </a:lnTo>
                  <a:lnTo>
                    <a:pt x="589" y="1047"/>
                  </a:lnTo>
                  <a:lnTo>
                    <a:pt x="589" y="1054"/>
                  </a:lnTo>
                  <a:lnTo>
                    <a:pt x="596" y="1054"/>
                  </a:lnTo>
                  <a:lnTo>
                    <a:pt x="599" y="1054"/>
                  </a:lnTo>
                  <a:lnTo>
                    <a:pt x="606" y="1050"/>
                  </a:lnTo>
                  <a:lnTo>
                    <a:pt x="610" y="1043"/>
                  </a:lnTo>
                  <a:lnTo>
                    <a:pt x="610" y="1040"/>
                  </a:lnTo>
                  <a:lnTo>
                    <a:pt x="613" y="1040"/>
                  </a:lnTo>
                  <a:lnTo>
                    <a:pt x="610" y="1040"/>
                  </a:lnTo>
                  <a:lnTo>
                    <a:pt x="606" y="1036"/>
                  </a:lnTo>
                  <a:lnTo>
                    <a:pt x="603" y="1033"/>
                  </a:lnTo>
                  <a:lnTo>
                    <a:pt x="603" y="1029"/>
                  </a:lnTo>
                  <a:lnTo>
                    <a:pt x="603" y="1025"/>
                  </a:lnTo>
                  <a:lnTo>
                    <a:pt x="603" y="1022"/>
                  </a:lnTo>
                  <a:lnTo>
                    <a:pt x="606" y="1018"/>
                  </a:lnTo>
                  <a:lnTo>
                    <a:pt x="610" y="1015"/>
                  </a:lnTo>
                  <a:lnTo>
                    <a:pt x="617" y="1015"/>
                  </a:lnTo>
                  <a:lnTo>
                    <a:pt x="620" y="1011"/>
                  </a:lnTo>
                  <a:lnTo>
                    <a:pt x="627" y="1011"/>
                  </a:lnTo>
                  <a:lnTo>
                    <a:pt x="631" y="1015"/>
                  </a:lnTo>
                  <a:lnTo>
                    <a:pt x="634" y="1022"/>
                  </a:lnTo>
                  <a:lnTo>
                    <a:pt x="634" y="1025"/>
                  </a:lnTo>
                  <a:lnTo>
                    <a:pt x="631" y="1029"/>
                  </a:lnTo>
                  <a:lnTo>
                    <a:pt x="627" y="1029"/>
                  </a:lnTo>
                  <a:lnTo>
                    <a:pt x="627" y="1029"/>
                  </a:lnTo>
                  <a:lnTo>
                    <a:pt x="624" y="1029"/>
                  </a:lnTo>
                  <a:lnTo>
                    <a:pt x="620" y="1033"/>
                  </a:lnTo>
                  <a:lnTo>
                    <a:pt x="617" y="1033"/>
                  </a:lnTo>
                  <a:lnTo>
                    <a:pt x="617" y="1033"/>
                  </a:lnTo>
                  <a:lnTo>
                    <a:pt x="617" y="1040"/>
                  </a:lnTo>
                  <a:lnTo>
                    <a:pt x="617" y="1043"/>
                  </a:lnTo>
                  <a:lnTo>
                    <a:pt x="620" y="1047"/>
                  </a:lnTo>
                  <a:lnTo>
                    <a:pt x="624" y="1050"/>
                  </a:lnTo>
                  <a:lnTo>
                    <a:pt x="627" y="1050"/>
                  </a:lnTo>
                  <a:lnTo>
                    <a:pt x="631" y="1054"/>
                  </a:lnTo>
                  <a:lnTo>
                    <a:pt x="634" y="1057"/>
                  </a:lnTo>
                  <a:lnTo>
                    <a:pt x="638" y="1057"/>
                  </a:lnTo>
                  <a:lnTo>
                    <a:pt x="638" y="1061"/>
                  </a:lnTo>
                  <a:lnTo>
                    <a:pt x="641" y="1064"/>
                  </a:lnTo>
                  <a:lnTo>
                    <a:pt x="645" y="1068"/>
                  </a:lnTo>
                  <a:lnTo>
                    <a:pt x="645" y="1071"/>
                  </a:lnTo>
                  <a:lnTo>
                    <a:pt x="649" y="1071"/>
                  </a:lnTo>
                  <a:lnTo>
                    <a:pt x="652" y="1075"/>
                  </a:lnTo>
                  <a:lnTo>
                    <a:pt x="659" y="1078"/>
                  </a:lnTo>
                  <a:lnTo>
                    <a:pt x="666" y="1082"/>
                  </a:lnTo>
                  <a:lnTo>
                    <a:pt x="670" y="1085"/>
                  </a:lnTo>
                  <a:lnTo>
                    <a:pt x="673" y="1089"/>
                  </a:lnTo>
                  <a:lnTo>
                    <a:pt x="677" y="1089"/>
                  </a:lnTo>
                  <a:lnTo>
                    <a:pt x="677" y="1099"/>
                  </a:lnTo>
                  <a:lnTo>
                    <a:pt x="677" y="1107"/>
                  </a:lnTo>
                  <a:lnTo>
                    <a:pt x="673" y="1117"/>
                  </a:lnTo>
                  <a:lnTo>
                    <a:pt x="670" y="1121"/>
                  </a:lnTo>
                  <a:lnTo>
                    <a:pt x="659" y="1117"/>
                  </a:lnTo>
                  <a:lnTo>
                    <a:pt x="652" y="1114"/>
                  </a:lnTo>
                  <a:lnTo>
                    <a:pt x="649" y="1110"/>
                  </a:lnTo>
                  <a:lnTo>
                    <a:pt x="649" y="1110"/>
                  </a:lnTo>
                  <a:lnTo>
                    <a:pt x="645" y="1107"/>
                  </a:lnTo>
                  <a:lnTo>
                    <a:pt x="638" y="1107"/>
                  </a:lnTo>
                  <a:lnTo>
                    <a:pt x="634" y="1107"/>
                  </a:lnTo>
                  <a:lnTo>
                    <a:pt x="627" y="1107"/>
                  </a:lnTo>
                  <a:lnTo>
                    <a:pt x="627" y="1107"/>
                  </a:lnTo>
                  <a:lnTo>
                    <a:pt x="624" y="1110"/>
                  </a:lnTo>
                  <a:lnTo>
                    <a:pt x="617" y="1110"/>
                  </a:lnTo>
                  <a:lnTo>
                    <a:pt x="613" y="1110"/>
                  </a:lnTo>
                  <a:lnTo>
                    <a:pt x="606" y="1107"/>
                  </a:lnTo>
                  <a:lnTo>
                    <a:pt x="603" y="1103"/>
                  </a:lnTo>
                  <a:lnTo>
                    <a:pt x="599" y="1099"/>
                  </a:lnTo>
                  <a:lnTo>
                    <a:pt x="599" y="1096"/>
                  </a:lnTo>
                  <a:lnTo>
                    <a:pt x="589" y="1096"/>
                  </a:lnTo>
                  <a:lnTo>
                    <a:pt x="582" y="1092"/>
                  </a:lnTo>
                  <a:lnTo>
                    <a:pt x="578" y="1096"/>
                  </a:lnTo>
                  <a:lnTo>
                    <a:pt x="575" y="1096"/>
                  </a:lnTo>
                  <a:lnTo>
                    <a:pt x="571" y="1096"/>
                  </a:lnTo>
                  <a:lnTo>
                    <a:pt x="571" y="1099"/>
                  </a:lnTo>
                  <a:lnTo>
                    <a:pt x="567" y="1103"/>
                  </a:lnTo>
                  <a:lnTo>
                    <a:pt x="560" y="1107"/>
                  </a:lnTo>
                  <a:lnTo>
                    <a:pt x="553" y="1110"/>
                  </a:lnTo>
                  <a:lnTo>
                    <a:pt x="546" y="1110"/>
                  </a:lnTo>
                  <a:lnTo>
                    <a:pt x="546" y="1110"/>
                  </a:lnTo>
                  <a:lnTo>
                    <a:pt x="543" y="1110"/>
                  </a:lnTo>
                  <a:lnTo>
                    <a:pt x="539" y="1110"/>
                  </a:lnTo>
                  <a:lnTo>
                    <a:pt x="532" y="1110"/>
                  </a:lnTo>
                  <a:lnTo>
                    <a:pt x="532" y="1110"/>
                  </a:lnTo>
                  <a:lnTo>
                    <a:pt x="525" y="1114"/>
                  </a:lnTo>
                  <a:lnTo>
                    <a:pt x="522" y="1121"/>
                  </a:lnTo>
                  <a:lnTo>
                    <a:pt x="522" y="1124"/>
                  </a:lnTo>
                  <a:lnTo>
                    <a:pt x="522" y="1128"/>
                  </a:lnTo>
                  <a:lnTo>
                    <a:pt x="522" y="1131"/>
                  </a:lnTo>
                  <a:lnTo>
                    <a:pt x="525" y="1131"/>
                  </a:lnTo>
                  <a:lnTo>
                    <a:pt x="529" y="1135"/>
                  </a:lnTo>
                  <a:lnTo>
                    <a:pt x="532" y="1135"/>
                  </a:lnTo>
                  <a:lnTo>
                    <a:pt x="536" y="1135"/>
                  </a:lnTo>
                  <a:lnTo>
                    <a:pt x="525" y="1135"/>
                  </a:lnTo>
                  <a:lnTo>
                    <a:pt x="522" y="1135"/>
                  </a:lnTo>
                  <a:lnTo>
                    <a:pt x="518" y="1138"/>
                  </a:lnTo>
                  <a:lnTo>
                    <a:pt x="515" y="1138"/>
                  </a:lnTo>
                  <a:lnTo>
                    <a:pt x="511" y="1142"/>
                  </a:lnTo>
                  <a:lnTo>
                    <a:pt x="508" y="1142"/>
                  </a:lnTo>
                  <a:lnTo>
                    <a:pt x="501" y="1142"/>
                  </a:lnTo>
                  <a:lnTo>
                    <a:pt x="497" y="1142"/>
                  </a:lnTo>
                  <a:lnTo>
                    <a:pt x="493" y="1138"/>
                  </a:lnTo>
                  <a:lnTo>
                    <a:pt x="490" y="1142"/>
                  </a:lnTo>
                  <a:lnTo>
                    <a:pt x="486" y="1145"/>
                  </a:lnTo>
                  <a:lnTo>
                    <a:pt x="483" y="1149"/>
                  </a:lnTo>
                  <a:lnTo>
                    <a:pt x="483" y="1149"/>
                  </a:lnTo>
                  <a:lnTo>
                    <a:pt x="483" y="1152"/>
                  </a:lnTo>
                  <a:lnTo>
                    <a:pt x="483" y="1156"/>
                  </a:lnTo>
                  <a:lnTo>
                    <a:pt x="483" y="1159"/>
                  </a:lnTo>
                  <a:lnTo>
                    <a:pt x="483" y="1166"/>
                  </a:lnTo>
                  <a:lnTo>
                    <a:pt x="483" y="1166"/>
                  </a:lnTo>
                  <a:lnTo>
                    <a:pt x="490" y="1173"/>
                  </a:lnTo>
                  <a:lnTo>
                    <a:pt x="490" y="1177"/>
                  </a:lnTo>
                  <a:lnTo>
                    <a:pt x="493" y="1184"/>
                  </a:lnTo>
                  <a:lnTo>
                    <a:pt x="493" y="1188"/>
                  </a:lnTo>
                  <a:lnTo>
                    <a:pt x="493" y="1188"/>
                  </a:lnTo>
                  <a:lnTo>
                    <a:pt x="497" y="1195"/>
                  </a:lnTo>
                  <a:lnTo>
                    <a:pt x="504" y="1198"/>
                  </a:lnTo>
                  <a:lnTo>
                    <a:pt x="511" y="1202"/>
                  </a:lnTo>
                  <a:lnTo>
                    <a:pt x="515" y="1205"/>
                  </a:lnTo>
                  <a:lnTo>
                    <a:pt x="515" y="1205"/>
                  </a:lnTo>
                  <a:lnTo>
                    <a:pt x="522" y="1205"/>
                  </a:lnTo>
                  <a:lnTo>
                    <a:pt x="525" y="1209"/>
                  </a:lnTo>
                  <a:lnTo>
                    <a:pt x="529" y="1209"/>
                  </a:lnTo>
                  <a:lnTo>
                    <a:pt x="532" y="1209"/>
                  </a:lnTo>
                  <a:lnTo>
                    <a:pt x="536" y="1209"/>
                  </a:lnTo>
                  <a:lnTo>
                    <a:pt x="539" y="1205"/>
                  </a:lnTo>
                  <a:lnTo>
                    <a:pt x="543" y="1202"/>
                  </a:lnTo>
                  <a:lnTo>
                    <a:pt x="543" y="1202"/>
                  </a:lnTo>
                  <a:lnTo>
                    <a:pt x="550" y="1202"/>
                  </a:lnTo>
                  <a:lnTo>
                    <a:pt x="557" y="1205"/>
                  </a:lnTo>
                  <a:lnTo>
                    <a:pt x="564" y="1205"/>
                  </a:lnTo>
                  <a:lnTo>
                    <a:pt x="567" y="1205"/>
                  </a:lnTo>
                  <a:lnTo>
                    <a:pt x="571" y="1209"/>
                  </a:lnTo>
                  <a:lnTo>
                    <a:pt x="575" y="1205"/>
                  </a:lnTo>
                  <a:lnTo>
                    <a:pt x="578" y="1205"/>
                  </a:lnTo>
                  <a:lnTo>
                    <a:pt x="582" y="1202"/>
                  </a:lnTo>
                  <a:lnTo>
                    <a:pt x="585" y="1202"/>
                  </a:lnTo>
                  <a:lnTo>
                    <a:pt x="589" y="1205"/>
                  </a:lnTo>
                  <a:lnTo>
                    <a:pt x="596" y="1202"/>
                  </a:lnTo>
                  <a:lnTo>
                    <a:pt x="603" y="1198"/>
                  </a:lnTo>
                  <a:lnTo>
                    <a:pt x="603" y="1202"/>
                  </a:lnTo>
                  <a:lnTo>
                    <a:pt x="603" y="1202"/>
                  </a:lnTo>
                  <a:lnTo>
                    <a:pt x="603" y="1205"/>
                  </a:lnTo>
                  <a:lnTo>
                    <a:pt x="599" y="1205"/>
                  </a:lnTo>
                  <a:lnTo>
                    <a:pt x="599" y="1209"/>
                  </a:lnTo>
                  <a:lnTo>
                    <a:pt x="599" y="1209"/>
                  </a:lnTo>
                  <a:lnTo>
                    <a:pt x="603" y="1212"/>
                  </a:lnTo>
                  <a:lnTo>
                    <a:pt x="603" y="1212"/>
                  </a:lnTo>
                  <a:lnTo>
                    <a:pt x="603" y="1216"/>
                  </a:lnTo>
                  <a:lnTo>
                    <a:pt x="603" y="1219"/>
                  </a:lnTo>
                  <a:lnTo>
                    <a:pt x="599" y="1223"/>
                  </a:lnTo>
                  <a:lnTo>
                    <a:pt x="599" y="1223"/>
                  </a:lnTo>
                  <a:lnTo>
                    <a:pt x="599" y="1223"/>
                  </a:lnTo>
                  <a:lnTo>
                    <a:pt x="596" y="1230"/>
                  </a:lnTo>
                  <a:lnTo>
                    <a:pt x="599" y="1230"/>
                  </a:lnTo>
                  <a:lnTo>
                    <a:pt x="603" y="1226"/>
                  </a:lnTo>
                  <a:lnTo>
                    <a:pt x="603" y="1226"/>
                  </a:lnTo>
                  <a:lnTo>
                    <a:pt x="606" y="1230"/>
                  </a:lnTo>
                  <a:lnTo>
                    <a:pt x="606" y="1233"/>
                  </a:lnTo>
                  <a:lnTo>
                    <a:pt x="603" y="1237"/>
                  </a:lnTo>
                  <a:lnTo>
                    <a:pt x="603" y="1237"/>
                  </a:lnTo>
                  <a:lnTo>
                    <a:pt x="603" y="1240"/>
                  </a:lnTo>
                  <a:lnTo>
                    <a:pt x="603" y="1244"/>
                  </a:lnTo>
                  <a:lnTo>
                    <a:pt x="599" y="1247"/>
                  </a:lnTo>
                  <a:lnTo>
                    <a:pt x="599" y="1247"/>
                  </a:lnTo>
                  <a:lnTo>
                    <a:pt x="599" y="1251"/>
                  </a:lnTo>
                  <a:lnTo>
                    <a:pt x="599" y="1251"/>
                  </a:lnTo>
                  <a:lnTo>
                    <a:pt x="596" y="1254"/>
                  </a:lnTo>
                  <a:lnTo>
                    <a:pt x="596" y="1254"/>
                  </a:lnTo>
                  <a:lnTo>
                    <a:pt x="596" y="1290"/>
                  </a:lnTo>
                  <a:lnTo>
                    <a:pt x="589" y="1321"/>
                  </a:lnTo>
                  <a:lnTo>
                    <a:pt x="592" y="1321"/>
                  </a:lnTo>
                  <a:lnTo>
                    <a:pt x="603" y="1321"/>
                  </a:lnTo>
                  <a:lnTo>
                    <a:pt x="610" y="1321"/>
                  </a:lnTo>
                  <a:lnTo>
                    <a:pt x="617" y="1321"/>
                  </a:lnTo>
                  <a:lnTo>
                    <a:pt x="617" y="1321"/>
                  </a:lnTo>
                  <a:lnTo>
                    <a:pt x="617" y="1321"/>
                  </a:lnTo>
                  <a:lnTo>
                    <a:pt x="592" y="1321"/>
                  </a:lnTo>
                  <a:lnTo>
                    <a:pt x="592" y="1328"/>
                  </a:lnTo>
                  <a:lnTo>
                    <a:pt x="596" y="1339"/>
                  </a:lnTo>
                  <a:lnTo>
                    <a:pt x="596" y="1339"/>
                  </a:lnTo>
                  <a:lnTo>
                    <a:pt x="599" y="1343"/>
                  </a:lnTo>
                  <a:lnTo>
                    <a:pt x="603" y="1350"/>
                  </a:lnTo>
                  <a:lnTo>
                    <a:pt x="606" y="1357"/>
                  </a:lnTo>
                  <a:lnTo>
                    <a:pt x="610" y="1360"/>
                  </a:lnTo>
                  <a:lnTo>
                    <a:pt x="613" y="1367"/>
                  </a:lnTo>
                  <a:lnTo>
                    <a:pt x="617" y="1371"/>
                  </a:lnTo>
                  <a:lnTo>
                    <a:pt x="620" y="1378"/>
                  </a:lnTo>
                  <a:lnTo>
                    <a:pt x="624" y="1385"/>
                  </a:lnTo>
                  <a:lnTo>
                    <a:pt x="631" y="1392"/>
                  </a:lnTo>
                  <a:lnTo>
                    <a:pt x="634" y="1399"/>
                  </a:lnTo>
                  <a:lnTo>
                    <a:pt x="634" y="1399"/>
                  </a:lnTo>
                  <a:lnTo>
                    <a:pt x="634" y="1402"/>
                  </a:lnTo>
                  <a:lnTo>
                    <a:pt x="638" y="1406"/>
                  </a:lnTo>
                  <a:lnTo>
                    <a:pt x="641" y="1413"/>
                  </a:lnTo>
                  <a:lnTo>
                    <a:pt x="645" y="1424"/>
                  </a:lnTo>
                  <a:lnTo>
                    <a:pt x="649" y="1431"/>
                  </a:lnTo>
                  <a:lnTo>
                    <a:pt x="652" y="1438"/>
                  </a:lnTo>
                  <a:lnTo>
                    <a:pt x="663" y="1459"/>
                  </a:lnTo>
                  <a:lnTo>
                    <a:pt x="666" y="1462"/>
                  </a:lnTo>
                  <a:lnTo>
                    <a:pt x="670" y="1469"/>
                  </a:lnTo>
                  <a:lnTo>
                    <a:pt x="673" y="1476"/>
                  </a:lnTo>
                  <a:lnTo>
                    <a:pt x="677" y="1487"/>
                  </a:lnTo>
                  <a:lnTo>
                    <a:pt x="684" y="1494"/>
                  </a:lnTo>
                  <a:lnTo>
                    <a:pt x="687" y="1501"/>
                  </a:lnTo>
                  <a:lnTo>
                    <a:pt x="687" y="1505"/>
                  </a:lnTo>
                  <a:lnTo>
                    <a:pt x="691" y="1508"/>
                  </a:lnTo>
                  <a:lnTo>
                    <a:pt x="691" y="1505"/>
                  </a:lnTo>
                  <a:lnTo>
                    <a:pt x="694" y="1505"/>
                  </a:lnTo>
                  <a:lnTo>
                    <a:pt x="691" y="1505"/>
                  </a:lnTo>
                  <a:lnTo>
                    <a:pt x="691" y="1508"/>
                  </a:lnTo>
                  <a:lnTo>
                    <a:pt x="691" y="1508"/>
                  </a:lnTo>
                  <a:lnTo>
                    <a:pt x="691" y="1515"/>
                  </a:lnTo>
                  <a:lnTo>
                    <a:pt x="691" y="1526"/>
                  </a:lnTo>
                  <a:lnTo>
                    <a:pt x="694" y="1529"/>
                  </a:lnTo>
                  <a:lnTo>
                    <a:pt x="694" y="1533"/>
                  </a:lnTo>
                  <a:lnTo>
                    <a:pt x="698" y="1543"/>
                  </a:lnTo>
                  <a:lnTo>
                    <a:pt x="701" y="1557"/>
                  </a:lnTo>
                  <a:lnTo>
                    <a:pt x="701" y="1557"/>
                  </a:lnTo>
                  <a:lnTo>
                    <a:pt x="705" y="1561"/>
                  </a:lnTo>
                  <a:lnTo>
                    <a:pt x="708" y="1561"/>
                  </a:lnTo>
                  <a:lnTo>
                    <a:pt x="712" y="1561"/>
                  </a:lnTo>
                  <a:lnTo>
                    <a:pt x="712" y="1561"/>
                  </a:lnTo>
                  <a:lnTo>
                    <a:pt x="715" y="1557"/>
                  </a:lnTo>
                  <a:lnTo>
                    <a:pt x="715" y="1557"/>
                  </a:lnTo>
                  <a:lnTo>
                    <a:pt x="719" y="1557"/>
                  </a:lnTo>
                  <a:lnTo>
                    <a:pt x="719" y="1557"/>
                  </a:lnTo>
                  <a:lnTo>
                    <a:pt x="722" y="1557"/>
                  </a:lnTo>
                  <a:lnTo>
                    <a:pt x="722" y="1557"/>
                  </a:lnTo>
                  <a:lnTo>
                    <a:pt x="719" y="1557"/>
                  </a:lnTo>
                  <a:lnTo>
                    <a:pt x="719" y="1557"/>
                  </a:lnTo>
                  <a:lnTo>
                    <a:pt x="715" y="1557"/>
                  </a:lnTo>
                  <a:lnTo>
                    <a:pt x="715" y="1557"/>
                  </a:lnTo>
                  <a:lnTo>
                    <a:pt x="712" y="1561"/>
                  </a:lnTo>
                  <a:lnTo>
                    <a:pt x="712" y="1561"/>
                  </a:lnTo>
                  <a:lnTo>
                    <a:pt x="708" y="1561"/>
                  </a:lnTo>
                  <a:lnTo>
                    <a:pt x="712" y="1564"/>
                  </a:lnTo>
                  <a:lnTo>
                    <a:pt x="719" y="1564"/>
                  </a:lnTo>
                  <a:lnTo>
                    <a:pt x="751" y="1557"/>
                  </a:lnTo>
                  <a:lnTo>
                    <a:pt x="768" y="1543"/>
                  </a:lnTo>
                  <a:lnTo>
                    <a:pt x="768" y="1540"/>
                  </a:lnTo>
                  <a:lnTo>
                    <a:pt x="775" y="1540"/>
                  </a:lnTo>
                  <a:lnTo>
                    <a:pt x="786" y="1536"/>
                  </a:lnTo>
                  <a:lnTo>
                    <a:pt x="793" y="1529"/>
                  </a:lnTo>
                  <a:lnTo>
                    <a:pt x="800" y="1526"/>
                  </a:lnTo>
                  <a:lnTo>
                    <a:pt x="804" y="1519"/>
                  </a:lnTo>
                  <a:lnTo>
                    <a:pt x="811" y="1515"/>
                  </a:lnTo>
                  <a:lnTo>
                    <a:pt x="814" y="1512"/>
                  </a:lnTo>
                  <a:lnTo>
                    <a:pt x="825" y="1508"/>
                  </a:lnTo>
                  <a:lnTo>
                    <a:pt x="835" y="1505"/>
                  </a:lnTo>
                  <a:lnTo>
                    <a:pt x="849" y="1501"/>
                  </a:lnTo>
                  <a:lnTo>
                    <a:pt x="856" y="1498"/>
                  </a:lnTo>
                  <a:lnTo>
                    <a:pt x="863" y="1494"/>
                  </a:lnTo>
                  <a:lnTo>
                    <a:pt x="870" y="1487"/>
                  </a:lnTo>
                  <a:lnTo>
                    <a:pt x="874" y="1483"/>
                  </a:lnTo>
                  <a:lnTo>
                    <a:pt x="874" y="1480"/>
                  </a:lnTo>
                  <a:lnTo>
                    <a:pt x="874" y="1480"/>
                  </a:lnTo>
                  <a:lnTo>
                    <a:pt x="874" y="1480"/>
                  </a:lnTo>
                  <a:lnTo>
                    <a:pt x="874" y="1476"/>
                  </a:lnTo>
                  <a:lnTo>
                    <a:pt x="877" y="1473"/>
                  </a:lnTo>
                  <a:lnTo>
                    <a:pt x="877" y="1469"/>
                  </a:lnTo>
                  <a:lnTo>
                    <a:pt x="885" y="1466"/>
                  </a:lnTo>
                  <a:lnTo>
                    <a:pt x="892" y="1466"/>
                  </a:lnTo>
                  <a:lnTo>
                    <a:pt x="892" y="1462"/>
                  </a:lnTo>
                  <a:lnTo>
                    <a:pt x="895" y="1462"/>
                  </a:lnTo>
                  <a:lnTo>
                    <a:pt x="899" y="1459"/>
                  </a:lnTo>
                  <a:lnTo>
                    <a:pt x="902" y="1455"/>
                  </a:lnTo>
                  <a:lnTo>
                    <a:pt x="902" y="1448"/>
                  </a:lnTo>
                  <a:lnTo>
                    <a:pt x="902" y="1448"/>
                  </a:lnTo>
                  <a:lnTo>
                    <a:pt x="909" y="1445"/>
                  </a:lnTo>
                  <a:lnTo>
                    <a:pt x="913" y="1441"/>
                  </a:lnTo>
                  <a:lnTo>
                    <a:pt x="920" y="1434"/>
                  </a:lnTo>
                  <a:lnTo>
                    <a:pt x="920" y="1431"/>
                  </a:lnTo>
                  <a:lnTo>
                    <a:pt x="920" y="1420"/>
                  </a:lnTo>
                  <a:lnTo>
                    <a:pt x="916" y="1420"/>
                  </a:lnTo>
                  <a:lnTo>
                    <a:pt x="913" y="1420"/>
                  </a:lnTo>
                  <a:lnTo>
                    <a:pt x="909" y="1417"/>
                  </a:lnTo>
                  <a:lnTo>
                    <a:pt x="906" y="1413"/>
                  </a:lnTo>
                  <a:lnTo>
                    <a:pt x="899" y="1406"/>
                  </a:lnTo>
                  <a:lnTo>
                    <a:pt x="899" y="1402"/>
                  </a:lnTo>
                  <a:lnTo>
                    <a:pt x="899" y="1399"/>
                  </a:lnTo>
                  <a:lnTo>
                    <a:pt x="899" y="1395"/>
                  </a:lnTo>
                  <a:lnTo>
                    <a:pt x="892" y="1399"/>
                  </a:lnTo>
                  <a:lnTo>
                    <a:pt x="892" y="1399"/>
                  </a:lnTo>
                  <a:lnTo>
                    <a:pt x="888" y="1402"/>
                  </a:lnTo>
                  <a:lnTo>
                    <a:pt x="888" y="1402"/>
                  </a:lnTo>
                  <a:lnTo>
                    <a:pt x="885" y="1402"/>
                  </a:lnTo>
                  <a:lnTo>
                    <a:pt x="885" y="1406"/>
                  </a:lnTo>
                  <a:lnTo>
                    <a:pt x="877" y="1409"/>
                  </a:lnTo>
                  <a:lnTo>
                    <a:pt x="877" y="1409"/>
                  </a:lnTo>
                  <a:lnTo>
                    <a:pt x="874" y="1409"/>
                  </a:lnTo>
                  <a:lnTo>
                    <a:pt x="874" y="1409"/>
                  </a:lnTo>
                  <a:lnTo>
                    <a:pt x="874" y="1409"/>
                  </a:lnTo>
                  <a:lnTo>
                    <a:pt x="874" y="1409"/>
                  </a:lnTo>
                  <a:lnTo>
                    <a:pt x="860" y="1409"/>
                  </a:lnTo>
                  <a:lnTo>
                    <a:pt x="839" y="1409"/>
                  </a:lnTo>
                  <a:lnTo>
                    <a:pt x="835" y="1409"/>
                  </a:lnTo>
                  <a:lnTo>
                    <a:pt x="835" y="1409"/>
                  </a:lnTo>
                  <a:lnTo>
                    <a:pt x="832" y="1406"/>
                  </a:lnTo>
                  <a:lnTo>
                    <a:pt x="832" y="1402"/>
                  </a:lnTo>
                  <a:lnTo>
                    <a:pt x="835" y="1395"/>
                  </a:lnTo>
                  <a:lnTo>
                    <a:pt x="821" y="1392"/>
                  </a:lnTo>
                  <a:lnTo>
                    <a:pt x="821" y="1395"/>
                  </a:lnTo>
                  <a:lnTo>
                    <a:pt x="818" y="1395"/>
                  </a:lnTo>
                  <a:lnTo>
                    <a:pt x="814" y="1395"/>
                  </a:lnTo>
                  <a:lnTo>
                    <a:pt x="811" y="1395"/>
                  </a:lnTo>
                  <a:lnTo>
                    <a:pt x="807" y="1392"/>
                  </a:lnTo>
                  <a:lnTo>
                    <a:pt x="807" y="1388"/>
                  </a:lnTo>
                  <a:lnTo>
                    <a:pt x="804" y="1381"/>
                  </a:lnTo>
                  <a:lnTo>
                    <a:pt x="800" y="1374"/>
                  </a:lnTo>
                  <a:lnTo>
                    <a:pt x="796" y="1367"/>
                  </a:lnTo>
                  <a:lnTo>
                    <a:pt x="793" y="1364"/>
                  </a:lnTo>
                  <a:lnTo>
                    <a:pt x="793" y="1364"/>
                  </a:lnTo>
                  <a:lnTo>
                    <a:pt x="772" y="1336"/>
                  </a:lnTo>
                  <a:lnTo>
                    <a:pt x="754" y="1336"/>
                  </a:lnTo>
                  <a:lnTo>
                    <a:pt x="751" y="1336"/>
                  </a:lnTo>
                  <a:lnTo>
                    <a:pt x="751" y="1332"/>
                  </a:lnTo>
                  <a:lnTo>
                    <a:pt x="744" y="1328"/>
                  </a:lnTo>
                  <a:lnTo>
                    <a:pt x="744" y="1328"/>
                  </a:lnTo>
                  <a:lnTo>
                    <a:pt x="740" y="1325"/>
                  </a:lnTo>
                  <a:lnTo>
                    <a:pt x="737" y="1321"/>
                  </a:lnTo>
                  <a:lnTo>
                    <a:pt x="730" y="1318"/>
                  </a:lnTo>
                  <a:lnTo>
                    <a:pt x="751" y="1311"/>
                  </a:lnTo>
                  <a:lnTo>
                    <a:pt x="754" y="1307"/>
                  </a:lnTo>
                  <a:lnTo>
                    <a:pt x="758" y="1307"/>
                  </a:lnTo>
                  <a:lnTo>
                    <a:pt x="758" y="1307"/>
                  </a:lnTo>
                  <a:lnTo>
                    <a:pt x="772" y="1307"/>
                  </a:lnTo>
                  <a:lnTo>
                    <a:pt x="786" y="1307"/>
                  </a:lnTo>
                  <a:lnTo>
                    <a:pt x="786" y="1307"/>
                  </a:lnTo>
                  <a:lnTo>
                    <a:pt x="789" y="1311"/>
                  </a:lnTo>
                  <a:lnTo>
                    <a:pt x="796" y="1318"/>
                  </a:lnTo>
                  <a:lnTo>
                    <a:pt x="804" y="1328"/>
                  </a:lnTo>
                  <a:lnTo>
                    <a:pt x="825" y="1350"/>
                  </a:lnTo>
                  <a:lnTo>
                    <a:pt x="825" y="1350"/>
                  </a:lnTo>
                  <a:lnTo>
                    <a:pt x="832" y="1353"/>
                  </a:lnTo>
                  <a:lnTo>
                    <a:pt x="839" y="1353"/>
                  </a:lnTo>
                  <a:lnTo>
                    <a:pt x="842" y="1357"/>
                  </a:lnTo>
                  <a:lnTo>
                    <a:pt x="849" y="1357"/>
                  </a:lnTo>
                  <a:lnTo>
                    <a:pt x="856" y="1357"/>
                  </a:lnTo>
                  <a:lnTo>
                    <a:pt x="863" y="1357"/>
                  </a:lnTo>
                  <a:lnTo>
                    <a:pt x="867" y="1357"/>
                  </a:lnTo>
                  <a:lnTo>
                    <a:pt x="874" y="1353"/>
                  </a:lnTo>
                  <a:lnTo>
                    <a:pt x="881" y="1360"/>
                  </a:lnTo>
                  <a:lnTo>
                    <a:pt x="881" y="1374"/>
                  </a:lnTo>
                  <a:lnTo>
                    <a:pt x="892" y="1381"/>
                  </a:lnTo>
                  <a:lnTo>
                    <a:pt x="892" y="1381"/>
                  </a:lnTo>
                  <a:lnTo>
                    <a:pt x="895" y="1381"/>
                  </a:lnTo>
                  <a:lnTo>
                    <a:pt x="899" y="1378"/>
                  </a:lnTo>
                  <a:lnTo>
                    <a:pt x="902" y="1378"/>
                  </a:lnTo>
                  <a:lnTo>
                    <a:pt x="906" y="1378"/>
                  </a:lnTo>
                  <a:lnTo>
                    <a:pt x="913" y="1378"/>
                  </a:lnTo>
                  <a:lnTo>
                    <a:pt x="916" y="1381"/>
                  </a:lnTo>
                  <a:lnTo>
                    <a:pt x="916" y="1388"/>
                  </a:lnTo>
                  <a:lnTo>
                    <a:pt x="923" y="1399"/>
                  </a:lnTo>
                  <a:lnTo>
                    <a:pt x="941" y="1388"/>
                  </a:lnTo>
                  <a:lnTo>
                    <a:pt x="941" y="1388"/>
                  </a:lnTo>
                  <a:lnTo>
                    <a:pt x="941" y="1381"/>
                  </a:lnTo>
                  <a:lnTo>
                    <a:pt x="941" y="1378"/>
                  </a:lnTo>
                  <a:lnTo>
                    <a:pt x="937" y="1371"/>
                  </a:lnTo>
                  <a:lnTo>
                    <a:pt x="937" y="1371"/>
                  </a:lnTo>
                  <a:lnTo>
                    <a:pt x="941" y="1367"/>
                  </a:lnTo>
                  <a:lnTo>
                    <a:pt x="941" y="1367"/>
                  </a:lnTo>
                  <a:lnTo>
                    <a:pt x="941" y="1371"/>
                  </a:lnTo>
                  <a:lnTo>
                    <a:pt x="941" y="1371"/>
                  </a:lnTo>
                  <a:lnTo>
                    <a:pt x="941" y="1378"/>
                  </a:lnTo>
                  <a:lnTo>
                    <a:pt x="941" y="1385"/>
                  </a:lnTo>
                  <a:lnTo>
                    <a:pt x="941" y="1388"/>
                  </a:lnTo>
                  <a:lnTo>
                    <a:pt x="944" y="1388"/>
                  </a:lnTo>
                  <a:lnTo>
                    <a:pt x="948" y="1388"/>
                  </a:lnTo>
                  <a:lnTo>
                    <a:pt x="951" y="1385"/>
                  </a:lnTo>
                  <a:lnTo>
                    <a:pt x="959" y="1385"/>
                  </a:lnTo>
                  <a:lnTo>
                    <a:pt x="962" y="1385"/>
                  </a:lnTo>
                  <a:lnTo>
                    <a:pt x="966" y="1385"/>
                  </a:lnTo>
                  <a:lnTo>
                    <a:pt x="973" y="1385"/>
                  </a:lnTo>
                  <a:lnTo>
                    <a:pt x="980" y="1385"/>
                  </a:lnTo>
                  <a:lnTo>
                    <a:pt x="983" y="1385"/>
                  </a:lnTo>
                  <a:lnTo>
                    <a:pt x="983" y="1385"/>
                  </a:lnTo>
                  <a:lnTo>
                    <a:pt x="990" y="1385"/>
                  </a:lnTo>
                  <a:lnTo>
                    <a:pt x="994" y="1385"/>
                  </a:lnTo>
                  <a:lnTo>
                    <a:pt x="1001" y="1388"/>
                  </a:lnTo>
                  <a:lnTo>
                    <a:pt x="1004" y="1392"/>
                  </a:lnTo>
                  <a:lnTo>
                    <a:pt x="1015" y="1402"/>
                  </a:lnTo>
                  <a:lnTo>
                    <a:pt x="1015" y="1402"/>
                  </a:lnTo>
                  <a:lnTo>
                    <a:pt x="1018" y="1402"/>
                  </a:lnTo>
                  <a:lnTo>
                    <a:pt x="1018" y="1406"/>
                  </a:lnTo>
                  <a:lnTo>
                    <a:pt x="1025" y="1406"/>
                  </a:lnTo>
                  <a:lnTo>
                    <a:pt x="1033" y="1406"/>
                  </a:lnTo>
                  <a:lnTo>
                    <a:pt x="1040" y="1402"/>
                  </a:lnTo>
                  <a:lnTo>
                    <a:pt x="1043" y="1402"/>
                  </a:lnTo>
                  <a:lnTo>
                    <a:pt x="1047" y="1402"/>
                  </a:lnTo>
                  <a:lnTo>
                    <a:pt x="1050" y="1402"/>
                  </a:lnTo>
                  <a:lnTo>
                    <a:pt x="1054" y="1402"/>
                  </a:lnTo>
                  <a:lnTo>
                    <a:pt x="1054" y="1402"/>
                  </a:lnTo>
                  <a:lnTo>
                    <a:pt x="1054" y="1406"/>
                  </a:lnTo>
                  <a:lnTo>
                    <a:pt x="1050" y="1409"/>
                  </a:lnTo>
                  <a:lnTo>
                    <a:pt x="1047" y="1413"/>
                  </a:lnTo>
                  <a:lnTo>
                    <a:pt x="1043" y="1420"/>
                  </a:lnTo>
                  <a:lnTo>
                    <a:pt x="1036" y="1424"/>
                  </a:lnTo>
                  <a:lnTo>
                    <a:pt x="1033" y="1427"/>
                  </a:lnTo>
                  <a:lnTo>
                    <a:pt x="1033" y="1427"/>
                  </a:lnTo>
                  <a:lnTo>
                    <a:pt x="1033" y="1431"/>
                  </a:lnTo>
                  <a:lnTo>
                    <a:pt x="1036" y="1438"/>
                  </a:lnTo>
                  <a:lnTo>
                    <a:pt x="1040" y="1441"/>
                  </a:lnTo>
                  <a:lnTo>
                    <a:pt x="1047" y="1448"/>
                  </a:lnTo>
                  <a:lnTo>
                    <a:pt x="1057" y="1452"/>
                  </a:lnTo>
                  <a:lnTo>
                    <a:pt x="1057" y="1452"/>
                  </a:lnTo>
                  <a:lnTo>
                    <a:pt x="1061" y="1452"/>
                  </a:lnTo>
                  <a:lnTo>
                    <a:pt x="1064" y="1452"/>
                  </a:lnTo>
                  <a:lnTo>
                    <a:pt x="1068" y="1445"/>
                  </a:lnTo>
                  <a:lnTo>
                    <a:pt x="1068" y="1441"/>
                  </a:lnTo>
                  <a:lnTo>
                    <a:pt x="1068" y="1438"/>
                  </a:lnTo>
                  <a:lnTo>
                    <a:pt x="1071" y="1434"/>
                  </a:lnTo>
                  <a:lnTo>
                    <a:pt x="1075" y="1431"/>
                  </a:lnTo>
                  <a:lnTo>
                    <a:pt x="1075" y="1431"/>
                  </a:lnTo>
                  <a:lnTo>
                    <a:pt x="1075" y="1434"/>
                  </a:lnTo>
                  <a:lnTo>
                    <a:pt x="1075" y="1441"/>
                  </a:lnTo>
                  <a:lnTo>
                    <a:pt x="1075" y="1445"/>
                  </a:lnTo>
                  <a:lnTo>
                    <a:pt x="1075" y="1445"/>
                  </a:lnTo>
                  <a:lnTo>
                    <a:pt x="1075" y="1448"/>
                  </a:lnTo>
                  <a:lnTo>
                    <a:pt x="1075" y="1455"/>
                  </a:lnTo>
                  <a:lnTo>
                    <a:pt x="1075" y="1459"/>
                  </a:lnTo>
                  <a:lnTo>
                    <a:pt x="1075" y="1469"/>
                  </a:lnTo>
                  <a:lnTo>
                    <a:pt x="1078" y="1501"/>
                  </a:lnTo>
                  <a:lnTo>
                    <a:pt x="1096" y="1554"/>
                  </a:lnTo>
                  <a:lnTo>
                    <a:pt x="1114" y="1582"/>
                  </a:lnTo>
                  <a:lnTo>
                    <a:pt x="1114" y="1582"/>
                  </a:lnTo>
                  <a:lnTo>
                    <a:pt x="1117" y="1589"/>
                  </a:lnTo>
                  <a:lnTo>
                    <a:pt x="1124" y="1600"/>
                  </a:lnTo>
                  <a:lnTo>
                    <a:pt x="1124" y="1600"/>
                  </a:lnTo>
                  <a:lnTo>
                    <a:pt x="1128" y="1603"/>
                  </a:lnTo>
                  <a:lnTo>
                    <a:pt x="1131" y="1607"/>
                  </a:lnTo>
                  <a:lnTo>
                    <a:pt x="1135" y="1610"/>
                  </a:lnTo>
                  <a:lnTo>
                    <a:pt x="1135" y="1617"/>
                  </a:lnTo>
                  <a:lnTo>
                    <a:pt x="1138" y="1617"/>
                  </a:lnTo>
                  <a:lnTo>
                    <a:pt x="1142" y="1621"/>
                  </a:lnTo>
                  <a:lnTo>
                    <a:pt x="1149" y="1621"/>
                  </a:lnTo>
                  <a:lnTo>
                    <a:pt x="1152" y="1621"/>
                  </a:lnTo>
                  <a:lnTo>
                    <a:pt x="1156" y="1617"/>
                  </a:lnTo>
                  <a:lnTo>
                    <a:pt x="1156" y="1617"/>
                  </a:lnTo>
                  <a:lnTo>
                    <a:pt x="1156" y="1617"/>
                  </a:lnTo>
                  <a:lnTo>
                    <a:pt x="1156" y="1614"/>
                  </a:lnTo>
                  <a:lnTo>
                    <a:pt x="1156" y="1610"/>
                  </a:lnTo>
                  <a:lnTo>
                    <a:pt x="1159" y="1607"/>
                  </a:lnTo>
                  <a:lnTo>
                    <a:pt x="1163" y="1603"/>
                  </a:lnTo>
                  <a:lnTo>
                    <a:pt x="1166" y="1603"/>
                  </a:lnTo>
                  <a:lnTo>
                    <a:pt x="1166" y="1600"/>
                  </a:lnTo>
                  <a:lnTo>
                    <a:pt x="1170" y="1596"/>
                  </a:lnTo>
                  <a:lnTo>
                    <a:pt x="1173" y="1589"/>
                  </a:lnTo>
                  <a:lnTo>
                    <a:pt x="1180" y="1589"/>
                  </a:lnTo>
                  <a:lnTo>
                    <a:pt x="1180" y="1586"/>
                  </a:lnTo>
                  <a:lnTo>
                    <a:pt x="1180" y="1582"/>
                  </a:lnTo>
                  <a:lnTo>
                    <a:pt x="1184" y="1575"/>
                  </a:lnTo>
                  <a:lnTo>
                    <a:pt x="1184" y="1568"/>
                  </a:lnTo>
                  <a:lnTo>
                    <a:pt x="1184" y="1561"/>
                  </a:lnTo>
                  <a:lnTo>
                    <a:pt x="1184" y="1554"/>
                  </a:lnTo>
                  <a:lnTo>
                    <a:pt x="1180" y="1543"/>
                  </a:lnTo>
                  <a:lnTo>
                    <a:pt x="1180" y="1536"/>
                  </a:lnTo>
                  <a:lnTo>
                    <a:pt x="1180" y="1529"/>
                  </a:lnTo>
                  <a:lnTo>
                    <a:pt x="1184" y="1522"/>
                  </a:lnTo>
                  <a:lnTo>
                    <a:pt x="1191" y="1519"/>
                  </a:lnTo>
                  <a:lnTo>
                    <a:pt x="1191" y="1519"/>
                  </a:lnTo>
                  <a:lnTo>
                    <a:pt x="1198" y="1515"/>
                  </a:lnTo>
                  <a:lnTo>
                    <a:pt x="1202" y="1515"/>
                  </a:lnTo>
                  <a:lnTo>
                    <a:pt x="1209" y="1512"/>
                  </a:lnTo>
                  <a:lnTo>
                    <a:pt x="1209" y="1508"/>
                  </a:lnTo>
                  <a:lnTo>
                    <a:pt x="1212" y="1505"/>
                  </a:lnTo>
                  <a:lnTo>
                    <a:pt x="1219" y="1498"/>
                  </a:lnTo>
                  <a:lnTo>
                    <a:pt x="1226" y="1491"/>
                  </a:lnTo>
                  <a:lnTo>
                    <a:pt x="1233" y="1483"/>
                  </a:lnTo>
                  <a:lnTo>
                    <a:pt x="1240" y="1480"/>
                  </a:lnTo>
                  <a:lnTo>
                    <a:pt x="1247" y="1473"/>
                  </a:lnTo>
                  <a:lnTo>
                    <a:pt x="1251" y="1473"/>
                  </a:lnTo>
                  <a:lnTo>
                    <a:pt x="1254" y="1469"/>
                  </a:lnTo>
                  <a:lnTo>
                    <a:pt x="1261" y="1466"/>
                  </a:lnTo>
                  <a:lnTo>
                    <a:pt x="1269" y="1459"/>
                  </a:lnTo>
                  <a:lnTo>
                    <a:pt x="1276" y="1448"/>
                  </a:lnTo>
                  <a:lnTo>
                    <a:pt x="1276" y="1441"/>
                  </a:lnTo>
                  <a:lnTo>
                    <a:pt x="1279" y="1438"/>
                  </a:lnTo>
                  <a:lnTo>
                    <a:pt x="1279" y="1438"/>
                  </a:lnTo>
                  <a:lnTo>
                    <a:pt x="1283" y="1434"/>
                  </a:lnTo>
                  <a:lnTo>
                    <a:pt x="1286" y="1434"/>
                  </a:lnTo>
                  <a:lnTo>
                    <a:pt x="1293" y="1434"/>
                  </a:lnTo>
                  <a:lnTo>
                    <a:pt x="1300" y="1434"/>
                  </a:lnTo>
                  <a:lnTo>
                    <a:pt x="1311" y="1434"/>
                  </a:lnTo>
                  <a:lnTo>
                    <a:pt x="1314" y="1431"/>
                  </a:lnTo>
                  <a:lnTo>
                    <a:pt x="1314" y="1431"/>
                  </a:lnTo>
                  <a:lnTo>
                    <a:pt x="1314" y="1427"/>
                  </a:lnTo>
                  <a:lnTo>
                    <a:pt x="1321" y="1424"/>
                  </a:lnTo>
                  <a:lnTo>
                    <a:pt x="1325" y="1424"/>
                  </a:lnTo>
                  <a:lnTo>
                    <a:pt x="1332" y="1424"/>
                  </a:lnTo>
                  <a:lnTo>
                    <a:pt x="1335" y="1424"/>
                  </a:lnTo>
                  <a:lnTo>
                    <a:pt x="1339" y="1424"/>
                  </a:lnTo>
                  <a:lnTo>
                    <a:pt x="1343" y="1427"/>
                  </a:lnTo>
                  <a:lnTo>
                    <a:pt x="1346" y="1431"/>
                  </a:lnTo>
                  <a:lnTo>
                    <a:pt x="1346" y="1434"/>
                  </a:lnTo>
                  <a:lnTo>
                    <a:pt x="1350" y="1441"/>
                  </a:lnTo>
                  <a:lnTo>
                    <a:pt x="1350" y="1445"/>
                  </a:lnTo>
                  <a:lnTo>
                    <a:pt x="1350" y="1445"/>
                  </a:lnTo>
                  <a:lnTo>
                    <a:pt x="1350" y="1452"/>
                  </a:lnTo>
                  <a:lnTo>
                    <a:pt x="1353" y="1455"/>
                  </a:lnTo>
                  <a:lnTo>
                    <a:pt x="1357" y="1459"/>
                  </a:lnTo>
                  <a:lnTo>
                    <a:pt x="1357" y="1459"/>
                  </a:lnTo>
                  <a:lnTo>
                    <a:pt x="1360" y="1466"/>
                  </a:lnTo>
                  <a:lnTo>
                    <a:pt x="1364" y="1473"/>
                  </a:lnTo>
                  <a:lnTo>
                    <a:pt x="1367" y="1476"/>
                  </a:lnTo>
                  <a:lnTo>
                    <a:pt x="1371" y="1483"/>
                  </a:lnTo>
                  <a:lnTo>
                    <a:pt x="1374" y="1487"/>
                  </a:lnTo>
                  <a:lnTo>
                    <a:pt x="1374" y="1491"/>
                  </a:lnTo>
                  <a:lnTo>
                    <a:pt x="1374" y="1498"/>
                  </a:lnTo>
                  <a:lnTo>
                    <a:pt x="1374" y="1505"/>
                  </a:lnTo>
                  <a:lnTo>
                    <a:pt x="1374" y="1512"/>
                  </a:lnTo>
                  <a:lnTo>
                    <a:pt x="1374" y="1519"/>
                  </a:lnTo>
                  <a:lnTo>
                    <a:pt x="1374" y="1522"/>
                  </a:lnTo>
                  <a:lnTo>
                    <a:pt x="1388" y="1526"/>
                  </a:lnTo>
                  <a:lnTo>
                    <a:pt x="1413" y="1508"/>
                  </a:lnTo>
                  <a:lnTo>
                    <a:pt x="1424" y="1529"/>
                  </a:lnTo>
                  <a:lnTo>
                    <a:pt x="1427" y="1554"/>
                  </a:lnTo>
                  <a:lnTo>
                    <a:pt x="1427" y="1575"/>
                  </a:lnTo>
                  <a:lnTo>
                    <a:pt x="1424" y="1582"/>
                  </a:lnTo>
                  <a:lnTo>
                    <a:pt x="1424" y="1600"/>
                  </a:lnTo>
                  <a:lnTo>
                    <a:pt x="1424" y="1610"/>
                  </a:lnTo>
                  <a:lnTo>
                    <a:pt x="1424" y="1617"/>
                  </a:lnTo>
                  <a:lnTo>
                    <a:pt x="1424" y="1624"/>
                  </a:lnTo>
                  <a:lnTo>
                    <a:pt x="1427" y="1628"/>
                  </a:lnTo>
                  <a:lnTo>
                    <a:pt x="1427" y="1631"/>
                  </a:lnTo>
                  <a:lnTo>
                    <a:pt x="1427" y="1631"/>
                  </a:lnTo>
                  <a:lnTo>
                    <a:pt x="1427" y="1631"/>
                  </a:lnTo>
                  <a:lnTo>
                    <a:pt x="1427" y="1631"/>
                  </a:lnTo>
                  <a:lnTo>
                    <a:pt x="1427" y="1635"/>
                  </a:lnTo>
                  <a:lnTo>
                    <a:pt x="1431" y="1638"/>
                  </a:lnTo>
                  <a:lnTo>
                    <a:pt x="1434" y="1646"/>
                  </a:lnTo>
                  <a:lnTo>
                    <a:pt x="1441" y="1653"/>
                  </a:lnTo>
                  <a:lnTo>
                    <a:pt x="1455" y="1660"/>
                  </a:lnTo>
                  <a:lnTo>
                    <a:pt x="1441" y="1653"/>
                  </a:lnTo>
                  <a:lnTo>
                    <a:pt x="1455" y="1681"/>
                  </a:lnTo>
                  <a:lnTo>
                    <a:pt x="1459" y="1681"/>
                  </a:lnTo>
                  <a:lnTo>
                    <a:pt x="1462" y="1684"/>
                  </a:lnTo>
                  <a:lnTo>
                    <a:pt x="1469" y="1691"/>
                  </a:lnTo>
                  <a:lnTo>
                    <a:pt x="1476" y="1698"/>
                  </a:lnTo>
                  <a:lnTo>
                    <a:pt x="1483" y="1705"/>
                  </a:lnTo>
                  <a:lnTo>
                    <a:pt x="1494" y="1712"/>
                  </a:lnTo>
                  <a:lnTo>
                    <a:pt x="1501" y="1716"/>
                  </a:lnTo>
                  <a:lnTo>
                    <a:pt x="1505" y="1720"/>
                  </a:lnTo>
                  <a:lnTo>
                    <a:pt x="1508" y="1723"/>
                  </a:lnTo>
                  <a:lnTo>
                    <a:pt x="1512" y="1723"/>
                  </a:lnTo>
                  <a:lnTo>
                    <a:pt x="1512" y="1720"/>
                  </a:lnTo>
                  <a:lnTo>
                    <a:pt x="1512" y="1716"/>
                  </a:lnTo>
                  <a:lnTo>
                    <a:pt x="1512" y="1712"/>
                  </a:lnTo>
                  <a:lnTo>
                    <a:pt x="1508" y="1709"/>
                  </a:lnTo>
                  <a:lnTo>
                    <a:pt x="1501" y="1698"/>
                  </a:lnTo>
                  <a:lnTo>
                    <a:pt x="1501" y="1695"/>
                  </a:lnTo>
                  <a:lnTo>
                    <a:pt x="1501" y="1688"/>
                  </a:lnTo>
                  <a:lnTo>
                    <a:pt x="1498" y="1684"/>
                  </a:lnTo>
                  <a:lnTo>
                    <a:pt x="1498" y="1677"/>
                  </a:lnTo>
                  <a:lnTo>
                    <a:pt x="1487" y="1667"/>
                  </a:lnTo>
                  <a:lnTo>
                    <a:pt x="1476" y="1653"/>
                  </a:lnTo>
                  <a:lnTo>
                    <a:pt x="1452" y="1624"/>
                  </a:lnTo>
                  <a:lnTo>
                    <a:pt x="1448" y="1624"/>
                  </a:lnTo>
                  <a:lnTo>
                    <a:pt x="1448" y="1621"/>
                  </a:lnTo>
                  <a:lnTo>
                    <a:pt x="1445" y="1617"/>
                  </a:lnTo>
                  <a:lnTo>
                    <a:pt x="1445" y="1610"/>
                  </a:lnTo>
                  <a:lnTo>
                    <a:pt x="1441" y="1600"/>
                  </a:lnTo>
                  <a:lnTo>
                    <a:pt x="1445" y="1589"/>
                  </a:lnTo>
                  <a:lnTo>
                    <a:pt x="1445" y="1586"/>
                  </a:lnTo>
                  <a:lnTo>
                    <a:pt x="1448" y="1582"/>
                  </a:lnTo>
                  <a:lnTo>
                    <a:pt x="1448" y="1572"/>
                  </a:lnTo>
                  <a:lnTo>
                    <a:pt x="1452" y="1564"/>
                  </a:lnTo>
                  <a:lnTo>
                    <a:pt x="1452" y="1557"/>
                  </a:lnTo>
                  <a:lnTo>
                    <a:pt x="1455" y="1547"/>
                  </a:lnTo>
                  <a:lnTo>
                    <a:pt x="1455" y="1543"/>
                  </a:lnTo>
                  <a:lnTo>
                    <a:pt x="1455" y="1543"/>
                  </a:lnTo>
                  <a:lnTo>
                    <a:pt x="1455" y="1540"/>
                  </a:lnTo>
                  <a:lnTo>
                    <a:pt x="1455" y="1536"/>
                  </a:lnTo>
                  <a:lnTo>
                    <a:pt x="1462" y="1536"/>
                  </a:lnTo>
                  <a:lnTo>
                    <a:pt x="1462" y="1536"/>
                  </a:lnTo>
                  <a:lnTo>
                    <a:pt x="1462" y="1543"/>
                  </a:lnTo>
                  <a:lnTo>
                    <a:pt x="1462" y="1547"/>
                  </a:lnTo>
                  <a:lnTo>
                    <a:pt x="1473" y="1564"/>
                  </a:lnTo>
                  <a:lnTo>
                    <a:pt x="1480" y="1572"/>
                  </a:lnTo>
                  <a:lnTo>
                    <a:pt x="1480" y="1568"/>
                  </a:lnTo>
                  <a:lnTo>
                    <a:pt x="1476" y="1564"/>
                  </a:lnTo>
                  <a:lnTo>
                    <a:pt x="1476" y="1557"/>
                  </a:lnTo>
                  <a:lnTo>
                    <a:pt x="1476" y="1564"/>
                  </a:lnTo>
                  <a:lnTo>
                    <a:pt x="1480" y="1568"/>
                  </a:lnTo>
                  <a:lnTo>
                    <a:pt x="1480" y="1572"/>
                  </a:lnTo>
                  <a:lnTo>
                    <a:pt x="1501" y="1593"/>
                  </a:lnTo>
                  <a:lnTo>
                    <a:pt x="1522" y="1586"/>
                  </a:lnTo>
                  <a:lnTo>
                    <a:pt x="1529" y="1586"/>
                  </a:lnTo>
                  <a:lnTo>
                    <a:pt x="1547" y="1589"/>
                  </a:lnTo>
                  <a:lnTo>
                    <a:pt x="1547" y="1586"/>
                  </a:lnTo>
                  <a:lnTo>
                    <a:pt x="1550" y="1582"/>
                  </a:lnTo>
                  <a:lnTo>
                    <a:pt x="1557" y="1575"/>
                  </a:lnTo>
                  <a:lnTo>
                    <a:pt x="1561" y="1568"/>
                  </a:lnTo>
                  <a:lnTo>
                    <a:pt x="1568" y="1564"/>
                  </a:lnTo>
                  <a:lnTo>
                    <a:pt x="1572" y="1557"/>
                  </a:lnTo>
                  <a:lnTo>
                    <a:pt x="1575" y="1554"/>
                  </a:lnTo>
                  <a:lnTo>
                    <a:pt x="1575" y="1547"/>
                  </a:lnTo>
                  <a:lnTo>
                    <a:pt x="1575" y="1543"/>
                  </a:lnTo>
                  <a:lnTo>
                    <a:pt x="1575" y="1540"/>
                  </a:lnTo>
                  <a:lnTo>
                    <a:pt x="1572" y="1519"/>
                  </a:lnTo>
                  <a:lnTo>
                    <a:pt x="1572" y="1515"/>
                  </a:lnTo>
                  <a:lnTo>
                    <a:pt x="1572" y="1512"/>
                  </a:lnTo>
                  <a:lnTo>
                    <a:pt x="1568" y="1508"/>
                  </a:lnTo>
                  <a:lnTo>
                    <a:pt x="1568" y="1501"/>
                  </a:lnTo>
                  <a:lnTo>
                    <a:pt x="1561" y="1498"/>
                  </a:lnTo>
                  <a:lnTo>
                    <a:pt x="1554" y="1494"/>
                  </a:lnTo>
                  <a:lnTo>
                    <a:pt x="1543" y="1487"/>
                  </a:lnTo>
                  <a:lnTo>
                    <a:pt x="1529" y="1466"/>
                  </a:lnTo>
                  <a:lnTo>
                    <a:pt x="1529" y="1459"/>
                  </a:lnTo>
                  <a:lnTo>
                    <a:pt x="1529" y="1459"/>
                  </a:lnTo>
                  <a:lnTo>
                    <a:pt x="1533" y="1455"/>
                  </a:lnTo>
                  <a:lnTo>
                    <a:pt x="1533" y="1452"/>
                  </a:lnTo>
                  <a:lnTo>
                    <a:pt x="1536" y="1448"/>
                  </a:lnTo>
                  <a:lnTo>
                    <a:pt x="1543" y="1445"/>
                  </a:lnTo>
                  <a:lnTo>
                    <a:pt x="1547" y="1445"/>
                  </a:lnTo>
                  <a:lnTo>
                    <a:pt x="1550" y="1441"/>
                  </a:lnTo>
                  <a:lnTo>
                    <a:pt x="1554" y="1438"/>
                  </a:lnTo>
                  <a:lnTo>
                    <a:pt x="1554" y="1438"/>
                  </a:lnTo>
                  <a:lnTo>
                    <a:pt x="1554" y="1438"/>
                  </a:lnTo>
                  <a:lnTo>
                    <a:pt x="1557" y="1434"/>
                  </a:lnTo>
                  <a:lnTo>
                    <a:pt x="1561" y="1434"/>
                  </a:lnTo>
                  <a:lnTo>
                    <a:pt x="1564" y="1431"/>
                  </a:lnTo>
                  <a:lnTo>
                    <a:pt x="1568" y="1434"/>
                  </a:lnTo>
                  <a:lnTo>
                    <a:pt x="1572" y="1434"/>
                  </a:lnTo>
                  <a:lnTo>
                    <a:pt x="1575" y="1438"/>
                  </a:lnTo>
                  <a:lnTo>
                    <a:pt x="1582" y="1438"/>
                  </a:lnTo>
                  <a:lnTo>
                    <a:pt x="1582" y="1441"/>
                  </a:lnTo>
                  <a:lnTo>
                    <a:pt x="1582" y="1448"/>
                  </a:lnTo>
                  <a:lnTo>
                    <a:pt x="1582" y="1452"/>
                  </a:lnTo>
                  <a:lnTo>
                    <a:pt x="1579" y="1459"/>
                  </a:lnTo>
                  <a:lnTo>
                    <a:pt x="1575" y="1462"/>
                  </a:lnTo>
                  <a:lnTo>
                    <a:pt x="1572" y="1466"/>
                  </a:lnTo>
                  <a:lnTo>
                    <a:pt x="1575" y="1469"/>
                  </a:lnTo>
                  <a:lnTo>
                    <a:pt x="1575" y="1473"/>
                  </a:lnTo>
                  <a:lnTo>
                    <a:pt x="1579" y="1476"/>
                  </a:lnTo>
                  <a:lnTo>
                    <a:pt x="1579" y="1476"/>
                  </a:lnTo>
                  <a:lnTo>
                    <a:pt x="1593" y="1473"/>
                  </a:lnTo>
                  <a:lnTo>
                    <a:pt x="1593" y="1473"/>
                  </a:lnTo>
                  <a:lnTo>
                    <a:pt x="1596" y="1469"/>
                  </a:lnTo>
                  <a:lnTo>
                    <a:pt x="1596" y="1462"/>
                  </a:lnTo>
                  <a:lnTo>
                    <a:pt x="1596" y="1455"/>
                  </a:lnTo>
                  <a:lnTo>
                    <a:pt x="1593" y="1445"/>
                  </a:lnTo>
                  <a:lnTo>
                    <a:pt x="1593" y="1441"/>
                  </a:lnTo>
                  <a:lnTo>
                    <a:pt x="1596" y="1438"/>
                  </a:lnTo>
                  <a:lnTo>
                    <a:pt x="1600" y="1434"/>
                  </a:lnTo>
                  <a:lnTo>
                    <a:pt x="1603" y="1434"/>
                  </a:lnTo>
                  <a:lnTo>
                    <a:pt x="1607" y="1434"/>
                  </a:lnTo>
                  <a:lnTo>
                    <a:pt x="1607" y="1434"/>
                  </a:lnTo>
                  <a:lnTo>
                    <a:pt x="1617" y="1431"/>
                  </a:lnTo>
                  <a:lnTo>
                    <a:pt x="1628" y="1420"/>
                  </a:lnTo>
                  <a:lnTo>
                    <a:pt x="1635" y="1420"/>
                  </a:lnTo>
                  <a:lnTo>
                    <a:pt x="1645" y="1420"/>
                  </a:lnTo>
                  <a:lnTo>
                    <a:pt x="1653" y="1420"/>
                  </a:lnTo>
                  <a:lnTo>
                    <a:pt x="1663" y="1420"/>
                  </a:lnTo>
                  <a:lnTo>
                    <a:pt x="1667" y="1420"/>
                  </a:lnTo>
                  <a:lnTo>
                    <a:pt x="1670" y="1420"/>
                  </a:lnTo>
                  <a:lnTo>
                    <a:pt x="1674" y="1409"/>
                  </a:lnTo>
                  <a:lnTo>
                    <a:pt x="1691" y="1399"/>
                  </a:lnTo>
                  <a:lnTo>
                    <a:pt x="1712" y="1378"/>
                  </a:lnTo>
                  <a:lnTo>
                    <a:pt x="1723" y="1353"/>
                  </a:lnTo>
                  <a:lnTo>
                    <a:pt x="1737" y="1332"/>
                  </a:lnTo>
                  <a:lnTo>
                    <a:pt x="1737" y="1332"/>
                  </a:lnTo>
                  <a:lnTo>
                    <a:pt x="1741" y="1328"/>
                  </a:lnTo>
                  <a:lnTo>
                    <a:pt x="1744" y="1321"/>
                  </a:lnTo>
                  <a:lnTo>
                    <a:pt x="1744" y="1314"/>
                  </a:lnTo>
                  <a:lnTo>
                    <a:pt x="1748" y="1307"/>
                  </a:lnTo>
                  <a:lnTo>
                    <a:pt x="1748" y="1304"/>
                  </a:lnTo>
                  <a:lnTo>
                    <a:pt x="1748" y="1293"/>
                  </a:lnTo>
                  <a:lnTo>
                    <a:pt x="1744" y="1290"/>
                  </a:lnTo>
                  <a:lnTo>
                    <a:pt x="1741" y="1283"/>
                  </a:lnTo>
                  <a:lnTo>
                    <a:pt x="1741" y="1283"/>
                  </a:lnTo>
                  <a:lnTo>
                    <a:pt x="1734" y="1254"/>
                  </a:lnTo>
                  <a:lnTo>
                    <a:pt x="1730" y="1254"/>
                  </a:lnTo>
                  <a:lnTo>
                    <a:pt x="1730" y="1247"/>
                  </a:lnTo>
                  <a:lnTo>
                    <a:pt x="1727" y="1240"/>
                  </a:lnTo>
                  <a:lnTo>
                    <a:pt x="1719" y="1233"/>
                  </a:lnTo>
                  <a:lnTo>
                    <a:pt x="1712" y="1223"/>
                  </a:lnTo>
                  <a:lnTo>
                    <a:pt x="1712" y="1219"/>
                  </a:lnTo>
                  <a:lnTo>
                    <a:pt x="1712" y="1212"/>
                  </a:lnTo>
                  <a:lnTo>
                    <a:pt x="1716" y="1209"/>
                  </a:lnTo>
                  <a:lnTo>
                    <a:pt x="1719" y="1205"/>
                  </a:lnTo>
                  <a:lnTo>
                    <a:pt x="1719" y="1205"/>
                  </a:lnTo>
                  <a:lnTo>
                    <a:pt x="1723" y="1205"/>
                  </a:lnTo>
                  <a:lnTo>
                    <a:pt x="1723" y="1202"/>
                  </a:lnTo>
                  <a:lnTo>
                    <a:pt x="1730" y="1198"/>
                  </a:lnTo>
                  <a:lnTo>
                    <a:pt x="1737" y="1195"/>
                  </a:lnTo>
                  <a:lnTo>
                    <a:pt x="1744" y="1191"/>
                  </a:lnTo>
                  <a:lnTo>
                    <a:pt x="1751" y="1191"/>
                  </a:lnTo>
                  <a:lnTo>
                    <a:pt x="1755" y="1188"/>
                  </a:lnTo>
                  <a:lnTo>
                    <a:pt x="1758" y="1188"/>
                  </a:lnTo>
                  <a:lnTo>
                    <a:pt x="1755" y="1180"/>
                  </a:lnTo>
                  <a:lnTo>
                    <a:pt x="1751" y="1180"/>
                  </a:lnTo>
                  <a:lnTo>
                    <a:pt x="1748" y="1177"/>
                  </a:lnTo>
                  <a:lnTo>
                    <a:pt x="1741" y="1177"/>
                  </a:lnTo>
                  <a:lnTo>
                    <a:pt x="1734" y="1177"/>
                  </a:lnTo>
                  <a:lnTo>
                    <a:pt x="1727" y="1177"/>
                  </a:lnTo>
                  <a:lnTo>
                    <a:pt x="1719" y="1180"/>
                  </a:lnTo>
                  <a:lnTo>
                    <a:pt x="1716" y="1180"/>
                  </a:lnTo>
                  <a:lnTo>
                    <a:pt x="1712" y="1180"/>
                  </a:lnTo>
                  <a:lnTo>
                    <a:pt x="1709" y="1180"/>
                  </a:lnTo>
                  <a:lnTo>
                    <a:pt x="1709" y="1180"/>
                  </a:lnTo>
                  <a:lnTo>
                    <a:pt x="1705" y="1177"/>
                  </a:lnTo>
                  <a:lnTo>
                    <a:pt x="1698" y="1173"/>
                  </a:lnTo>
                  <a:lnTo>
                    <a:pt x="1691" y="1170"/>
                  </a:lnTo>
                  <a:lnTo>
                    <a:pt x="1684" y="1163"/>
                  </a:lnTo>
                  <a:lnTo>
                    <a:pt x="1681" y="1159"/>
                  </a:lnTo>
                  <a:lnTo>
                    <a:pt x="1681" y="1156"/>
                  </a:lnTo>
                  <a:lnTo>
                    <a:pt x="1681" y="1152"/>
                  </a:lnTo>
                  <a:lnTo>
                    <a:pt x="1684" y="1149"/>
                  </a:lnTo>
                  <a:lnTo>
                    <a:pt x="1684" y="1149"/>
                  </a:lnTo>
                  <a:lnTo>
                    <a:pt x="1684" y="1149"/>
                  </a:lnTo>
                  <a:lnTo>
                    <a:pt x="1688" y="1149"/>
                  </a:lnTo>
                  <a:lnTo>
                    <a:pt x="1695" y="1152"/>
                  </a:lnTo>
                  <a:lnTo>
                    <a:pt x="1705" y="1152"/>
                  </a:lnTo>
                  <a:lnTo>
                    <a:pt x="1712" y="1149"/>
                  </a:lnTo>
                  <a:lnTo>
                    <a:pt x="1719" y="1142"/>
                  </a:lnTo>
                  <a:lnTo>
                    <a:pt x="1727" y="1138"/>
                  </a:lnTo>
                  <a:lnTo>
                    <a:pt x="1730" y="1135"/>
                  </a:lnTo>
                  <a:lnTo>
                    <a:pt x="1737" y="1135"/>
                  </a:lnTo>
                  <a:lnTo>
                    <a:pt x="1741" y="1138"/>
                  </a:lnTo>
                  <a:lnTo>
                    <a:pt x="1741" y="1142"/>
                  </a:lnTo>
                  <a:lnTo>
                    <a:pt x="1737" y="1145"/>
                  </a:lnTo>
                  <a:lnTo>
                    <a:pt x="1734" y="1152"/>
                  </a:lnTo>
                  <a:lnTo>
                    <a:pt x="1730" y="1156"/>
                  </a:lnTo>
                  <a:lnTo>
                    <a:pt x="1734" y="1159"/>
                  </a:lnTo>
                  <a:lnTo>
                    <a:pt x="1737" y="1159"/>
                  </a:lnTo>
                  <a:lnTo>
                    <a:pt x="1737" y="1159"/>
                  </a:lnTo>
                  <a:lnTo>
                    <a:pt x="1741" y="1159"/>
                  </a:lnTo>
                  <a:lnTo>
                    <a:pt x="1744" y="1159"/>
                  </a:lnTo>
                  <a:lnTo>
                    <a:pt x="1751" y="1152"/>
                  </a:lnTo>
                  <a:lnTo>
                    <a:pt x="1758" y="1149"/>
                  </a:lnTo>
                  <a:lnTo>
                    <a:pt x="1762" y="1149"/>
                  </a:lnTo>
                  <a:lnTo>
                    <a:pt x="1762" y="1145"/>
                  </a:lnTo>
                  <a:lnTo>
                    <a:pt x="1762" y="1145"/>
                  </a:lnTo>
                  <a:lnTo>
                    <a:pt x="1772" y="1142"/>
                  </a:lnTo>
                  <a:lnTo>
                    <a:pt x="1783" y="1152"/>
                  </a:lnTo>
                  <a:lnTo>
                    <a:pt x="1776" y="1166"/>
                  </a:lnTo>
                  <a:lnTo>
                    <a:pt x="1779" y="1166"/>
                  </a:lnTo>
                  <a:lnTo>
                    <a:pt x="1783" y="1170"/>
                  </a:lnTo>
                  <a:lnTo>
                    <a:pt x="1786" y="1173"/>
                  </a:lnTo>
                  <a:lnTo>
                    <a:pt x="1793" y="1177"/>
                  </a:lnTo>
                  <a:lnTo>
                    <a:pt x="1797" y="1180"/>
                  </a:lnTo>
                  <a:lnTo>
                    <a:pt x="1804" y="1180"/>
                  </a:lnTo>
                  <a:lnTo>
                    <a:pt x="1804" y="1184"/>
                  </a:lnTo>
                  <a:lnTo>
                    <a:pt x="1804" y="1188"/>
                  </a:lnTo>
                  <a:lnTo>
                    <a:pt x="1804" y="1188"/>
                  </a:lnTo>
                  <a:lnTo>
                    <a:pt x="1804" y="1191"/>
                  </a:lnTo>
                  <a:lnTo>
                    <a:pt x="1804" y="1195"/>
                  </a:lnTo>
                  <a:lnTo>
                    <a:pt x="1804" y="1202"/>
                  </a:lnTo>
                  <a:lnTo>
                    <a:pt x="1804" y="1212"/>
                  </a:lnTo>
                  <a:lnTo>
                    <a:pt x="1804" y="1219"/>
                  </a:lnTo>
                  <a:lnTo>
                    <a:pt x="1808" y="1223"/>
                  </a:lnTo>
                  <a:lnTo>
                    <a:pt x="1811" y="1226"/>
                  </a:lnTo>
                  <a:lnTo>
                    <a:pt x="1818" y="1226"/>
                  </a:lnTo>
                  <a:lnTo>
                    <a:pt x="1825" y="1230"/>
                  </a:lnTo>
                  <a:lnTo>
                    <a:pt x="1829" y="1226"/>
                  </a:lnTo>
                  <a:lnTo>
                    <a:pt x="1832" y="1223"/>
                  </a:lnTo>
                  <a:lnTo>
                    <a:pt x="1836" y="1219"/>
                  </a:lnTo>
                  <a:lnTo>
                    <a:pt x="1839" y="1216"/>
                  </a:lnTo>
                  <a:lnTo>
                    <a:pt x="1839" y="1216"/>
                  </a:lnTo>
                  <a:lnTo>
                    <a:pt x="1843" y="1191"/>
                  </a:lnTo>
                  <a:lnTo>
                    <a:pt x="1843" y="1180"/>
                  </a:lnTo>
                  <a:lnTo>
                    <a:pt x="1839" y="1170"/>
                  </a:lnTo>
                  <a:lnTo>
                    <a:pt x="1836" y="1166"/>
                  </a:lnTo>
                  <a:lnTo>
                    <a:pt x="1829" y="1163"/>
                  </a:lnTo>
                  <a:lnTo>
                    <a:pt x="1829" y="1159"/>
                  </a:lnTo>
                  <a:lnTo>
                    <a:pt x="1825" y="1159"/>
                  </a:lnTo>
                  <a:lnTo>
                    <a:pt x="1818" y="1152"/>
                  </a:lnTo>
                  <a:lnTo>
                    <a:pt x="1818" y="1145"/>
                  </a:lnTo>
                  <a:lnTo>
                    <a:pt x="1815" y="1142"/>
                  </a:lnTo>
                  <a:lnTo>
                    <a:pt x="1818" y="1138"/>
                  </a:lnTo>
                  <a:lnTo>
                    <a:pt x="1818" y="1138"/>
                  </a:lnTo>
                  <a:lnTo>
                    <a:pt x="1822" y="1138"/>
                  </a:lnTo>
                  <a:lnTo>
                    <a:pt x="1822" y="1135"/>
                  </a:lnTo>
                  <a:lnTo>
                    <a:pt x="1825" y="1135"/>
                  </a:lnTo>
                  <a:lnTo>
                    <a:pt x="1832" y="1128"/>
                  </a:lnTo>
                  <a:lnTo>
                    <a:pt x="1839" y="1117"/>
                  </a:lnTo>
                  <a:lnTo>
                    <a:pt x="1846" y="1110"/>
                  </a:lnTo>
                  <a:lnTo>
                    <a:pt x="1853" y="1103"/>
                  </a:lnTo>
                  <a:lnTo>
                    <a:pt x="1857" y="1096"/>
                  </a:lnTo>
                  <a:lnTo>
                    <a:pt x="1860" y="1092"/>
                  </a:lnTo>
                  <a:lnTo>
                    <a:pt x="1864" y="1092"/>
                  </a:lnTo>
                  <a:lnTo>
                    <a:pt x="1867" y="1085"/>
                  </a:lnTo>
                  <a:lnTo>
                    <a:pt x="1871" y="1075"/>
                  </a:lnTo>
                  <a:lnTo>
                    <a:pt x="1874" y="1068"/>
                  </a:lnTo>
                  <a:lnTo>
                    <a:pt x="1878" y="1061"/>
                  </a:lnTo>
                  <a:lnTo>
                    <a:pt x="1882" y="1057"/>
                  </a:lnTo>
                  <a:lnTo>
                    <a:pt x="1882" y="1057"/>
                  </a:lnTo>
                  <a:lnTo>
                    <a:pt x="1882" y="1050"/>
                  </a:lnTo>
                  <a:lnTo>
                    <a:pt x="1885" y="1043"/>
                  </a:lnTo>
                  <a:lnTo>
                    <a:pt x="1892" y="1033"/>
                  </a:lnTo>
                  <a:lnTo>
                    <a:pt x="1903" y="1022"/>
                  </a:lnTo>
                  <a:lnTo>
                    <a:pt x="1913" y="1011"/>
                  </a:lnTo>
                  <a:lnTo>
                    <a:pt x="1917" y="1001"/>
                  </a:lnTo>
                  <a:lnTo>
                    <a:pt x="1924" y="990"/>
                  </a:lnTo>
                  <a:lnTo>
                    <a:pt x="1920" y="1001"/>
                  </a:lnTo>
                  <a:lnTo>
                    <a:pt x="1913" y="1011"/>
                  </a:lnTo>
                  <a:lnTo>
                    <a:pt x="1903" y="1022"/>
                  </a:lnTo>
                  <a:lnTo>
                    <a:pt x="1885" y="1043"/>
                  </a:lnTo>
                  <a:lnTo>
                    <a:pt x="1882" y="1054"/>
                  </a:lnTo>
                  <a:lnTo>
                    <a:pt x="1885" y="1050"/>
                  </a:lnTo>
                  <a:lnTo>
                    <a:pt x="1885" y="1050"/>
                  </a:lnTo>
                  <a:lnTo>
                    <a:pt x="1885" y="1050"/>
                  </a:lnTo>
                  <a:lnTo>
                    <a:pt x="1882" y="1054"/>
                  </a:lnTo>
                  <a:lnTo>
                    <a:pt x="1882" y="1061"/>
                  </a:lnTo>
                  <a:lnTo>
                    <a:pt x="1882" y="1064"/>
                  </a:lnTo>
                  <a:lnTo>
                    <a:pt x="1878" y="1068"/>
                  </a:lnTo>
                  <a:lnTo>
                    <a:pt x="1878" y="1068"/>
                  </a:lnTo>
                  <a:lnTo>
                    <a:pt x="1882" y="1075"/>
                  </a:lnTo>
                  <a:lnTo>
                    <a:pt x="1885" y="1082"/>
                  </a:lnTo>
                  <a:lnTo>
                    <a:pt x="1892" y="1085"/>
                  </a:lnTo>
                  <a:lnTo>
                    <a:pt x="1896" y="1089"/>
                  </a:lnTo>
                  <a:lnTo>
                    <a:pt x="1899" y="1089"/>
                  </a:lnTo>
                  <a:lnTo>
                    <a:pt x="1899" y="1092"/>
                  </a:lnTo>
                  <a:lnTo>
                    <a:pt x="1913" y="1078"/>
                  </a:lnTo>
                  <a:lnTo>
                    <a:pt x="1931" y="1061"/>
                  </a:lnTo>
                  <a:lnTo>
                    <a:pt x="1945" y="1036"/>
                  </a:lnTo>
                  <a:lnTo>
                    <a:pt x="1963" y="1011"/>
                  </a:lnTo>
                  <a:lnTo>
                    <a:pt x="1973" y="990"/>
                  </a:lnTo>
                  <a:lnTo>
                    <a:pt x="1984" y="973"/>
                  </a:lnTo>
                  <a:lnTo>
                    <a:pt x="1987" y="966"/>
                  </a:lnTo>
                  <a:lnTo>
                    <a:pt x="1987" y="955"/>
                  </a:lnTo>
                  <a:lnTo>
                    <a:pt x="1991" y="944"/>
                  </a:lnTo>
                  <a:lnTo>
                    <a:pt x="1994" y="934"/>
                  </a:lnTo>
                  <a:lnTo>
                    <a:pt x="1998" y="927"/>
                  </a:lnTo>
                  <a:lnTo>
                    <a:pt x="2001" y="923"/>
                  </a:lnTo>
                  <a:lnTo>
                    <a:pt x="2001" y="920"/>
                  </a:lnTo>
                  <a:lnTo>
                    <a:pt x="2005" y="892"/>
                  </a:lnTo>
                  <a:lnTo>
                    <a:pt x="2005" y="892"/>
                  </a:lnTo>
                  <a:lnTo>
                    <a:pt x="2008" y="885"/>
                  </a:lnTo>
                  <a:lnTo>
                    <a:pt x="2008" y="878"/>
                  </a:lnTo>
                  <a:lnTo>
                    <a:pt x="2008" y="867"/>
                  </a:lnTo>
                  <a:lnTo>
                    <a:pt x="2005" y="860"/>
                  </a:lnTo>
                  <a:lnTo>
                    <a:pt x="2001" y="853"/>
                  </a:lnTo>
                  <a:lnTo>
                    <a:pt x="1994" y="849"/>
                  </a:lnTo>
                  <a:lnTo>
                    <a:pt x="1987" y="846"/>
                  </a:lnTo>
                  <a:lnTo>
                    <a:pt x="1980" y="849"/>
                  </a:lnTo>
                  <a:lnTo>
                    <a:pt x="1977" y="853"/>
                  </a:lnTo>
                  <a:lnTo>
                    <a:pt x="1966" y="853"/>
                  </a:lnTo>
                  <a:lnTo>
                    <a:pt x="1959" y="853"/>
                  </a:lnTo>
                  <a:lnTo>
                    <a:pt x="1956" y="849"/>
                  </a:lnTo>
                  <a:lnTo>
                    <a:pt x="1948" y="846"/>
                  </a:lnTo>
                  <a:lnTo>
                    <a:pt x="1948" y="842"/>
                  </a:lnTo>
                  <a:lnTo>
                    <a:pt x="1945" y="842"/>
                  </a:lnTo>
                  <a:lnTo>
                    <a:pt x="1934" y="839"/>
                  </a:lnTo>
                  <a:lnTo>
                    <a:pt x="1959" y="811"/>
                  </a:lnTo>
                  <a:lnTo>
                    <a:pt x="1963" y="804"/>
                  </a:lnTo>
                  <a:lnTo>
                    <a:pt x="1984" y="779"/>
                  </a:lnTo>
                  <a:lnTo>
                    <a:pt x="2037" y="722"/>
                  </a:lnTo>
                  <a:lnTo>
                    <a:pt x="2044" y="726"/>
                  </a:lnTo>
                  <a:lnTo>
                    <a:pt x="2058" y="726"/>
                  </a:lnTo>
                  <a:lnTo>
                    <a:pt x="2079" y="733"/>
                  </a:lnTo>
                  <a:lnTo>
                    <a:pt x="2096" y="733"/>
                  </a:lnTo>
                  <a:lnTo>
                    <a:pt x="2107" y="737"/>
                  </a:lnTo>
                  <a:lnTo>
                    <a:pt x="2111" y="733"/>
                  </a:lnTo>
                  <a:lnTo>
                    <a:pt x="2111" y="733"/>
                  </a:lnTo>
                  <a:lnTo>
                    <a:pt x="2111" y="726"/>
                  </a:lnTo>
                  <a:lnTo>
                    <a:pt x="2111" y="726"/>
                  </a:lnTo>
                  <a:lnTo>
                    <a:pt x="2111" y="722"/>
                  </a:lnTo>
                  <a:lnTo>
                    <a:pt x="2121" y="715"/>
                  </a:lnTo>
                  <a:lnTo>
                    <a:pt x="2132" y="719"/>
                  </a:lnTo>
                  <a:lnTo>
                    <a:pt x="2142" y="719"/>
                  </a:lnTo>
                  <a:lnTo>
                    <a:pt x="2149" y="737"/>
                  </a:lnTo>
                  <a:lnTo>
                    <a:pt x="2199" y="722"/>
                  </a:lnTo>
                  <a:lnTo>
                    <a:pt x="2195" y="712"/>
                  </a:lnTo>
                  <a:lnTo>
                    <a:pt x="2237" y="677"/>
                  </a:lnTo>
                  <a:lnTo>
                    <a:pt x="2241" y="677"/>
                  </a:lnTo>
                  <a:lnTo>
                    <a:pt x="2244" y="673"/>
                  </a:lnTo>
                  <a:lnTo>
                    <a:pt x="2248" y="666"/>
                  </a:lnTo>
                  <a:lnTo>
                    <a:pt x="2255" y="663"/>
                  </a:lnTo>
                  <a:lnTo>
                    <a:pt x="2262" y="659"/>
                  </a:lnTo>
                  <a:lnTo>
                    <a:pt x="2266" y="659"/>
                  </a:lnTo>
                  <a:lnTo>
                    <a:pt x="2269" y="659"/>
                  </a:lnTo>
                  <a:lnTo>
                    <a:pt x="2269" y="666"/>
                  </a:lnTo>
                  <a:lnTo>
                    <a:pt x="2269" y="670"/>
                  </a:lnTo>
                  <a:lnTo>
                    <a:pt x="2262" y="680"/>
                  </a:lnTo>
                  <a:lnTo>
                    <a:pt x="2262" y="684"/>
                  </a:lnTo>
                  <a:lnTo>
                    <a:pt x="2262" y="687"/>
                  </a:lnTo>
                  <a:lnTo>
                    <a:pt x="2262" y="691"/>
                  </a:lnTo>
                  <a:lnTo>
                    <a:pt x="2266" y="691"/>
                  </a:lnTo>
                  <a:lnTo>
                    <a:pt x="2269" y="691"/>
                  </a:lnTo>
                  <a:lnTo>
                    <a:pt x="2273" y="687"/>
                  </a:lnTo>
                  <a:lnTo>
                    <a:pt x="2280" y="684"/>
                  </a:lnTo>
                  <a:lnTo>
                    <a:pt x="2283" y="680"/>
                  </a:lnTo>
                  <a:lnTo>
                    <a:pt x="2287" y="673"/>
                  </a:lnTo>
                  <a:lnTo>
                    <a:pt x="2294" y="666"/>
                  </a:lnTo>
                  <a:lnTo>
                    <a:pt x="2297" y="659"/>
                  </a:lnTo>
                  <a:lnTo>
                    <a:pt x="2301" y="652"/>
                  </a:lnTo>
                  <a:lnTo>
                    <a:pt x="2304" y="649"/>
                  </a:lnTo>
                  <a:lnTo>
                    <a:pt x="2308" y="649"/>
                  </a:lnTo>
                  <a:lnTo>
                    <a:pt x="2301" y="656"/>
                  </a:lnTo>
                  <a:lnTo>
                    <a:pt x="2301" y="666"/>
                  </a:lnTo>
                  <a:lnTo>
                    <a:pt x="2301" y="673"/>
                  </a:lnTo>
                  <a:lnTo>
                    <a:pt x="2301" y="680"/>
                  </a:lnTo>
                  <a:lnTo>
                    <a:pt x="2304" y="687"/>
                  </a:lnTo>
                  <a:lnTo>
                    <a:pt x="2304" y="687"/>
                  </a:lnTo>
                  <a:lnTo>
                    <a:pt x="2269" y="712"/>
                  </a:lnTo>
                  <a:lnTo>
                    <a:pt x="2258" y="744"/>
                  </a:lnTo>
                  <a:lnTo>
                    <a:pt x="2216" y="775"/>
                  </a:lnTo>
                  <a:lnTo>
                    <a:pt x="2202" y="818"/>
                  </a:lnTo>
                  <a:lnTo>
                    <a:pt x="2202" y="821"/>
                  </a:lnTo>
                  <a:lnTo>
                    <a:pt x="2199" y="825"/>
                  </a:lnTo>
                  <a:lnTo>
                    <a:pt x="2199" y="832"/>
                  </a:lnTo>
                  <a:lnTo>
                    <a:pt x="2199" y="839"/>
                  </a:lnTo>
                  <a:lnTo>
                    <a:pt x="2199" y="849"/>
                  </a:lnTo>
                  <a:lnTo>
                    <a:pt x="2206" y="870"/>
                  </a:lnTo>
                  <a:lnTo>
                    <a:pt x="2213" y="892"/>
                  </a:lnTo>
                  <a:lnTo>
                    <a:pt x="2220" y="913"/>
                  </a:lnTo>
                  <a:lnTo>
                    <a:pt x="2223" y="923"/>
                  </a:lnTo>
                  <a:lnTo>
                    <a:pt x="2241" y="895"/>
                  </a:lnTo>
                  <a:lnTo>
                    <a:pt x="2273" y="846"/>
                  </a:lnTo>
                  <a:lnTo>
                    <a:pt x="2290" y="842"/>
                  </a:lnTo>
                  <a:lnTo>
                    <a:pt x="2290" y="839"/>
                  </a:lnTo>
                  <a:lnTo>
                    <a:pt x="2287" y="832"/>
                  </a:lnTo>
                  <a:lnTo>
                    <a:pt x="2290" y="821"/>
                  </a:lnTo>
                  <a:lnTo>
                    <a:pt x="2290" y="811"/>
                  </a:lnTo>
                  <a:lnTo>
                    <a:pt x="2294" y="800"/>
                  </a:lnTo>
                  <a:lnTo>
                    <a:pt x="2301" y="789"/>
                  </a:lnTo>
                  <a:lnTo>
                    <a:pt x="2301" y="782"/>
                  </a:lnTo>
                  <a:lnTo>
                    <a:pt x="2301" y="775"/>
                  </a:lnTo>
                  <a:lnTo>
                    <a:pt x="2301" y="772"/>
                  </a:lnTo>
                  <a:lnTo>
                    <a:pt x="2301" y="768"/>
                  </a:lnTo>
                  <a:lnTo>
                    <a:pt x="2297" y="768"/>
                  </a:lnTo>
                  <a:lnTo>
                    <a:pt x="2297" y="765"/>
                  </a:lnTo>
                  <a:lnTo>
                    <a:pt x="2294" y="761"/>
                  </a:lnTo>
                  <a:lnTo>
                    <a:pt x="2294" y="754"/>
                  </a:lnTo>
                  <a:lnTo>
                    <a:pt x="2294" y="751"/>
                  </a:lnTo>
                  <a:lnTo>
                    <a:pt x="2297" y="744"/>
                  </a:lnTo>
                  <a:lnTo>
                    <a:pt x="2304" y="744"/>
                  </a:lnTo>
                  <a:lnTo>
                    <a:pt x="2311" y="740"/>
                  </a:lnTo>
                  <a:lnTo>
                    <a:pt x="2322" y="737"/>
                  </a:lnTo>
                  <a:lnTo>
                    <a:pt x="2325" y="737"/>
                  </a:lnTo>
                  <a:lnTo>
                    <a:pt x="2329" y="733"/>
                  </a:lnTo>
                  <a:lnTo>
                    <a:pt x="2329" y="726"/>
                  </a:lnTo>
                  <a:lnTo>
                    <a:pt x="2329" y="722"/>
                  </a:lnTo>
                  <a:lnTo>
                    <a:pt x="2329" y="715"/>
                  </a:lnTo>
                  <a:lnTo>
                    <a:pt x="2332" y="712"/>
                  </a:lnTo>
                  <a:lnTo>
                    <a:pt x="2336" y="712"/>
                  </a:lnTo>
                  <a:lnTo>
                    <a:pt x="2340" y="712"/>
                  </a:lnTo>
                  <a:lnTo>
                    <a:pt x="2347" y="712"/>
                  </a:lnTo>
                  <a:lnTo>
                    <a:pt x="2350" y="712"/>
                  </a:lnTo>
                  <a:lnTo>
                    <a:pt x="2354" y="708"/>
                  </a:lnTo>
                  <a:lnTo>
                    <a:pt x="2361" y="705"/>
                  </a:lnTo>
                  <a:lnTo>
                    <a:pt x="2371" y="694"/>
                  </a:lnTo>
                  <a:lnTo>
                    <a:pt x="2378" y="691"/>
                  </a:lnTo>
                  <a:lnTo>
                    <a:pt x="2382" y="691"/>
                  </a:lnTo>
                  <a:lnTo>
                    <a:pt x="2389" y="691"/>
                  </a:lnTo>
                  <a:lnTo>
                    <a:pt x="2392" y="694"/>
                  </a:lnTo>
                  <a:lnTo>
                    <a:pt x="2396" y="698"/>
                  </a:lnTo>
                  <a:lnTo>
                    <a:pt x="2399" y="698"/>
                  </a:lnTo>
                  <a:lnTo>
                    <a:pt x="2399" y="701"/>
                  </a:lnTo>
                  <a:lnTo>
                    <a:pt x="2421" y="691"/>
                  </a:lnTo>
                  <a:lnTo>
                    <a:pt x="2428" y="677"/>
                  </a:lnTo>
                  <a:lnTo>
                    <a:pt x="2442" y="663"/>
                  </a:lnTo>
                  <a:lnTo>
                    <a:pt x="2463" y="656"/>
                  </a:lnTo>
                  <a:lnTo>
                    <a:pt x="2466" y="641"/>
                  </a:lnTo>
                  <a:lnTo>
                    <a:pt x="2484" y="641"/>
                  </a:lnTo>
                  <a:lnTo>
                    <a:pt x="2484" y="641"/>
                  </a:lnTo>
                  <a:lnTo>
                    <a:pt x="2491" y="641"/>
                  </a:lnTo>
                  <a:lnTo>
                    <a:pt x="2498" y="645"/>
                  </a:lnTo>
                  <a:lnTo>
                    <a:pt x="2502" y="645"/>
                  </a:lnTo>
                  <a:lnTo>
                    <a:pt x="2505" y="645"/>
                  </a:lnTo>
                  <a:lnTo>
                    <a:pt x="2512" y="641"/>
                  </a:lnTo>
                  <a:lnTo>
                    <a:pt x="2516" y="638"/>
                  </a:lnTo>
                  <a:lnTo>
                    <a:pt x="2523" y="634"/>
                  </a:lnTo>
                  <a:lnTo>
                    <a:pt x="2526" y="631"/>
                  </a:lnTo>
                  <a:lnTo>
                    <a:pt x="2526" y="627"/>
                  </a:lnTo>
                  <a:lnTo>
                    <a:pt x="2526" y="627"/>
                  </a:lnTo>
                  <a:lnTo>
                    <a:pt x="2523" y="620"/>
                  </a:lnTo>
                  <a:lnTo>
                    <a:pt x="2516" y="617"/>
                  </a:lnTo>
                  <a:lnTo>
                    <a:pt x="2512" y="610"/>
                  </a:lnTo>
                  <a:lnTo>
                    <a:pt x="2505" y="603"/>
                  </a:lnTo>
                  <a:lnTo>
                    <a:pt x="2502" y="596"/>
                  </a:lnTo>
                  <a:lnTo>
                    <a:pt x="2495" y="592"/>
                  </a:lnTo>
                  <a:lnTo>
                    <a:pt x="2491" y="589"/>
                  </a:lnTo>
                  <a:lnTo>
                    <a:pt x="2491" y="585"/>
                  </a:lnTo>
                  <a:lnTo>
                    <a:pt x="2491" y="582"/>
                  </a:lnTo>
                  <a:lnTo>
                    <a:pt x="2491" y="578"/>
                  </a:lnTo>
                  <a:lnTo>
                    <a:pt x="2491" y="575"/>
                  </a:lnTo>
                  <a:lnTo>
                    <a:pt x="2495" y="575"/>
                  </a:lnTo>
                  <a:lnTo>
                    <a:pt x="2502" y="575"/>
                  </a:lnTo>
                  <a:lnTo>
                    <a:pt x="2505" y="575"/>
                  </a:lnTo>
                  <a:lnTo>
                    <a:pt x="2512" y="571"/>
                  </a:lnTo>
                  <a:lnTo>
                    <a:pt x="2512" y="571"/>
                  </a:lnTo>
                  <a:lnTo>
                    <a:pt x="2516" y="567"/>
                  </a:lnTo>
                  <a:lnTo>
                    <a:pt x="2537" y="546"/>
                  </a:lnTo>
                  <a:lnTo>
                    <a:pt x="2533" y="529"/>
                  </a:lnTo>
                  <a:lnTo>
                    <a:pt x="2544" y="522"/>
                  </a:lnTo>
                  <a:lnTo>
                    <a:pt x="2554" y="539"/>
                  </a:lnTo>
                  <a:lnTo>
                    <a:pt x="2576" y="546"/>
                  </a:lnTo>
                  <a:lnTo>
                    <a:pt x="2576" y="546"/>
                  </a:lnTo>
                  <a:lnTo>
                    <a:pt x="2579" y="550"/>
                  </a:lnTo>
                  <a:lnTo>
                    <a:pt x="2586" y="557"/>
                  </a:lnTo>
                  <a:lnTo>
                    <a:pt x="2590" y="560"/>
                  </a:lnTo>
                  <a:lnTo>
                    <a:pt x="2597" y="567"/>
                  </a:lnTo>
                  <a:lnTo>
                    <a:pt x="2604" y="575"/>
                  </a:lnTo>
                  <a:lnTo>
                    <a:pt x="2607" y="578"/>
                  </a:lnTo>
                  <a:lnTo>
                    <a:pt x="2614" y="582"/>
                  </a:lnTo>
                  <a:lnTo>
                    <a:pt x="2618" y="582"/>
                  </a:lnTo>
                  <a:lnTo>
                    <a:pt x="2621" y="582"/>
                  </a:lnTo>
                  <a:lnTo>
                    <a:pt x="2621" y="578"/>
                  </a:lnTo>
                  <a:lnTo>
                    <a:pt x="2625" y="553"/>
                  </a:lnTo>
                  <a:lnTo>
                    <a:pt x="2628" y="546"/>
                  </a:lnTo>
                  <a:lnTo>
                    <a:pt x="2628" y="546"/>
                  </a:lnTo>
                  <a:lnTo>
                    <a:pt x="2632" y="546"/>
                  </a:lnTo>
                  <a:lnTo>
                    <a:pt x="2639" y="546"/>
                  </a:lnTo>
                  <a:lnTo>
                    <a:pt x="2646" y="543"/>
                  </a:lnTo>
                  <a:lnTo>
                    <a:pt x="2653" y="539"/>
                  </a:lnTo>
                  <a:lnTo>
                    <a:pt x="2660" y="536"/>
                  </a:lnTo>
                  <a:lnTo>
                    <a:pt x="2660" y="529"/>
                  </a:lnTo>
                  <a:lnTo>
                    <a:pt x="2657" y="525"/>
                  </a:lnTo>
                  <a:lnTo>
                    <a:pt x="2650" y="518"/>
                  </a:lnTo>
                  <a:lnTo>
                    <a:pt x="2642" y="515"/>
                  </a:lnTo>
                  <a:lnTo>
                    <a:pt x="2632" y="511"/>
                  </a:lnTo>
                  <a:lnTo>
                    <a:pt x="2625" y="504"/>
                  </a:lnTo>
                  <a:lnTo>
                    <a:pt x="2618" y="50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44" name="Freeform 340">
              <a:extLst/>
            </p:cNvPr>
            <p:cNvSpPr>
              <a:spLocks noEditPoints="1"/>
            </p:cNvSpPr>
            <p:nvPr userDrawn="1"/>
          </p:nvSpPr>
          <p:spPr bwMode="gray">
            <a:xfrm>
              <a:off x="3204" y="766"/>
              <a:ext cx="1763" cy="2437"/>
            </a:xfrm>
            <a:custGeom>
              <a:avLst/>
              <a:gdLst>
                <a:gd name="T0" fmla="*/ 1585 w 1828"/>
                <a:gd name="T1" fmla="*/ 1427 h 2470"/>
                <a:gd name="T2" fmla="*/ 1384 w 1828"/>
                <a:gd name="T3" fmla="*/ 1262 h 2470"/>
                <a:gd name="T4" fmla="*/ 1314 w 1828"/>
                <a:gd name="T5" fmla="*/ 1237 h 2470"/>
                <a:gd name="T6" fmla="*/ 1176 w 1828"/>
                <a:gd name="T7" fmla="*/ 1318 h 2470"/>
                <a:gd name="T8" fmla="*/ 1134 w 1828"/>
                <a:gd name="T9" fmla="*/ 1237 h 2470"/>
                <a:gd name="T10" fmla="*/ 1088 w 1828"/>
                <a:gd name="T11" fmla="*/ 1149 h 2470"/>
                <a:gd name="T12" fmla="*/ 954 w 1828"/>
                <a:gd name="T13" fmla="*/ 1145 h 2470"/>
                <a:gd name="T14" fmla="*/ 1144 w 1828"/>
                <a:gd name="T15" fmla="*/ 1054 h 2470"/>
                <a:gd name="T16" fmla="*/ 1236 w 1828"/>
                <a:gd name="T17" fmla="*/ 902 h 2470"/>
                <a:gd name="T18" fmla="*/ 1289 w 1828"/>
                <a:gd name="T19" fmla="*/ 811 h 2470"/>
                <a:gd name="T20" fmla="*/ 1395 w 1828"/>
                <a:gd name="T21" fmla="*/ 733 h 2470"/>
                <a:gd name="T22" fmla="*/ 1373 w 1828"/>
                <a:gd name="T23" fmla="*/ 677 h 2470"/>
                <a:gd name="T24" fmla="*/ 1476 w 1828"/>
                <a:gd name="T25" fmla="*/ 617 h 2470"/>
                <a:gd name="T26" fmla="*/ 1398 w 1828"/>
                <a:gd name="T27" fmla="*/ 398 h 2470"/>
                <a:gd name="T28" fmla="*/ 1225 w 1828"/>
                <a:gd name="T29" fmla="*/ 324 h 2470"/>
                <a:gd name="T30" fmla="*/ 1197 w 1828"/>
                <a:gd name="T31" fmla="*/ 582 h 2470"/>
                <a:gd name="T32" fmla="*/ 1060 w 1828"/>
                <a:gd name="T33" fmla="*/ 515 h 2470"/>
                <a:gd name="T34" fmla="*/ 1067 w 1828"/>
                <a:gd name="T35" fmla="*/ 314 h 2470"/>
                <a:gd name="T36" fmla="*/ 1159 w 1828"/>
                <a:gd name="T37" fmla="*/ 194 h 2470"/>
                <a:gd name="T38" fmla="*/ 1113 w 1828"/>
                <a:gd name="T39" fmla="*/ 141 h 2470"/>
                <a:gd name="T40" fmla="*/ 1035 w 1828"/>
                <a:gd name="T41" fmla="*/ 43 h 2470"/>
                <a:gd name="T42" fmla="*/ 1025 w 1828"/>
                <a:gd name="T43" fmla="*/ 131 h 2470"/>
                <a:gd name="T44" fmla="*/ 884 w 1828"/>
                <a:gd name="T45" fmla="*/ 155 h 2470"/>
                <a:gd name="T46" fmla="*/ 785 w 1828"/>
                <a:gd name="T47" fmla="*/ 166 h 2470"/>
                <a:gd name="T48" fmla="*/ 690 w 1828"/>
                <a:gd name="T49" fmla="*/ 117 h 2470"/>
                <a:gd name="T50" fmla="*/ 535 w 1828"/>
                <a:gd name="T51" fmla="*/ 67 h 2470"/>
                <a:gd name="T52" fmla="*/ 327 w 1828"/>
                <a:gd name="T53" fmla="*/ 74 h 2470"/>
                <a:gd name="T54" fmla="*/ 123 w 1828"/>
                <a:gd name="T55" fmla="*/ 36 h 2470"/>
                <a:gd name="T56" fmla="*/ 0 w 1828"/>
                <a:gd name="T57" fmla="*/ 240 h 2470"/>
                <a:gd name="T58" fmla="*/ 28 w 1828"/>
                <a:gd name="T59" fmla="*/ 370 h 2470"/>
                <a:gd name="T60" fmla="*/ 140 w 1828"/>
                <a:gd name="T61" fmla="*/ 448 h 2470"/>
                <a:gd name="T62" fmla="*/ 214 w 1828"/>
                <a:gd name="T63" fmla="*/ 370 h 2470"/>
                <a:gd name="T64" fmla="*/ 285 w 1828"/>
                <a:gd name="T65" fmla="*/ 381 h 2470"/>
                <a:gd name="T66" fmla="*/ 486 w 1828"/>
                <a:gd name="T67" fmla="*/ 497 h 2470"/>
                <a:gd name="T68" fmla="*/ 598 w 1828"/>
                <a:gd name="T69" fmla="*/ 684 h 2470"/>
                <a:gd name="T70" fmla="*/ 715 w 1828"/>
                <a:gd name="T71" fmla="*/ 1040 h 2470"/>
                <a:gd name="T72" fmla="*/ 778 w 1828"/>
                <a:gd name="T73" fmla="*/ 1050 h 2470"/>
                <a:gd name="T74" fmla="*/ 1032 w 1828"/>
                <a:gd name="T75" fmla="*/ 1247 h 2470"/>
                <a:gd name="T76" fmla="*/ 1095 w 1828"/>
                <a:gd name="T77" fmla="*/ 1286 h 2470"/>
                <a:gd name="T78" fmla="*/ 1106 w 1828"/>
                <a:gd name="T79" fmla="*/ 1307 h 2470"/>
                <a:gd name="T80" fmla="*/ 1194 w 1828"/>
                <a:gd name="T81" fmla="*/ 1325 h 2470"/>
                <a:gd name="T82" fmla="*/ 1152 w 1828"/>
                <a:gd name="T83" fmla="*/ 1494 h 2470"/>
                <a:gd name="T84" fmla="*/ 1303 w 1828"/>
                <a:gd name="T85" fmla="*/ 1709 h 2470"/>
                <a:gd name="T86" fmla="*/ 1282 w 1828"/>
                <a:gd name="T87" fmla="*/ 2075 h 2470"/>
                <a:gd name="T88" fmla="*/ 1377 w 1828"/>
                <a:gd name="T89" fmla="*/ 2463 h 2470"/>
                <a:gd name="T90" fmla="*/ 1349 w 1828"/>
                <a:gd name="T91" fmla="*/ 2216 h 2470"/>
                <a:gd name="T92" fmla="*/ 1486 w 1828"/>
                <a:gd name="T93" fmla="*/ 1987 h 2470"/>
                <a:gd name="T94" fmla="*/ 1828 w 1828"/>
                <a:gd name="T95" fmla="*/ 1519 h 2470"/>
                <a:gd name="T96" fmla="*/ 1345 w 1828"/>
                <a:gd name="T97" fmla="*/ 694 h 2470"/>
                <a:gd name="T98" fmla="*/ 1141 w 1828"/>
                <a:gd name="T99" fmla="*/ 712 h 2470"/>
                <a:gd name="T100" fmla="*/ 1155 w 1828"/>
                <a:gd name="T101" fmla="*/ 790 h 2470"/>
                <a:gd name="T102" fmla="*/ 1197 w 1828"/>
                <a:gd name="T103" fmla="*/ 782 h 2470"/>
                <a:gd name="T104" fmla="*/ 1088 w 1828"/>
                <a:gd name="T105" fmla="*/ 800 h 2470"/>
                <a:gd name="T106" fmla="*/ 1025 w 1828"/>
                <a:gd name="T107" fmla="*/ 708 h 2470"/>
                <a:gd name="T108" fmla="*/ 1120 w 1828"/>
                <a:gd name="T109" fmla="*/ 1223 h 2470"/>
                <a:gd name="T110" fmla="*/ 1331 w 1828"/>
                <a:gd name="T111" fmla="*/ 1656 h 2470"/>
                <a:gd name="T112" fmla="*/ 1345 w 1828"/>
                <a:gd name="T113" fmla="*/ 1589 h 2470"/>
                <a:gd name="T114" fmla="*/ 1483 w 1828"/>
                <a:gd name="T115" fmla="*/ 1378 h 2470"/>
                <a:gd name="T116" fmla="*/ 1409 w 1828"/>
                <a:gd name="T117" fmla="*/ 1378 h 2470"/>
                <a:gd name="T118" fmla="*/ 1528 w 1828"/>
                <a:gd name="T119" fmla="*/ 1374 h 2470"/>
                <a:gd name="T120" fmla="*/ 1384 w 1828"/>
                <a:gd name="T121" fmla="*/ 1413 h 2470"/>
                <a:gd name="T122" fmla="*/ 1225 w 1828"/>
                <a:gd name="T123" fmla="*/ 1410 h 2470"/>
                <a:gd name="T124" fmla="*/ 1391 w 1828"/>
                <a:gd name="T125" fmla="*/ 1769 h 2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28" h="2470">
                  <a:moveTo>
                    <a:pt x="1796" y="1491"/>
                  </a:moveTo>
                  <a:lnTo>
                    <a:pt x="1789" y="1487"/>
                  </a:lnTo>
                  <a:lnTo>
                    <a:pt x="1779" y="1480"/>
                  </a:lnTo>
                  <a:lnTo>
                    <a:pt x="1757" y="1469"/>
                  </a:lnTo>
                  <a:lnTo>
                    <a:pt x="1740" y="1466"/>
                  </a:lnTo>
                  <a:lnTo>
                    <a:pt x="1687" y="1448"/>
                  </a:lnTo>
                  <a:lnTo>
                    <a:pt x="1680" y="1448"/>
                  </a:lnTo>
                  <a:lnTo>
                    <a:pt x="1676" y="1452"/>
                  </a:lnTo>
                  <a:lnTo>
                    <a:pt x="1669" y="1452"/>
                  </a:lnTo>
                  <a:lnTo>
                    <a:pt x="1666" y="1455"/>
                  </a:lnTo>
                  <a:lnTo>
                    <a:pt x="1666" y="1455"/>
                  </a:lnTo>
                  <a:lnTo>
                    <a:pt x="1669" y="1448"/>
                  </a:lnTo>
                  <a:lnTo>
                    <a:pt x="1669" y="1445"/>
                  </a:lnTo>
                  <a:lnTo>
                    <a:pt x="1669" y="1438"/>
                  </a:lnTo>
                  <a:lnTo>
                    <a:pt x="1669" y="1438"/>
                  </a:lnTo>
                  <a:lnTo>
                    <a:pt x="1669" y="1434"/>
                  </a:lnTo>
                  <a:lnTo>
                    <a:pt x="1666" y="1431"/>
                  </a:lnTo>
                  <a:lnTo>
                    <a:pt x="1662" y="1431"/>
                  </a:lnTo>
                  <a:lnTo>
                    <a:pt x="1659" y="1431"/>
                  </a:lnTo>
                  <a:lnTo>
                    <a:pt x="1655" y="1431"/>
                  </a:lnTo>
                  <a:lnTo>
                    <a:pt x="1652" y="1431"/>
                  </a:lnTo>
                  <a:lnTo>
                    <a:pt x="1645" y="1431"/>
                  </a:lnTo>
                  <a:lnTo>
                    <a:pt x="1638" y="1431"/>
                  </a:lnTo>
                  <a:lnTo>
                    <a:pt x="1631" y="1427"/>
                  </a:lnTo>
                  <a:lnTo>
                    <a:pt x="1624" y="1427"/>
                  </a:lnTo>
                  <a:lnTo>
                    <a:pt x="1620" y="1427"/>
                  </a:lnTo>
                  <a:lnTo>
                    <a:pt x="1613" y="1431"/>
                  </a:lnTo>
                  <a:lnTo>
                    <a:pt x="1602" y="1434"/>
                  </a:lnTo>
                  <a:lnTo>
                    <a:pt x="1595" y="1438"/>
                  </a:lnTo>
                  <a:lnTo>
                    <a:pt x="1592" y="1438"/>
                  </a:lnTo>
                  <a:lnTo>
                    <a:pt x="1588" y="1441"/>
                  </a:lnTo>
                  <a:lnTo>
                    <a:pt x="1581" y="1448"/>
                  </a:lnTo>
                  <a:lnTo>
                    <a:pt x="1571" y="1452"/>
                  </a:lnTo>
                  <a:lnTo>
                    <a:pt x="1564" y="1455"/>
                  </a:lnTo>
                  <a:lnTo>
                    <a:pt x="1560" y="1455"/>
                  </a:lnTo>
                  <a:lnTo>
                    <a:pt x="1560" y="1455"/>
                  </a:lnTo>
                  <a:lnTo>
                    <a:pt x="1564" y="1452"/>
                  </a:lnTo>
                  <a:lnTo>
                    <a:pt x="1571" y="1448"/>
                  </a:lnTo>
                  <a:lnTo>
                    <a:pt x="1574" y="1445"/>
                  </a:lnTo>
                  <a:lnTo>
                    <a:pt x="1578" y="1441"/>
                  </a:lnTo>
                  <a:lnTo>
                    <a:pt x="1578" y="1438"/>
                  </a:lnTo>
                  <a:lnTo>
                    <a:pt x="1581" y="1434"/>
                  </a:lnTo>
                  <a:lnTo>
                    <a:pt x="1585" y="1427"/>
                  </a:lnTo>
                  <a:lnTo>
                    <a:pt x="1592" y="1424"/>
                  </a:lnTo>
                  <a:lnTo>
                    <a:pt x="1595" y="1420"/>
                  </a:lnTo>
                  <a:lnTo>
                    <a:pt x="1599" y="1417"/>
                  </a:lnTo>
                  <a:lnTo>
                    <a:pt x="1602" y="1410"/>
                  </a:lnTo>
                  <a:lnTo>
                    <a:pt x="1606" y="1403"/>
                  </a:lnTo>
                  <a:lnTo>
                    <a:pt x="1606" y="1399"/>
                  </a:lnTo>
                  <a:lnTo>
                    <a:pt x="1599" y="1385"/>
                  </a:lnTo>
                  <a:lnTo>
                    <a:pt x="1588" y="1371"/>
                  </a:lnTo>
                  <a:lnTo>
                    <a:pt x="1578" y="1360"/>
                  </a:lnTo>
                  <a:lnTo>
                    <a:pt x="1571" y="1353"/>
                  </a:lnTo>
                  <a:lnTo>
                    <a:pt x="1564" y="1350"/>
                  </a:lnTo>
                  <a:lnTo>
                    <a:pt x="1557" y="1346"/>
                  </a:lnTo>
                  <a:lnTo>
                    <a:pt x="1550" y="1343"/>
                  </a:lnTo>
                  <a:lnTo>
                    <a:pt x="1536" y="1336"/>
                  </a:lnTo>
                  <a:lnTo>
                    <a:pt x="1525" y="1332"/>
                  </a:lnTo>
                  <a:lnTo>
                    <a:pt x="1514" y="1329"/>
                  </a:lnTo>
                  <a:lnTo>
                    <a:pt x="1507" y="1329"/>
                  </a:lnTo>
                  <a:lnTo>
                    <a:pt x="1497" y="1321"/>
                  </a:lnTo>
                  <a:lnTo>
                    <a:pt x="1497" y="1321"/>
                  </a:lnTo>
                  <a:lnTo>
                    <a:pt x="1493" y="1318"/>
                  </a:lnTo>
                  <a:lnTo>
                    <a:pt x="1490" y="1311"/>
                  </a:lnTo>
                  <a:lnTo>
                    <a:pt x="1483" y="1307"/>
                  </a:lnTo>
                  <a:lnTo>
                    <a:pt x="1476" y="1300"/>
                  </a:lnTo>
                  <a:lnTo>
                    <a:pt x="1465" y="1290"/>
                  </a:lnTo>
                  <a:lnTo>
                    <a:pt x="1462" y="1286"/>
                  </a:lnTo>
                  <a:lnTo>
                    <a:pt x="1458" y="1283"/>
                  </a:lnTo>
                  <a:lnTo>
                    <a:pt x="1454" y="1283"/>
                  </a:lnTo>
                  <a:lnTo>
                    <a:pt x="1451" y="1279"/>
                  </a:lnTo>
                  <a:lnTo>
                    <a:pt x="1447" y="1276"/>
                  </a:lnTo>
                  <a:lnTo>
                    <a:pt x="1444" y="1272"/>
                  </a:lnTo>
                  <a:lnTo>
                    <a:pt x="1437" y="1269"/>
                  </a:lnTo>
                  <a:lnTo>
                    <a:pt x="1430" y="1269"/>
                  </a:lnTo>
                  <a:lnTo>
                    <a:pt x="1430" y="1265"/>
                  </a:lnTo>
                  <a:lnTo>
                    <a:pt x="1426" y="1262"/>
                  </a:lnTo>
                  <a:lnTo>
                    <a:pt x="1423" y="1258"/>
                  </a:lnTo>
                  <a:lnTo>
                    <a:pt x="1419" y="1258"/>
                  </a:lnTo>
                  <a:lnTo>
                    <a:pt x="1419" y="1255"/>
                  </a:lnTo>
                  <a:lnTo>
                    <a:pt x="1412" y="1255"/>
                  </a:lnTo>
                  <a:lnTo>
                    <a:pt x="1405" y="1255"/>
                  </a:lnTo>
                  <a:lnTo>
                    <a:pt x="1398" y="1258"/>
                  </a:lnTo>
                  <a:lnTo>
                    <a:pt x="1395" y="1258"/>
                  </a:lnTo>
                  <a:lnTo>
                    <a:pt x="1391" y="1258"/>
                  </a:lnTo>
                  <a:lnTo>
                    <a:pt x="1384" y="1262"/>
                  </a:lnTo>
                  <a:lnTo>
                    <a:pt x="1377" y="1265"/>
                  </a:lnTo>
                  <a:lnTo>
                    <a:pt x="1370" y="1265"/>
                  </a:lnTo>
                  <a:lnTo>
                    <a:pt x="1366" y="1265"/>
                  </a:lnTo>
                  <a:lnTo>
                    <a:pt x="1363" y="1265"/>
                  </a:lnTo>
                  <a:lnTo>
                    <a:pt x="1356" y="1262"/>
                  </a:lnTo>
                  <a:lnTo>
                    <a:pt x="1349" y="1258"/>
                  </a:lnTo>
                  <a:lnTo>
                    <a:pt x="1345" y="1255"/>
                  </a:lnTo>
                  <a:lnTo>
                    <a:pt x="1345" y="1255"/>
                  </a:lnTo>
                  <a:lnTo>
                    <a:pt x="1338" y="1247"/>
                  </a:lnTo>
                  <a:lnTo>
                    <a:pt x="1335" y="1244"/>
                  </a:lnTo>
                  <a:lnTo>
                    <a:pt x="1331" y="1240"/>
                  </a:lnTo>
                  <a:lnTo>
                    <a:pt x="1331" y="1237"/>
                  </a:lnTo>
                  <a:lnTo>
                    <a:pt x="1328" y="1233"/>
                  </a:lnTo>
                  <a:lnTo>
                    <a:pt x="1328" y="1233"/>
                  </a:lnTo>
                  <a:lnTo>
                    <a:pt x="1324" y="1233"/>
                  </a:lnTo>
                  <a:lnTo>
                    <a:pt x="1324" y="1233"/>
                  </a:lnTo>
                  <a:lnTo>
                    <a:pt x="1324" y="1233"/>
                  </a:lnTo>
                  <a:lnTo>
                    <a:pt x="1324" y="1230"/>
                  </a:lnTo>
                  <a:lnTo>
                    <a:pt x="1324" y="1233"/>
                  </a:lnTo>
                  <a:lnTo>
                    <a:pt x="1324" y="1233"/>
                  </a:lnTo>
                  <a:lnTo>
                    <a:pt x="1324" y="1233"/>
                  </a:lnTo>
                  <a:lnTo>
                    <a:pt x="1324" y="1237"/>
                  </a:lnTo>
                  <a:lnTo>
                    <a:pt x="1321" y="1237"/>
                  </a:lnTo>
                  <a:lnTo>
                    <a:pt x="1321" y="1240"/>
                  </a:lnTo>
                  <a:lnTo>
                    <a:pt x="1321" y="1240"/>
                  </a:lnTo>
                  <a:lnTo>
                    <a:pt x="1321" y="1240"/>
                  </a:lnTo>
                  <a:lnTo>
                    <a:pt x="1321" y="1244"/>
                  </a:lnTo>
                  <a:lnTo>
                    <a:pt x="1317" y="1244"/>
                  </a:lnTo>
                  <a:lnTo>
                    <a:pt x="1317" y="1244"/>
                  </a:lnTo>
                  <a:lnTo>
                    <a:pt x="1317" y="1247"/>
                  </a:lnTo>
                  <a:lnTo>
                    <a:pt x="1321" y="1247"/>
                  </a:lnTo>
                  <a:lnTo>
                    <a:pt x="1317" y="1251"/>
                  </a:lnTo>
                  <a:lnTo>
                    <a:pt x="1317" y="1251"/>
                  </a:lnTo>
                  <a:lnTo>
                    <a:pt x="1314" y="1251"/>
                  </a:lnTo>
                  <a:lnTo>
                    <a:pt x="1314" y="1251"/>
                  </a:lnTo>
                  <a:lnTo>
                    <a:pt x="1314" y="1247"/>
                  </a:lnTo>
                  <a:lnTo>
                    <a:pt x="1314" y="1247"/>
                  </a:lnTo>
                  <a:lnTo>
                    <a:pt x="1314" y="1244"/>
                  </a:lnTo>
                  <a:lnTo>
                    <a:pt x="1317" y="1244"/>
                  </a:lnTo>
                  <a:lnTo>
                    <a:pt x="1317" y="1240"/>
                  </a:lnTo>
                  <a:lnTo>
                    <a:pt x="1314" y="1240"/>
                  </a:lnTo>
                  <a:lnTo>
                    <a:pt x="1314" y="1237"/>
                  </a:lnTo>
                  <a:lnTo>
                    <a:pt x="1314" y="1237"/>
                  </a:lnTo>
                  <a:lnTo>
                    <a:pt x="1310" y="1237"/>
                  </a:lnTo>
                  <a:lnTo>
                    <a:pt x="1307" y="1240"/>
                  </a:lnTo>
                  <a:lnTo>
                    <a:pt x="1310" y="1237"/>
                  </a:lnTo>
                  <a:lnTo>
                    <a:pt x="1314" y="1237"/>
                  </a:lnTo>
                  <a:lnTo>
                    <a:pt x="1314" y="1233"/>
                  </a:lnTo>
                  <a:lnTo>
                    <a:pt x="1317" y="1233"/>
                  </a:lnTo>
                  <a:lnTo>
                    <a:pt x="1317" y="1233"/>
                  </a:lnTo>
                  <a:lnTo>
                    <a:pt x="1317" y="1230"/>
                  </a:lnTo>
                  <a:lnTo>
                    <a:pt x="1317" y="1230"/>
                  </a:lnTo>
                  <a:lnTo>
                    <a:pt x="1314" y="1230"/>
                  </a:lnTo>
                  <a:lnTo>
                    <a:pt x="1314" y="1230"/>
                  </a:lnTo>
                  <a:lnTo>
                    <a:pt x="1307" y="1230"/>
                  </a:lnTo>
                  <a:lnTo>
                    <a:pt x="1303" y="1233"/>
                  </a:lnTo>
                  <a:lnTo>
                    <a:pt x="1296" y="1233"/>
                  </a:lnTo>
                  <a:lnTo>
                    <a:pt x="1296" y="1237"/>
                  </a:lnTo>
                  <a:lnTo>
                    <a:pt x="1292" y="1237"/>
                  </a:lnTo>
                  <a:lnTo>
                    <a:pt x="1289" y="1237"/>
                  </a:lnTo>
                  <a:lnTo>
                    <a:pt x="1285" y="1237"/>
                  </a:lnTo>
                  <a:lnTo>
                    <a:pt x="1278" y="1240"/>
                  </a:lnTo>
                  <a:lnTo>
                    <a:pt x="1275" y="1244"/>
                  </a:lnTo>
                  <a:lnTo>
                    <a:pt x="1275" y="1244"/>
                  </a:lnTo>
                  <a:lnTo>
                    <a:pt x="1268" y="1251"/>
                  </a:lnTo>
                  <a:lnTo>
                    <a:pt x="1250" y="1255"/>
                  </a:lnTo>
                  <a:lnTo>
                    <a:pt x="1243" y="1265"/>
                  </a:lnTo>
                  <a:lnTo>
                    <a:pt x="1229" y="1283"/>
                  </a:lnTo>
                  <a:lnTo>
                    <a:pt x="1215" y="1286"/>
                  </a:lnTo>
                  <a:lnTo>
                    <a:pt x="1215" y="1286"/>
                  </a:lnTo>
                  <a:lnTo>
                    <a:pt x="1215" y="1290"/>
                  </a:lnTo>
                  <a:lnTo>
                    <a:pt x="1218" y="1293"/>
                  </a:lnTo>
                  <a:lnTo>
                    <a:pt x="1215" y="1300"/>
                  </a:lnTo>
                  <a:lnTo>
                    <a:pt x="1215" y="1300"/>
                  </a:lnTo>
                  <a:lnTo>
                    <a:pt x="1215" y="1304"/>
                  </a:lnTo>
                  <a:lnTo>
                    <a:pt x="1215" y="1307"/>
                  </a:lnTo>
                  <a:lnTo>
                    <a:pt x="1215" y="1311"/>
                  </a:lnTo>
                  <a:lnTo>
                    <a:pt x="1215" y="1314"/>
                  </a:lnTo>
                  <a:lnTo>
                    <a:pt x="1208" y="1311"/>
                  </a:lnTo>
                  <a:lnTo>
                    <a:pt x="1204" y="1311"/>
                  </a:lnTo>
                  <a:lnTo>
                    <a:pt x="1204" y="1311"/>
                  </a:lnTo>
                  <a:lnTo>
                    <a:pt x="1197" y="1311"/>
                  </a:lnTo>
                  <a:lnTo>
                    <a:pt x="1197" y="1311"/>
                  </a:lnTo>
                  <a:lnTo>
                    <a:pt x="1190" y="1314"/>
                  </a:lnTo>
                  <a:lnTo>
                    <a:pt x="1183" y="1314"/>
                  </a:lnTo>
                  <a:lnTo>
                    <a:pt x="1176" y="1318"/>
                  </a:lnTo>
                  <a:lnTo>
                    <a:pt x="1176" y="1318"/>
                  </a:lnTo>
                  <a:lnTo>
                    <a:pt x="1169" y="1318"/>
                  </a:lnTo>
                  <a:lnTo>
                    <a:pt x="1166" y="1314"/>
                  </a:lnTo>
                  <a:lnTo>
                    <a:pt x="1166" y="1314"/>
                  </a:lnTo>
                  <a:lnTo>
                    <a:pt x="1166" y="1314"/>
                  </a:lnTo>
                  <a:lnTo>
                    <a:pt x="1162" y="1314"/>
                  </a:lnTo>
                  <a:lnTo>
                    <a:pt x="1159" y="1311"/>
                  </a:lnTo>
                  <a:lnTo>
                    <a:pt x="1148" y="1307"/>
                  </a:lnTo>
                  <a:lnTo>
                    <a:pt x="1141" y="1314"/>
                  </a:lnTo>
                  <a:lnTo>
                    <a:pt x="1137" y="1318"/>
                  </a:lnTo>
                  <a:lnTo>
                    <a:pt x="1137" y="1321"/>
                  </a:lnTo>
                  <a:lnTo>
                    <a:pt x="1137" y="1321"/>
                  </a:lnTo>
                  <a:lnTo>
                    <a:pt x="1134" y="1325"/>
                  </a:lnTo>
                  <a:lnTo>
                    <a:pt x="1130" y="1329"/>
                  </a:lnTo>
                  <a:lnTo>
                    <a:pt x="1130" y="1329"/>
                  </a:lnTo>
                  <a:lnTo>
                    <a:pt x="1134" y="1325"/>
                  </a:lnTo>
                  <a:lnTo>
                    <a:pt x="1137" y="1321"/>
                  </a:lnTo>
                  <a:lnTo>
                    <a:pt x="1137" y="1318"/>
                  </a:lnTo>
                  <a:lnTo>
                    <a:pt x="1137" y="1314"/>
                  </a:lnTo>
                  <a:lnTo>
                    <a:pt x="1141" y="1311"/>
                  </a:lnTo>
                  <a:lnTo>
                    <a:pt x="1144" y="1304"/>
                  </a:lnTo>
                  <a:lnTo>
                    <a:pt x="1144" y="1304"/>
                  </a:lnTo>
                  <a:lnTo>
                    <a:pt x="1144" y="1304"/>
                  </a:lnTo>
                  <a:lnTo>
                    <a:pt x="1144" y="1304"/>
                  </a:lnTo>
                  <a:lnTo>
                    <a:pt x="1141" y="1300"/>
                  </a:lnTo>
                  <a:lnTo>
                    <a:pt x="1137" y="1297"/>
                  </a:lnTo>
                  <a:lnTo>
                    <a:pt x="1137" y="1297"/>
                  </a:lnTo>
                  <a:lnTo>
                    <a:pt x="1134" y="1293"/>
                  </a:lnTo>
                  <a:lnTo>
                    <a:pt x="1134" y="1293"/>
                  </a:lnTo>
                  <a:lnTo>
                    <a:pt x="1134" y="1293"/>
                  </a:lnTo>
                  <a:lnTo>
                    <a:pt x="1130" y="1290"/>
                  </a:lnTo>
                  <a:lnTo>
                    <a:pt x="1127" y="1283"/>
                  </a:lnTo>
                  <a:lnTo>
                    <a:pt x="1127" y="1283"/>
                  </a:lnTo>
                  <a:lnTo>
                    <a:pt x="1127" y="1279"/>
                  </a:lnTo>
                  <a:lnTo>
                    <a:pt x="1127" y="1276"/>
                  </a:lnTo>
                  <a:lnTo>
                    <a:pt x="1127" y="1269"/>
                  </a:lnTo>
                  <a:lnTo>
                    <a:pt x="1127" y="1269"/>
                  </a:lnTo>
                  <a:lnTo>
                    <a:pt x="1130" y="1262"/>
                  </a:lnTo>
                  <a:lnTo>
                    <a:pt x="1130" y="1258"/>
                  </a:lnTo>
                  <a:lnTo>
                    <a:pt x="1130" y="1258"/>
                  </a:lnTo>
                  <a:lnTo>
                    <a:pt x="1130" y="1251"/>
                  </a:lnTo>
                  <a:lnTo>
                    <a:pt x="1130" y="1244"/>
                  </a:lnTo>
                  <a:lnTo>
                    <a:pt x="1134" y="1237"/>
                  </a:lnTo>
                  <a:lnTo>
                    <a:pt x="1134" y="1230"/>
                  </a:lnTo>
                  <a:lnTo>
                    <a:pt x="1134" y="1230"/>
                  </a:lnTo>
                  <a:lnTo>
                    <a:pt x="1134" y="1223"/>
                  </a:lnTo>
                  <a:lnTo>
                    <a:pt x="1134" y="1219"/>
                  </a:lnTo>
                  <a:lnTo>
                    <a:pt x="1134" y="1219"/>
                  </a:lnTo>
                  <a:lnTo>
                    <a:pt x="1134" y="1216"/>
                  </a:lnTo>
                  <a:lnTo>
                    <a:pt x="1134" y="1216"/>
                  </a:lnTo>
                  <a:lnTo>
                    <a:pt x="1130" y="1216"/>
                  </a:lnTo>
                  <a:lnTo>
                    <a:pt x="1127" y="1212"/>
                  </a:lnTo>
                  <a:lnTo>
                    <a:pt x="1123" y="1212"/>
                  </a:lnTo>
                  <a:lnTo>
                    <a:pt x="1116" y="1212"/>
                  </a:lnTo>
                  <a:lnTo>
                    <a:pt x="1109" y="1212"/>
                  </a:lnTo>
                  <a:lnTo>
                    <a:pt x="1102" y="1212"/>
                  </a:lnTo>
                  <a:lnTo>
                    <a:pt x="1095" y="1212"/>
                  </a:lnTo>
                  <a:lnTo>
                    <a:pt x="1092" y="1212"/>
                  </a:lnTo>
                  <a:lnTo>
                    <a:pt x="1092" y="1212"/>
                  </a:lnTo>
                  <a:lnTo>
                    <a:pt x="1088" y="1212"/>
                  </a:lnTo>
                  <a:lnTo>
                    <a:pt x="1085" y="1212"/>
                  </a:lnTo>
                  <a:lnTo>
                    <a:pt x="1081" y="1212"/>
                  </a:lnTo>
                  <a:lnTo>
                    <a:pt x="1081" y="1212"/>
                  </a:lnTo>
                  <a:lnTo>
                    <a:pt x="1078" y="1212"/>
                  </a:lnTo>
                  <a:lnTo>
                    <a:pt x="1078" y="1212"/>
                  </a:lnTo>
                  <a:lnTo>
                    <a:pt x="1078" y="1212"/>
                  </a:lnTo>
                  <a:lnTo>
                    <a:pt x="1074" y="1209"/>
                  </a:lnTo>
                  <a:lnTo>
                    <a:pt x="1074" y="1209"/>
                  </a:lnTo>
                  <a:lnTo>
                    <a:pt x="1074" y="1205"/>
                  </a:lnTo>
                  <a:lnTo>
                    <a:pt x="1074" y="1205"/>
                  </a:lnTo>
                  <a:lnTo>
                    <a:pt x="1074" y="1202"/>
                  </a:lnTo>
                  <a:lnTo>
                    <a:pt x="1074" y="1202"/>
                  </a:lnTo>
                  <a:lnTo>
                    <a:pt x="1074" y="1198"/>
                  </a:lnTo>
                  <a:lnTo>
                    <a:pt x="1078" y="1195"/>
                  </a:lnTo>
                  <a:lnTo>
                    <a:pt x="1078" y="1195"/>
                  </a:lnTo>
                  <a:lnTo>
                    <a:pt x="1078" y="1188"/>
                  </a:lnTo>
                  <a:lnTo>
                    <a:pt x="1074" y="1184"/>
                  </a:lnTo>
                  <a:lnTo>
                    <a:pt x="1074" y="1177"/>
                  </a:lnTo>
                  <a:lnTo>
                    <a:pt x="1078" y="1174"/>
                  </a:lnTo>
                  <a:lnTo>
                    <a:pt x="1078" y="1170"/>
                  </a:lnTo>
                  <a:lnTo>
                    <a:pt x="1078" y="1166"/>
                  </a:lnTo>
                  <a:lnTo>
                    <a:pt x="1081" y="1159"/>
                  </a:lnTo>
                  <a:lnTo>
                    <a:pt x="1081" y="1156"/>
                  </a:lnTo>
                  <a:lnTo>
                    <a:pt x="1085" y="1152"/>
                  </a:lnTo>
                  <a:lnTo>
                    <a:pt x="1085" y="1152"/>
                  </a:lnTo>
                  <a:lnTo>
                    <a:pt x="1088" y="1149"/>
                  </a:lnTo>
                  <a:lnTo>
                    <a:pt x="1088" y="1145"/>
                  </a:lnTo>
                  <a:lnTo>
                    <a:pt x="1092" y="1145"/>
                  </a:lnTo>
                  <a:lnTo>
                    <a:pt x="1092" y="1145"/>
                  </a:lnTo>
                  <a:lnTo>
                    <a:pt x="1092" y="1142"/>
                  </a:lnTo>
                  <a:lnTo>
                    <a:pt x="1092" y="1138"/>
                  </a:lnTo>
                  <a:lnTo>
                    <a:pt x="1092" y="1138"/>
                  </a:lnTo>
                  <a:lnTo>
                    <a:pt x="1088" y="1135"/>
                  </a:lnTo>
                  <a:lnTo>
                    <a:pt x="1081" y="1135"/>
                  </a:lnTo>
                  <a:lnTo>
                    <a:pt x="1081" y="1135"/>
                  </a:lnTo>
                  <a:lnTo>
                    <a:pt x="1074" y="1135"/>
                  </a:lnTo>
                  <a:lnTo>
                    <a:pt x="1067" y="1135"/>
                  </a:lnTo>
                  <a:lnTo>
                    <a:pt x="1060" y="1135"/>
                  </a:lnTo>
                  <a:lnTo>
                    <a:pt x="1056" y="1138"/>
                  </a:lnTo>
                  <a:lnTo>
                    <a:pt x="1053" y="1138"/>
                  </a:lnTo>
                  <a:lnTo>
                    <a:pt x="1049" y="1138"/>
                  </a:lnTo>
                  <a:lnTo>
                    <a:pt x="1046" y="1138"/>
                  </a:lnTo>
                  <a:lnTo>
                    <a:pt x="1046" y="1138"/>
                  </a:lnTo>
                  <a:lnTo>
                    <a:pt x="1042" y="1138"/>
                  </a:lnTo>
                  <a:lnTo>
                    <a:pt x="1039" y="1138"/>
                  </a:lnTo>
                  <a:lnTo>
                    <a:pt x="1039" y="1142"/>
                  </a:lnTo>
                  <a:lnTo>
                    <a:pt x="1039" y="1145"/>
                  </a:lnTo>
                  <a:lnTo>
                    <a:pt x="1035" y="1152"/>
                  </a:lnTo>
                  <a:lnTo>
                    <a:pt x="1035" y="1156"/>
                  </a:lnTo>
                  <a:lnTo>
                    <a:pt x="1035" y="1159"/>
                  </a:lnTo>
                  <a:lnTo>
                    <a:pt x="1035" y="1163"/>
                  </a:lnTo>
                  <a:lnTo>
                    <a:pt x="1032" y="1163"/>
                  </a:lnTo>
                  <a:lnTo>
                    <a:pt x="1028" y="1166"/>
                  </a:lnTo>
                  <a:lnTo>
                    <a:pt x="1025" y="1166"/>
                  </a:lnTo>
                  <a:lnTo>
                    <a:pt x="1021" y="1170"/>
                  </a:lnTo>
                  <a:lnTo>
                    <a:pt x="1018" y="1170"/>
                  </a:lnTo>
                  <a:lnTo>
                    <a:pt x="1014" y="1174"/>
                  </a:lnTo>
                  <a:lnTo>
                    <a:pt x="1011" y="1174"/>
                  </a:lnTo>
                  <a:lnTo>
                    <a:pt x="1004" y="1174"/>
                  </a:lnTo>
                  <a:lnTo>
                    <a:pt x="996" y="1174"/>
                  </a:lnTo>
                  <a:lnTo>
                    <a:pt x="986" y="1170"/>
                  </a:lnTo>
                  <a:lnTo>
                    <a:pt x="975" y="1170"/>
                  </a:lnTo>
                  <a:lnTo>
                    <a:pt x="968" y="1166"/>
                  </a:lnTo>
                  <a:lnTo>
                    <a:pt x="961" y="1163"/>
                  </a:lnTo>
                  <a:lnTo>
                    <a:pt x="961" y="1163"/>
                  </a:lnTo>
                  <a:lnTo>
                    <a:pt x="958" y="1159"/>
                  </a:lnTo>
                  <a:lnTo>
                    <a:pt x="954" y="1156"/>
                  </a:lnTo>
                  <a:lnTo>
                    <a:pt x="954" y="1149"/>
                  </a:lnTo>
                  <a:lnTo>
                    <a:pt x="954" y="1145"/>
                  </a:lnTo>
                  <a:lnTo>
                    <a:pt x="951" y="1142"/>
                  </a:lnTo>
                  <a:lnTo>
                    <a:pt x="951" y="1131"/>
                  </a:lnTo>
                  <a:lnTo>
                    <a:pt x="947" y="1121"/>
                  </a:lnTo>
                  <a:lnTo>
                    <a:pt x="944" y="1114"/>
                  </a:lnTo>
                  <a:lnTo>
                    <a:pt x="944" y="1110"/>
                  </a:lnTo>
                  <a:lnTo>
                    <a:pt x="940" y="1107"/>
                  </a:lnTo>
                  <a:lnTo>
                    <a:pt x="940" y="1096"/>
                  </a:lnTo>
                  <a:lnTo>
                    <a:pt x="940" y="1089"/>
                  </a:lnTo>
                  <a:lnTo>
                    <a:pt x="944" y="1085"/>
                  </a:lnTo>
                  <a:lnTo>
                    <a:pt x="940" y="1068"/>
                  </a:lnTo>
                  <a:lnTo>
                    <a:pt x="944" y="1064"/>
                  </a:lnTo>
                  <a:lnTo>
                    <a:pt x="944" y="1061"/>
                  </a:lnTo>
                  <a:lnTo>
                    <a:pt x="944" y="1054"/>
                  </a:lnTo>
                  <a:lnTo>
                    <a:pt x="944" y="1050"/>
                  </a:lnTo>
                  <a:lnTo>
                    <a:pt x="944" y="1050"/>
                  </a:lnTo>
                  <a:lnTo>
                    <a:pt x="954" y="1029"/>
                  </a:lnTo>
                  <a:lnTo>
                    <a:pt x="975" y="1022"/>
                  </a:lnTo>
                  <a:lnTo>
                    <a:pt x="979" y="1015"/>
                  </a:lnTo>
                  <a:lnTo>
                    <a:pt x="989" y="1015"/>
                  </a:lnTo>
                  <a:lnTo>
                    <a:pt x="996" y="1011"/>
                  </a:lnTo>
                  <a:lnTo>
                    <a:pt x="1004" y="1011"/>
                  </a:lnTo>
                  <a:lnTo>
                    <a:pt x="1007" y="1015"/>
                  </a:lnTo>
                  <a:lnTo>
                    <a:pt x="1011" y="1015"/>
                  </a:lnTo>
                  <a:lnTo>
                    <a:pt x="1025" y="1015"/>
                  </a:lnTo>
                  <a:lnTo>
                    <a:pt x="1039" y="1011"/>
                  </a:lnTo>
                  <a:lnTo>
                    <a:pt x="1046" y="1011"/>
                  </a:lnTo>
                  <a:lnTo>
                    <a:pt x="1049" y="1008"/>
                  </a:lnTo>
                  <a:lnTo>
                    <a:pt x="1049" y="1008"/>
                  </a:lnTo>
                  <a:lnTo>
                    <a:pt x="1053" y="1004"/>
                  </a:lnTo>
                  <a:lnTo>
                    <a:pt x="1053" y="1004"/>
                  </a:lnTo>
                  <a:lnTo>
                    <a:pt x="1067" y="1001"/>
                  </a:lnTo>
                  <a:lnTo>
                    <a:pt x="1088" y="1004"/>
                  </a:lnTo>
                  <a:lnTo>
                    <a:pt x="1109" y="1004"/>
                  </a:lnTo>
                  <a:lnTo>
                    <a:pt x="1120" y="1008"/>
                  </a:lnTo>
                  <a:lnTo>
                    <a:pt x="1127" y="1008"/>
                  </a:lnTo>
                  <a:lnTo>
                    <a:pt x="1130" y="1011"/>
                  </a:lnTo>
                  <a:lnTo>
                    <a:pt x="1134" y="1015"/>
                  </a:lnTo>
                  <a:lnTo>
                    <a:pt x="1137" y="1019"/>
                  </a:lnTo>
                  <a:lnTo>
                    <a:pt x="1137" y="1026"/>
                  </a:lnTo>
                  <a:lnTo>
                    <a:pt x="1137" y="1029"/>
                  </a:lnTo>
                  <a:lnTo>
                    <a:pt x="1137" y="1029"/>
                  </a:lnTo>
                  <a:lnTo>
                    <a:pt x="1141" y="1043"/>
                  </a:lnTo>
                  <a:lnTo>
                    <a:pt x="1144" y="1054"/>
                  </a:lnTo>
                  <a:lnTo>
                    <a:pt x="1152" y="1064"/>
                  </a:lnTo>
                  <a:lnTo>
                    <a:pt x="1155" y="1071"/>
                  </a:lnTo>
                  <a:lnTo>
                    <a:pt x="1162" y="1075"/>
                  </a:lnTo>
                  <a:lnTo>
                    <a:pt x="1166" y="1078"/>
                  </a:lnTo>
                  <a:lnTo>
                    <a:pt x="1166" y="1078"/>
                  </a:lnTo>
                  <a:lnTo>
                    <a:pt x="1173" y="1085"/>
                  </a:lnTo>
                  <a:lnTo>
                    <a:pt x="1176" y="1089"/>
                  </a:lnTo>
                  <a:lnTo>
                    <a:pt x="1180" y="1089"/>
                  </a:lnTo>
                  <a:lnTo>
                    <a:pt x="1183" y="1085"/>
                  </a:lnTo>
                  <a:lnTo>
                    <a:pt x="1183" y="1085"/>
                  </a:lnTo>
                  <a:lnTo>
                    <a:pt x="1187" y="1085"/>
                  </a:lnTo>
                  <a:lnTo>
                    <a:pt x="1187" y="1061"/>
                  </a:lnTo>
                  <a:lnTo>
                    <a:pt x="1180" y="1043"/>
                  </a:lnTo>
                  <a:lnTo>
                    <a:pt x="1173" y="1033"/>
                  </a:lnTo>
                  <a:lnTo>
                    <a:pt x="1169" y="1026"/>
                  </a:lnTo>
                  <a:lnTo>
                    <a:pt x="1166" y="1019"/>
                  </a:lnTo>
                  <a:lnTo>
                    <a:pt x="1162" y="1008"/>
                  </a:lnTo>
                  <a:lnTo>
                    <a:pt x="1162" y="1001"/>
                  </a:lnTo>
                  <a:lnTo>
                    <a:pt x="1162" y="997"/>
                  </a:lnTo>
                  <a:lnTo>
                    <a:pt x="1162" y="994"/>
                  </a:lnTo>
                  <a:lnTo>
                    <a:pt x="1162" y="987"/>
                  </a:lnTo>
                  <a:lnTo>
                    <a:pt x="1166" y="980"/>
                  </a:lnTo>
                  <a:lnTo>
                    <a:pt x="1169" y="976"/>
                  </a:lnTo>
                  <a:lnTo>
                    <a:pt x="1169" y="976"/>
                  </a:lnTo>
                  <a:lnTo>
                    <a:pt x="1176" y="966"/>
                  </a:lnTo>
                  <a:lnTo>
                    <a:pt x="1187" y="959"/>
                  </a:lnTo>
                  <a:lnTo>
                    <a:pt x="1194" y="952"/>
                  </a:lnTo>
                  <a:lnTo>
                    <a:pt x="1204" y="941"/>
                  </a:lnTo>
                  <a:lnTo>
                    <a:pt x="1211" y="934"/>
                  </a:lnTo>
                  <a:lnTo>
                    <a:pt x="1215" y="930"/>
                  </a:lnTo>
                  <a:lnTo>
                    <a:pt x="1218" y="927"/>
                  </a:lnTo>
                  <a:lnTo>
                    <a:pt x="1222" y="927"/>
                  </a:lnTo>
                  <a:lnTo>
                    <a:pt x="1225" y="920"/>
                  </a:lnTo>
                  <a:lnTo>
                    <a:pt x="1225" y="916"/>
                  </a:lnTo>
                  <a:lnTo>
                    <a:pt x="1229" y="913"/>
                  </a:lnTo>
                  <a:lnTo>
                    <a:pt x="1233" y="913"/>
                  </a:lnTo>
                  <a:lnTo>
                    <a:pt x="1233" y="913"/>
                  </a:lnTo>
                  <a:lnTo>
                    <a:pt x="1236" y="913"/>
                  </a:lnTo>
                  <a:lnTo>
                    <a:pt x="1236" y="909"/>
                  </a:lnTo>
                  <a:lnTo>
                    <a:pt x="1240" y="909"/>
                  </a:lnTo>
                  <a:lnTo>
                    <a:pt x="1240" y="906"/>
                  </a:lnTo>
                  <a:lnTo>
                    <a:pt x="1240" y="906"/>
                  </a:lnTo>
                  <a:lnTo>
                    <a:pt x="1236" y="902"/>
                  </a:lnTo>
                  <a:lnTo>
                    <a:pt x="1236" y="902"/>
                  </a:lnTo>
                  <a:lnTo>
                    <a:pt x="1233" y="902"/>
                  </a:lnTo>
                  <a:lnTo>
                    <a:pt x="1233" y="892"/>
                  </a:lnTo>
                  <a:lnTo>
                    <a:pt x="1229" y="888"/>
                  </a:lnTo>
                  <a:lnTo>
                    <a:pt x="1229" y="881"/>
                  </a:lnTo>
                  <a:lnTo>
                    <a:pt x="1229" y="881"/>
                  </a:lnTo>
                  <a:lnTo>
                    <a:pt x="1236" y="881"/>
                  </a:lnTo>
                  <a:lnTo>
                    <a:pt x="1240" y="878"/>
                  </a:lnTo>
                  <a:lnTo>
                    <a:pt x="1243" y="878"/>
                  </a:lnTo>
                  <a:lnTo>
                    <a:pt x="1243" y="874"/>
                  </a:lnTo>
                  <a:lnTo>
                    <a:pt x="1243" y="867"/>
                  </a:lnTo>
                  <a:lnTo>
                    <a:pt x="1243" y="863"/>
                  </a:lnTo>
                  <a:lnTo>
                    <a:pt x="1240" y="860"/>
                  </a:lnTo>
                  <a:lnTo>
                    <a:pt x="1240" y="860"/>
                  </a:lnTo>
                  <a:lnTo>
                    <a:pt x="1236" y="853"/>
                  </a:lnTo>
                  <a:lnTo>
                    <a:pt x="1236" y="853"/>
                  </a:lnTo>
                  <a:lnTo>
                    <a:pt x="1236" y="849"/>
                  </a:lnTo>
                  <a:lnTo>
                    <a:pt x="1236" y="849"/>
                  </a:lnTo>
                  <a:lnTo>
                    <a:pt x="1236" y="849"/>
                  </a:lnTo>
                  <a:lnTo>
                    <a:pt x="1247" y="856"/>
                  </a:lnTo>
                  <a:lnTo>
                    <a:pt x="1250" y="846"/>
                  </a:lnTo>
                  <a:lnTo>
                    <a:pt x="1254" y="856"/>
                  </a:lnTo>
                  <a:lnTo>
                    <a:pt x="1254" y="860"/>
                  </a:lnTo>
                  <a:lnTo>
                    <a:pt x="1254" y="863"/>
                  </a:lnTo>
                  <a:lnTo>
                    <a:pt x="1257" y="867"/>
                  </a:lnTo>
                  <a:lnTo>
                    <a:pt x="1261" y="867"/>
                  </a:lnTo>
                  <a:lnTo>
                    <a:pt x="1261" y="863"/>
                  </a:lnTo>
                  <a:lnTo>
                    <a:pt x="1261" y="856"/>
                  </a:lnTo>
                  <a:lnTo>
                    <a:pt x="1264" y="849"/>
                  </a:lnTo>
                  <a:lnTo>
                    <a:pt x="1264" y="846"/>
                  </a:lnTo>
                  <a:lnTo>
                    <a:pt x="1264" y="839"/>
                  </a:lnTo>
                  <a:lnTo>
                    <a:pt x="1264" y="832"/>
                  </a:lnTo>
                  <a:lnTo>
                    <a:pt x="1264" y="825"/>
                  </a:lnTo>
                  <a:lnTo>
                    <a:pt x="1261" y="825"/>
                  </a:lnTo>
                  <a:lnTo>
                    <a:pt x="1257" y="818"/>
                  </a:lnTo>
                  <a:lnTo>
                    <a:pt x="1257" y="814"/>
                  </a:lnTo>
                  <a:lnTo>
                    <a:pt x="1261" y="814"/>
                  </a:lnTo>
                  <a:lnTo>
                    <a:pt x="1264" y="811"/>
                  </a:lnTo>
                  <a:lnTo>
                    <a:pt x="1264" y="811"/>
                  </a:lnTo>
                  <a:lnTo>
                    <a:pt x="1268" y="814"/>
                  </a:lnTo>
                  <a:lnTo>
                    <a:pt x="1275" y="814"/>
                  </a:lnTo>
                  <a:lnTo>
                    <a:pt x="1282" y="811"/>
                  </a:lnTo>
                  <a:lnTo>
                    <a:pt x="1289" y="811"/>
                  </a:lnTo>
                  <a:lnTo>
                    <a:pt x="1292" y="807"/>
                  </a:lnTo>
                  <a:lnTo>
                    <a:pt x="1296" y="807"/>
                  </a:lnTo>
                  <a:lnTo>
                    <a:pt x="1303" y="807"/>
                  </a:lnTo>
                  <a:lnTo>
                    <a:pt x="1310" y="807"/>
                  </a:lnTo>
                  <a:lnTo>
                    <a:pt x="1314" y="807"/>
                  </a:lnTo>
                  <a:lnTo>
                    <a:pt x="1321" y="804"/>
                  </a:lnTo>
                  <a:lnTo>
                    <a:pt x="1321" y="800"/>
                  </a:lnTo>
                  <a:lnTo>
                    <a:pt x="1321" y="797"/>
                  </a:lnTo>
                  <a:lnTo>
                    <a:pt x="1314" y="797"/>
                  </a:lnTo>
                  <a:lnTo>
                    <a:pt x="1310" y="797"/>
                  </a:lnTo>
                  <a:lnTo>
                    <a:pt x="1307" y="793"/>
                  </a:lnTo>
                  <a:lnTo>
                    <a:pt x="1303" y="793"/>
                  </a:lnTo>
                  <a:lnTo>
                    <a:pt x="1299" y="793"/>
                  </a:lnTo>
                  <a:lnTo>
                    <a:pt x="1299" y="790"/>
                  </a:lnTo>
                  <a:lnTo>
                    <a:pt x="1299" y="786"/>
                  </a:lnTo>
                  <a:lnTo>
                    <a:pt x="1303" y="782"/>
                  </a:lnTo>
                  <a:lnTo>
                    <a:pt x="1310" y="779"/>
                  </a:lnTo>
                  <a:lnTo>
                    <a:pt x="1310" y="775"/>
                  </a:lnTo>
                  <a:lnTo>
                    <a:pt x="1314" y="775"/>
                  </a:lnTo>
                  <a:lnTo>
                    <a:pt x="1317" y="772"/>
                  </a:lnTo>
                  <a:lnTo>
                    <a:pt x="1321" y="765"/>
                  </a:lnTo>
                  <a:lnTo>
                    <a:pt x="1324" y="761"/>
                  </a:lnTo>
                  <a:lnTo>
                    <a:pt x="1328" y="758"/>
                  </a:lnTo>
                  <a:lnTo>
                    <a:pt x="1328" y="754"/>
                  </a:lnTo>
                  <a:lnTo>
                    <a:pt x="1338" y="754"/>
                  </a:lnTo>
                  <a:lnTo>
                    <a:pt x="1345" y="751"/>
                  </a:lnTo>
                  <a:lnTo>
                    <a:pt x="1349" y="747"/>
                  </a:lnTo>
                  <a:lnTo>
                    <a:pt x="1352" y="747"/>
                  </a:lnTo>
                  <a:lnTo>
                    <a:pt x="1359" y="744"/>
                  </a:lnTo>
                  <a:lnTo>
                    <a:pt x="1359" y="744"/>
                  </a:lnTo>
                  <a:lnTo>
                    <a:pt x="1359" y="740"/>
                  </a:lnTo>
                  <a:lnTo>
                    <a:pt x="1359" y="740"/>
                  </a:lnTo>
                  <a:lnTo>
                    <a:pt x="1359" y="740"/>
                  </a:lnTo>
                  <a:lnTo>
                    <a:pt x="1359" y="740"/>
                  </a:lnTo>
                  <a:lnTo>
                    <a:pt x="1359" y="740"/>
                  </a:lnTo>
                  <a:lnTo>
                    <a:pt x="1366" y="740"/>
                  </a:lnTo>
                  <a:lnTo>
                    <a:pt x="1373" y="737"/>
                  </a:lnTo>
                  <a:lnTo>
                    <a:pt x="1380" y="733"/>
                  </a:lnTo>
                  <a:lnTo>
                    <a:pt x="1384" y="733"/>
                  </a:lnTo>
                  <a:lnTo>
                    <a:pt x="1384" y="730"/>
                  </a:lnTo>
                  <a:lnTo>
                    <a:pt x="1391" y="730"/>
                  </a:lnTo>
                  <a:lnTo>
                    <a:pt x="1395" y="733"/>
                  </a:lnTo>
                  <a:lnTo>
                    <a:pt x="1395" y="733"/>
                  </a:lnTo>
                  <a:lnTo>
                    <a:pt x="1391" y="737"/>
                  </a:lnTo>
                  <a:lnTo>
                    <a:pt x="1391" y="740"/>
                  </a:lnTo>
                  <a:lnTo>
                    <a:pt x="1388" y="740"/>
                  </a:lnTo>
                  <a:lnTo>
                    <a:pt x="1384" y="744"/>
                  </a:lnTo>
                  <a:lnTo>
                    <a:pt x="1384" y="744"/>
                  </a:lnTo>
                  <a:lnTo>
                    <a:pt x="1373" y="747"/>
                  </a:lnTo>
                  <a:lnTo>
                    <a:pt x="1370" y="751"/>
                  </a:lnTo>
                  <a:lnTo>
                    <a:pt x="1370" y="754"/>
                  </a:lnTo>
                  <a:lnTo>
                    <a:pt x="1370" y="761"/>
                  </a:lnTo>
                  <a:lnTo>
                    <a:pt x="1373" y="761"/>
                  </a:lnTo>
                  <a:lnTo>
                    <a:pt x="1373" y="765"/>
                  </a:lnTo>
                  <a:lnTo>
                    <a:pt x="1377" y="765"/>
                  </a:lnTo>
                  <a:lnTo>
                    <a:pt x="1384" y="765"/>
                  </a:lnTo>
                  <a:lnTo>
                    <a:pt x="1391" y="761"/>
                  </a:lnTo>
                  <a:lnTo>
                    <a:pt x="1398" y="758"/>
                  </a:lnTo>
                  <a:lnTo>
                    <a:pt x="1405" y="754"/>
                  </a:lnTo>
                  <a:lnTo>
                    <a:pt x="1412" y="751"/>
                  </a:lnTo>
                  <a:lnTo>
                    <a:pt x="1419" y="751"/>
                  </a:lnTo>
                  <a:lnTo>
                    <a:pt x="1419" y="747"/>
                  </a:lnTo>
                  <a:lnTo>
                    <a:pt x="1426" y="747"/>
                  </a:lnTo>
                  <a:lnTo>
                    <a:pt x="1426" y="744"/>
                  </a:lnTo>
                  <a:lnTo>
                    <a:pt x="1426" y="740"/>
                  </a:lnTo>
                  <a:lnTo>
                    <a:pt x="1423" y="737"/>
                  </a:lnTo>
                  <a:lnTo>
                    <a:pt x="1419" y="737"/>
                  </a:lnTo>
                  <a:lnTo>
                    <a:pt x="1419" y="737"/>
                  </a:lnTo>
                  <a:lnTo>
                    <a:pt x="1412" y="733"/>
                  </a:lnTo>
                  <a:lnTo>
                    <a:pt x="1405" y="730"/>
                  </a:lnTo>
                  <a:lnTo>
                    <a:pt x="1398" y="723"/>
                  </a:lnTo>
                  <a:lnTo>
                    <a:pt x="1395" y="716"/>
                  </a:lnTo>
                  <a:lnTo>
                    <a:pt x="1391" y="712"/>
                  </a:lnTo>
                  <a:lnTo>
                    <a:pt x="1388" y="708"/>
                  </a:lnTo>
                  <a:lnTo>
                    <a:pt x="1384" y="705"/>
                  </a:lnTo>
                  <a:lnTo>
                    <a:pt x="1384" y="698"/>
                  </a:lnTo>
                  <a:lnTo>
                    <a:pt x="1384" y="694"/>
                  </a:lnTo>
                  <a:lnTo>
                    <a:pt x="1384" y="691"/>
                  </a:lnTo>
                  <a:lnTo>
                    <a:pt x="1388" y="691"/>
                  </a:lnTo>
                  <a:lnTo>
                    <a:pt x="1384" y="684"/>
                  </a:lnTo>
                  <a:lnTo>
                    <a:pt x="1384" y="684"/>
                  </a:lnTo>
                  <a:lnTo>
                    <a:pt x="1380" y="684"/>
                  </a:lnTo>
                  <a:lnTo>
                    <a:pt x="1377" y="684"/>
                  </a:lnTo>
                  <a:lnTo>
                    <a:pt x="1377" y="684"/>
                  </a:lnTo>
                  <a:lnTo>
                    <a:pt x="1373" y="684"/>
                  </a:lnTo>
                  <a:lnTo>
                    <a:pt x="1373" y="677"/>
                  </a:lnTo>
                  <a:lnTo>
                    <a:pt x="1380" y="677"/>
                  </a:lnTo>
                  <a:lnTo>
                    <a:pt x="1388" y="673"/>
                  </a:lnTo>
                  <a:lnTo>
                    <a:pt x="1391" y="670"/>
                  </a:lnTo>
                  <a:lnTo>
                    <a:pt x="1395" y="666"/>
                  </a:lnTo>
                  <a:lnTo>
                    <a:pt x="1395" y="663"/>
                  </a:lnTo>
                  <a:lnTo>
                    <a:pt x="1391" y="659"/>
                  </a:lnTo>
                  <a:lnTo>
                    <a:pt x="1388" y="656"/>
                  </a:lnTo>
                  <a:lnTo>
                    <a:pt x="1384" y="656"/>
                  </a:lnTo>
                  <a:lnTo>
                    <a:pt x="1380" y="656"/>
                  </a:lnTo>
                  <a:lnTo>
                    <a:pt x="1377" y="659"/>
                  </a:lnTo>
                  <a:lnTo>
                    <a:pt x="1373" y="659"/>
                  </a:lnTo>
                  <a:lnTo>
                    <a:pt x="1359" y="663"/>
                  </a:lnTo>
                  <a:lnTo>
                    <a:pt x="1349" y="666"/>
                  </a:lnTo>
                  <a:lnTo>
                    <a:pt x="1342" y="673"/>
                  </a:lnTo>
                  <a:lnTo>
                    <a:pt x="1338" y="677"/>
                  </a:lnTo>
                  <a:lnTo>
                    <a:pt x="1338" y="677"/>
                  </a:lnTo>
                  <a:lnTo>
                    <a:pt x="1331" y="684"/>
                  </a:lnTo>
                  <a:lnTo>
                    <a:pt x="1324" y="691"/>
                  </a:lnTo>
                  <a:lnTo>
                    <a:pt x="1314" y="698"/>
                  </a:lnTo>
                  <a:lnTo>
                    <a:pt x="1307" y="701"/>
                  </a:lnTo>
                  <a:lnTo>
                    <a:pt x="1303" y="705"/>
                  </a:lnTo>
                  <a:lnTo>
                    <a:pt x="1299" y="705"/>
                  </a:lnTo>
                  <a:lnTo>
                    <a:pt x="1307" y="698"/>
                  </a:lnTo>
                  <a:lnTo>
                    <a:pt x="1314" y="691"/>
                  </a:lnTo>
                  <a:lnTo>
                    <a:pt x="1321" y="684"/>
                  </a:lnTo>
                  <a:lnTo>
                    <a:pt x="1324" y="673"/>
                  </a:lnTo>
                  <a:lnTo>
                    <a:pt x="1331" y="666"/>
                  </a:lnTo>
                  <a:lnTo>
                    <a:pt x="1335" y="659"/>
                  </a:lnTo>
                  <a:lnTo>
                    <a:pt x="1338" y="656"/>
                  </a:lnTo>
                  <a:lnTo>
                    <a:pt x="1338" y="656"/>
                  </a:lnTo>
                  <a:lnTo>
                    <a:pt x="1356" y="645"/>
                  </a:lnTo>
                  <a:lnTo>
                    <a:pt x="1366" y="638"/>
                  </a:lnTo>
                  <a:lnTo>
                    <a:pt x="1377" y="634"/>
                  </a:lnTo>
                  <a:lnTo>
                    <a:pt x="1384" y="631"/>
                  </a:lnTo>
                  <a:lnTo>
                    <a:pt x="1388" y="631"/>
                  </a:lnTo>
                  <a:lnTo>
                    <a:pt x="1405" y="634"/>
                  </a:lnTo>
                  <a:lnTo>
                    <a:pt x="1430" y="634"/>
                  </a:lnTo>
                  <a:lnTo>
                    <a:pt x="1447" y="634"/>
                  </a:lnTo>
                  <a:lnTo>
                    <a:pt x="1454" y="631"/>
                  </a:lnTo>
                  <a:lnTo>
                    <a:pt x="1465" y="631"/>
                  </a:lnTo>
                  <a:lnTo>
                    <a:pt x="1472" y="627"/>
                  </a:lnTo>
                  <a:lnTo>
                    <a:pt x="1476" y="620"/>
                  </a:lnTo>
                  <a:lnTo>
                    <a:pt x="1476" y="617"/>
                  </a:lnTo>
                  <a:lnTo>
                    <a:pt x="1476" y="613"/>
                  </a:lnTo>
                  <a:lnTo>
                    <a:pt x="1476" y="613"/>
                  </a:lnTo>
                  <a:lnTo>
                    <a:pt x="1483" y="606"/>
                  </a:lnTo>
                  <a:lnTo>
                    <a:pt x="1486" y="603"/>
                  </a:lnTo>
                  <a:lnTo>
                    <a:pt x="1493" y="599"/>
                  </a:lnTo>
                  <a:lnTo>
                    <a:pt x="1497" y="599"/>
                  </a:lnTo>
                  <a:lnTo>
                    <a:pt x="1500" y="599"/>
                  </a:lnTo>
                  <a:lnTo>
                    <a:pt x="1500" y="599"/>
                  </a:lnTo>
                  <a:lnTo>
                    <a:pt x="1507" y="596"/>
                  </a:lnTo>
                  <a:lnTo>
                    <a:pt x="1511" y="589"/>
                  </a:lnTo>
                  <a:lnTo>
                    <a:pt x="1514" y="578"/>
                  </a:lnTo>
                  <a:lnTo>
                    <a:pt x="1514" y="571"/>
                  </a:lnTo>
                  <a:lnTo>
                    <a:pt x="1511" y="561"/>
                  </a:lnTo>
                  <a:lnTo>
                    <a:pt x="1507" y="553"/>
                  </a:lnTo>
                  <a:lnTo>
                    <a:pt x="1500" y="550"/>
                  </a:lnTo>
                  <a:lnTo>
                    <a:pt x="1497" y="546"/>
                  </a:lnTo>
                  <a:lnTo>
                    <a:pt x="1497" y="546"/>
                  </a:lnTo>
                  <a:lnTo>
                    <a:pt x="1493" y="539"/>
                  </a:lnTo>
                  <a:lnTo>
                    <a:pt x="1490" y="532"/>
                  </a:lnTo>
                  <a:lnTo>
                    <a:pt x="1490" y="529"/>
                  </a:lnTo>
                  <a:lnTo>
                    <a:pt x="1490" y="529"/>
                  </a:lnTo>
                  <a:lnTo>
                    <a:pt x="1490" y="529"/>
                  </a:lnTo>
                  <a:lnTo>
                    <a:pt x="1469" y="529"/>
                  </a:lnTo>
                  <a:lnTo>
                    <a:pt x="1465" y="532"/>
                  </a:lnTo>
                  <a:lnTo>
                    <a:pt x="1462" y="532"/>
                  </a:lnTo>
                  <a:lnTo>
                    <a:pt x="1458" y="532"/>
                  </a:lnTo>
                  <a:lnTo>
                    <a:pt x="1458" y="529"/>
                  </a:lnTo>
                  <a:lnTo>
                    <a:pt x="1454" y="529"/>
                  </a:lnTo>
                  <a:lnTo>
                    <a:pt x="1451" y="518"/>
                  </a:lnTo>
                  <a:lnTo>
                    <a:pt x="1447" y="508"/>
                  </a:lnTo>
                  <a:lnTo>
                    <a:pt x="1444" y="494"/>
                  </a:lnTo>
                  <a:lnTo>
                    <a:pt x="1440" y="487"/>
                  </a:lnTo>
                  <a:lnTo>
                    <a:pt x="1440" y="479"/>
                  </a:lnTo>
                  <a:lnTo>
                    <a:pt x="1440" y="479"/>
                  </a:lnTo>
                  <a:lnTo>
                    <a:pt x="1440" y="479"/>
                  </a:lnTo>
                  <a:lnTo>
                    <a:pt x="1440" y="483"/>
                  </a:lnTo>
                  <a:lnTo>
                    <a:pt x="1437" y="472"/>
                  </a:lnTo>
                  <a:lnTo>
                    <a:pt x="1426" y="455"/>
                  </a:lnTo>
                  <a:lnTo>
                    <a:pt x="1419" y="437"/>
                  </a:lnTo>
                  <a:lnTo>
                    <a:pt x="1412" y="423"/>
                  </a:lnTo>
                  <a:lnTo>
                    <a:pt x="1409" y="416"/>
                  </a:lnTo>
                  <a:lnTo>
                    <a:pt x="1405" y="405"/>
                  </a:lnTo>
                  <a:lnTo>
                    <a:pt x="1398" y="398"/>
                  </a:lnTo>
                  <a:lnTo>
                    <a:pt x="1395" y="391"/>
                  </a:lnTo>
                  <a:lnTo>
                    <a:pt x="1391" y="391"/>
                  </a:lnTo>
                  <a:lnTo>
                    <a:pt x="1388" y="391"/>
                  </a:lnTo>
                  <a:lnTo>
                    <a:pt x="1384" y="391"/>
                  </a:lnTo>
                  <a:lnTo>
                    <a:pt x="1384" y="395"/>
                  </a:lnTo>
                  <a:lnTo>
                    <a:pt x="1388" y="405"/>
                  </a:lnTo>
                  <a:lnTo>
                    <a:pt x="1384" y="413"/>
                  </a:lnTo>
                  <a:lnTo>
                    <a:pt x="1380" y="420"/>
                  </a:lnTo>
                  <a:lnTo>
                    <a:pt x="1377" y="423"/>
                  </a:lnTo>
                  <a:lnTo>
                    <a:pt x="1370" y="427"/>
                  </a:lnTo>
                  <a:lnTo>
                    <a:pt x="1366" y="427"/>
                  </a:lnTo>
                  <a:lnTo>
                    <a:pt x="1366" y="427"/>
                  </a:lnTo>
                  <a:lnTo>
                    <a:pt x="1356" y="430"/>
                  </a:lnTo>
                  <a:lnTo>
                    <a:pt x="1349" y="434"/>
                  </a:lnTo>
                  <a:lnTo>
                    <a:pt x="1342" y="434"/>
                  </a:lnTo>
                  <a:lnTo>
                    <a:pt x="1338" y="430"/>
                  </a:lnTo>
                  <a:lnTo>
                    <a:pt x="1335" y="427"/>
                  </a:lnTo>
                  <a:lnTo>
                    <a:pt x="1335" y="427"/>
                  </a:lnTo>
                  <a:lnTo>
                    <a:pt x="1331" y="423"/>
                  </a:lnTo>
                  <a:lnTo>
                    <a:pt x="1331" y="423"/>
                  </a:lnTo>
                  <a:lnTo>
                    <a:pt x="1328" y="413"/>
                  </a:lnTo>
                  <a:lnTo>
                    <a:pt x="1328" y="405"/>
                  </a:lnTo>
                  <a:lnTo>
                    <a:pt x="1328" y="395"/>
                  </a:lnTo>
                  <a:lnTo>
                    <a:pt x="1328" y="391"/>
                  </a:lnTo>
                  <a:lnTo>
                    <a:pt x="1331" y="388"/>
                  </a:lnTo>
                  <a:lnTo>
                    <a:pt x="1324" y="374"/>
                  </a:lnTo>
                  <a:lnTo>
                    <a:pt x="1328" y="370"/>
                  </a:lnTo>
                  <a:lnTo>
                    <a:pt x="1328" y="367"/>
                  </a:lnTo>
                  <a:lnTo>
                    <a:pt x="1324" y="363"/>
                  </a:lnTo>
                  <a:lnTo>
                    <a:pt x="1324" y="363"/>
                  </a:lnTo>
                  <a:lnTo>
                    <a:pt x="1321" y="360"/>
                  </a:lnTo>
                  <a:lnTo>
                    <a:pt x="1314" y="356"/>
                  </a:lnTo>
                  <a:lnTo>
                    <a:pt x="1310" y="353"/>
                  </a:lnTo>
                  <a:lnTo>
                    <a:pt x="1307" y="349"/>
                  </a:lnTo>
                  <a:lnTo>
                    <a:pt x="1303" y="346"/>
                  </a:lnTo>
                  <a:lnTo>
                    <a:pt x="1303" y="346"/>
                  </a:lnTo>
                  <a:lnTo>
                    <a:pt x="1296" y="335"/>
                  </a:lnTo>
                  <a:lnTo>
                    <a:pt x="1289" y="332"/>
                  </a:lnTo>
                  <a:lnTo>
                    <a:pt x="1282" y="332"/>
                  </a:lnTo>
                  <a:lnTo>
                    <a:pt x="1278" y="328"/>
                  </a:lnTo>
                  <a:lnTo>
                    <a:pt x="1275" y="328"/>
                  </a:lnTo>
                  <a:lnTo>
                    <a:pt x="1236" y="328"/>
                  </a:lnTo>
                  <a:lnTo>
                    <a:pt x="1225" y="324"/>
                  </a:lnTo>
                  <a:lnTo>
                    <a:pt x="1222" y="324"/>
                  </a:lnTo>
                  <a:lnTo>
                    <a:pt x="1218" y="328"/>
                  </a:lnTo>
                  <a:lnTo>
                    <a:pt x="1215" y="335"/>
                  </a:lnTo>
                  <a:lnTo>
                    <a:pt x="1211" y="339"/>
                  </a:lnTo>
                  <a:lnTo>
                    <a:pt x="1211" y="342"/>
                  </a:lnTo>
                  <a:lnTo>
                    <a:pt x="1211" y="342"/>
                  </a:lnTo>
                  <a:lnTo>
                    <a:pt x="1208" y="346"/>
                  </a:lnTo>
                  <a:lnTo>
                    <a:pt x="1208" y="353"/>
                  </a:lnTo>
                  <a:lnTo>
                    <a:pt x="1208" y="356"/>
                  </a:lnTo>
                  <a:lnTo>
                    <a:pt x="1208" y="363"/>
                  </a:lnTo>
                  <a:lnTo>
                    <a:pt x="1208" y="363"/>
                  </a:lnTo>
                  <a:lnTo>
                    <a:pt x="1215" y="370"/>
                  </a:lnTo>
                  <a:lnTo>
                    <a:pt x="1215" y="377"/>
                  </a:lnTo>
                  <a:lnTo>
                    <a:pt x="1218" y="384"/>
                  </a:lnTo>
                  <a:lnTo>
                    <a:pt x="1218" y="388"/>
                  </a:lnTo>
                  <a:lnTo>
                    <a:pt x="1211" y="402"/>
                  </a:lnTo>
                  <a:lnTo>
                    <a:pt x="1208" y="416"/>
                  </a:lnTo>
                  <a:lnTo>
                    <a:pt x="1204" y="423"/>
                  </a:lnTo>
                  <a:lnTo>
                    <a:pt x="1204" y="430"/>
                  </a:lnTo>
                  <a:lnTo>
                    <a:pt x="1204" y="430"/>
                  </a:lnTo>
                  <a:lnTo>
                    <a:pt x="1211" y="444"/>
                  </a:lnTo>
                  <a:lnTo>
                    <a:pt x="1215" y="465"/>
                  </a:lnTo>
                  <a:lnTo>
                    <a:pt x="1218" y="483"/>
                  </a:lnTo>
                  <a:lnTo>
                    <a:pt x="1222" y="490"/>
                  </a:lnTo>
                  <a:lnTo>
                    <a:pt x="1218" y="501"/>
                  </a:lnTo>
                  <a:lnTo>
                    <a:pt x="1218" y="504"/>
                  </a:lnTo>
                  <a:lnTo>
                    <a:pt x="1215" y="511"/>
                  </a:lnTo>
                  <a:lnTo>
                    <a:pt x="1211" y="511"/>
                  </a:lnTo>
                  <a:lnTo>
                    <a:pt x="1208" y="511"/>
                  </a:lnTo>
                  <a:lnTo>
                    <a:pt x="1204" y="522"/>
                  </a:lnTo>
                  <a:lnTo>
                    <a:pt x="1201" y="525"/>
                  </a:lnTo>
                  <a:lnTo>
                    <a:pt x="1194" y="529"/>
                  </a:lnTo>
                  <a:lnTo>
                    <a:pt x="1190" y="532"/>
                  </a:lnTo>
                  <a:lnTo>
                    <a:pt x="1190" y="532"/>
                  </a:lnTo>
                  <a:lnTo>
                    <a:pt x="1190" y="536"/>
                  </a:lnTo>
                  <a:lnTo>
                    <a:pt x="1190" y="543"/>
                  </a:lnTo>
                  <a:lnTo>
                    <a:pt x="1194" y="550"/>
                  </a:lnTo>
                  <a:lnTo>
                    <a:pt x="1190" y="557"/>
                  </a:lnTo>
                  <a:lnTo>
                    <a:pt x="1190" y="564"/>
                  </a:lnTo>
                  <a:lnTo>
                    <a:pt x="1190" y="564"/>
                  </a:lnTo>
                  <a:lnTo>
                    <a:pt x="1194" y="571"/>
                  </a:lnTo>
                  <a:lnTo>
                    <a:pt x="1194" y="578"/>
                  </a:lnTo>
                  <a:lnTo>
                    <a:pt x="1197" y="582"/>
                  </a:lnTo>
                  <a:lnTo>
                    <a:pt x="1201" y="585"/>
                  </a:lnTo>
                  <a:lnTo>
                    <a:pt x="1201" y="589"/>
                  </a:lnTo>
                  <a:lnTo>
                    <a:pt x="1201" y="596"/>
                  </a:lnTo>
                  <a:lnTo>
                    <a:pt x="1197" y="603"/>
                  </a:lnTo>
                  <a:lnTo>
                    <a:pt x="1194" y="606"/>
                  </a:lnTo>
                  <a:lnTo>
                    <a:pt x="1194" y="610"/>
                  </a:lnTo>
                  <a:lnTo>
                    <a:pt x="1190" y="610"/>
                  </a:lnTo>
                  <a:lnTo>
                    <a:pt x="1187" y="617"/>
                  </a:lnTo>
                  <a:lnTo>
                    <a:pt x="1183" y="620"/>
                  </a:lnTo>
                  <a:lnTo>
                    <a:pt x="1180" y="617"/>
                  </a:lnTo>
                  <a:lnTo>
                    <a:pt x="1176" y="617"/>
                  </a:lnTo>
                  <a:lnTo>
                    <a:pt x="1173" y="613"/>
                  </a:lnTo>
                  <a:lnTo>
                    <a:pt x="1173" y="610"/>
                  </a:lnTo>
                  <a:lnTo>
                    <a:pt x="1169" y="606"/>
                  </a:lnTo>
                  <a:lnTo>
                    <a:pt x="1169" y="603"/>
                  </a:lnTo>
                  <a:lnTo>
                    <a:pt x="1166" y="596"/>
                  </a:lnTo>
                  <a:lnTo>
                    <a:pt x="1162" y="592"/>
                  </a:lnTo>
                  <a:lnTo>
                    <a:pt x="1162" y="592"/>
                  </a:lnTo>
                  <a:lnTo>
                    <a:pt x="1155" y="589"/>
                  </a:lnTo>
                  <a:lnTo>
                    <a:pt x="1152" y="585"/>
                  </a:lnTo>
                  <a:lnTo>
                    <a:pt x="1152" y="578"/>
                  </a:lnTo>
                  <a:lnTo>
                    <a:pt x="1152" y="575"/>
                  </a:lnTo>
                  <a:lnTo>
                    <a:pt x="1152" y="575"/>
                  </a:lnTo>
                  <a:lnTo>
                    <a:pt x="1148" y="571"/>
                  </a:lnTo>
                  <a:lnTo>
                    <a:pt x="1144" y="564"/>
                  </a:lnTo>
                  <a:lnTo>
                    <a:pt x="1144" y="557"/>
                  </a:lnTo>
                  <a:lnTo>
                    <a:pt x="1144" y="553"/>
                  </a:lnTo>
                  <a:lnTo>
                    <a:pt x="1144" y="550"/>
                  </a:lnTo>
                  <a:lnTo>
                    <a:pt x="1141" y="539"/>
                  </a:lnTo>
                  <a:lnTo>
                    <a:pt x="1137" y="529"/>
                  </a:lnTo>
                  <a:lnTo>
                    <a:pt x="1134" y="525"/>
                  </a:lnTo>
                  <a:lnTo>
                    <a:pt x="1130" y="522"/>
                  </a:lnTo>
                  <a:lnTo>
                    <a:pt x="1127" y="522"/>
                  </a:lnTo>
                  <a:lnTo>
                    <a:pt x="1123" y="522"/>
                  </a:lnTo>
                  <a:lnTo>
                    <a:pt x="1123" y="522"/>
                  </a:lnTo>
                  <a:lnTo>
                    <a:pt x="1116" y="518"/>
                  </a:lnTo>
                  <a:lnTo>
                    <a:pt x="1106" y="518"/>
                  </a:lnTo>
                  <a:lnTo>
                    <a:pt x="1099" y="518"/>
                  </a:lnTo>
                  <a:lnTo>
                    <a:pt x="1088" y="518"/>
                  </a:lnTo>
                  <a:lnTo>
                    <a:pt x="1085" y="522"/>
                  </a:lnTo>
                  <a:lnTo>
                    <a:pt x="1081" y="522"/>
                  </a:lnTo>
                  <a:lnTo>
                    <a:pt x="1070" y="518"/>
                  </a:lnTo>
                  <a:lnTo>
                    <a:pt x="1060" y="515"/>
                  </a:lnTo>
                  <a:lnTo>
                    <a:pt x="1053" y="508"/>
                  </a:lnTo>
                  <a:lnTo>
                    <a:pt x="1049" y="501"/>
                  </a:lnTo>
                  <a:lnTo>
                    <a:pt x="1046" y="494"/>
                  </a:lnTo>
                  <a:lnTo>
                    <a:pt x="1042" y="487"/>
                  </a:lnTo>
                  <a:lnTo>
                    <a:pt x="1042" y="483"/>
                  </a:lnTo>
                  <a:lnTo>
                    <a:pt x="1042" y="483"/>
                  </a:lnTo>
                  <a:lnTo>
                    <a:pt x="1035" y="469"/>
                  </a:lnTo>
                  <a:lnTo>
                    <a:pt x="1028" y="462"/>
                  </a:lnTo>
                  <a:lnTo>
                    <a:pt x="1021" y="455"/>
                  </a:lnTo>
                  <a:lnTo>
                    <a:pt x="1018" y="451"/>
                  </a:lnTo>
                  <a:lnTo>
                    <a:pt x="1014" y="451"/>
                  </a:lnTo>
                  <a:lnTo>
                    <a:pt x="1014" y="444"/>
                  </a:lnTo>
                  <a:lnTo>
                    <a:pt x="1011" y="437"/>
                  </a:lnTo>
                  <a:lnTo>
                    <a:pt x="1011" y="437"/>
                  </a:lnTo>
                  <a:lnTo>
                    <a:pt x="1007" y="434"/>
                  </a:lnTo>
                  <a:lnTo>
                    <a:pt x="1000" y="437"/>
                  </a:lnTo>
                  <a:lnTo>
                    <a:pt x="993" y="434"/>
                  </a:lnTo>
                  <a:lnTo>
                    <a:pt x="986" y="430"/>
                  </a:lnTo>
                  <a:lnTo>
                    <a:pt x="982" y="423"/>
                  </a:lnTo>
                  <a:lnTo>
                    <a:pt x="982" y="420"/>
                  </a:lnTo>
                  <a:lnTo>
                    <a:pt x="982" y="413"/>
                  </a:lnTo>
                  <a:lnTo>
                    <a:pt x="979" y="409"/>
                  </a:lnTo>
                  <a:lnTo>
                    <a:pt x="979" y="405"/>
                  </a:lnTo>
                  <a:lnTo>
                    <a:pt x="982" y="391"/>
                  </a:lnTo>
                  <a:lnTo>
                    <a:pt x="993" y="374"/>
                  </a:lnTo>
                  <a:lnTo>
                    <a:pt x="1004" y="353"/>
                  </a:lnTo>
                  <a:lnTo>
                    <a:pt x="1014" y="342"/>
                  </a:lnTo>
                  <a:lnTo>
                    <a:pt x="1021" y="335"/>
                  </a:lnTo>
                  <a:lnTo>
                    <a:pt x="1028" y="332"/>
                  </a:lnTo>
                  <a:lnTo>
                    <a:pt x="1032" y="328"/>
                  </a:lnTo>
                  <a:lnTo>
                    <a:pt x="1035" y="324"/>
                  </a:lnTo>
                  <a:lnTo>
                    <a:pt x="1039" y="321"/>
                  </a:lnTo>
                  <a:lnTo>
                    <a:pt x="1039" y="321"/>
                  </a:lnTo>
                  <a:lnTo>
                    <a:pt x="1035" y="314"/>
                  </a:lnTo>
                  <a:lnTo>
                    <a:pt x="1039" y="310"/>
                  </a:lnTo>
                  <a:lnTo>
                    <a:pt x="1039" y="310"/>
                  </a:lnTo>
                  <a:lnTo>
                    <a:pt x="1042" y="310"/>
                  </a:lnTo>
                  <a:lnTo>
                    <a:pt x="1042" y="310"/>
                  </a:lnTo>
                  <a:lnTo>
                    <a:pt x="1046" y="307"/>
                  </a:lnTo>
                  <a:lnTo>
                    <a:pt x="1053" y="310"/>
                  </a:lnTo>
                  <a:lnTo>
                    <a:pt x="1056" y="310"/>
                  </a:lnTo>
                  <a:lnTo>
                    <a:pt x="1063" y="314"/>
                  </a:lnTo>
                  <a:lnTo>
                    <a:pt x="1067" y="314"/>
                  </a:lnTo>
                  <a:lnTo>
                    <a:pt x="1070" y="314"/>
                  </a:lnTo>
                  <a:lnTo>
                    <a:pt x="1070" y="314"/>
                  </a:lnTo>
                  <a:lnTo>
                    <a:pt x="1074" y="307"/>
                  </a:lnTo>
                  <a:lnTo>
                    <a:pt x="1078" y="300"/>
                  </a:lnTo>
                  <a:lnTo>
                    <a:pt x="1078" y="293"/>
                  </a:lnTo>
                  <a:lnTo>
                    <a:pt x="1078" y="289"/>
                  </a:lnTo>
                  <a:lnTo>
                    <a:pt x="1078" y="282"/>
                  </a:lnTo>
                  <a:lnTo>
                    <a:pt x="1078" y="282"/>
                  </a:lnTo>
                  <a:lnTo>
                    <a:pt x="1078" y="272"/>
                  </a:lnTo>
                  <a:lnTo>
                    <a:pt x="1081" y="261"/>
                  </a:lnTo>
                  <a:lnTo>
                    <a:pt x="1088" y="250"/>
                  </a:lnTo>
                  <a:lnTo>
                    <a:pt x="1092" y="243"/>
                  </a:lnTo>
                  <a:lnTo>
                    <a:pt x="1095" y="240"/>
                  </a:lnTo>
                  <a:lnTo>
                    <a:pt x="1095" y="240"/>
                  </a:lnTo>
                  <a:lnTo>
                    <a:pt x="1099" y="233"/>
                  </a:lnTo>
                  <a:lnTo>
                    <a:pt x="1099" y="229"/>
                  </a:lnTo>
                  <a:lnTo>
                    <a:pt x="1099" y="226"/>
                  </a:lnTo>
                  <a:lnTo>
                    <a:pt x="1099" y="226"/>
                  </a:lnTo>
                  <a:lnTo>
                    <a:pt x="1095" y="226"/>
                  </a:lnTo>
                  <a:lnTo>
                    <a:pt x="1095" y="229"/>
                  </a:lnTo>
                  <a:lnTo>
                    <a:pt x="1063" y="212"/>
                  </a:lnTo>
                  <a:lnTo>
                    <a:pt x="1063" y="208"/>
                  </a:lnTo>
                  <a:lnTo>
                    <a:pt x="1067" y="205"/>
                  </a:lnTo>
                  <a:lnTo>
                    <a:pt x="1070" y="205"/>
                  </a:lnTo>
                  <a:lnTo>
                    <a:pt x="1074" y="205"/>
                  </a:lnTo>
                  <a:lnTo>
                    <a:pt x="1081" y="208"/>
                  </a:lnTo>
                  <a:lnTo>
                    <a:pt x="1085" y="208"/>
                  </a:lnTo>
                  <a:lnTo>
                    <a:pt x="1092" y="208"/>
                  </a:lnTo>
                  <a:lnTo>
                    <a:pt x="1092" y="208"/>
                  </a:lnTo>
                  <a:lnTo>
                    <a:pt x="1095" y="208"/>
                  </a:lnTo>
                  <a:lnTo>
                    <a:pt x="1102" y="208"/>
                  </a:lnTo>
                  <a:lnTo>
                    <a:pt x="1109" y="208"/>
                  </a:lnTo>
                  <a:lnTo>
                    <a:pt x="1116" y="212"/>
                  </a:lnTo>
                  <a:lnTo>
                    <a:pt x="1120" y="212"/>
                  </a:lnTo>
                  <a:lnTo>
                    <a:pt x="1123" y="212"/>
                  </a:lnTo>
                  <a:lnTo>
                    <a:pt x="1130" y="201"/>
                  </a:lnTo>
                  <a:lnTo>
                    <a:pt x="1137" y="205"/>
                  </a:lnTo>
                  <a:lnTo>
                    <a:pt x="1144" y="205"/>
                  </a:lnTo>
                  <a:lnTo>
                    <a:pt x="1152" y="205"/>
                  </a:lnTo>
                  <a:lnTo>
                    <a:pt x="1155" y="201"/>
                  </a:lnTo>
                  <a:lnTo>
                    <a:pt x="1155" y="201"/>
                  </a:lnTo>
                  <a:lnTo>
                    <a:pt x="1155" y="201"/>
                  </a:lnTo>
                  <a:lnTo>
                    <a:pt x="1159" y="194"/>
                  </a:lnTo>
                  <a:lnTo>
                    <a:pt x="1159" y="191"/>
                  </a:lnTo>
                  <a:lnTo>
                    <a:pt x="1162" y="184"/>
                  </a:lnTo>
                  <a:lnTo>
                    <a:pt x="1166" y="180"/>
                  </a:lnTo>
                  <a:lnTo>
                    <a:pt x="1169" y="180"/>
                  </a:lnTo>
                  <a:lnTo>
                    <a:pt x="1173" y="176"/>
                  </a:lnTo>
                  <a:lnTo>
                    <a:pt x="1173" y="173"/>
                  </a:lnTo>
                  <a:lnTo>
                    <a:pt x="1173" y="166"/>
                  </a:lnTo>
                  <a:lnTo>
                    <a:pt x="1173" y="159"/>
                  </a:lnTo>
                  <a:lnTo>
                    <a:pt x="1169" y="148"/>
                  </a:lnTo>
                  <a:lnTo>
                    <a:pt x="1169" y="148"/>
                  </a:lnTo>
                  <a:lnTo>
                    <a:pt x="1166" y="145"/>
                  </a:lnTo>
                  <a:lnTo>
                    <a:pt x="1162" y="145"/>
                  </a:lnTo>
                  <a:lnTo>
                    <a:pt x="1159" y="138"/>
                  </a:lnTo>
                  <a:lnTo>
                    <a:pt x="1155" y="134"/>
                  </a:lnTo>
                  <a:lnTo>
                    <a:pt x="1155" y="131"/>
                  </a:lnTo>
                  <a:lnTo>
                    <a:pt x="1159" y="124"/>
                  </a:lnTo>
                  <a:lnTo>
                    <a:pt x="1166" y="120"/>
                  </a:lnTo>
                  <a:lnTo>
                    <a:pt x="1166" y="120"/>
                  </a:lnTo>
                  <a:lnTo>
                    <a:pt x="1169" y="120"/>
                  </a:lnTo>
                  <a:lnTo>
                    <a:pt x="1173" y="120"/>
                  </a:lnTo>
                  <a:lnTo>
                    <a:pt x="1173" y="117"/>
                  </a:lnTo>
                  <a:lnTo>
                    <a:pt x="1176" y="113"/>
                  </a:lnTo>
                  <a:lnTo>
                    <a:pt x="1173" y="110"/>
                  </a:lnTo>
                  <a:lnTo>
                    <a:pt x="1173" y="106"/>
                  </a:lnTo>
                  <a:lnTo>
                    <a:pt x="1169" y="103"/>
                  </a:lnTo>
                  <a:lnTo>
                    <a:pt x="1166" y="103"/>
                  </a:lnTo>
                  <a:lnTo>
                    <a:pt x="1162" y="99"/>
                  </a:lnTo>
                  <a:lnTo>
                    <a:pt x="1162" y="103"/>
                  </a:lnTo>
                  <a:lnTo>
                    <a:pt x="1159" y="78"/>
                  </a:lnTo>
                  <a:lnTo>
                    <a:pt x="1152" y="78"/>
                  </a:lnTo>
                  <a:lnTo>
                    <a:pt x="1148" y="78"/>
                  </a:lnTo>
                  <a:lnTo>
                    <a:pt x="1141" y="78"/>
                  </a:lnTo>
                  <a:lnTo>
                    <a:pt x="1134" y="74"/>
                  </a:lnTo>
                  <a:lnTo>
                    <a:pt x="1130" y="74"/>
                  </a:lnTo>
                  <a:lnTo>
                    <a:pt x="1130" y="74"/>
                  </a:lnTo>
                  <a:lnTo>
                    <a:pt x="1134" y="106"/>
                  </a:lnTo>
                  <a:lnTo>
                    <a:pt x="1130" y="106"/>
                  </a:lnTo>
                  <a:lnTo>
                    <a:pt x="1130" y="110"/>
                  </a:lnTo>
                  <a:lnTo>
                    <a:pt x="1123" y="117"/>
                  </a:lnTo>
                  <a:lnTo>
                    <a:pt x="1120" y="127"/>
                  </a:lnTo>
                  <a:lnTo>
                    <a:pt x="1116" y="141"/>
                  </a:lnTo>
                  <a:lnTo>
                    <a:pt x="1116" y="141"/>
                  </a:lnTo>
                  <a:lnTo>
                    <a:pt x="1113" y="141"/>
                  </a:lnTo>
                  <a:lnTo>
                    <a:pt x="1113" y="145"/>
                  </a:lnTo>
                  <a:lnTo>
                    <a:pt x="1109" y="148"/>
                  </a:lnTo>
                  <a:lnTo>
                    <a:pt x="1106" y="148"/>
                  </a:lnTo>
                  <a:lnTo>
                    <a:pt x="1102" y="145"/>
                  </a:lnTo>
                  <a:lnTo>
                    <a:pt x="1095" y="141"/>
                  </a:lnTo>
                  <a:lnTo>
                    <a:pt x="1092" y="103"/>
                  </a:lnTo>
                  <a:lnTo>
                    <a:pt x="1092" y="103"/>
                  </a:lnTo>
                  <a:lnTo>
                    <a:pt x="1092" y="103"/>
                  </a:lnTo>
                  <a:lnTo>
                    <a:pt x="1088" y="99"/>
                  </a:lnTo>
                  <a:lnTo>
                    <a:pt x="1088" y="99"/>
                  </a:lnTo>
                  <a:lnTo>
                    <a:pt x="1088" y="103"/>
                  </a:lnTo>
                  <a:lnTo>
                    <a:pt x="1085" y="110"/>
                  </a:lnTo>
                  <a:lnTo>
                    <a:pt x="1085" y="110"/>
                  </a:lnTo>
                  <a:lnTo>
                    <a:pt x="1081" y="113"/>
                  </a:lnTo>
                  <a:lnTo>
                    <a:pt x="1078" y="117"/>
                  </a:lnTo>
                  <a:lnTo>
                    <a:pt x="1078" y="120"/>
                  </a:lnTo>
                  <a:lnTo>
                    <a:pt x="1074" y="120"/>
                  </a:lnTo>
                  <a:lnTo>
                    <a:pt x="1070" y="124"/>
                  </a:lnTo>
                  <a:lnTo>
                    <a:pt x="1067" y="124"/>
                  </a:lnTo>
                  <a:lnTo>
                    <a:pt x="1067" y="120"/>
                  </a:lnTo>
                  <a:lnTo>
                    <a:pt x="1063" y="113"/>
                  </a:lnTo>
                  <a:lnTo>
                    <a:pt x="1063" y="106"/>
                  </a:lnTo>
                  <a:lnTo>
                    <a:pt x="1063" y="103"/>
                  </a:lnTo>
                  <a:lnTo>
                    <a:pt x="1060" y="103"/>
                  </a:lnTo>
                  <a:lnTo>
                    <a:pt x="1056" y="103"/>
                  </a:lnTo>
                  <a:lnTo>
                    <a:pt x="1053" y="106"/>
                  </a:lnTo>
                  <a:lnTo>
                    <a:pt x="1053" y="106"/>
                  </a:lnTo>
                  <a:lnTo>
                    <a:pt x="1049" y="106"/>
                  </a:lnTo>
                  <a:lnTo>
                    <a:pt x="1042" y="103"/>
                  </a:lnTo>
                  <a:lnTo>
                    <a:pt x="1039" y="99"/>
                  </a:lnTo>
                  <a:lnTo>
                    <a:pt x="1039" y="99"/>
                  </a:lnTo>
                  <a:lnTo>
                    <a:pt x="1035" y="95"/>
                  </a:lnTo>
                  <a:lnTo>
                    <a:pt x="1039" y="92"/>
                  </a:lnTo>
                  <a:lnTo>
                    <a:pt x="1042" y="85"/>
                  </a:lnTo>
                  <a:lnTo>
                    <a:pt x="1042" y="78"/>
                  </a:lnTo>
                  <a:lnTo>
                    <a:pt x="1046" y="71"/>
                  </a:lnTo>
                  <a:lnTo>
                    <a:pt x="1046" y="64"/>
                  </a:lnTo>
                  <a:lnTo>
                    <a:pt x="1046" y="64"/>
                  </a:lnTo>
                  <a:lnTo>
                    <a:pt x="1039" y="60"/>
                  </a:lnTo>
                  <a:lnTo>
                    <a:pt x="1039" y="53"/>
                  </a:lnTo>
                  <a:lnTo>
                    <a:pt x="1035" y="50"/>
                  </a:lnTo>
                  <a:lnTo>
                    <a:pt x="1035" y="46"/>
                  </a:lnTo>
                  <a:lnTo>
                    <a:pt x="1035" y="43"/>
                  </a:lnTo>
                  <a:lnTo>
                    <a:pt x="1035" y="39"/>
                  </a:lnTo>
                  <a:lnTo>
                    <a:pt x="1035" y="32"/>
                  </a:lnTo>
                  <a:lnTo>
                    <a:pt x="1032" y="25"/>
                  </a:lnTo>
                  <a:lnTo>
                    <a:pt x="1025" y="18"/>
                  </a:lnTo>
                  <a:lnTo>
                    <a:pt x="1021" y="14"/>
                  </a:lnTo>
                  <a:lnTo>
                    <a:pt x="1018" y="11"/>
                  </a:lnTo>
                  <a:lnTo>
                    <a:pt x="1014" y="7"/>
                  </a:lnTo>
                  <a:lnTo>
                    <a:pt x="1014" y="4"/>
                  </a:lnTo>
                  <a:lnTo>
                    <a:pt x="1011" y="0"/>
                  </a:lnTo>
                  <a:lnTo>
                    <a:pt x="1007" y="0"/>
                  </a:lnTo>
                  <a:lnTo>
                    <a:pt x="1004" y="0"/>
                  </a:lnTo>
                  <a:lnTo>
                    <a:pt x="1004" y="4"/>
                  </a:lnTo>
                  <a:lnTo>
                    <a:pt x="1000" y="4"/>
                  </a:lnTo>
                  <a:lnTo>
                    <a:pt x="996" y="4"/>
                  </a:lnTo>
                  <a:lnTo>
                    <a:pt x="996" y="7"/>
                  </a:lnTo>
                  <a:lnTo>
                    <a:pt x="993" y="14"/>
                  </a:lnTo>
                  <a:lnTo>
                    <a:pt x="993" y="18"/>
                  </a:lnTo>
                  <a:lnTo>
                    <a:pt x="993" y="25"/>
                  </a:lnTo>
                  <a:lnTo>
                    <a:pt x="993" y="25"/>
                  </a:lnTo>
                  <a:lnTo>
                    <a:pt x="982" y="32"/>
                  </a:lnTo>
                  <a:lnTo>
                    <a:pt x="979" y="43"/>
                  </a:lnTo>
                  <a:lnTo>
                    <a:pt x="979" y="50"/>
                  </a:lnTo>
                  <a:lnTo>
                    <a:pt x="979" y="53"/>
                  </a:lnTo>
                  <a:lnTo>
                    <a:pt x="979" y="57"/>
                  </a:lnTo>
                  <a:lnTo>
                    <a:pt x="979" y="67"/>
                  </a:lnTo>
                  <a:lnTo>
                    <a:pt x="982" y="74"/>
                  </a:lnTo>
                  <a:lnTo>
                    <a:pt x="986" y="81"/>
                  </a:lnTo>
                  <a:lnTo>
                    <a:pt x="993" y="88"/>
                  </a:lnTo>
                  <a:lnTo>
                    <a:pt x="996" y="92"/>
                  </a:lnTo>
                  <a:lnTo>
                    <a:pt x="1004" y="92"/>
                  </a:lnTo>
                  <a:lnTo>
                    <a:pt x="1007" y="92"/>
                  </a:lnTo>
                  <a:lnTo>
                    <a:pt x="1007" y="92"/>
                  </a:lnTo>
                  <a:lnTo>
                    <a:pt x="1000" y="99"/>
                  </a:lnTo>
                  <a:lnTo>
                    <a:pt x="1000" y="106"/>
                  </a:lnTo>
                  <a:lnTo>
                    <a:pt x="1000" y="113"/>
                  </a:lnTo>
                  <a:lnTo>
                    <a:pt x="1004" y="117"/>
                  </a:lnTo>
                  <a:lnTo>
                    <a:pt x="1007" y="120"/>
                  </a:lnTo>
                  <a:lnTo>
                    <a:pt x="1011" y="120"/>
                  </a:lnTo>
                  <a:lnTo>
                    <a:pt x="1014" y="124"/>
                  </a:lnTo>
                  <a:lnTo>
                    <a:pt x="1014" y="124"/>
                  </a:lnTo>
                  <a:lnTo>
                    <a:pt x="1021" y="124"/>
                  </a:lnTo>
                  <a:lnTo>
                    <a:pt x="1021" y="127"/>
                  </a:lnTo>
                  <a:lnTo>
                    <a:pt x="1025" y="131"/>
                  </a:lnTo>
                  <a:lnTo>
                    <a:pt x="1021" y="134"/>
                  </a:lnTo>
                  <a:lnTo>
                    <a:pt x="1021" y="138"/>
                  </a:lnTo>
                  <a:lnTo>
                    <a:pt x="1021" y="138"/>
                  </a:lnTo>
                  <a:lnTo>
                    <a:pt x="1018" y="141"/>
                  </a:lnTo>
                  <a:lnTo>
                    <a:pt x="1011" y="145"/>
                  </a:lnTo>
                  <a:lnTo>
                    <a:pt x="1004" y="148"/>
                  </a:lnTo>
                  <a:lnTo>
                    <a:pt x="996" y="152"/>
                  </a:lnTo>
                  <a:lnTo>
                    <a:pt x="989" y="155"/>
                  </a:lnTo>
                  <a:lnTo>
                    <a:pt x="986" y="159"/>
                  </a:lnTo>
                  <a:lnTo>
                    <a:pt x="982" y="159"/>
                  </a:lnTo>
                  <a:lnTo>
                    <a:pt x="975" y="159"/>
                  </a:lnTo>
                  <a:lnTo>
                    <a:pt x="972" y="159"/>
                  </a:lnTo>
                  <a:lnTo>
                    <a:pt x="972" y="159"/>
                  </a:lnTo>
                  <a:lnTo>
                    <a:pt x="972" y="155"/>
                  </a:lnTo>
                  <a:lnTo>
                    <a:pt x="972" y="155"/>
                  </a:lnTo>
                  <a:lnTo>
                    <a:pt x="975" y="131"/>
                  </a:lnTo>
                  <a:lnTo>
                    <a:pt x="958" y="131"/>
                  </a:lnTo>
                  <a:lnTo>
                    <a:pt x="947" y="131"/>
                  </a:lnTo>
                  <a:lnTo>
                    <a:pt x="944" y="131"/>
                  </a:lnTo>
                  <a:lnTo>
                    <a:pt x="940" y="134"/>
                  </a:lnTo>
                  <a:lnTo>
                    <a:pt x="940" y="134"/>
                  </a:lnTo>
                  <a:lnTo>
                    <a:pt x="940" y="134"/>
                  </a:lnTo>
                  <a:lnTo>
                    <a:pt x="940" y="148"/>
                  </a:lnTo>
                  <a:lnTo>
                    <a:pt x="940" y="155"/>
                  </a:lnTo>
                  <a:lnTo>
                    <a:pt x="940" y="159"/>
                  </a:lnTo>
                  <a:lnTo>
                    <a:pt x="937" y="162"/>
                  </a:lnTo>
                  <a:lnTo>
                    <a:pt x="937" y="162"/>
                  </a:lnTo>
                  <a:lnTo>
                    <a:pt x="933" y="162"/>
                  </a:lnTo>
                  <a:lnTo>
                    <a:pt x="930" y="159"/>
                  </a:lnTo>
                  <a:lnTo>
                    <a:pt x="930" y="159"/>
                  </a:lnTo>
                  <a:lnTo>
                    <a:pt x="930" y="159"/>
                  </a:lnTo>
                  <a:lnTo>
                    <a:pt x="923" y="155"/>
                  </a:lnTo>
                  <a:lnTo>
                    <a:pt x="919" y="152"/>
                  </a:lnTo>
                  <a:lnTo>
                    <a:pt x="912" y="152"/>
                  </a:lnTo>
                  <a:lnTo>
                    <a:pt x="912" y="155"/>
                  </a:lnTo>
                  <a:lnTo>
                    <a:pt x="908" y="155"/>
                  </a:lnTo>
                  <a:lnTo>
                    <a:pt x="908" y="155"/>
                  </a:lnTo>
                  <a:lnTo>
                    <a:pt x="901" y="162"/>
                  </a:lnTo>
                  <a:lnTo>
                    <a:pt x="894" y="162"/>
                  </a:lnTo>
                  <a:lnTo>
                    <a:pt x="891" y="162"/>
                  </a:lnTo>
                  <a:lnTo>
                    <a:pt x="887" y="162"/>
                  </a:lnTo>
                  <a:lnTo>
                    <a:pt x="887" y="159"/>
                  </a:lnTo>
                  <a:lnTo>
                    <a:pt x="884" y="155"/>
                  </a:lnTo>
                  <a:lnTo>
                    <a:pt x="884" y="155"/>
                  </a:lnTo>
                  <a:lnTo>
                    <a:pt x="880" y="148"/>
                  </a:lnTo>
                  <a:lnTo>
                    <a:pt x="877" y="141"/>
                  </a:lnTo>
                  <a:lnTo>
                    <a:pt x="873" y="141"/>
                  </a:lnTo>
                  <a:lnTo>
                    <a:pt x="870" y="141"/>
                  </a:lnTo>
                  <a:lnTo>
                    <a:pt x="866" y="145"/>
                  </a:lnTo>
                  <a:lnTo>
                    <a:pt x="866" y="145"/>
                  </a:lnTo>
                  <a:lnTo>
                    <a:pt x="856" y="141"/>
                  </a:lnTo>
                  <a:lnTo>
                    <a:pt x="852" y="138"/>
                  </a:lnTo>
                  <a:lnTo>
                    <a:pt x="849" y="134"/>
                  </a:lnTo>
                  <a:lnTo>
                    <a:pt x="845" y="131"/>
                  </a:lnTo>
                  <a:lnTo>
                    <a:pt x="845" y="127"/>
                  </a:lnTo>
                  <a:lnTo>
                    <a:pt x="845" y="127"/>
                  </a:lnTo>
                  <a:lnTo>
                    <a:pt x="845" y="120"/>
                  </a:lnTo>
                  <a:lnTo>
                    <a:pt x="841" y="117"/>
                  </a:lnTo>
                  <a:lnTo>
                    <a:pt x="838" y="117"/>
                  </a:lnTo>
                  <a:lnTo>
                    <a:pt x="834" y="117"/>
                  </a:lnTo>
                  <a:lnTo>
                    <a:pt x="831" y="117"/>
                  </a:lnTo>
                  <a:lnTo>
                    <a:pt x="831" y="117"/>
                  </a:lnTo>
                  <a:lnTo>
                    <a:pt x="820" y="117"/>
                  </a:lnTo>
                  <a:lnTo>
                    <a:pt x="813" y="120"/>
                  </a:lnTo>
                  <a:lnTo>
                    <a:pt x="806" y="124"/>
                  </a:lnTo>
                  <a:lnTo>
                    <a:pt x="806" y="127"/>
                  </a:lnTo>
                  <a:lnTo>
                    <a:pt x="803" y="131"/>
                  </a:lnTo>
                  <a:lnTo>
                    <a:pt x="803" y="138"/>
                  </a:lnTo>
                  <a:lnTo>
                    <a:pt x="803" y="141"/>
                  </a:lnTo>
                  <a:lnTo>
                    <a:pt x="806" y="141"/>
                  </a:lnTo>
                  <a:lnTo>
                    <a:pt x="806" y="145"/>
                  </a:lnTo>
                  <a:lnTo>
                    <a:pt x="810" y="148"/>
                  </a:lnTo>
                  <a:lnTo>
                    <a:pt x="810" y="152"/>
                  </a:lnTo>
                  <a:lnTo>
                    <a:pt x="810" y="155"/>
                  </a:lnTo>
                  <a:lnTo>
                    <a:pt x="806" y="159"/>
                  </a:lnTo>
                  <a:lnTo>
                    <a:pt x="806" y="162"/>
                  </a:lnTo>
                  <a:lnTo>
                    <a:pt x="806" y="162"/>
                  </a:lnTo>
                  <a:lnTo>
                    <a:pt x="806" y="191"/>
                  </a:lnTo>
                  <a:lnTo>
                    <a:pt x="803" y="194"/>
                  </a:lnTo>
                  <a:lnTo>
                    <a:pt x="799" y="198"/>
                  </a:lnTo>
                  <a:lnTo>
                    <a:pt x="799" y="198"/>
                  </a:lnTo>
                  <a:lnTo>
                    <a:pt x="799" y="198"/>
                  </a:lnTo>
                  <a:lnTo>
                    <a:pt x="799" y="198"/>
                  </a:lnTo>
                  <a:lnTo>
                    <a:pt x="796" y="187"/>
                  </a:lnTo>
                  <a:lnTo>
                    <a:pt x="792" y="176"/>
                  </a:lnTo>
                  <a:lnTo>
                    <a:pt x="785" y="166"/>
                  </a:lnTo>
                  <a:lnTo>
                    <a:pt x="782" y="159"/>
                  </a:lnTo>
                  <a:lnTo>
                    <a:pt x="778" y="152"/>
                  </a:lnTo>
                  <a:lnTo>
                    <a:pt x="775" y="145"/>
                  </a:lnTo>
                  <a:lnTo>
                    <a:pt x="771" y="145"/>
                  </a:lnTo>
                  <a:lnTo>
                    <a:pt x="768" y="148"/>
                  </a:lnTo>
                  <a:lnTo>
                    <a:pt x="768" y="152"/>
                  </a:lnTo>
                  <a:lnTo>
                    <a:pt x="764" y="155"/>
                  </a:lnTo>
                  <a:lnTo>
                    <a:pt x="764" y="159"/>
                  </a:lnTo>
                  <a:lnTo>
                    <a:pt x="760" y="159"/>
                  </a:lnTo>
                  <a:lnTo>
                    <a:pt x="757" y="159"/>
                  </a:lnTo>
                  <a:lnTo>
                    <a:pt x="750" y="155"/>
                  </a:lnTo>
                  <a:lnTo>
                    <a:pt x="743" y="155"/>
                  </a:lnTo>
                  <a:lnTo>
                    <a:pt x="736" y="159"/>
                  </a:lnTo>
                  <a:lnTo>
                    <a:pt x="732" y="159"/>
                  </a:lnTo>
                  <a:lnTo>
                    <a:pt x="722" y="159"/>
                  </a:lnTo>
                  <a:lnTo>
                    <a:pt x="715" y="155"/>
                  </a:lnTo>
                  <a:lnTo>
                    <a:pt x="711" y="155"/>
                  </a:lnTo>
                  <a:lnTo>
                    <a:pt x="711" y="152"/>
                  </a:lnTo>
                  <a:lnTo>
                    <a:pt x="715" y="148"/>
                  </a:lnTo>
                  <a:lnTo>
                    <a:pt x="715" y="148"/>
                  </a:lnTo>
                  <a:lnTo>
                    <a:pt x="718" y="145"/>
                  </a:lnTo>
                  <a:lnTo>
                    <a:pt x="718" y="145"/>
                  </a:lnTo>
                  <a:lnTo>
                    <a:pt x="725" y="138"/>
                  </a:lnTo>
                  <a:lnTo>
                    <a:pt x="725" y="131"/>
                  </a:lnTo>
                  <a:lnTo>
                    <a:pt x="725" y="124"/>
                  </a:lnTo>
                  <a:lnTo>
                    <a:pt x="725" y="120"/>
                  </a:lnTo>
                  <a:lnTo>
                    <a:pt x="722" y="117"/>
                  </a:lnTo>
                  <a:lnTo>
                    <a:pt x="718" y="113"/>
                  </a:lnTo>
                  <a:lnTo>
                    <a:pt x="715" y="113"/>
                  </a:lnTo>
                  <a:lnTo>
                    <a:pt x="715" y="113"/>
                  </a:lnTo>
                  <a:lnTo>
                    <a:pt x="708" y="106"/>
                  </a:lnTo>
                  <a:lnTo>
                    <a:pt x="704" y="106"/>
                  </a:lnTo>
                  <a:lnTo>
                    <a:pt x="704" y="106"/>
                  </a:lnTo>
                  <a:lnTo>
                    <a:pt x="701" y="106"/>
                  </a:lnTo>
                  <a:lnTo>
                    <a:pt x="701" y="110"/>
                  </a:lnTo>
                  <a:lnTo>
                    <a:pt x="701" y="110"/>
                  </a:lnTo>
                  <a:lnTo>
                    <a:pt x="701" y="113"/>
                  </a:lnTo>
                  <a:lnTo>
                    <a:pt x="701" y="117"/>
                  </a:lnTo>
                  <a:lnTo>
                    <a:pt x="701" y="120"/>
                  </a:lnTo>
                  <a:lnTo>
                    <a:pt x="697" y="120"/>
                  </a:lnTo>
                  <a:lnTo>
                    <a:pt x="697" y="120"/>
                  </a:lnTo>
                  <a:lnTo>
                    <a:pt x="694" y="117"/>
                  </a:lnTo>
                  <a:lnTo>
                    <a:pt x="690" y="117"/>
                  </a:lnTo>
                  <a:lnTo>
                    <a:pt x="690" y="117"/>
                  </a:lnTo>
                  <a:lnTo>
                    <a:pt x="672" y="99"/>
                  </a:lnTo>
                  <a:lnTo>
                    <a:pt x="655" y="88"/>
                  </a:lnTo>
                  <a:lnTo>
                    <a:pt x="641" y="81"/>
                  </a:lnTo>
                  <a:lnTo>
                    <a:pt x="634" y="81"/>
                  </a:lnTo>
                  <a:lnTo>
                    <a:pt x="620" y="78"/>
                  </a:lnTo>
                  <a:lnTo>
                    <a:pt x="609" y="74"/>
                  </a:lnTo>
                  <a:lnTo>
                    <a:pt x="605" y="71"/>
                  </a:lnTo>
                  <a:lnTo>
                    <a:pt x="602" y="71"/>
                  </a:lnTo>
                  <a:lnTo>
                    <a:pt x="602" y="71"/>
                  </a:lnTo>
                  <a:lnTo>
                    <a:pt x="595" y="67"/>
                  </a:lnTo>
                  <a:lnTo>
                    <a:pt x="591" y="67"/>
                  </a:lnTo>
                  <a:lnTo>
                    <a:pt x="591" y="67"/>
                  </a:lnTo>
                  <a:lnTo>
                    <a:pt x="588" y="71"/>
                  </a:lnTo>
                  <a:lnTo>
                    <a:pt x="588" y="74"/>
                  </a:lnTo>
                  <a:lnTo>
                    <a:pt x="591" y="78"/>
                  </a:lnTo>
                  <a:lnTo>
                    <a:pt x="591" y="81"/>
                  </a:lnTo>
                  <a:lnTo>
                    <a:pt x="591" y="81"/>
                  </a:lnTo>
                  <a:lnTo>
                    <a:pt x="588" y="88"/>
                  </a:lnTo>
                  <a:lnTo>
                    <a:pt x="584" y="88"/>
                  </a:lnTo>
                  <a:lnTo>
                    <a:pt x="584" y="88"/>
                  </a:lnTo>
                  <a:lnTo>
                    <a:pt x="581" y="85"/>
                  </a:lnTo>
                  <a:lnTo>
                    <a:pt x="581" y="85"/>
                  </a:lnTo>
                  <a:lnTo>
                    <a:pt x="577" y="81"/>
                  </a:lnTo>
                  <a:lnTo>
                    <a:pt x="574" y="74"/>
                  </a:lnTo>
                  <a:lnTo>
                    <a:pt x="570" y="67"/>
                  </a:lnTo>
                  <a:lnTo>
                    <a:pt x="567" y="60"/>
                  </a:lnTo>
                  <a:lnTo>
                    <a:pt x="563" y="57"/>
                  </a:lnTo>
                  <a:lnTo>
                    <a:pt x="560" y="53"/>
                  </a:lnTo>
                  <a:lnTo>
                    <a:pt x="556" y="50"/>
                  </a:lnTo>
                  <a:lnTo>
                    <a:pt x="553" y="46"/>
                  </a:lnTo>
                  <a:lnTo>
                    <a:pt x="549" y="46"/>
                  </a:lnTo>
                  <a:lnTo>
                    <a:pt x="546" y="46"/>
                  </a:lnTo>
                  <a:lnTo>
                    <a:pt x="546" y="50"/>
                  </a:lnTo>
                  <a:lnTo>
                    <a:pt x="546" y="53"/>
                  </a:lnTo>
                  <a:lnTo>
                    <a:pt x="549" y="57"/>
                  </a:lnTo>
                  <a:lnTo>
                    <a:pt x="549" y="57"/>
                  </a:lnTo>
                  <a:lnTo>
                    <a:pt x="549" y="60"/>
                  </a:lnTo>
                  <a:lnTo>
                    <a:pt x="546" y="67"/>
                  </a:lnTo>
                  <a:lnTo>
                    <a:pt x="542" y="71"/>
                  </a:lnTo>
                  <a:lnTo>
                    <a:pt x="539" y="71"/>
                  </a:lnTo>
                  <a:lnTo>
                    <a:pt x="535" y="71"/>
                  </a:lnTo>
                  <a:lnTo>
                    <a:pt x="535" y="67"/>
                  </a:lnTo>
                  <a:lnTo>
                    <a:pt x="531" y="67"/>
                  </a:lnTo>
                  <a:lnTo>
                    <a:pt x="531" y="64"/>
                  </a:lnTo>
                  <a:lnTo>
                    <a:pt x="524" y="60"/>
                  </a:lnTo>
                  <a:lnTo>
                    <a:pt x="521" y="60"/>
                  </a:lnTo>
                  <a:lnTo>
                    <a:pt x="517" y="64"/>
                  </a:lnTo>
                  <a:lnTo>
                    <a:pt x="514" y="67"/>
                  </a:lnTo>
                  <a:lnTo>
                    <a:pt x="514" y="67"/>
                  </a:lnTo>
                  <a:lnTo>
                    <a:pt x="510" y="71"/>
                  </a:lnTo>
                  <a:lnTo>
                    <a:pt x="507" y="74"/>
                  </a:lnTo>
                  <a:lnTo>
                    <a:pt x="503" y="78"/>
                  </a:lnTo>
                  <a:lnTo>
                    <a:pt x="500" y="81"/>
                  </a:lnTo>
                  <a:lnTo>
                    <a:pt x="500" y="81"/>
                  </a:lnTo>
                  <a:lnTo>
                    <a:pt x="493" y="81"/>
                  </a:lnTo>
                  <a:lnTo>
                    <a:pt x="482" y="85"/>
                  </a:lnTo>
                  <a:lnTo>
                    <a:pt x="475" y="92"/>
                  </a:lnTo>
                  <a:lnTo>
                    <a:pt x="465" y="95"/>
                  </a:lnTo>
                  <a:lnTo>
                    <a:pt x="461" y="103"/>
                  </a:lnTo>
                  <a:lnTo>
                    <a:pt x="454" y="106"/>
                  </a:lnTo>
                  <a:lnTo>
                    <a:pt x="454" y="106"/>
                  </a:lnTo>
                  <a:lnTo>
                    <a:pt x="447" y="113"/>
                  </a:lnTo>
                  <a:lnTo>
                    <a:pt x="440" y="117"/>
                  </a:lnTo>
                  <a:lnTo>
                    <a:pt x="433" y="117"/>
                  </a:lnTo>
                  <a:lnTo>
                    <a:pt x="429" y="113"/>
                  </a:lnTo>
                  <a:lnTo>
                    <a:pt x="426" y="113"/>
                  </a:lnTo>
                  <a:lnTo>
                    <a:pt x="422" y="110"/>
                  </a:lnTo>
                  <a:lnTo>
                    <a:pt x="415" y="106"/>
                  </a:lnTo>
                  <a:lnTo>
                    <a:pt x="408" y="99"/>
                  </a:lnTo>
                  <a:lnTo>
                    <a:pt x="401" y="95"/>
                  </a:lnTo>
                  <a:lnTo>
                    <a:pt x="398" y="92"/>
                  </a:lnTo>
                  <a:lnTo>
                    <a:pt x="391" y="88"/>
                  </a:lnTo>
                  <a:lnTo>
                    <a:pt x="391" y="88"/>
                  </a:lnTo>
                  <a:lnTo>
                    <a:pt x="384" y="85"/>
                  </a:lnTo>
                  <a:lnTo>
                    <a:pt x="376" y="85"/>
                  </a:lnTo>
                  <a:lnTo>
                    <a:pt x="369" y="81"/>
                  </a:lnTo>
                  <a:lnTo>
                    <a:pt x="362" y="78"/>
                  </a:lnTo>
                  <a:lnTo>
                    <a:pt x="359" y="78"/>
                  </a:lnTo>
                  <a:lnTo>
                    <a:pt x="355" y="74"/>
                  </a:lnTo>
                  <a:lnTo>
                    <a:pt x="355" y="74"/>
                  </a:lnTo>
                  <a:lnTo>
                    <a:pt x="352" y="74"/>
                  </a:lnTo>
                  <a:lnTo>
                    <a:pt x="348" y="71"/>
                  </a:lnTo>
                  <a:lnTo>
                    <a:pt x="341" y="71"/>
                  </a:lnTo>
                  <a:lnTo>
                    <a:pt x="334" y="71"/>
                  </a:lnTo>
                  <a:lnTo>
                    <a:pt x="327" y="74"/>
                  </a:lnTo>
                  <a:lnTo>
                    <a:pt x="327" y="74"/>
                  </a:lnTo>
                  <a:lnTo>
                    <a:pt x="320" y="74"/>
                  </a:lnTo>
                  <a:lnTo>
                    <a:pt x="313" y="74"/>
                  </a:lnTo>
                  <a:lnTo>
                    <a:pt x="306" y="71"/>
                  </a:lnTo>
                  <a:lnTo>
                    <a:pt x="299" y="67"/>
                  </a:lnTo>
                  <a:lnTo>
                    <a:pt x="295" y="67"/>
                  </a:lnTo>
                  <a:lnTo>
                    <a:pt x="292" y="67"/>
                  </a:lnTo>
                  <a:lnTo>
                    <a:pt x="285" y="64"/>
                  </a:lnTo>
                  <a:lnTo>
                    <a:pt x="278" y="64"/>
                  </a:lnTo>
                  <a:lnTo>
                    <a:pt x="274" y="57"/>
                  </a:lnTo>
                  <a:lnTo>
                    <a:pt x="274" y="57"/>
                  </a:lnTo>
                  <a:lnTo>
                    <a:pt x="271" y="53"/>
                  </a:lnTo>
                  <a:lnTo>
                    <a:pt x="264" y="53"/>
                  </a:lnTo>
                  <a:lnTo>
                    <a:pt x="260" y="50"/>
                  </a:lnTo>
                  <a:lnTo>
                    <a:pt x="257" y="50"/>
                  </a:lnTo>
                  <a:lnTo>
                    <a:pt x="253" y="50"/>
                  </a:lnTo>
                  <a:lnTo>
                    <a:pt x="250" y="46"/>
                  </a:lnTo>
                  <a:lnTo>
                    <a:pt x="243" y="46"/>
                  </a:lnTo>
                  <a:lnTo>
                    <a:pt x="243" y="46"/>
                  </a:lnTo>
                  <a:lnTo>
                    <a:pt x="243" y="53"/>
                  </a:lnTo>
                  <a:lnTo>
                    <a:pt x="243" y="57"/>
                  </a:lnTo>
                  <a:lnTo>
                    <a:pt x="243" y="60"/>
                  </a:lnTo>
                  <a:lnTo>
                    <a:pt x="243" y="64"/>
                  </a:lnTo>
                  <a:lnTo>
                    <a:pt x="239" y="64"/>
                  </a:lnTo>
                  <a:lnTo>
                    <a:pt x="236" y="60"/>
                  </a:lnTo>
                  <a:lnTo>
                    <a:pt x="228" y="57"/>
                  </a:lnTo>
                  <a:lnTo>
                    <a:pt x="225" y="50"/>
                  </a:lnTo>
                  <a:lnTo>
                    <a:pt x="218" y="46"/>
                  </a:lnTo>
                  <a:lnTo>
                    <a:pt x="214" y="43"/>
                  </a:lnTo>
                  <a:lnTo>
                    <a:pt x="207" y="39"/>
                  </a:lnTo>
                  <a:lnTo>
                    <a:pt x="197" y="36"/>
                  </a:lnTo>
                  <a:lnTo>
                    <a:pt x="190" y="32"/>
                  </a:lnTo>
                  <a:lnTo>
                    <a:pt x="186" y="29"/>
                  </a:lnTo>
                  <a:lnTo>
                    <a:pt x="186" y="29"/>
                  </a:lnTo>
                  <a:lnTo>
                    <a:pt x="183" y="29"/>
                  </a:lnTo>
                  <a:lnTo>
                    <a:pt x="179" y="25"/>
                  </a:lnTo>
                  <a:lnTo>
                    <a:pt x="172" y="25"/>
                  </a:lnTo>
                  <a:lnTo>
                    <a:pt x="165" y="21"/>
                  </a:lnTo>
                  <a:lnTo>
                    <a:pt x="155" y="25"/>
                  </a:lnTo>
                  <a:lnTo>
                    <a:pt x="140" y="29"/>
                  </a:lnTo>
                  <a:lnTo>
                    <a:pt x="133" y="32"/>
                  </a:lnTo>
                  <a:lnTo>
                    <a:pt x="126" y="36"/>
                  </a:lnTo>
                  <a:lnTo>
                    <a:pt x="123" y="36"/>
                  </a:lnTo>
                  <a:lnTo>
                    <a:pt x="119" y="36"/>
                  </a:lnTo>
                  <a:lnTo>
                    <a:pt x="116" y="36"/>
                  </a:lnTo>
                  <a:lnTo>
                    <a:pt x="112" y="36"/>
                  </a:lnTo>
                  <a:lnTo>
                    <a:pt x="109" y="36"/>
                  </a:lnTo>
                  <a:lnTo>
                    <a:pt x="102" y="39"/>
                  </a:lnTo>
                  <a:lnTo>
                    <a:pt x="95" y="43"/>
                  </a:lnTo>
                  <a:lnTo>
                    <a:pt x="91" y="46"/>
                  </a:lnTo>
                  <a:lnTo>
                    <a:pt x="88" y="53"/>
                  </a:lnTo>
                  <a:lnTo>
                    <a:pt x="84" y="60"/>
                  </a:lnTo>
                  <a:lnTo>
                    <a:pt x="81" y="67"/>
                  </a:lnTo>
                  <a:lnTo>
                    <a:pt x="77" y="78"/>
                  </a:lnTo>
                  <a:lnTo>
                    <a:pt x="70" y="85"/>
                  </a:lnTo>
                  <a:lnTo>
                    <a:pt x="66" y="95"/>
                  </a:lnTo>
                  <a:lnTo>
                    <a:pt x="59" y="99"/>
                  </a:lnTo>
                  <a:lnTo>
                    <a:pt x="52" y="103"/>
                  </a:lnTo>
                  <a:lnTo>
                    <a:pt x="42" y="103"/>
                  </a:lnTo>
                  <a:lnTo>
                    <a:pt x="31" y="106"/>
                  </a:lnTo>
                  <a:lnTo>
                    <a:pt x="24" y="110"/>
                  </a:lnTo>
                  <a:lnTo>
                    <a:pt x="21" y="113"/>
                  </a:lnTo>
                  <a:lnTo>
                    <a:pt x="17" y="120"/>
                  </a:lnTo>
                  <a:lnTo>
                    <a:pt x="17" y="127"/>
                  </a:lnTo>
                  <a:lnTo>
                    <a:pt x="21" y="134"/>
                  </a:lnTo>
                  <a:lnTo>
                    <a:pt x="24" y="138"/>
                  </a:lnTo>
                  <a:lnTo>
                    <a:pt x="31" y="145"/>
                  </a:lnTo>
                  <a:lnTo>
                    <a:pt x="38" y="152"/>
                  </a:lnTo>
                  <a:lnTo>
                    <a:pt x="52" y="166"/>
                  </a:lnTo>
                  <a:lnTo>
                    <a:pt x="70" y="184"/>
                  </a:lnTo>
                  <a:lnTo>
                    <a:pt x="77" y="198"/>
                  </a:lnTo>
                  <a:lnTo>
                    <a:pt x="77" y="212"/>
                  </a:lnTo>
                  <a:lnTo>
                    <a:pt x="70" y="215"/>
                  </a:lnTo>
                  <a:lnTo>
                    <a:pt x="66" y="215"/>
                  </a:lnTo>
                  <a:lnTo>
                    <a:pt x="59" y="212"/>
                  </a:lnTo>
                  <a:lnTo>
                    <a:pt x="56" y="208"/>
                  </a:lnTo>
                  <a:lnTo>
                    <a:pt x="52" y="205"/>
                  </a:lnTo>
                  <a:lnTo>
                    <a:pt x="49" y="201"/>
                  </a:lnTo>
                  <a:lnTo>
                    <a:pt x="42" y="201"/>
                  </a:lnTo>
                  <a:lnTo>
                    <a:pt x="31" y="201"/>
                  </a:lnTo>
                  <a:lnTo>
                    <a:pt x="24" y="205"/>
                  </a:lnTo>
                  <a:lnTo>
                    <a:pt x="14" y="208"/>
                  </a:lnTo>
                  <a:lnTo>
                    <a:pt x="7" y="215"/>
                  </a:lnTo>
                  <a:lnTo>
                    <a:pt x="3" y="226"/>
                  </a:lnTo>
                  <a:lnTo>
                    <a:pt x="0" y="233"/>
                  </a:lnTo>
                  <a:lnTo>
                    <a:pt x="0" y="240"/>
                  </a:lnTo>
                  <a:lnTo>
                    <a:pt x="0" y="247"/>
                  </a:lnTo>
                  <a:lnTo>
                    <a:pt x="7" y="254"/>
                  </a:lnTo>
                  <a:lnTo>
                    <a:pt x="28" y="261"/>
                  </a:lnTo>
                  <a:lnTo>
                    <a:pt x="45" y="268"/>
                  </a:lnTo>
                  <a:lnTo>
                    <a:pt x="66" y="265"/>
                  </a:lnTo>
                  <a:lnTo>
                    <a:pt x="66" y="265"/>
                  </a:lnTo>
                  <a:lnTo>
                    <a:pt x="70" y="265"/>
                  </a:lnTo>
                  <a:lnTo>
                    <a:pt x="73" y="261"/>
                  </a:lnTo>
                  <a:lnTo>
                    <a:pt x="81" y="258"/>
                  </a:lnTo>
                  <a:lnTo>
                    <a:pt x="84" y="258"/>
                  </a:lnTo>
                  <a:lnTo>
                    <a:pt x="91" y="258"/>
                  </a:lnTo>
                  <a:lnTo>
                    <a:pt x="95" y="258"/>
                  </a:lnTo>
                  <a:lnTo>
                    <a:pt x="95" y="261"/>
                  </a:lnTo>
                  <a:lnTo>
                    <a:pt x="91" y="265"/>
                  </a:lnTo>
                  <a:lnTo>
                    <a:pt x="91" y="268"/>
                  </a:lnTo>
                  <a:lnTo>
                    <a:pt x="88" y="268"/>
                  </a:lnTo>
                  <a:lnTo>
                    <a:pt x="88" y="275"/>
                  </a:lnTo>
                  <a:lnTo>
                    <a:pt x="91" y="279"/>
                  </a:lnTo>
                  <a:lnTo>
                    <a:pt x="95" y="282"/>
                  </a:lnTo>
                  <a:lnTo>
                    <a:pt x="95" y="286"/>
                  </a:lnTo>
                  <a:lnTo>
                    <a:pt x="95" y="289"/>
                  </a:lnTo>
                  <a:lnTo>
                    <a:pt x="91" y="293"/>
                  </a:lnTo>
                  <a:lnTo>
                    <a:pt x="84" y="296"/>
                  </a:lnTo>
                  <a:lnTo>
                    <a:pt x="77" y="300"/>
                  </a:lnTo>
                  <a:lnTo>
                    <a:pt x="70" y="303"/>
                  </a:lnTo>
                  <a:lnTo>
                    <a:pt x="63" y="307"/>
                  </a:lnTo>
                  <a:lnTo>
                    <a:pt x="59" y="310"/>
                  </a:lnTo>
                  <a:lnTo>
                    <a:pt x="56" y="317"/>
                  </a:lnTo>
                  <a:lnTo>
                    <a:pt x="56" y="324"/>
                  </a:lnTo>
                  <a:lnTo>
                    <a:pt x="56" y="324"/>
                  </a:lnTo>
                  <a:lnTo>
                    <a:pt x="56" y="324"/>
                  </a:lnTo>
                  <a:lnTo>
                    <a:pt x="56" y="324"/>
                  </a:lnTo>
                  <a:lnTo>
                    <a:pt x="56" y="324"/>
                  </a:lnTo>
                  <a:lnTo>
                    <a:pt x="52" y="328"/>
                  </a:lnTo>
                  <a:lnTo>
                    <a:pt x="45" y="332"/>
                  </a:lnTo>
                  <a:lnTo>
                    <a:pt x="38" y="335"/>
                  </a:lnTo>
                  <a:lnTo>
                    <a:pt x="28" y="342"/>
                  </a:lnTo>
                  <a:lnTo>
                    <a:pt x="17" y="349"/>
                  </a:lnTo>
                  <a:lnTo>
                    <a:pt x="14" y="353"/>
                  </a:lnTo>
                  <a:lnTo>
                    <a:pt x="17" y="360"/>
                  </a:lnTo>
                  <a:lnTo>
                    <a:pt x="21" y="367"/>
                  </a:lnTo>
                  <a:lnTo>
                    <a:pt x="24" y="367"/>
                  </a:lnTo>
                  <a:lnTo>
                    <a:pt x="28" y="370"/>
                  </a:lnTo>
                  <a:lnTo>
                    <a:pt x="35" y="374"/>
                  </a:lnTo>
                  <a:lnTo>
                    <a:pt x="38" y="374"/>
                  </a:lnTo>
                  <a:lnTo>
                    <a:pt x="38" y="377"/>
                  </a:lnTo>
                  <a:lnTo>
                    <a:pt x="38" y="381"/>
                  </a:lnTo>
                  <a:lnTo>
                    <a:pt x="38" y="388"/>
                  </a:lnTo>
                  <a:lnTo>
                    <a:pt x="38" y="395"/>
                  </a:lnTo>
                  <a:lnTo>
                    <a:pt x="42" y="402"/>
                  </a:lnTo>
                  <a:lnTo>
                    <a:pt x="49" y="405"/>
                  </a:lnTo>
                  <a:lnTo>
                    <a:pt x="52" y="405"/>
                  </a:lnTo>
                  <a:lnTo>
                    <a:pt x="59" y="405"/>
                  </a:lnTo>
                  <a:lnTo>
                    <a:pt x="66" y="405"/>
                  </a:lnTo>
                  <a:lnTo>
                    <a:pt x="70" y="405"/>
                  </a:lnTo>
                  <a:lnTo>
                    <a:pt x="70" y="409"/>
                  </a:lnTo>
                  <a:lnTo>
                    <a:pt x="73" y="413"/>
                  </a:lnTo>
                  <a:lnTo>
                    <a:pt x="77" y="423"/>
                  </a:lnTo>
                  <a:lnTo>
                    <a:pt x="77" y="430"/>
                  </a:lnTo>
                  <a:lnTo>
                    <a:pt x="77" y="434"/>
                  </a:lnTo>
                  <a:lnTo>
                    <a:pt x="81" y="434"/>
                  </a:lnTo>
                  <a:lnTo>
                    <a:pt x="84" y="434"/>
                  </a:lnTo>
                  <a:lnTo>
                    <a:pt x="91" y="434"/>
                  </a:lnTo>
                  <a:lnTo>
                    <a:pt x="95" y="427"/>
                  </a:lnTo>
                  <a:lnTo>
                    <a:pt x="95" y="427"/>
                  </a:lnTo>
                  <a:lnTo>
                    <a:pt x="98" y="427"/>
                  </a:lnTo>
                  <a:lnTo>
                    <a:pt x="102" y="427"/>
                  </a:lnTo>
                  <a:lnTo>
                    <a:pt x="102" y="430"/>
                  </a:lnTo>
                  <a:lnTo>
                    <a:pt x="105" y="434"/>
                  </a:lnTo>
                  <a:lnTo>
                    <a:pt x="105" y="437"/>
                  </a:lnTo>
                  <a:lnTo>
                    <a:pt x="105" y="437"/>
                  </a:lnTo>
                  <a:lnTo>
                    <a:pt x="109" y="441"/>
                  </a:lnTo>
                  <a:lnTo>
                    <a:pt x="112" y="444"/>
                  </a:lnTo>
                  <a:lnTo>
                    <a:pt x="116" y="444"/>
                  </a:lnTo>
                  <a:lnTo>
                    <a:pt x="119" y="444"/>
                  </a:lnTo>
                  <a:lnTo>
                    <a:pt x="126" y="437"/>
                  </a:lnTo>
                  <a:lnTo>
                    <a:pt x="126" y="437"/>
                  </a:lnTo>
                  <a:lnTo>
                    <a:pt x="130" y="434"/>
                  </a:lnTo>
                  <a:lnTo>
                    <a:pt x="133" y="430"/>
                  </a:lnTo>
                  <a:lnTo>
                    <a:pt x="137" y="427"/>
                  </a:lnTo>
                  <a:lnTo>
                    <a:pt x="140" y="427"/>
                  </a:lnTo>
                  <a:lnTo>
                    <a:pt x="144" y="427"/>
                  </a:lnTo>
                  <a:lnTo>
                    <a:pt x="144" y="430"/>
                  </a:lnTo>
                  <a:lnTo>
                    <a:pt x="144" y="434"/>
                  </a:lnTo>
                  <a:lnTo>
                    <a:pt x="144" y="437"/>
                  </a:lnTo>
                  <a:lnTo>
                    <a:pt x="140" y="448"/>
                  </a:lnTo>
                  <a:lnTo>
                    <a:pt x="137" y="458"/>
                  </a:lnTo>
                  <a:lnTo>
                    <a:pt x="133" y="465"/>
                  </a:lnTo>
                  <a:lnTo>
                    <a:pt x="130" y="465"/>
                  </a:lnTo>
                  <a:lnTo>
                    <a:pt x="126" y="469"/>
                  </a:lnTo>
                  <a:lnTo>
                    <a:pt x="119" y="476"/>
                  </a:lnTo>
                  <a:lnTo>
                    <a:pt x="112" y="483"/>
                  </a:lnTo>
                  <a:lnTo>
                    <a:pt x="102" y="490"/>
                  </a:lnTo>
                  <a:lnTo>
                    <a:pt x="95" y="497"/>
                  </a:lnTo>
                  <a:lnTo>
                    <a:pt x="88" y="504"/>
                  </a:lnTo>
                  <a:lnTo>
                    <a:pt x="88" y="504"/>
                  </a:lnTo>
                  <a:lnTo>
                    <a:pt x="81" y="508"/>
                  </a:lnTo>
                  <a:lnTo>
                    <a:pt x="77" y="511"/>
                  </a:lnTo>
                  <a:lnTo>
                    <a:pt x="70" y="518"/>
                  </a:lnTo>
                  <a:lnTo>
                    <a:pt x="66" y="525"/>
                  </a:lnTo>
                  <a:lnTo>
                    <a:pt x="66" y="525"/>
                  </a:lnTo>
                  <a:lnTo>
                    <a:pt x="73" y="522"/>
                  </a:lnTo>
                  <a:lnTo>
                    <a:pt x="81" y="518"/>
                  </a:lnTo>
                  <a:lnTo>
                    <a:pt x="88" y="518"/>
                  </a:lnTo>
                  <a:lnTo>
                    <a:pt x="98" y="515"/>
                  </a:lnTo>
                  <a:lnTo>
                    <a:pt x="116" y="508"/>
                  </a:lnTo>
                  <a:lnTo>
                    <a:pt x="133" y="494"/>
                  </a:lnTo>
                  <a:lnTo>
                    <a:pt x="155" y="476"/>
                  </a:lnTo>
                  <a:lnTo>
                    <a:pt x="169" y="458"/>
                  </a:lnTo>
                  <a:lnTo>
                    <a:pt x="169" y="458"/>
                  </a:lnTo>
                  <a:lnTo>
                    <a:pt x="172" y="455"/>
                  </a:lnTo>
                  <a:lnTo>
                    <a:pt x="179" y="451"/>
                  </a:lnTo>
                  <a:lnTo>
                    <a:pt x="186" y="448"/>
                  </a:lnTo>
                  <a:lnTo>
                    <a:pt x="190" y="444"/>
                  </a:lnTo>
                  <a:lnTo>
                    <a:pt x="193" y="437"/>
                  </a:lnTo>
                  <a:lnTo>
                    <a:pt x="193" y="434"/>
                  </a:lnTo>
                  <a:lnTo>
                    <a:pt x="190" y="427"/>
                  </a:lnTo>
                  <a:lnTo>
                    <a:pt x="190" y="427"/>
                  </a:lnTo>
                  <a:lnTo>
                    <a:pt x="186" y="427"/>
                  </a:lnTo>
                  <a:lnTo>
                    <a:pt x="186" y="423"/>
                  </a:lnTo>
                  <a:lnTo>
                    <a:pt x="186" y="420"/>
                  </a:lnTo>
                  <a:lnTo>
                    <a:pt x="190" y="416"/>
                  </a:lnTo>
                  <a:lnTo>
                    <a:pt x="193" y="416"/>
                  </a:lnTo>
                  <a:lnTo>
                    <a:pt x="197" y="409"/>
                  </a:lnTo>
                  <a:lnTo>
                    <a:pt x="200" y="402"/>
                  </a:lnTo>
                  <a:lnTo>
                    <a:pt x="204" y="395"/>
                  </a:lnTo>
                  <a:lnTo>
                    <a:pt x="207" y="388"/>
                  </a:lnTo>
                  <a:lnTo>
                    <a:pt x="214" y="377"/>
                  </a:lnTo>
                  <a:lnTo>
                    <a:pt x="214" y="370"/>
                  </a:lnTo>
                  <a:lnTo>
                    <a:pt x="218" y="370"/>
                  </a:lnTo>
                  <a:lnTo>
                    <a:pt x="221" y="367"/>
                  </a:lnTo>
                  <a:lnTo>
                    <a:pt x="232" y="363"/>
                  </a:lnTo>
                  <a:lnTo>
                    <a:pt x="243" y="360"/>
                  </a:lnTo>
                  <a:lnTo>
                    <a:pt x="257" y="360"/>
                  </a:lnTo>
                  <a:lnTo>
                    <a:pt x="257" y="360"/>
                  </a:lnTo>
                  <a:lnTo>
                    <a:pt x="260" y="363"/>
                  </a:lnTo>
                  <a:lnTo>
                    <a:pt x="264" y="367"/>
                  </a:lnTo>
                  <a:lnTo>
                    <a:pt x="264" y="367"/>
                  </a:lnTo>
                  <a:lnTo>
                    <a:pt x="264" y="370"/>
                  </a:lnTo>
                  <a:lnTo>
                    <a:pt x="260" y="370"/>
                  </a:lnTo>
                  <a:lnTo>
                    <a:pt x="253" y="374"/>
                  </a:lnTo>
                  <a:lnTo>
                    <a:pt x="246" y="374"/>
                  </a:lnTo>
                  <a:lnTo>
                    <a:pt x="236" y="377"/>
                  </a:lnTo>
                  <a:lnTo>
                    <a:pt x="228" y="381"/>
                  </a:lnTo>
                  <a:lnTo>
                    <a:pt x="225" y="391"/>
                  </a:lnTo>
                  <a:lnTo>
                    <a:pt x="225" y="391"/>
                  </a:lnTo>
                  <a:lnTo>
                    <a:pt x="221" y="398"/>
                  </a:lnTo>
                  <a:lnTo>
                    <a:pt x="221" y="402"/>
                  </a:lnTo>
                  <a:lnTo>
                    <a:pt x="218" y="405"/>
                  </a:lnTo>
                  <a:lnTo>
                    <a:pt x="218" y="405"/>
                  </a:lnTo>
                  <a:lnTo>
                    <a:pt x="218" y="409"/>
                  </a:lnTo>
                  <a:lnTo>
                    <a:pt x="218" y="413"/>
                  </a:lnTo>
                  <a:lnTo>
                    <a:pt x="218" y="420"/>
                  </a:lnTo>
                  <a:lnTo>
                    <a:pt x="221" y="420"/>
                  </a:lnTo>
                  <a:lnTo>
                    <a:pt x="225" y="423"/>
                  </a:lnTo>
                  <a:lnTo>
                    <a:pt x="232" y="420"/>
                  </a:lnTo>
                  <a:lnTo>
                    <a:pt x="232" y="420"/>
                  </a:lnTo>
                  <a:lnTo>
                    <a:pt x="239" y="416"/>
                  </a:lnTo>
                  <a:lnTo>
                    <a:pt x="243" y="413"/>
                  </a:lnTo>
                  <a:lnTo>
                    <a:pt x="250" y="409"/>
                  </a:lnTo>
                  <a:lnTo>
                    <a:pt x="257" y="402"/>
                  </a:lnTo>
                  <a:lnTo>
                    <a:pt x="260" y="398"/>
                  </a:lnTo>
                  <a:lnTo>
                    <a:pt x="264" y="395"/>
                  </a:lnTo>
                  <a:lnTo>
                    <a:pt x="264" y="391"/>
                  </a:lnTo>
                  <a:lnTo>
                    <a:pt x="264" y="388"/>
                  </a:lnTo>
                  <a:lnTo>
                    <a:pt x="267" y="384"/>
                  </a:lnTo>
                  <a:lnTo>
                    <a:pt x="267" y="381"/>
                  </a:lnTo>
                  <a:lnTo>
                    <a:pt x="271" y="377"/>
                  </a:lnTo>
                  <a:lnTo>
                    <a:pt x="274" y="374"/>
                  </a:lnTo>
                  <a:lnTo>
                    <a:pt x="278" y="377"/>
                  </a:lnTo>
                  <a:lnTo>
                    <a:pt x="285" y="381"/>
                  </a:lnTo>
                  <a:lnTo>
                    <a:pt x="285" y="381"/>
                  </a:lnTo>
                  <a:lnTo>
                    <a:pt x="292" y="381"/>
                  </a:lnTo>
                  <a:lnTo>
                    <a:pt x="299" y="381"/>
                  </a:lnTo>
                  <a:lnTo>
                    <a:pt x="302" y="384"/>
                  </a:lnTo>
                  <a:lnTo>
                    <a:pt x="310" y="388"/>
                  </a:lnTo>
                  <a:lnTo>
                    <a:pt x="313" y="395"/>
                  </a:lnTo>
                  <a:lnTo>
                    <a:pt x="313" y="395"/>
                  </a:lnTo>
                  <a:lnTo>
                    <a:pt x="320" y="395"/>
                  </a:lnTo>
                  <a:lnTo>
                    <a:pt x="327" y="398"/>
                  </a:lnTo>
                  <a:lnTo>
                    <a:pt x="338" y="398"/>
                  </a:lnTo>
                  <a:lnTo>
                    <a:pt x="348" y="402"/>
                  </a:lnTo>
                  <a:lnTo>
                    <a:pt x="352" y="402"/>
                  </a:lnTo>
                  <a:lnTo>
                    <a:pt x="355" y="405"/>
                  </a:lnTo>
                  <a:lnTo>
                    <a:pt x="362" y="409"/>
                  </a:lnTo>
                  <a:lnTo>
                    <a:pt x="366" y="413"/>
                  </a:lnTo>
                  <a:lnTo>
                    <a:pt x="369" y="413"/>
                  </a:lnTo>
                  <a:lnTo>
                    <a:pt x="369" y="409"/>
                  </a:lnTo>
                  <a:lnTo>
                    <a:pt x="373" y="409"/>
                  </a:lnTo>
                  <a:lnTo>
                    <a:pt x="380" y="405"/>
                  </a:lnTo>
                  <a:lnTo>
                    <a:pt x="384" y="405"/>
                  </a:lnTo>
                  <a:lnTo>
                    <a:pt x="387" y="409"/>
                  </a:lnTo>
                  <a:lnTo>
                    <a:pt x="391" y="416"/>
                  </a:lnTo>
                  <a:lnTo>
                    <a:pt x="394" y="423"/>
                  </a:lnTo>
                  <a:lnTo>
                    <a:pt x="405" y="430"/>
                  </a:lnTo>
                  <a:lnTo>
                    <a:pt x="412" y="437"/>
                  </a:lnTo>
                  <a:lnTo>
                    <a:pt x="419" y="444"/>
                  </a:lnTo>
                  <a:lnTo>
                    <a:pt x="426" y="451"/>
                  </a:lnTo>
                  <a:lnTo>
                    <a:pt x="429" y="455"/>
                  </a:lnTo>
                  <a:lnTo>
                    <a:pt x="433" y="458"/>
                  </a:lnTo>
                  <a:lnTo>
                    <a:pt x="447" y="430"/>
                  </a:lnTo>
                  <a:lnTo>
                    <a:pt x="447" y="434"/>
                  </a:lnTo>
                  <a:lnTo>
                    <a:pt x="450" y="437"/>
                  </a:lnTo>
                  <a:lnTo>
                    <a:pt x="457" y="444"/>
                  </a:lnTo>
                  <a:lnTo>
                    <a:pt x="461" y="451"/>
                  </a:lnTo>
                  <a:lnTo>
                    <a:pt x="465" y="458"/>
                  </a:lnTo>
                  <a:lnTo>
                    <a:pt x="468" y="465"/>
                  </a:lnTo>
                  <a:lnTo>
                    <a:pt x="468" y="465"/>
                  </a:lnTo>
                  <a:lnTo>
                    <a:pt x="472" y="469"/>
                  </a:lnTo>
                  <a:lnTo>
                    <a:pt x="475" y="472"/>
                  </a:lnTo>
                  <a:lnTo>
                    <a:pt x="479" y="479"/>
                  </a:lnTo>
                  <a:lnTo>
                    <a:pt x="482" y="483"/>
                  </a:lnTo>
                  <a:lnTo>
                    <a:pt x="482" y="487"/>
                  </a:lnTo>
                  <a:lnTo>
                    <a:pt x="482" y="490"/>
                  </a:lnTo>
                  <a:lnTo>
                    <a:pt x="486" y="497"/>
                  </a:lnTo>
                  <a:lnTo>
                    <a:pt x="486" y="504"/>
                  </a:lnTo>
                  <a:lnTo>
                    <a:pt x="493" y="508"/>
                  </a:lnTo>
                  <a:lnTo>
                    <a:pt x="493" y="508"/>
                  </a:lnTo>
                  <a:lnTo>
                    <a:pt x="493" y="511"/>
                  </a:lnTo>
                  <a:lnTo>
                    <a:pt x="493" y="511"/>
                  </a:lnTo>
                  <a:lnTo>
                    <a:pt x="496" y="511"/>
                  </a:lnTo>
                  <a:lnTo>
                    <a:pt x="503" y="508"/>
                  </a:lnTo>
                  <a:lnTo>
                    <a:pt x="503" y="508"/>
                  </a:lnTo>
                  <a:lnTo>
                    <a:pt x="503" y="511"/>
                  </a:lnTo>
                  <a:lnTo>
                    <a:pt x="503" y="511"/>
                  </a:lnTo>
                  <a:lnTo>
                    <a:pt x="507" y="518"/>
                  </a:lnTo>
                  <a:lnTo>
                    <a:pt x="507" y="525"/>
                  </a:lnTo>
                  <a:lnTo>
                    <a:pt x="507" y="525"/>
                  </a:lnTo>
                  <a:lnTo>
                    <a:pt x="503" y="529"/>
                  </a:lnTo>
                  <a:lnTo>
                    <a:pt x="503" y="532"/>
                  </a:lnTo>
                  <a:lnTo>
                    <a:pt x="503" y="539"/>
                  </a:lnTo>
                  <a:lnTo>
                    <a:pt x="503" y="543"/>
                  </a:lnTo>
                  <a:lnTo>
                    <a:pt x="507" y="546"/>
                  </a:lnTo>
                  <a:lnTo>
                    <a:pt x="510" y="550"/>
                  </a:lnTo>
                  <a:lnTo>
                    <a:pt x="510" y="561"/>
                  </a:lnTo>
                  <a:lnTo>
                    <a:pt x="514" y="564"/>
                  </a:lnTo>
                  <a:lnTo>
                    <a:pt x="514" y="568"/>
                  </a:lnTo>
                  <a:lnTo>
                    <a:pt x="517" y="571"/>
                  </a:lnTo>
                  <a:lnTo>
                    <a:pt x="521" y="575"/>
                  </a:lnTo>
                  <a:lnTo>
                    <a:pt x="528" y="582"/>
                  </a:lnTo>
                  <a:lnTo>
                    <a:pt x="531" y="589"/>
                  </a:lnTo>
                  <a:lnTo>
                    <a:pt x="535" y="596"/>
                  </a:lnTo>
                  <a:lnTo>
                    <a:pt x="539" y="603"/>
                  </a:lnTo>
                  <a:lnTo>
                    <a:pt x="539" y="603"/>
                  </a:lnTo>
                  <a:lnTo>
                    <a:pt x="549" y="613"/>
                  </a:lnTo>
                  <a:lnTo>
                    <a:pt x="560" y="620"/>
                  </a:lnTo>
                  <a:lnTo>
                    <a:pt x="570" y="627"/>
                  </a:lnTo>
                  <a:lnTo>
                    <a:pt x="577" y="631"/>
                  </a:lnTo>
                  <a:lnTo>
                    <a:pt x="581" y="634"/>
                  </a:lnTo>
                  <a:lnTo>
                    <a:pt x="584" y="634"/>
                  </a:lnTo>
                  <a:lnTo>
                    <a:pt x="591" y="642"/>
                  </a:lnTo>
                  <a:lnTo>
                    <a:pt x="595" y="649"/>
                  </a:lnTo>
                  <a:lnTo>
                    <a:pt x="598" y="656"/>
                  </a:lnTo>
                  <a:lnTo>
                    <a:pt x="598" y="659"/>
                  </a:lnTo>
                  <a:lnTo>
                    <a:pt x="602" y="663"/>
                  </a:lnTo>
                  <a:lnTo>
                    <a:pt x="602" y="677"/>
                  </a:lnTo>
                  <a:lnTo>
                    <a:pt x="598" y="680"/>
                  </a:lnTo>
                  <a:lnTo>
                    <a:pt x="598" y="684"/>
                  </a:lnTo>
                  <a:lnTo>
                    <a:pt x="591" y="684"/>
                  </a:lnTo>
                  <a:lnTo>
                    <a:pt x="588" y="684"/>
                  </a:lnTo>
                  <a:lnTo>
                    <a:pt x="588" y="684"/>
                  </a:lnTo>
                  <a:lnTo>
                    <a:pt x="584" y="684"/>
                  </a:lnTo>
                  <a:lnTo>
                    <a:pt x="584" y="698"/>
                  </a:lnTo>
                  <a:lnTo>
                    <a:pt x="588" y="719"/>
                  </a:lnTo>
                  <a:lnTo>
                    <a:pt x="588" y="740"/>
                  </a:lnTo>
                  <a:lnTo>
                    <a:pt x="588" y="747"/>
                  </a:lnTo>
                  <a:lnTo>
                    <a:pt x="591" y="758"/>
                  </a:lnTo>
                  <a:lnTo>
                    <a:pt x="591" y="761"/>
                  </a:lnTo>
                  <a:lnTo>
                    <a:pt x="588" y="768"/>
                  </a:lnTo>
                  <a:lnTo>
                    <a:pt x="588" y="772"/>
                  </a:lnTo>
                  <a:lnTo>
                    <a:pt x="584" y="772"/>
                  </a:lnTo>
                  <a:lnTo>
                    <a:pt x="581" y="782"/>
                  </a:lnTo>
                  <a:lnTo>
                    <a:pt x="581" y="800"/>
                  </a:lnTo>
                  <a:lnTo>
                    <a:pt x="581" y="821"/>
                  </a:lnTo>
                  <a:lnTo>
                    <a:pt x="584" y="828"/>
                  </a:lnTo>
                  <a:lnTo>
                    <a:pt x="591" y="856"/>
                  </a:lnTo>
                  <a:lnTo>
                    <a:pt x="602" y="881"/>
                  </a:lnTo>
                  <a:lnTo>
                    <a:pt x="616" y="902"/>
                  </a:lnTo>
                  <a:lnTo>
                    <a:pt x="623" y="913"/>
                  </a:lnTo>
                  <a:lnTo>
                    <a:pt x="630" y="920"/>
                  </a:lnTo>
                  <a:lnTo>
                    <a:pt x="637" y="930"/>
                  </a:lnTo>
                  <a:lnTo>
                    <a:pt x="644" y="937"/>
                  </a:lnTo>
                  <a:lnTo>
                    <a:pt x="651" y="941"/>
                  </a:lnTo>
                  <a:lnTo>
                    <a:pt x="658" y="941"/>
                  </a:lnTo>
                  <a:lnTo>
                    <a:pt x="658" y="941"/>
                  </a:lnTo>
                  <a:lnTo>
                    <a:pt x="665" y="945"/>
                  </a:lnTo>
                  <a:lnTo>
                    <a:pt x="672" y="952"/>
                  </a:lnTo>
                  <a:lnTo>
                    <a:pt x="676" y="959"/>
                  </a:lnTo>
                  <a:lnTo>
                    <a:pt x="679" y="966"/>
                  </a:lnTo>
                  <a:lnTo>
                    <a:pt x="683" y="973"/>
                  </a:lnTo>
                  <a:lnTo>
                    <a:pt x="683" y="976"/>
                  </a:lnTo>
                  <a:lnTo>
                    <a:pt x="683" y="976"/>
                  </a:lnTo>
                  <a:lnTo>
                    <a:pt x="686" y="983"/>
                  </a:lnTo>
                  <a:lnTo>
                    <a:pt x="690" y="990"/>
                  </a:lnTo>
                  <a:lnTo>
                    <a:pt x="697" y="1001"/>
                  </a:lnTo>
                  <a:lnTo>
                    <a:pt x="701" y="1008"/>
                  </a:lnTo>
                  <a:lnTo>
                    <a:pt x="704" y="1019"/>
                  </a:lnTo>
                  <a:lnTo>
                    <a:pt x="708" y="1026"/>
                  </a:lnTo>
                  <a:lnTo>
                    <a:pt x="708" y="1026"/>
                  </a:lnTo>
                  <a:lnTo>
                    <a:pt x="711" y="1033"/>
                  </a:lnTo>
                  <a:lnTo>
                    <a:pt x="715" y="1040"/>
                  </a:lnTo>
                  <a:lnTo>
                    <a:pt x="718" y="1050"/>
                  </a:lnTo>
                  <a:lnTo>
                    <a:pt x="718" y="1050"/>
                  </a:lnTo>
                  <a:lnTo>
                    <a:pt x="725" y="1054"/>
                  </a:lnTo>
                  <a:lnTo>
                    <a:pt x="732" y="1057"/>
                  </a:lnTo>
                  <a:lnTo>
                    <a:pt x="736" y="1064"/>
                  </a:lnTo>
                  <a:lnTo>
                    <a:pt x="743" y="1075"/>
                  </a:lnTo>
                  <a:lnTo>
                    <a:pt x="743" y="1078"/>
                  </a:lnTo>
                  <a:lnTo>
                    <a:pt x="746" y="1082"/>
                  </a:lnTo>
                  <a:lnTo>
                    <a:pt x="750" y="1089"/>
                  </a:lnTo>
                  <a:lnTo>
                    <a:pt x="757" y="1096"/>
                  </a:lnTo>
                  <a:lnTo>
                    <a:pt x="760" y="1107"/>
                  </a:lnTo>
                  <a:lnTo>
                    <a:pt x="768" y="1110"/>
                  </a:lnTo>
                  <a:lnTo>
                    <a:pt x="771" y="1117"/>
                  </a:lnTo>
                  <a:lnTo>
                    <a:pt x="775" y="1117"/>
                  </a:lnTo>
                  <a:lnTo>
                    <a:pt x="782" y="1121"/>
                  </a:lnTo>
                  <a:lnTo>
                    <a:pt x="785" y="1121"/>
                  </a:lnTo>
                  <a:lnTo>
                    <a:pt x="789" y="1121"/>
                  </a:lnTo>
                  <a:lnTo>
                    <a:pt x="789" y="1117"/>
                  </a:lnTo>
                  <a:lnTo>
                    <a:pt x="782" y="1110"/>
                  </a:lnTo>
                  <a:lnTo>
                    <a:pt x="778" y="1103"/>
                  </a:lnTo>
                  <a:lnTo>
                    <a:pt x="771" y="1092"/>
                  </a:lnTo>
                  <a:lnTo>
                    <a:pt x="768" y="1089"/>
                  </a:lnTo>
                  <a:lnTo>
                    <a:pt x="764" y="1082"/>
                  </a:lnTo>
                  <a:lnTo>
                    <a:pt x="760" y="1071"/>
                  </a:lnTo>
                  <a:lnTo>
                    <a:pt x="753" y="1061"/>
                  </a:lnTo>
                  <a:lnTo>
                    <a:pt x="750" y="1050"/>
                  </a:lnTo>
                  <a:lnTo>
                    <a:pt x="736" y="1036"/>
                  </a:lnTo>
                  <a:lnTo>
                    <a:pt x="722" y="1015"/>
                  </a:lnTo>
                  <a:lnTo>
                    <a:pt x="715" y="990"/>
                  </a:lnTo>
                  <a:lnTo>
                    <a:pt x="715" y="987"/>
                  </a:lnTo>
                  <a:lnTo>
                    <a:pt x="715" y="987"/>
                  </a:lnTo>
                  <a:lnTo>
                    <a:pt x="715" y="983"/>
                  </a:lnTo>
                  <a:lnTo>
                    <a:pt x="718" y="980"/>
                  </a:lnTo>
                  <a:lnTo>
                    <a:pt x="718" y="980"/>
                  </a:lnTo>
                  <a:lnTo>
                    <a:pt x="722" y="980"/>
                  </a:lnTo>
                  <a:lnTo>
                    <a:pt x="729" y="983"/>
                  </a:lnTo>
                  <a:lnTo>
                    <a:pt x="732" y="990"/>
                  </a:lnTo>
                  <a:lnTo>
                    <a:pt x="739" y="1011"/>
                  </a:lnTo>
                  <a:lnTo>
                    <a:pt x="753" y="1029"/>
                  </a:lnTo>
                  <a:lnTo>
                    <a:pt x="768" y="1047"/>
                  </a:lnTo>
                  <a:lnTo>
                    <a:pt x="768" y="1047"/>
                  </a:lnTo>
                  <a:lnTo>
                    <a:pt x="771" y="1047"/>
                  </a:lnTo>
                  <a:lnTo>
                    <a:pt x="778" y="1050"/>
                  </a:lnTo>
                  <a:lnTo>
                    <a:pt x="782" y="1054"/>
                  </a:lnTo>
                  <a:lnTo>
                    <a:pt x="785" y="1057"/>
                  </a:lnTo>
                  <a:lnTo>
                    <a:pt x="789" y="1064"/>
                  </a:lnTo>
                  <a:lnTo>
                    <a:pt x="789" y="1068"/>
                  </a:lnTo>
                  <a:lnTo>
                    <a:pt x="792" y="1071"/>
                  </a:lnTo>
                  <a:lnTo>
                    <a:pt x="799" y="1078"/>
                  </a:lnTo>
                  <a:lnTo>
                    <a:pt x="806" y="1085"/>
                  </a:lnTo>
                  <a:lnTo>
                    <a:pt x="813" y="1096"/>
                  </a:lnTo>
                  <a:lnTo>
                    <a:pt x="820" y="1103"/>
                  </a:lnTo>
                  <a:lnTo>
                    <a:pt x="827" y="1110"/>
                  </a:lnTo>
                  <a:lnTo>
                    <a:pt x="831" y="1117"/>
                  </a:lnTo>
                  <a:lnTo>
                    <a:pt x="834" y="1124"/>
                  </a:lnTo>
                  <a:lnTo>
                    <a:pt x="838" y="1145"/>
                  </a:lnTo>
                  <a:lnTo>
                    <a:pt x="841" y="1174"/>
                  </a:lnTo>
                  <a:lnTo>
                    <a:pt x="841" y="1174"/>
                  </a:lnTo>
                  <a:lnTo>
                    <a:pt x="845" y="1177"/>
                  </a:lnTo>
                  <a:lnTo>
                    <a:pt x="852" y="1177"/>
                  </a:lnTo>
                  <a:lnTo>
                    <a:pt x="863" y="1181"/>
                  </a:lnTo>
                  <a:lnTo>
                    <a:pt x="866" y="1181"/>
                  </a:lnTo>
                  <a:lnTo>
                    <a:pt x="873" y="1181"/>
                  </a:lnTo>
                  <a:lnTo>
                    <a:pt x="880" y="1184"/>
                  </a:lnTo>
                  <a:lnTo>
                    <a:pt x="891" y="1191"/>
                  </a:lnTo>
                  <a:lnTo>
                    <a:pt x="898" y="1195"/>
                  </a:lnTo>
                  <a:lnTo>
                    <a:pt x="905" y="1202"/>
                  </a:lnTo>
                  <a:lnTo>
                    <a:pt x="923" y="1202"/>
                  </a:lnTo>
                  <a:lnTo>
                    <a:pt x="923" y="1202"/>
                  </a:lnTo>
                  <a:lnTo>
                    <a:pt x="930" y="1205"/>
                  </a:lnTo>
                  <a:lnTo>
                    <a:pt x="937" y="1209"/>
                  </a:lnTo>
                  <a:lnTo>
                    <a:pt x="947" y="1212"/>
                  </a:lnTo>
                  <a:lnTo>
                    <a:pt x="958" y="1216"/>
                  </a:lnTo>
                  <a:lnTo>
                    <a:pt x="972" y="1219"/>
                  </a:lnTo>
                  <a:lnTo>
                    <a:pt x="972" y="1219"/>
                  </a:lnTo>
                  <a:lnTo>
                    <a:pt x="979" y="1219"/>
                  </a:lnTo>
                  <a:lnTo>
                    <a:pt x="989" y="1219"/>
                  </a:lnTo>
                  <a:lnTo>
                    <a:pt x="996" y="1219"/>
                  </a:lnTo>
                  <a:lnTo>
                    <a:pt x="1004" y="1219"/>
                  </a:lnTo>
                  <a:lnTo>
                    <a:pt x="1007" y="1219"/>
                  </a:lnTo>
                  <a:lnTo>
                    <a:pt x="1011" y="1219"/>
                  </a:lnTo>
                  <a:lnTo>
                    <a:pt x="1014" y="1223"/>
                  </a:lnTo>
                  <a:lnTo>
                    <a:pt x="1018" y="1226"/>
                  </a:lnTo>
                  <a:lnTo>
                    <a:pt x="1021" y="1233"/>
                  </a:lnTo>
                  <a:lnTo>
                    <a:pt x="1025" y="1240"/>
                  </a:lnTo>
                  <a:lnTo>
                    <a:pt x="1032" y="1247"/>
                  </a:lnTo>
                  <a:lnTo>
                    <a:pt x="1042" y="1240"/>
                  </a:lnTo>
                  <a:lnTo>
                    <a:pt x="1046" y="1240"/>
                  </a:lnTo>
                  <a:lnTo>
                    <a:pt x="1046" y="1237"/>
                  </a:lnTo>
                  <a:lnTo>
                    <a:pt x="1049" y="1237"/>
                  </a:lnTo>
                  <a:lnTo>
                    <a:pt x="1053" y="1237"/>
                  </a:lnTo>
                  <a:lnTo>
                    <a:pt x="1049" y="1237"/>
                  </a:lnTo>
                  <a:lnTo>
                    <a:pt x="1049" y="1237"/>
                  </a:lnTo>
                  <a:lnTo>
                    <a:pt x="1046" y="1240"/>
                  </a:lnTo>
                  <a:lnTo>
                    <a:pt x="1042" y="1240"/>
                  </a:lnTo>
                  <a:lnTo>
                    <a:pt x="1035" y="1247"/>
                  </a:lnTo>
                  <a:lnTo>
                    <a:pt x="1035" y="1247"/>
                  </a:lnTo>
                  <a:lnTo>
                    <a:pt x="1042" y="1251"/>
                  </a:lnTo>
                  <a:lnTo>
                    <a:pt x="1046" y="1255"/>
                  </a:lnTo>
                  <a:lnTo>
                    <a:pt x="1049" y="1255"/>
                  </a:lnTo>
                  <a:lnTo>
                    <a:pt x="1053" y="1258"/>
                  </a:lnTo>
                  <a:lnTo>
                    <a:pt x="1060" y="1258"/>
                  </a:lnTo>
                  <a:lnTo>
                    <a:pt x="1067" y="1262"/>
                  </a:lnTo>
                  <a:lnTo>
                    <a:pt x="1078" y="1262"/>
                  </a:lnTo>
                  <a:lnTo>
                    <a:pt x="1078" y="1262"/>
                  </a:lnTo>
                  <a:lnTo>
                    <a:pt x="1081" y="1258"/>
                  </a:lnTo>
                  <a:lnTo>
                    <a:pt x="1081" y="1258"/>
                  </a:lnTo>
                  <a:lnTo>
                    <a:pt x="1081" y="1258"/>
                  </a:lnTo>
                  <a:lnTo>
                    <a:pt x="1081" y="1258"/>
                  </a:lnTo>
                  <a:lnTo>
                    <a:pt x="1081" y="1258"/>
                  </a:lnTo>
                  <a:lnTo>
                    <a:pt x="1085" y="1258"/>
                  </a:lnTo>
                  <a:lnTo>
                    <a:pt x="1085" y="1262"/>
                  </a:lnTo>
                  <a:lnTo>
                    <a:pt x="1088" y="1262"/>
                  </a:lnTo>
                  <a:lnTo>
                    <a:pt x="1085" y="1262"/>
                  </a:lnTo>
                  <a:lnTo>
                    <a:pt x="1085" y="1262"/>
                  </a:lnTo>
                  <a:lnTo>
                    <a:pt x="1085" y="1265"/>
                  </a:lnTo>
                  <a:lnTo>
                    <a:pt x="1085" y="1265"/>
                  </a:lnTo>
                  <a:lnTo>
                    <a:pt x="1085" y="1265"/>
                  </a:lnTo>
                  <a:lnTo>
                    <a:pt x="1081" y="1265"/>
                  </a:lnTo>
                  <a:lnTo>
                    <a:pt x="1081" y="1265"/>
                  </a:lnTo>
                  <a:lnTo>
                    <a:pt x="1081" y="1265"/>
                  </a:lnTo>
                  <a:lnTo>
                    <a:pt x="1078" y="1265"/>
                  </a:lnTo>
                  <a:lnTo>
                    <a:pt x="1081" y="1269"/>
                  </a:lnTo>
                  <a:lnTo>
                    <a:pt x="1088" y="1276"/>
                  </a:lnTo>
                  <a:lnTo>
                    <a:pt x="1088" y="1276"/>
                  </a:lnTo>
                  <a:lnTo>
                    <a:pt x="1092" y="1279"/>
                  </a:lnTo>
                  <a:lnTo>
                    <a:pt x="1092" y="1283"/>
                  </a:lnTo>
                  <a:lnTo>
                    <a:pt x="1095" y="1286"/>
                  </a:lnTo>
                  <a:lnTo>
                    <a:pt x="1095" y="1286"/>
                  </a:lnTo>
                  <a:lnTo>
                    <a:pt x="1099" y="1286"/>
                  </a:lnTo>
                  <a:lnTo>
                    <a:pt x="1102" y="1286"/>
                  </a:lnTo>
                  <a:lnTo>
                    <a:pt x="1106" y="1290"/>
                  </a:lnTo>
                  <a:lnTo>
                    <a:pt x="1109" y="1290"/>
                  </a:lnTo>
                  <a:lnTo>
                    <a:pt x="1113" y="1290"/>
                  </a:lnTo>
                  <a:lnTo>
                    <a:pt x="1116" y="1290"/>
                  </a:lnTo>
                  <a:lnTo>
                    <a:pt x="1120" y="1290"/>
                  </a:lnTo>
                  <a:lnTo>
                    <a:pt x="1123" y="1290"/>
                  </a:lnTo>
                  <a:lnTo>
                    <a:pt x="1127" y="1290"/>
                  </a:lnTo>
                  <a:lnTo>
                    <a:pt x="1130" y="1293"/>
                  </a:lnTo>
                  <a:lnTo>
                    <a:pt x="1130" y="1293"/>
                  </a:lnTo>
                  <a:lnTo>
                    <a:pt x="1134" y="1293"/>
                  </a:lnTo>
                  <a:lnTo>
                    <a:pt x="1134" y="1293"/>
                  </a:lnTo>
                  <a:lnTo>
                    <a:pt x="1134" y="1293"/>
                  </a:lnTo>
                  <a:lnTo>
                    <a:pt x="1130" y="1293"/>
                  </a:lnTo>
                  <a:lnTo>
                    <a:pt x="1130" y="1293"/>
                  </a:lnTo>
                  <a:lnTo>
                    <a:pt x="1130" y="1293"/>
                  </a:lnTo>
                  <a:lnTo>
                    <a:pt x="1127" y="1293"/>
                  </a:lnTo>
                  <a:lnTo>
                    <a:pt x="1123" y="1290"/>
                  </a:lnTo>
                  <a:lnTo>
                    <a:pt x="1120" y="1290"/>
                  </a:lnTo>
                  <a:lnTo>
                    <a:pt x="1116" y="1290"/>
                  </a:lnTo>
                  <a:lnTo>
                    <a:pt x="1113" y="1290"/>
                  </a:lnTo>
                  <a:lnTo>
                    <a:pt x="1109" y="1290"/>
                  </a:lnTo>
                  <a:lnTo>
                    <a:pt x="1106" y="1290"/>
                  </a:lnTo>
                  <a:lnTo>
                    <a:pt x="1102" y="1286"/>
                  </a:lnTo>
                  <a:lnTo>
                    <a:pt x="1099" y="1286"/>
                  </a:lnTo>
                  <a:lnTo>
                    <a:pt x="1095" y="1286"/>
                  </a:lnTo>
                  <a:lnTo>
                    <a:pt x="1095" y="1290"/>
                  </a:lnTo>
                  <a:lnTo>
                    <a:pt x="1095" y="1290"/>
                  </a:lnTo>
                  <a:lnTo>
                    <a:pt x="1095" y="1293"/>
                  </a:lnTo>
                  <a:lnTo>
                    <a:pt x="1095" y="1293"/>
                  </a:lnTo>
                  <a:lnTo>
                    <a:pt x="1095" y="1297"/>
                  </a:lnTo>
                  <a:lnTo>
                    <a:pt x="1095" y="1300"/>
                  </a:lnTo>
                  <a:lnTo>
                    <a:pt x="1095" y="1304"/>
                  </a:lnTo>
                  <a:lnTo>
                    <a:pt x="1099" y="1307"/>
                  </a:lnTo>
                  <a:lnTo>
                    <a:pt x="1102" y="1314"/>
                  </a:lnTo>
                  <a:lnTo>
                    <a:pt x="1106" y="1311"/>
                  </a:lnTo>
                  <a:lnTo>
                    <a:pt x="1102" y="1311"/>
                  </a:lnTo>
                  <a:lnTo>
                    <a:pt x="1102" y="1307"/>
                  </a:lnTo>
                  <a:lnTo>
                    <a:pt x="1102" y="1307"/>
                  </a:lnTo>
                  <a:lnTo>
                    <a:pt x="1102" y="1304"/>
                  </a:lnTo>
                  <a:lnTo>
                    <a:pt x="1102" y="1304"/>
                  </a:lnTo>
                  <a:lnTo>
                    <a:pt x="1106" y="1307"/>
                  </a:lnTo>
                  <a:lnTo>
                    <a:pt x="1113" y="1311"/>
                  </a:lnTo>
                  <a:lnTo>
                    <a:pt x="1120" y="1321"/>
                  </a:lnTo>
                  <a:lnTo>
                    <a:pt x="1116" y="1321"/>
                  </a:lnTo>
                  <a:lnTo>
                    <a:pt x="1116" y="1321"/>
                  </a:lnTo>
                  <a:lnTo>
                    <a:pt x="1120" y="1325"/>
                  </a:lnTo>
                  <a:lnTo>
                    <a:pt x="1120" y="1325"/>
                  </a:lnTo>
                  <a:lnTo>
                    <a:pt x="1120" y="1325"/>
                  </a:lnTo>
                  <a:lnTo>
                    <a:pt x="1120" y="1325"/>
                  </a:lnTo>
                  <a:lnTo>
                    <a:pt x="1120" y="1325"/>
                  </a:lnTo>
                  <a:lnTo>
                    <a:pt x="1123" y="1321"/>
                  </a:lnTo>
                  <a:lnTo>
                    <a:pt x="1123" y="1325"/>
                  </a:lnTo>
                  <a:lnTo>
                    <a:pt x="1123" y="1325"/>
                  </a:lnTo>
                  <a:lnTo>
                    <a:pt x="1123" y="1325"/>
                  </a:lnTo>
                  <a:lnTo>
                    <a:pt x="1123" y="1329"/>
                  </a:lnTo>
                  <a:lnTo>
                    <a:pt x="1127" y="1329"/>
                  </a:lnTo>
                  <a:lnTo>
                    <a:pt x="1130" y="1329"/>
                  </a:lnTo>
                  <a:lnTo>
                    <a:pt x="1130" y="1329"/>
                  </a:lnTo>
                  <a:lnTo>
                    <a:pt x="1137" y="1329"/>
                  </a:lnTo>
                  <a:lnTo>
                    <a:pt x="1137" y="1329"/>
                  </a:lnTo>
                  <a:lnTo>
                    <a:pt x="1137" y="1329"/>
                  </a:lnTo>
                  <a:lnTo>
                    <a:pt x="1141" y="1329"/>
                  </a:lnTo>
                  <a:lnTo>
                    <a:pt x="1141" y="1329"/>
                  </a:lnTo>
                  <a:lnTo>
                    <a:pt x="1148" y="1329"/>
                  </a:lnTo>
                  <a:lnTo>
                    <a:pt x="1152" y="1325"/>
                  </a:lnTo>
                  <a:lnTo>
                    <a:pt x="1162" y="1325"/>
                  </a:lnTo>
                  <a:lnTo>
                    <a:pt x="1162" y="1325"/>
                  </a:lnTo>
                  <a:lnTo>
                    <a:pt x="1166" y="1325"/>
                  </a:lnTo>
                  <a:lnTo>
                    <a:pt x="1173" y="1329"/>
                  </a:lnTo>
                  <a:lnTo>
                    <a:pt x="1176" y="1329"/>
                  </a:lnTo>
                  <a:lnTo>
                    <a:pt x="1176" y="1332"/>
                  </a:lnTo>
                  <a:lnTo>
                    <a:pt x="1176" y="1336"/>
                  </a:lnTo>
                  <a:lnTo>
                    <a:pt x="1183" y="1339"/>
                  </a:lnTo>
                  <a:lnTo>
                    <a:pt x="1183" y="1339"/>
                  </a:lnTo>
                  <a:lnTo>
                    <a:pt x="1187" y="1336"/>
                  </a:lnTo>
                  <a:lnTo>
                    <a:pt x="1190" y="1336"/>
                  </a:lnTo>
                  <a:lnTo>
                    <a:pt x="1190" y="1336"/>
                  </a:lnTo>
                  <a:lnTo>
                    <a:pt x="1190" y="1336"/>
                  </a:lnTo>
                  <a:lnTo>
                    <a:pt x="1187" y="1332"/>
                  </a:lnTo>
                  <a:lnTo>
                    <a:pt x="1187" y="1332"/>
                  </a:lnTo>
                  <a:lnTo>
                    <a:pt x="1187" y="1329"/>
                  </a:lnTo>
                  <a:lnTo>
                    <a:pt x="1187" y="1329"/>
                  </a:lnTo>
                  <a:lnTo>
                    <a:pt x="1190" y="1329"/>
                  </a:lnTo>
                  <a:lnTo>
                    <a:pt x="1194" y="1325"/>
                  </a:lnTo>
                  <a:lnTo>
                    <a:pt x="1197" y="1321"/>
                  </a:lnTo>
                  <a:lnTo>
                    <a:pt x="1197" y="1321"/>
                  </a:lnTo>
                  <a:lnTo>
                    <a:pt x="1197" y="1318"/>
                  </a:lnTo>
                  <a:lnTo>
                    <a:pt x="1201" y="1318"/>
                  </a:lnTo>
                  <a:lnTo>
                    <a:pt x="1201" y="1318"/>
                  </a:lnTo>
                  <a:lnTo>
                    <a:pt x="1208" y="1318"/>
                  </a:lnTo>
                  <a:lnTo>
                    <a:pt x="1211" y="1321"/>
                  </a:lnTo>
                  <a:lnTo>
                    <a:pt x="1211" y="1321"/>
                  </a:lnTo>
                  <a:lnTo>
                    <a:pt x="1215" y="1325"/>
                  </a:lnTo>
                  <a:lnTo>
                    <a:pt x="1215" y="1336"/>
                  </a:lnTo>
                  <a:lnTo>
                    <a:pt x="1215" y="1343"/>
                  </a:lnTo>
                  <a:lnTo>
                    <a:pt x="1215" y="1350"/>
                  </a:lnTo>
                  <a:lnTo>
                    <a:pt x="1215" y="1360"/>
                  </a:lnTo>
                  <a:lnTo>
                    <a:pt x="1215" y="1371"/>
                  </a:lnTo>
                  <a:lnTo>
                    <a:pt x="1211" y="1381"/>
                  </a:lnTo>
                  <a:lnTo>
                    <a:pt x="1204" y="1392"/>
                  </a:lnTo>
                  <a:lnTo>
                    <a:pt x="1201" y="1399"/>
                  </a:lnTo>
                  <a:lnTo>
                    <a:pt x="1201" y="1399"/>
                  </a:lnTo>
                  <a:lnTo>
                    <a:pt x="1197" y="1399"/>
                  </a:lnTo>
                  <a:lnTo>
                    <a:pt x="1194" y="1403"/>
                  </a:lnTo>
                  <a:lnTo>
                    <a:pt x="1194" y="1406"/>
                  </a:lnTo>
                  <a:lnTo>
                    <a:pt x="1194" y="1410"/>
                  </a:lnTo>
                  <a:lnTo>
                    <a:pt x="1194" y="1413"/>
                  </a:lnTo>
                  <a:lnTo>
                    <a:pt x="1194" y="1420"/>
                  </a:lnTo>
                  <a:lnTo>
                    <a:pt x="1190" y="1424"/>
                  </a:lnTo>
                  <a:lnTo>
                    <a:pt x="1187" y="1424"/>
                  </a:lnTo>
                  <a:lnTo>
                    <a:pt x="1183" y="1427"/>
                  </a:lnTo>
                  <a:lnTo>
                    <a:pt x="1183" y="1441"/>
                  </a:lnTo>
                  <a:lnTo>
                    <a:pt x="1180" y="1441"/>
                  </a:lnTo>
                  <a:lnTo>
                    <a:pt x="1176" y="1445"/>
                  </a:lnTo>
                  <a:lnTo>
                    <a:pt x="1169" y="1452"/>
                  </a:lnTo>
                  <a:lnTo>
                    <a:pt x="1162" y="1459"/>
                  </a:lnTo>
                  <a:lnTo>
                    <a:pt x="1155" y="1466"/>
                  </a:lnTo>
                  <a:lnTo>
                    <a:pt x="1155" y="1473"/>
                  </a:lnTo>
                  <a:lnTo>
                    <a:pt x="1155" y="1476"/>
                  </a:lnTo>
                  <a:lnTo>
                    <a:pt x="1155" y="1480"/>
                  </a:lnTo>
                  <a:lnTo>
                    <a:pt x="1159" y="1484"/>
                  </a:lnTo>
                  <a:lnTo>
                    <a:pt x="1162" y="1484"/>
                  </a:lnTo>
                  <a:lnTo>
                    <a:pt x="1162" y="1487"/>
                  </a:lnTo>
                  <a:lnTo>
                    <a:pt x="1162" y="1487"/>
                  </a:lnTo>
                  <a:lnTo>
                    <a:pt x="1159" y="1487"/>
                  </a:lnTo>
                  <a:lnTo>
                    <a:pt x="1155" y="1491"/>
                  </a:lnTo>
                  <a:lnTo>
                    <a:pt x="1152" y="1494"/>
                  </a:lnTo>
                  <a:lnTo>
                    <a:pt x="1148" y="1501"/>
                  </a:lnTo>
                  <a:lnTo>
                    <a:pt x="1152" y="1501"/>
                  </a:lnTo>
                  <a:lnTo>
                    <a:pt x="1155" y="1501"/>
                  </a:lnTo>
                  <a:lnTo>
                    <a:pt x="1155" y="1505"/>
                  </a:lnTo>
                  <a:lnTo>
                    <a:pt x="1155" y="1508"/>
                  </a:lnTo>
                  <a:lnTo>
                    <a:pt x="1155" y="1508"/>
                  </a:lnTo>
                  <a:lnTo>
                    <a:pt x="1155" y="1512"/>
                  </a:lnTo>
                  <a:lnTo>
                    <a:pt x="1155" y="1515"/>
                  </a:lnTo>
                  <a:lnTo>
                    <a:pt x="1155" y="1519"/>
                  </a:lnTo>
                  <a:lnTo>
                    <a:pt x="1159" y="1526"/>
                  </a:lnTo>
                  <a:lnTo>
                    <a:pt x="1166" y="1529"/>
                  </a:lnTo>
                  <a:lnTo>
                    <a:pt x="1173" y="1540"/>
                  </a:lnTo>
                  <a:lnTo>
                    <a:pt x="1180" y="1550"/>
                  </a:lnTo>
                  <a:lnTo>
                    <a:pt x="1187" y="1561"/>
                  </a:lnTo>
                  <a:lnTo>
                    <a:pt x="1194" y="1568"/>
                  </a:lnTo>
                  <a:lnTo>
                    <a:pt x="1197" y="1579"/>
                  </a:lnTo>
                  <a:lnTo>
                    <a:pt x="1197" y="1579"/>
                  </a:lnTo>
                  <a:lnTo>
                    <a:pt x="1201" y="1586"/>
                  </a:lnTo>
                  <a:lnTo>
                    <a:pt x="1204" y="1593"/>
                  </a:lnTo>
                  <a:lnTo>
                    <a:pt x="1208" y="1600"/>
                  </a:lnTo>
                  <a:lnTo>
                    <a:pt x="1211" y="1610"/>
                  </a:lnTo>
                  <a:lnTo>
                    <a:pt x="1215" y="1617"/>
                  </a:lnTo>
                  <a:lnTo>
                    <a:pt x="1218" y="1624"/>
                  </a:lnTo>
                  <a:lnTo>
                    <a:pt x="1218" y="1628"/>
                  </a:lnTo>
                  <a:lnTo>
                    <a:pt x="1222" y="1635"/>
                  </a:lnTo>
                  <a:lnTo>
                    <a:pt x="1222" y="1639"/>
                  </a:lnTo>
                  <a:lnTo>
                    <a:pt x="1225" y="1646"/>
                  </a:lnTo>
                  <a:lnTo>
                    <a:pt x="1229" y="1653"/>
                  </a:lnTo>
                  <a:lnTo>
                    <a:pt x="1236" y="1660"/>
                  </a:lnTo>
                  <a:lnTo>
                    <a:pt x="1247" y="1663"/>
                  </a:lnTo>
                  <a:lnTo>
                    <a:pt x="1250" y="1667"/>
                  </a:lnTo>
                  <a:lnTo>
                    <a:pt x="1257" y="1670"/>
                  </a:lnTo>
                  <a:lnTo>
                    <a:pt x="1264" y="1674"/>
                  </a:lnTo>
                  <a:lnTo>
                    <a:pt x="1268" y="1677"/>
                  </a:lnTo>
                  <a:lnTo>
                    <a:pt x="1275" y="1677"/>
                  </a:lnTo>
                  <a:lnTo>
                    <a:pt x="1275" y="1681"/>
                  </a:lnTo>
                  <a:lnTo>
                    <a:pt x="1282" y="1681"/>
                  </a:lnTo>
                  <a:lnTo>
                    <a:pt x="1282" y="1681"/>
                  </a:lnTo>
                  <a:lnTo>
                    <a:pt x="1278" y="1681"/>
                  </a:lnTo>
                  <a:lnTo>
                    <a:pt x="1282" y="1684"/>
                  </a:lnTo>
                  <a:lnTo>
                    <a:pt x="1292" y="1691"/>
                  </a:lnTo>
                  <a:lnTo>
                    <a:pt x="1299" y="1698"/>
                  </a:lnTo>
                  <a:lnTo>
                    <a:pt x="1303" y="1709"/>
                  </a:lnTo>
                  <a:lnTo>
                    <a:pt x="1310" y="1737"/>
                  </a:lnTo>
                  <a:lnTo>
                    <a:pt x="1310" y="1758"/>
                  </a:lnTo>
                  <a:lnTo>
                    <a:pt x="1307" y="1772"/>
                  </a:lnTo>
                  <a:lnTo>
                    <a:pt x="1307" y="1779"/>
                  </a:lnTo>
                  <a:lnTo>
                    <a:pt x="1303" y="1787"/>
                  </a:lnTo>
                  <a:lnTo>
                    <a:pt x="1307" y="1794"/>
                  </a:lnTo>
                  <a:lnTo>
                    <a:pt x="1307" y="1801"/>
                  </a:lnTo>
                  <a:lnTo>
                    <a:pt x="1307" y="1811"/>
                  </a:lnTo>
                  <a:lnTo>
                    <a:pt x="1307" y="1818"/>
                  </a:lnTo>
                  <a:lnTo>
                    <a:pt x="1307" y="1822"/>
                  </a:lnTo>
                  <a:lnTo>
                    <a:pt x="1303" y="1825"/>
                  </a:lnTo>
                  <a:lnTo>
                    <a:pt x="1303" y="1832"/>
                  </a:lnTo>
                  <a:lnTo>
                    <a:pt x="1303" y="1839"/>
                  </a:lnTo>
                  <a:lnTo>
                    <a:pt x="1303" y="1843"/>
                  </a:lnTo>
                  <a:lnTo>
                    <a:pt x="1303" y="1846"/>
                  </a:lnTo>
                  <a:lnTo>
                    <a:pt x="1303" y="1853"/>
                  </a:lnTo>
                  <a:lnTo>
                    <a:pt x="1303" y="1861"/>
                  </a:lnTo>
                  <a:lnTo>
                    <a:pt x="1303" y="1864"/>
                  </a:lnTo>
                  <a:lnTo>
                    <a:pt x="1303" y="1868"/>
                  </a:lnTo>
                  <a:lnTo>
                    <a:pt x="1299" y="1875"/>
                  </a:lnTo>
                  <a:lnTo>
                    <a:pt x="1292" y="1889"/>
                  </a:lnTo>
                  <a:lnTo>
                    <a:pt x="1285" y="1910"/>
                  </a:lnTo>
                  <a:lnTo>
                    <a:pt x="1285" y="1924"/>
                  </a:lnTo>
                  <a:lnTo>
                    <a:pt x="1285" y="1931"/>
                  </a:lnTo>
                  <a:lnTo>
                    <a:pt x="1282" y="1956"/>
                  </a:lnTo>
                  <a:lnTo>
                    <a:pt x="1275" y="1994"/>
                  </a:lnTo>
                  <a:lnTo>
                    <a:pt x="1261" y="2044"/>
                  </a:lnTo>
                  <a:lnTo>
                    <a:pt x="1264" y="2072"/>
                  </a:lnTo>
                  <a:lnTo>
                    <a:pt x="1264" y="2072"/>
                  </a:lnTo>
                  <a:lnTo>
                    <a:pt x="1268" y="2068"/>
                  </a:lnTo>
                  <a:lnTo>
                    <a:pt x="1268" y="2065"/>
                  </a:lnTo>
                  <a:lnTo>
                    <a:pt x="1271" y="2058"/>
                  </a:lnTo>
                  <a:lnTo>
                    <a:pt x="1271" y="2051"/>
                  </a:lnTo>
                  <a:lnTo>
                    <a:pt x="1271" y="2047"/>
                  </a:lnTo>
                  <a:lnTo>
                    <a:pt x="1271" y="2040"/>
                  </a:lnTo>
                  <a:lnTo>
                    <a:pt x="1275" y="2037"/>
                  </a:lnTo>
                  <a:lnTo>
                    <a:pt x="1278" y="2033"/>
                  </a:lnTo>
                  <a:lnTo>
                    <a:pt x="1282" y="2026"/>
                  </a:lnTo>
                  <a:lnTo>
                    <a:pt x="1289" y="2019"/>
                  </a:lnTo>
                  <a:lnTo>
                    <a:pt x="1285" y="2037"/>
                  </a:lnTo>
                  <a:lnTo>
                    <a:pt x="1282" y="2047"/>
                  </a:lnTo>
                  <a:lnTo>
                    <a:pt x="1282" y="2058"/>
                  </a:lnTo>
                  <a:lnTo>
                    <a:pt x="1282" y="2075"/>
                  </a:lnTo>
                  <a:lnTo>
                    <a:pt x="1271" y="2082"/>
                  </a:lnTo>
                  <a:lnTo>
                    <a:pt x="1264" y="2082"/>
                  </a:lnTo>
                  <a:lnTo>
                    <a:pt x="1261" y="2090"/>
                  </a:lnTo>
                  <a:lnTo>
                    <a:pt x="1268" y="2090"/>
                  </a:lnTo>
                  <a:lnTo>
                    <a:pt x="1268" y="2111"/>
                  </a:lnTo>
                  <a:lnTo>
                    <a:pt x="1250" y="2128"/>
                  </a:lnTo>
                  <a:lnTo>
                    <a:pt x="1264" y="2149"/>
                  </a:lnTo>
                  <a:lnTo>
                    <a:pt x="1264" y="2181"/>
                  </a:lnTo>
                  <a:lnTo>
                    <a:pt x="1257" y="2209"/>
                  </a:lnTo>
                  <a:lnTo>
                    <a:pt x="1240" y="2234"/>
                  </a:lnTo>
                  <a:lnTo>
                    <a:pt x="1240" y="2245"/>
                  </a:lnTo>
                  <a:lnTo>
                    <a:pt x="1236" y="2262"/>
                  </a:lnTo>
                  <a:lnTo>
                    <a:pt x="1233" y="2290"/>
                  </a:lnTo>
                  <a:lnTo>
                    <a:pt x="1233" y="2322"/>
                  </a:lnTo>
                  <a:lnTo>
                    <a:pt x="1233" y="2347"/>
                  </a:lnTo>
                  <a:lnTo>
                    <a:pt x="1236" y="2361"/>
                  </a:lnTo>
                  <a:lnTo>
                    <a:pt x="1268" y="2396"/>
                  </a:lnTo>
                  <a:lnTo>
                    <a:pt x="1268" y="2396"/>
                  </a:lnTo>
                  <a:lnTo>
                    <a:pt x="1268" y="2392"/>
                  </a:lnTo>
                  <a:lnTo>
                    <a:pt x="1271" y="2389"/>
                  </a:lnTo>
                  <a:lnTo>
                    <a:pt x="1275" y="2385"/>
                  </a:lnTo>
                  <a:lnTo>
                    <a:pt x="1282" y="2385"/>
                  </a:lnTo>
                  <a:lnTo>
                    <a:pt x="1292" y="2385"/>
                  </a:lnTo>
                  <a:lnTo>
                    <a:pt x="1292" y="2385"/>
                  </a:lnTo>
                  <a:lnTo>
                    <a:pt x="1296" y="2389"/>
                  </a:lnTo>
                  <a:lnTo>
                    <a:pt x="1303" y="2392"/>
                  </a:lnTo>
                  <a:lnTo>
                    <a:pt x="1307" y="2400"/>
                  </a:lnTo>
                  <a:lnTo>
                    <a:pt x="1307" y="2403"/>
                  </a:lnTo>
                  <a:lnTo>
                    <a:pt x="1303" y="2424"/>
                  </a:lnTo>
                  <a:lnTo>
                    <a:pt x="1289" y="2428"/>
                  </a:lnTo>
                  <a:lnTo>
                    <a:pt x="1289" y="2442"/>
                  </a:lnTo>
                  <a:lnTo>
                    <a:pt x="1307" y="2442"/>
                  </a:lnTo>
                  <a:lnTo>
                    <a:pt x="1310" y="2463"/>
                  </a:lnTo>
                  <a:lnTo>
                    <a:pt x="1328" y="2463"/>
                  </a:lnTo>
                  <a:lnTo>
                    <a:pt x="1328" y="2449"/>
                  </a:lnTo>
                  <a:lnTo>
                    <a:pt x="1338" y="2445"/>
                  </a:lnTo>
                  <a:lnTo>
                    <a:pt x="1342" y="2452"/>
                  </a:lnTo>
                  <a:lnTo>
                    <a:pt x="1338" y="2463"/>
                  </a:lnTo>
                  <a:lnTo>
                    <a:pt x="1342" y="2470"/>
                  </a:lnTo>
                  <a:lnTo>
                    <a:pt x="1349" y="2463"/>
                  </a:lnTo>
                  <a:lnTo>
                    <a:pt x="1359" y="2456"/>
                  </a:lnTo>
                  <a:lnTo>
                    <a:pt x="1370" y="2456"/>
                  </a:lnTo>
                  <a:lnTo>
                    <a:pt x="1377" y="2463"/>
                  </a:lnTo>
                  <a:lnTo>
                    <a:pt x="1384" y="2466"/>
                  </a:lnTo>
                  <a:lnTo>
                    <a:pt x="1391" y="2463"/>
                  </a:lnTo>
                  <a:lnTo>
                    <a:pt x="1391" y="2456"/>
                  </a:lnTo>
                  <a:lnTo>
                    <a:pt x="1395" y="2449"/>
                  </a:lnTo>
                  <a:lnTo>
                    <a:pt x="1395" y="2438"/>
                  </a:lnTo>
                  <a:lnTo>
                    <a:pt x="1380" y="2424"/>
                  </a:lnTo>
                  <a:lnTo>
                    <a:pt x="1370" y="2414"/>
                  </a:lnTo>
                  <a:lnTo>
                    <a:pt x="1370" y="2414"/>
                  </a:lnTo>
                  <a:lnTo>
                    <a:pt x="1366" y="2414"/>
                  </a:lnTo>
                  <a:lnTo>
                    <a:pt x="1363" y="2414"/>
                  </a:lnTo>
                  <a:lnTo>
                    <a:pt x="1356" y="2414"/>
                  </a:lnTo>
                  <a:lnTo>
                    <a:pt x="1352" y="2414"/>
                  </a:lnTo>
                  <a:lnTo>
                    <a:pt x="1345" y="2410"/>
                  </a:lnTo>
                  <a:lnTo>
                    <a:pt x="1342" y="2403"/>
                  </a:lnTo>
                  <a:lnTo>
                    <a:pt x="1335" y="2392"/>
                  </a:lnTo>
                  <a:lnTo>
                    <a:pt x="1331" y="2378"/>
                  </a:lnTo>
                  <a:lnTo>
                    <a:pt x="1328" y="2364"/>
                  </a:lnTo>
                  <a:lnTo>
                    <a:pt x="1328" y="2361"/>
                  </a:lnTo>
                  <a:lnTo>
                    <a:pt x="1328" y="2357"/>
                  </a:lnTo>
                  <a:lnTo>
                    <a:pt x="1328" y="2347"/>
                  </a:lnTo>
                  <a:lnTo>
                    <a:pt x="1324" y="2340"/>
                  </a:lnTo>
                  <a:lnTo>
                    <a:pt x="1328" y="2333"/>
                  </a:lnTo>
                  <a:lnTo>
                    <a:pt x="1328" y="2326"/>
                  </a:lnTo>
                  <a:lnTo>
                    <a:pt x="1335" y="2319"/>
                  </a:lnTo>
                  <a:lnTo>
                    <a:pt x="1349" y="2301"/>
                  </a:lnTo>
                  <a:lnTo>
                    <a:pt x="1349" y="2297"/>
                  </a:lnTo>
                  <a:lnTo>
                    <a:pt x="1352" y="2297"/>
                  </a:lnTo>
                  <a:lnTo>
                    <a:pt x="1359" y="2290"/>
                  </a:lnTo>
                  <a:lnTo>
                    <a:pt x="1366" y="2287"/>
                  </a:lnTo>
                  <a:lnTo>
                    <a:pt x="1370" y="2283"/>
                  </a:lnTo>
                  <a:lnTo>
                    <a:pt x="1370" y="2276"/>
                  </a:lnTo>
                  <a:lnTo>
                    <a:pt x="1370" y="2276"/>
                  </a:lnTo>
                  <a:lnTo>
                    <a:pt x="1370" y="2269"/>
                  </a:lnTo>
                  <a:lnTo>
                    <a:pt x="1370" y="2266"/>
                  </a:lnTo>
                  <a:lnTo>
                    <a:pt x="1370" y="2259"/>
                  </a:lnTo>
                  <a:lnTo>
                    <a:pt x="1370" y="2252"/>
                  </a:lnTo>
                  <a:lnTo>
                    <a:pt x="1366" y="2248"/>
                  </a:lnTo>
                  <a:lnTo>
                    <a:pt x="1359" y="2248"/>
                  </a:lnTo>
                  <a:lnTo>
                    <a:pt x="1356" y="2245"/>
                  </a:lnTo>
                  <a:lnTo>
                    <a:pt x="1352" y="2241"/>
                  </a:lnTo>
                  <a:lnTo>
                    <a:pt x="1349" y="2234"/>
                  </a:lnTo>
                  <a:lnTo>
                    <a:pt x="1349" y="2223"/>
                  </a:lnTo>
                  <a:lnTo>
                    <a:pt x="1349" y="2216"/>
                  </a:lnTo>
                  <a:lnTo>
                    <a:pt x="1352" y="2213"/>
                  </a:lnTo>
                  <a:lnTo>
                    <a:pt x="1356" y="2213"/>
                  </a:lnTo>
                  <a:lnTo>
                    <a:pt x="1359" y="2213"/>
                  </a:lnTo>
                  <a:lnTo>
                    <a:pt x="1363" y="2213"/>
                  </a:lnTo>
                  <a:lnTo>
                    <a:pt x="1363" y="2213"/>
                  </a:lnTo>
                  <a:lnTo>
                    <a:pt x="1380" y="2188"/>
                  </a:lnTo>
                  <a:lnTo>
                    <a:pt x="1388" y="2167"/>
                  </a:lnTo>
                  <a:lnTo>
                    <a:pt x="1388" y="2156"/>
                  </a:lnTo>
                  <a:lnTo>
                    <a:pt x="1402" y="2153"/>
                  </a:lnTo>
                  <a:lnTo>
                    <a:pt x="1402" y="2139"/>
                  </a:lnTo>
                  <a:lnTo>
                    <a:pt x="1388" y="2132"/>
                  </a:lnTo>
                  <a:lnTo>
                    <a:pt x="1388" y="2132"/>
                  </a:lnTo>
                  <a:lnTo>
                    <a:pt x="1388" y="2128"/>
                  </a:lnTo>
                  <a:lnTo>
                    <a:pt x="1388" y="2121"/>
                  </a:lnTo>
                  <a:lnTo>
                    <a:pt x="1388" y="2118"/>
                  </a:lnTo>
                  <a:lnTo>
                    <a:pt x="1388" y="2114"/>
                  </a:lnTo>
                  <a:lnTo>
                    <a:pt x="1395" y="2114"/>
                  </a:lnTo>
                  <a:lnTo>
                    <a:pt x="1416" y="2118"/>
                  </a:lnTo>
                  <a:lnTo>
                    <a:pt x="1419" y="2093"/>
                  </a:lnTo>
                  <a:lnTo>
                    <a:pt x="1419" y="2093"/>
                  </a:lnTo>
                  <a:lnTo>
                    <a:pt x="1423" y="2090"/>
                  </a:lnTo>
                  <a:lnTo>
                    <a:pt x="1423" y="2082"/>
                  </a:lnTo>
                  <a:lnTo>
                    <a:pt x="1426" y="2079"/>
                  </a:lnTo>
                  <a:lnTo>
                    <a:pt x="1433" y="2075"/>
                  </a:lnTo>
                  <a:lnTo>
                    <a:pt x="1437" y="2072"/>
                  </a:lnTo>
                  <a:lnTo>
                    <a:pt x="1444" y="2075"/>
                  </a:lnTo>
                  <a:lnTo>
                    <a:pt x="1458" y="2075"/>
                  </a:lnTo>
                  <a:lnTo>
                    <a:pt x="1472" y="2072"/>
                  </a:lnTo>
                  <a:lnTo>
                    <a:pt x="1490" y="2065"/>
                  </a:lnTo>
                  <a:lnTo>
                    <a:pt x="1500" y="2044"/>
                  </a:lnTo>
                  <a:lnTo>
                    <a:pt x="1500" y="2037"/>
                  </a:lnTo>
                  <a:lnTo>
                    <a:pt x="1500" y="2030"/>
                  </a:lnTo>
                  <a:lnTo>
                    <a:pt x="1500" y="2023"/>
                  </a:lnTo>
                  <a:lnTo>
                    <a:pt x="1493" y="2012"/>
                  </a:lnTo>
                  <a:lnTo>
                    <a:pt x="1490" y="1994"/>
                  </a:lnTo>
                  <a:lnTo>
                    <a:pt x="1486" y="1991"/>
                  </a:lnTo>
                  <a:lnTo>
                    <a:pt x="1486" y="1987"/>
                  </a:lnTo>
                  <a:lnTo>
                    <a:pt x="1483" y="1980"/>
                  </a:lnTo>
                  <a:lnTo>
                    <a:pt x="1483" y="1973"/>
                  </a:lnTo>
                  <a:lnTo>
                    <a:pt x="1483" y="1970"/>
                  </a:lnTo>
                  <a:lnTo>
                    <a:pt x="1483" y="1973"/>
                  </a:lnTo>
                  <a:lnTo>
                    <a:pt x="1483" y="1980"/>
                  </a:lnTo>
                  <a:lnTo>
                    <a:pt x="1486" y="1987"/>
                  </a:lnTo>
                  <a:lnTo>
                    <a:pt x="1490" y="1991"/>
                  </a:lnTo>
                  <a:lnTo>
                    <a:pt x="1493" y="1994"/>
                  </a:lnTo>
                  <a:lnTo>
                    <a:pt x="1497" y="1998"/>
                  </a:lnTo>
                  <a:lnTo>
                    <a:pt x="1497" y="1998"/>
                  </a:lnTo>
                  <a:lnTo>
                    <a:pt x="1500" y="1998"/>
                  </a:lnTo>
                  <a:lnTo>
                    <a:pt x="1507" y="1998"/>
                  </a:lnTo>
                  <a:lnTo>
                    <a:pt x="1518" y="1998"/>
                  </a:lnTo>
                  <a:lnTo>
                    <a:pt x="1525" y="1998"/>
                  </a:lnTo>
                  <a:lnTo>
                    <a:pt x="1532" y="1994"/>
                  </a:lnTo>
                  <a:lnTo>
                    <a:pt x="1539" y="1994"/>
                  </a:lnTo>
                  <a:lnTo>
                    <a:pt x="1543" y="1991"/>
                  </a:lnTo>
                  <a:lnTo>
                    <a:pt x="1550" y="1987"/>
                  </a:lnTo>
                  <a:lnTo>
                    <a:pt x="1553" y="1984"/>
                  </a:lnTo>
                  <a:lnTo>
                    <a:pt x="1557" y="1984"/>
                  </a:lnTo>
                  <a:lnTo>
                    <a:pt x="1564" y="1956"/>
                  </a:lnTo>
                  <a:lnTo>
                    <a:pt x="1571" y="1945"/>
                  </a:lnTo>
                  <a:lnTo>
                    <a:pt x="1574" y="1938"/>
                  </a:lnTo>
                  <a:lnTo>
                    <a:pt x="1578" y="1934"/>
                  </a:lnTo>
                  <a:lnTo>
                    <a:pt x="1581" y="1927"/>
                  </a:lnTo>
                  <a:lnTo>
                    <a:pt x="1592" y="1910"/>
                  </a:lnTo>
                  <a:lnTo>
                    <a:pt x="1606" y="1878"/>
                  </a:lnTo>
                  <a:lnTo>
                    <a:pt x="1620" y="1836"/>
                  </a:lnTo>
                  <a:lnTo>
                    <a:pt x="1627" y="1825"/>
                  </a:lnTo>
                  <a:lnTo>
                    <a:pt x="1648" y="1808"/>
                  </a:lnTo>
                  <a:lnTo>
                    <a:pt x="1673" y="1794"/>
                  </a:lnTo>
                  <a:lnTo>
                    <a:pt x="1705" y="1779"/>
                  </a:lnTo>
                  <a:lnTo>
                    <a:pt x="1712" y="1776"/>
                  </a:lnTo>
                  <a:lnTo>
                    <a:pt x="1722" y="1769"/>
                  </a:lnTo>
                  <a:lnTo>
                    <a:pt x="1736" y="1755"/>
                  </a:lnTo>
                  <a:lnTo>
                    <a:pt x="1750" y="1730"/>
                  </a:lnTo>
                  <a:lnTo>
                    <a:pt x="1761" y="1698"/>
                  </a:lnTo>
                  <a:lnTo>
                    <a:pt x="1764" y="1653"/>
                  </a:lnTo>
                  <a:lnTo>
                    <a:pt x="1807" y="1579"/>
                  </a:lnTo>
                  <a:lnTo>
                    <a:pt x="1810" y="1579"/>
                  </a:lnTo>
                  <a:lnTo>
                    <a:pt x="1814" y="1575"/>
                  </a:lnTo>
                  <a:lnTo>
                    <a:pt x="1817" y="1568"/>
                  </a:lnTo>
                  <a:lnTo>
                    <a:pt x="1824" y="1558"/>
                  </a:lnTo>
                  <a:lnTo>
                    <a:pt x="1824" y="1547"/>
                  </a:lnTo>
                  <a:lnTo>
                    <a:pt x="1828" y="1533"/>
                  </a:lnTo>
                  <a:lnTo>
                    <a:pt x="1828" y="1529"/>
                  </a:lnTo>
                  <a:lnTo>
                    <a:pt x="1828" y="1529"/>
                  </a:lnTo>
                  <a:lnTo>
                    <a:pt x="1828" y="1522"/>
                  </a:lnTo>
                  <a:lnTo>
                    <a:pt x="1828" y="1519"/>
                  </a:lnTo>
                  <a:lnTo>
                    <a:pt x="1828" y="1512"/>
                  </a:lnTo>
                  <a:lnTo>
                    <a:pt x="1824" y="1505"/>
                  </a:lnTo>
                  <a:lnTo>
                    <a:pt x="1817" y="1501"/>
                  </a:lnTo>
                  <a:lnTo>
                    <a:pt x="1807" y="1494"/>
                  </a:lnTo>
                  <a:lnTo>
                    <a:pt x="1796" y="1491"/>
                  </a:lnTo>
                  <a:close/>
                  <a:moveTo>
                    <a:pt x="510" y="550"/>
                  </a:moveTo>
                  <a:lnTo>
                    <a:pt x="514" y="546"/>
                  </a:lnTo>
                  <a:lnTo>
                    <a:pt x="514" y="539"/>
                  </a:lnTo>
                  <a:lnTo>
                    <a:pt x="517" y="529"/>
                  </a:lnTo>
                  <a:lnTo>
                    <a:pt x="517" y="522"/>
                  </a:lnTo>
                  <a:lnTo>
                    <a:pt x="521" y="511"/>
                  </a:lnTo>
                  <a:lnTo>
                    <a:pt x="517" y="508"/>
                  </a:lnTo>
                  <a:lnTo>
                    <a:pt x="517" y="504"/>
                  </a:lnTo>
                  <a:lnTo>
                    <a:pt x="514" y="501"/>
                  </a:lnTo>
                  <a:lnTo>
                    <a:pt x="507" y="497"/>
                  </a:lnTo>
                  <a:lnTo>
                    <a:pt x="500" y="490"/>
                  </a:lnTo>
                  <a:lnTo>
                    <a:pt x="496" y="479"/>
                  </a:lnTo>
                  <a:lnTo>
                    <a:pt x="489" y="472"/>
                  </a:lnTo>
                  <a:lnTo>
                    <a:pt x="479" y="455"/>
                  </a:lnTo>
                  <a:lnTo>
                    <a:pt x="465" y="437"/>
                  </a:lnTo>
                  <a:lnTo>
                    <a:pt x="454" y="420"/>
                  </a:lnTo>
                  <a:lnTo>
                    <a:pt x="443" y="409"/>
                  </a:lnTo>
                  <a:lnTo>
                    <a:pt x="454" y="420"/>
                  </a:lnTo>
                  <a:lnTo>
                    <a:pt x="468" y="437"/>
                  </a:lnTo>
                  <a:lnTo>
                    <a:pt x="479" y="455"/>
                  </a:lnTo>
                  <a:lnTo>
                    <a:pt x="493" y="472"/>
                  </a:lnTo>
                  <a:lnTo>
                    <a:pt x="496" y="479"/>
                  </a:lnTo>
                  <a:lnTo>
                    <a:pt x="500" y="490"/>
                  </a:lnTo>
                  <a:lnTo>
                    <a:pt x="507" y="497"/>
                  </a:lnTo>
                  <a:lnTo>
                    <a:pt x="514" y="501"/>
                  </a:lnTo>
                  <a:lnTo>
                    <a:pt x="517" y="504"/>
                  </a:lnTo>
                  <a:lnTo>
                    <a:pt x="517" y="508"/>
                  </a:lnTo>
                  <a:lnTo>
                    <a:pt x="521" y="511"/>
                  </a:lnTo>
                  <a:lnTo>
                    <a:pt x="517" y="522"/>
                  </a:lnTo>
                  <a:lnTo>
                    <a:pt x="517" y="529"/>
                  </a:lnTo>
                  <a:lnTo>
                    <a:pt x="514" y="539"/>
                  </a:lnTo>
                  <a:lnTo>
                    <a:pt x="514" y="546"/>
                  </a:lnTo>
                  <a:lnTo>
                    <a:pt x="510" y="550"/>
                  </a:lnTo>
                  <a:close/>
                  <a:moveTo>
                    <a:pt x="1345" y="694"/>
                  </a:moveTo>
                  <a:lnTo>
                    <a:pt x="1345" y="694"/>
                  </a:lnTo>
                  <a:lnTo>
                    <a:pt x="1342" y="691"/>
                  </a:lnTo>
                  <a:lnTo>
                    <a:pt x="1345" y="694"/>
                  </a:lnTo>
                  <a:lnTo>
                    <a:pt x="1345" y="694"/>
                  </a:lnTo>
                  <a:close/>
                  <a:moveTo>
                    <a:pt x="1317" y="716"/>
                  </a:moveTo>
                  <a:lnTo>
                    <a:pt x="1314" y="719"/>
                  </a:lnTo>
                  <a:lnTo>
                    <a:pt x="1303" y="719"/>
                  </a:lnTo>
                  <a:lnTo>
                    <a:pt x="1289" y="723"/>
                  </a:lnTo>
                  <a:lnTo>
                    <a:pt x="1278" y="726"/>
                  </a:lnTo>
                  <a:lnTo>
                    <a:pt x="1289" y="723"/>
                  </a:lnTo>
                  <a:lnTo>
                    <a:pt x="1303" y="719"/>
                  </a:lnTo>
                  <a:lnTo>
                    <a:pt x="1314" y="716"/>
                  </a:lnTo>
                  <a:lnTo>
                    <a:pt x="1317" y="716"/>
                  </a:lnTo>
                  <a:close/>
                  <a:moveTo>
                    <a:pt x="1275" y="726"/>
                  </a:moveTo>
                  <a:lnTo>
                    <a:pt x="1275" y="726"/>
                  </a:lnTo>
                  <a:lnTo>
                    <a:pt x="1275" y="726"/>
                  </a:lnTo>
                  <a:lnTo>
                    <a:pt x="1275" y="726"/>
                  </a:lnTo>
                  <a:lnTo>
                    <a:pt x="1275" y="726"/>
                  </a:lnTo>
                  <a:close/>
                  <a:moveTo>
                    <a:pt x="1021" y="677"/>
                  </a:moveTo>
                  <a:lnTo>
                    <a:pt x="1025" y="680"/>
                  </a:lnTo>
                  <a:lnTo>
                    <a:pt x="1028" y="684"/>
                  </a:lnTo>
                  <a:lnTo>
                    <a:pt x="1032" y="684"/>
                  </a:lnTo>
                  <a:lnTo>
                    <a:pt x="1035" y="684"/>
                  </a:lnTo>
                  <a:lnTo>
                    <a:pt x="1039" y="684"/>
                  </a:lnTo>
                  <a:lnTo>
                    <a:pt x="1049" y="680"/>
                  </a:lnTo>
                  <a:lnTo>
                    <a:pt x="1056" y="677"/>
                  </a:lnTo>
                  <a:lnTo>
                    <a:pt x="1063" y="673"/>
                  </a:lnTo>
                  <a:lnTo>
                    <a:pt x="1063" y="673"/>
                  </a:lnTo>
                  <a:lnTo>
                    <a:pt x="1074" y="670"/>
                  </a:lnTo>
                  <a:lnTo>
                    <a:pt x="1085" y="670"/>
                  </a:lnTo>
                  <a:lnTo>
                    <a:pt x="1092" y="670"/>
                  </a:lnTo>
                  <a:lnTo>
                    <a:pt x="1095" y="673"/>
                  </a:lnTo>
                  <a:lnTo>
                    <a:pt x="1102" y="680"/>
                  </a:lnTo>
                  <a:lnTo>
                    <a:pt x="1102" y="680"/>
                  </a:lnTo>
                  <a:lnTo>
                    <a:pt x="1106" y="684"/>
                  </a:lnTo>
                  <a:lnTo>
                    <a:pt x="1113" y="684"/>
                  </a:lnTo>
                  <a:lnTo>
                    <a:pt x="1120" y="687"/>
                  </a:lnTo>
                  <a:lnTo>
                    <a:pt x="1123" y="691"/>
                  </a:lnTo>
                  <a:lnTo>
                    <a:pt x="1123" y="691"/>
                  </a:lnTo>
                  <a:lnTo>
                    <a:pt x="1123" y="694"/>
                  </a:lnTo>
                  <a:lnTo>
                    <a:pt x="1123" y="698"/>
                  </a:lnTo>
                  <a:lnTo>
                    <a:pt x="1120" y="698"/>
                  </a:lnTo>
                  <a:lnTo>
                    <a:pt x="1123" y="705"/>
                  </a:lnTo>
                  <a:lnTo>
                    <a:pt x="1127" y="712"/>
                  </a:lnTo>
                  <a:lnTo>
                    <a:pt x="1130" y="712"/>
                  </a:lnTo>
                  <a:lnTo>
                    <a:pt x="1134" y="712"/>
                  </a:lnTo>
                  <a:lnTo>
                    <a:pt x="1141" y="712"/>
                  </a:lnTo>
                  <a:lnTo>
                    <a:pt x="1148" y="712"/>
                  </a:lnTo>
                  <a:lnTo>
                    <a:pt x="1155" y="712"/>
                  </a:lnTo>
                  <a:lnTo>
                    <a:pt x="1159" y="712"/>
                  </a:lnTo>
                  <a:lnTo>
                    <a:pt x="1169" y="712"/>
                  </a:lnTo>
                  <a:lnTo>
                    <a:pt x="1173" y="716"/>
                  </a:lnTo>
                  <a:lnTo>
                    <a:pt x="1180" y="719"/>
                  </a:lnTo>
                  <a:lnTo>
                    <a:pt x="1183" y="723"/>
                  </a:lnTo>
                  <a:lnTo>
                    <a:pt x="1190" y="726"/>
                  </a:lnTo>
                  <a:lnTo>
                    <a:pt x="1190" y="730"/>
                  </a:lnTo>
                  <a:lnTo>
                    <a:pt x="1190" y="733"/>
                  </a:lnTo>
                  <a:lnTo>
                    <a:pt x="1190" y="733"/>
                  </a:lnTo>
                  <a:lnTo>
                    <a:pt x="1194" y="737"/>
                  </a:lnTo>
                  <a:lnTo>
                    <a:pt x="1190" y="740"/>
                  </a:lnTo>
                  <a:lnTo>
                    <a:pt x="1187" y="744"/>
                  </a:lnTo>
                  <a:lnTo>
                    <a:pt x="1183" y="744"/>
                  </a:lnTo>
                  <a:lnTo>
                    <a:pt x="1180" y="744"/>
                  </a:lnTo>
                  <a:lnTo>
                    <a:pt x="1176" y="744"/>
                  </a:lnTo>
                  <a:lnTo>
                    <a:pt x="1173" y="744"/>
                  </a:lnTo>
                  <a:lnTo>
                    <a:pt x="1173" y="740"/>
                  </a:lnTo>
                  <a:lnTo>
                    <a:pt x="1162" y="737"/>
                  </a:lnTo>
                  <a:lnTo>
                    <a:pt x="1166" y="737"/>
                  </a:lnTo>
                  <a:lnTo>
                    <a:pt x="1166" y="740"/>
                  </a:lnTo>
                  <a:lnTo>
                    <a:pt x="1169" y="747"/>
                  </a:lnTo>
                  <a:lnTo>
                    <a:pt x="1166" y="754"/>
                  </a:lnTo>
                  <a:lnTo>
                    <a:pt x="1162" y="758"/>
                  </a:lnTo>
                  <a:lnTo>
                    <a:pt x="1159" y="761"/>
                  </a:lnTo>
                  <a:lnTo>
                    <a:pt x="1152" y="761"/>
                  </a:lnTo>
                  <a:lnTo>
                    <a:pt x="1148" y="765"/>
                  </a:lnTo>
                  <a:lnTo>
                    <a:pt x="1152" y="768"/>
                  </a:lnTo>
                  <a:lnTo>
                    <a:pt x="1152" y="772"/>
                  </a:lnTo>
                  <a:lnTo>
                    <a:pt x="1152" y="772"/>
                  </a:lnTo>
                  <a:lnTo>
                    <a:pt x="1152" y="772"/>
                  </a:lnTo>
                  <a:lnTo>
                    <a:pt x="1155" y="772"/>
                  </a:lnTo>
                  <a:lnTo>
                    <a:pt x="1155" y="772"/>
                  </a:lnTo>
                  <a:lnTo>
                    <a:pt x="1159" y="779"/>
                  </a:lnTo>
                  <a:lnTo>
                    <a:pt x="1155" y="782"/>
                  </a:lnTo>
                  <a:lnTo>
                    <a:pt x="1155" y="782"/>
                  </a:lnTo>
                  <a:lnTo>
                    <a:pt x="1152" y="782"/>
                  </a:lnTo>
                  <a:lnTo>
                    <a:pt x="1152" y="786"/>
                  </a:lnTo>
                  <a:lnTo>
                    <a:pt x="1148" y="790"/>
                  </a:lnTo>
                  <a:lnTo>
                    <a:pt x="1148" y="790"/>
                  </a:lnTo>
                  <a:lnTo>
                    <a:pt x="1152" y="790"/>
                  </a:lnTo>
                  <a:lnTo>
                    <a:pt x="1155" y="790"/>
                  </a:lnTo>
                  <a:lnTo>
                    <a:pt x="1162" y="786"/>
                  </a:lnTo>
                  <a:lnTo>
                    <a:pt x="1166" y="779"/>
                  </a:lnTo>
                  <a:lnTo>
                    <a:pt x="1169" y="775"/>
                  </a:lnTo>
                  <a:lnTo>
                    <a:pt x="1173" y="772"/>
                  </a:lnTo>
                  <a:lnTo>
                    <a:pt x="1173" y="768"/>
                  </a:lnTo>
                  <a:lnTo>
                    <a:pt x="1176" y="765"/>
                  </a:lnTo>
                  <a:lnTo>
                    <a:pt x="1183" y="765"/>
                  </a:lnTo>
                  <a:lnTo>
                    <a:pt x="1190" y="765"/>
                  </a:lnTo>
                  <a:lnTo>
                    <a:pt x="1201" y="765"/>
                  </a:lnTo>
                  <a:lnTo>
                    <a:pt x="1204" y="765"/>
                  </a:lnTo>
                  <a:lnTo>
                    <a:pt x="1204" y="765"/>
                  </a:lnTo>
                  <a:lnTo>
                    <a:pt x="1201" y="761"/>
                  </a:lnTo>
                  <a:lnTo>
                    <a:pt x="1197" y="758"/>
                  </a:lnTo>
                  <a:lnTo>
                    <a:pt x="1201" y="754"/>
                  </a:lnTo>
                  <a:lnTo>
                    <a:pt x="1204" y="751"/>
                  </a:lnTo>
                  <a:lnTo>
                    <a:pt x="1208" y="744"/>
                  </a:lnTo>
                  <a:lnTo>
                    <a:pt x="1215" y="740"/>
                  </a:lnTo>
                  <a:lnTo>
                    <a:pt x="1222" y="737"/>
                  </a:lnTo>
                  <a:lnTo>
                    <a:pt x="1233" y="737"/>
                  </a:lnTo>
                  <a:lnTo>
                    <a:pt x="1240" y="737"/>
                  </a:lnTo>
                  <a:lnTo>
                    <a:pt x="1243" y="737"/>
                  </a:lnTo>
                  <a:lnTo>
                    <a:pt x="1247" y="740"/>
                  </a:lnTo>
                  <a:lnTo>
                    <a:pt x="1250" y="740"/>
                  </a:lnTo>
                  <a:lnTo>
                    <a:pt x="1254" y="740"/>
                  </a:lnTo>
                  <a:lnTo>
                    <a:pt x="1254" y="740"/>
                  </a:lnTo>
                  <a:lnTo>
                    <a:pt x="1261" y="737"/>
                  </a:lnTo>
                  <a:lnTo>
                    <a:pt x="1264" y="733"/>
                  </a:lnTo>
                  <a:lnTo>
                    <a:pt x="1261" y="737"/>
                  </a:lnTo>
                  <a:lnTo>
                    <a:pt x="1257" y="740"/>
                  </a:lnTo>
                  <a:lnTo>
                    <a:pt x="1254" y="747"/>
                  </a:lnTo>
                  <a:lnTo>
                    <a:pt x="1250" y="751"/>
                  </a:lnTo>
                  <a:lnTo>
                    <a:pt x="1243" y="754"/>
                  </a:lnTo>
                  <a:lnTo>
                    <a:pt x="1236" y="758"/>
                  </a:lnTo>
                  <a:lnTo>
                    <a:pt x="1225" y="758"/>
                  </a:lnTo>
                  <a:lnTo>
                    <a:pt x="1218" y="758"/>
                  </a:lnTo>
                  <a:lnTo>
                    <a:pt x="1211" y="761"/>
                  </a:lnTo>
                  <a:lnTo>
                    <a:pt x="1208" y="765"/>
                  </a:lnTo>
                  <a:lnTo>
                    <a:pt x="1208" y="768"/>
                  </a:lnTo>
                  <a:lnTo>
                    <a:pt x="1208" y="768"/>
                  </a:lnTo>
                  <a:lnTo>
                    <a:pt x="1208" y="772"/>
                  </a:lnTo>
                  <a:lnTo>
                    <a:pt x="1208" y="775"/>
                  </a:lnTo>
                  <a:lnTo>
                    <a:pt x="1204" y="779"/>
                  </a:lnTo>
                  <a:lnTo>
                    <a:pt x="1197" y="782"/>
                  </a:lnTo>
                  <a:lnTo>
                    <a:pt x="1190" y="790"/>
                  </a:lnTo>
                  <a:lnTo>
                    <a:pt x="1187" y="793"/>
                  </a:lnTo>
                  <a:lnTo>
                    <a:pt x="1180" y="797"/>
                  </a:lnTo>
                  <a:lnTo>
                    <a:pt x="1169" y="797"/>
                  </a:lnTo>
                  <a:lnTo>
                    <a:pt x="1159" y="797"/>
                  </a:lnTo>
                  <a:lnTo>
                    <a:pt x="1152" y="797"/>
                  </a:lnTo>
                  <a:lnTo>
                    <a:pt x="1148" y="797"/>
                  </a:lnTo>
                  <a:lnTo>
                    <a:pt x="1144" y="793"/>
                  </a:lnTo>
                  <a:lnTo>
                    <a:pt x="1144" y="793"/>
                  </a:lnTo>
                  <a:lnTo>
                    <a:pt x="1144" y="790"/>
                  </a:lnTo>
                  <a:lnTo>
                    <a:pt x="1148" y="786"/>
                  </a:lnTo>
                  <a:lnTo>
                    <a:pt x="1148" y="779"/>
                  </a:lnTo>
                  <a:lnTo>
                    <a:pt x="1148" y="772"/>
                  </a:lnTo>
                  <a:lnTo>
                    <a:pt x="1144" y="768"/>
                  </a:lnTo>
                  <a:lnTo>
                    <a:pt x="1141" y="761"/>
                  </a:lnTo>
                  <a:lnTo>
                    <a:pt x="1141" y="758"/>
                  </a:lnTo>
                  <a:lnTo>
                    <a:pt x="1137" y="754"/>
                  </a:lnTo>
                  <a:lnTo>
                    <a:pt x="1137" y="758"/>
                  </a:lnTo>
                  <a:lnTo>
                    <a:pt x="1134" y="758"/>
                  </a:lnTo>
                  <a:lnTo>
                    <a:pt x="1130" y="761"/>
                  </a:lnTo>
                  <a:lnTo>
                    <a:pt x="1130" y="758"/>
                  </a:lnTo>
                  <a:lnTo>
                    <a:pt x="1130" y="758"/>
                  </a:lnTo>
                  <a:lnTo>
                    <a:pt x="1130" y="754"/>
                  </a:lnTo>
                  <a:lnTo>
                    <a:pt x="1130" y="754"/>
                  </a:lnTo>
                  <a:lnTo>
                    <a:pt x="1134" y="744"/>
                  </a:lnTo>
                  <a:lnTo>
                    <a:pt x="1134" y="737"/>
                  </a:lnTo>
                  <a:lnTo>
                    <a:pt x="1130" y="733"/>
                  </a:lnTo>
                  <a:lnTo>
                    <a:pt x="1127" y="730"/>
                  </a:lnTo>
                  <a:lnTo>
                    <a:pt x="1123" y="730"/>
                  </a:lnTo>
                  <a:lnTo>
                    <a:pt x="1120" y="730"/>
                  </a:lnTo>
                  <a:lnTo>
                    <a:pt x="1120" y="730"/>
                  </a:lnTo>
                  <a:lnTo>
                    <a:pt x="1116" y="730"/>
                  </a:lnTo>
                  <a:lnTo>
                    <a:pt x="1113" y="730"/>
                  </a:lnTo>
                  <a:lnTo>
                    <a:pt x="1113" y="730"/>
                  </a:lnTo>
                  <a:lnTo>
                    <a:pt x="1109" y="737"/>
                  </a:lnTo>
                  <a:lnTo>
                    <a:pt x="1109" y="740"/>
                  </a:lnTo>
                  <a:lnTo>
                    <a:pt x="1109" y="744"/>
                  </a:lnTo>
                  <a:lnTo>
                    <a:pt x="1109" y="744"/>
                  </a:lnTo>
                  <a:lnTo>
                    <a:pt x="1102" y="747"/>
                  </a:lnTo>
                  <a:lnTo>
                    <a:pt x="1099" y="775"/>
                  </a:lnTo>
                  <a:lnTo>
                    <a:pt x="1095" y="786"/>
                  </a:lnTo>
                  <a:lnTo>
                    <a:pt x="1092" y="793"/>
                  </a:lnTo>
                  <a:lnTo>
                    <a:pt x="1088" y="800"/>
                  </a:lnTo>
                  <a:lnTo>
                    <a:pt x="1085" y="804"/>
                  </a:lnTo>
                  <a:lnTo>
                    <a:pt x="1081" y="804"/>
                  </a:lnTo>
                  <a:lnTo>
                    <a:pt x="1081" y="804"/>
                  </a:lnTo>
                  <a:lnTo>
                    <a:pt x="1078" y="797"/>
                  </a:lnTo>
                  <a:lnTo>
                    <a:pt x="1074" y="790"/>
                  </a:lnTo>
                  <a:lnTo>
                    <a:pt x="1074" y="782"/>
                  </a:lnTo>
                  <a:lnTo>
                    <a:pt x="1078" y="772"/>
                  </a:lnTo>
                  <a:lnTo>
                    <a:pt x="1078" y="765"/>
                  </a:lnTo>
                  <a:lnTo>
                    <a:pt x="1081" y="758"/>
                  </a:lnTo>
                  <a:lnTo>
                    <a:pt x="1081" y="758"/>
                  </a:lnTo>
                  <a:lnTo>
                    <a:pt x="1085" y="751"/>
                  </a:lnTo>
                  <a:lnTo>
                    <a:pt x="1085" y="744"/>
                  </a:lnTo>
                  <a:lnTo>
                    <a:pt x="1081" y="740"/>
                  </a:lnTo>
                  <a:lnTo>
                    <a:pt x="1078" y="737"/>
                  </a:lnTo>
                  <a:lnTo>
                    <a:pt x="1078" y="737"/>
                  </a:lnTo>
                  <a:lnTo>
                    <a:pt x="1081" y="730"/>
                  </a:lnTo>
                  <a:lnTo>
                    <a:pt x="1085" y="726"/>
                  </a:lnTo>
                  <a:lnTo>
                    <a:pt x="1088" y="723"/>
                  </a:lnTo>
                  <a:lnTo>
                    <a:pt x="1095" y="723"/>
                  </a:lnTo>
                  <a:lnTo>
                    <a:pt x="1099" y="723"/>
                  </a:lnTo>
                  <a:lnTo>
                    <a:pt x="1099" y="726"/>
                  </a:lnTo>
                  <a:lnTo>
                    <a:pt x="1106" y="723"/>
                  </a:lnTo>
                  <a:lnTo>
                    <a:pt x="1109" y="719"/>
                  </a:lnTo>
                  <a:lnTo>
                    <a:pt x="1113" y="716"/>
                  </a:lnTo>
                  <a:lnTo>
                    <a:pt x="1113" y="712"/>
                  </a:lnTo>
                  <a:lnTo>
                    <a:pt x="1113" y="708"/>
                  </a:lnTo>
                  <a:lnTo>
                    <a:pt x="1109" y="705"/>
                  </a:lnTo>
                  <a:lnTo>
                    <a:pt x="1102" y="705"/>
                  </a:lnTo>
                  <a:lnTo>
                    <a:pt x="1099" y="705"/>
                  </a:lnTo>
                  <a:lnTo>
                    <a:pt x="1092" y="708"/>
                  </a:lnTo>
                  <a:lnTo>
                    <a:pt x="1092" y="708"/>
                  </a:lnTo>
                  <a:lnTo>
                    <a:pt x="1081" y="708"/>
                  </a:lnTo>
                  <a:lnTo>
                    <a:pt x="1078" y="705"/>
                  </a:lnTo>
                  <a:lnTo>
                    <a:pt x="1074" y="705"/>
                  </a:lnTo>
                  <a:lnTo>
                    <a:pt x="1070" y="701"/>
                  </a:lnTo>
                  <a:lnTo>
                    <a:pt x="1070" y="701"/>
                  </a:lnTo>
                  <a:lnTo>
                    <a:pt x="1063" y="705"/>
                  </a:lnTo>
                  <a:lnTo>
                    <a:pt x="1056" y="708"/>
                  </a:lnTo>
                  <a:lnTo>
                    <a:pt x="1049" y="708"/>
                  </a:lnTo>
                  <a:lnTo>
                    <a:pt x="1039" y="708"/>
                  </a:lnTo>
                  <a:lnTo>
                    <a:pt x="1035" y="708"/>
                  </a:lnTo>
                  <a:lnTo>
                    <a:pt x="1032" y="708"/>
                  </a:lnTo>
                  <a:lnTo>
                    <a:pt x="1025" y="708"/>
                  </a:lnTo>
                  <a:lnTo>
                    <a:pt x="1021" y="705"/>
                  </a:lnTo>
                  <a:lnTo>
                    <a:pt x="1021" y="705"/>
                  </a:lnTo>
                  <a:lnTo>
                    <a:pt x="1021" y="701"/>
                  </a:lnTo>
                  <a:lnTo>
                    <a:pt x="1025" y="698"/>
                  </a:lnTo>
                  <a:lnTo>
                    <a:pt x="1028" y="694"/>
                  </a:lnTo>
                  <a:lnTo>
                    <a:pt x="1035" y="691"/>
                  </a:lnTo>
                  <a:lnTo>
                    <a:pt x="1039" y="684"/>
                  </a:lnTo>
                  <a:lnTo>
                    <a:pt x="1039" y="684"/>
                  </a:lnTo>
                  <a:lnTo>
                    <a:pt x="1035" y="684"/>
                  </a:lnTo>
                  <a:lnTo>
                    <a:pt x="1032" y="684"/>
                  </a:lnTo>
                  <a:lnTo>
                    <a:pt x="1028" y="684"/>
                  </a:lnTo>
                  <a:lnTo>
                    <a:pt x="1025" y="680"/>
                  </a:lnTo>
                  <a:lnTo>
                    <a:pt x="1021" y="677"/>
                  </a:lnTo>
                  <a:lnTo>
                    <a:pt x="996" y="673"/>
                  </a:lnTo>
                  <a:lnTo>
                    <a:pt x="1021" y="677"/>
                  </a:lnTo>
                  <a:close/>
                  <a:moveTo>
                    <a:pt x="1074" y="1219"/>
                  </a:moveTo>
                  <a:lnTo>
                    <a:pt x="1070" y="1223"/>
                  </a:lnTo>
                  <a:lnTo>
                    <a:pt x="1063" y="1223"/>
                  </a:lnTo>
                  <a:lnTo>
                    <a:pt x="1070" y="1223"/>
                  </a:lnTo>
                  <a:lnTo>
                    <a:pt x="1074" y="1219"/>
                  </a:lnTo>
                  <a:close/>
                  <a:moveTo>
                    <a:pt x="1063" y="1244"/>
                  </a:moveTo>
                  <a:lnTo>
                    <a:pt x="1063" y="1244"/>
                  </a:lnTo>
                  <a:lnTo>
                    <a:pt x="1063" y="1244"/>
                  </a:lnTo>
                  <a:lnTo>
                    <a:pt x="1063" y="1244"/>
                  </a:lnTo>
                  <a:lnTo>
                    <a:pt x="1063" y="1244"/>
                  </a:lnTo>
                  <a:close/>
                  <a:moveTo>
                    <a:pt x="1049" y="1237"/>
                  </a:moveTo>
                  <a:lnTo>
                    <a:pt x="1049" y="1237"/>
                  </a:lnTo>
                  <a:lnTo>
                    <a:pt x="1049" y="1237"/>
                  </a:lnTo>
                  <a:lnTo>
                    <a:pt x="1049" y="1233"/>
                  </a:lnTo>
                  <a:lnTo>
                    <a:pt x="1049" y="1233"/>
                  </a:lnTo>
                  <a:lnTo>
                    <a:pt x="1049" y="1237"/>
                  </a:lnTo>
                  <a:close/>
                  <a:moveTo>
                    <a:pt x="1067" y="1244"/>
                  </a:moveTo>
                  <a:lnTo>
                    <a:pt x="1067" y="1244"/>
                  </a:lnTo>
                  <a:lnTo>
                    <a:pt x="1063" y="1244"/>
                  </a:lnTo>
                  <a:lnTo>
                    <a:pt x="1067" y="1244"/>
                  </a:lnTo>
                  <a:lnTo>
                    <a:pt x="1067" y="1244"/>
                  </a:lnTo>
                  <a:lnTo>
                    <a:pt x="1070" y="1244"/>
                  </a:lnTo>
                  <a:lnTo>
                    <a:pt x="1070" y="1244"/>
                  </a:lnTo>
                  <a:lnTo>
                    <a:pt x="1070" y="1244"/>
                  </a:lnTo>
                  <a:lnTo>
                    <a:pt x="1070" y="1244"/>
                  </a:lnTo>
                  <a:lnTo>
                    <a:pt x="1067" y="1244"/>
                  </a:lnTo>
                  <a:lnTo>
                    <a:pt x="1067" y="1244"/>
                  </a:lnTo>
                  <a:close/>
                  <a:moveTo>
                    <a:pt x="1120" y="1223"/>
                  </a:moveTo>
                  <a:lnTo>
                    <a:pt x="1123" y="1223"/>
                  </a:lnTo>
                  <a:lnTo>
                    <a:pt x="1127" y="1219"/>
                  </a:lnTo>
                  <a:lnTo>
                    <a:pt x="1127" y="1219"/>
                  </a:lnTo>
                  <a:lnTo>
                    <a:pt x="1130" y="1219"/>
                  </a:lnTo>
                  <a:lnTo>
                    <a:pt x="1130" y="1219"/>
                  </a:lnTo>
                  <a:lnTo>
                    <a:pt x="1130" y="1219"/>
                  </a:lnTo>
                  <a:lnTo>
                    <a:pt x="1127" y="1219"/>
                  </a:lnTo>
                  <a:lnTo>
                    <a:pt x="1127" y="1219"/>
                  </a:lnTo>
                  <a:lnTo>
                    <a:pt x="1123" y="1223"/>
                  </a:lnTo>
                  <a:lnTo>
                    <a:pt x="1120" y="1223"/>
                  </a:lnTo>
                  <a:close/>
                  <a:moveTo>
                    <a:pt x="1349" y="1406"/>
                  </a:moveTo>
                  <a:lnTo>
                    <a:pt x="1349" y="1406"/>
                  </a:lnTo>
                  <a:lnTo>
                    <a:pt x="1349" y="1406"/>
                  </a:lnTo>
                  <a:lnTo>
                    <a:pt x="1349" y="1403"/>
                  </a:lnTo>
                  <a:lnTo>
                    <a:pt x="1349" y="1399"/>
                  </a:lnTo>
                  <a:lnTo>
                    <a:pt x="1345" y="1399"/>
                  </a:lnTo>
                  <a:lnTo>
                    <a:pt x="1345" y="1395"/>
                  </a:lnTo>
                  <a:lnTo>
                    <a:pt x="1345" y="1395"/>
                  </a:lnTo>
                  <a:lnTo>
                    <a:pt x="1345" y="1395"/>
                  </a:lnTo>
                  <a:lnTo>
                    <a:pt x="1349" y="1399"/>
                  </a:lnTo>
                  <a:lnTo>
                    <a:pt x="1349" y="1403"/>
                  </a:lnTo>
                  <a:lnTo>
                    <a:pt x="1349" y="1406"/>
                  </a:lnTo>
                  <a:close/>
                  <a:moveTo>
                    <a:pt x="1331" y="1417"/>
                  </a:moveTo>
                  <a:lnTo>
                    <a:pt x="1331" y="1417"/>
                  </a:lnTo>
                  <a:lnTo>
                    <a:pt x="1328" y="1413"/>
                  </a:lnTo>
                  <a:lnTo>
                    <a:pt x="1324" y="1413"/>
                  </a:lnTo>
                  <a:lnTo>
                    <a:pt x="1328" y="1413"/>
                  </a:lnTo>
                  <a:lnTo>
                    <a:pt x="1331" y="1417"/>
                  </a:lnTo>
                  <a:lnTo>
                    <a:pt x="1331" y="1417"/>
                  </a:lnTo>
                  <a:close/>
                  <a:moveTo>
                    <a:pt x="1338" y="1737"/>
                  </a:moveTo>
                  <a:lnTo>
                    <a:pt x="1338" y="1734"/>
                  </a:lnTo>
                  <a:lnTo>
                    <a:pt x="1338" y="1727"/>
                  </a:lnTo>
                  <a:lnTo>
                    <a:pt x="1338" y="1723"/>
                  </a:lnTo>
                  <a:lnTo>
                    <a:pt x="1335" y="1720"/>
                  </a:lnTo>
                  <a:lnTo>
                    <a:pt x="1335" y="1720"/>
                  </a:lnTo>
                  <a:lnTo>
                    <a:pt x="1331" y="1709"/>
                  </a:lnTo>
                  <a:lnTo>
                    <a:pt x="1335" y="1716"/>
                  </a:lnTo>
                  <a:lnTo>
                    <a:pt x="1338" y="1720"/>
                  </a:lnTo>
                  <a:lnTo>
                    <a:pt x="1338" y="1723"/>
                  </a:lnTo>
                  <a:lnTo>
                    <a:pt x="1338" y="1730"/>
                  </a:lnTo>
                  <a:lnTo>
                    <a:pt x="1338" y="1737"/>
                  </a:lnTo>
                  <a:close/>
                  <a:moveTo>
                    <a:pt x="1335" y="1656"/>
                  </a:moveTo>
                  <a:lnTo>
                    <a:pt x="1331" y="1656"/>
                  </a:lnTo>
                  <a:lnTo>
                    <a:pt x="1328" y="1660"/>
                  </a:lnTo>
                  <a:lnTo>
                    <a:pt x="1321" y="1663"/>
                  </a:lnTo>
                  <a:lnTo>
                    <a:pt x="1314" y="1667"/>
                  </a:lnTo>
                  <a:lnTo>
                    <a:pt x="1310" y="1667"/>
                  </a:lnTo>
                  <a:lnTo>
                    <a:pt x="1314" y="1663"/>
                  </a:lnTo>
                  <a:lnTo>
                    <a:pt x="1321" y="1660"/>
                  </a:lnTo>
                  <a:lnTo>
                    <a:pt x="1328" y="1660"/>
                  </a:lnTo>
                  <a:lnTo>
                    <a:pt x="1331" y="1656"/>
                  </a:lnTo>
                  <a:lnTo>
                    <a:pt x="1335" y="1656"/>
                  </a:lnTo>
                  <a:close/>
                  <a:moveTo>
                    <a:pt x="1314" y="1491"/>
                  </a:moveTo>
                  <a:lnTo>
                    <a:pt x="1314" y="1491"/>
                  </a:lnTo>
                  <a:lnTo>
                    <a:pt x="1310" y="1491"/>
                  </a:lnTo>
                  <a:lnTo>
                    <a:pt x="1307" y="1491"/>
                  </a:lnTo>
                  <a:lnTo>
                    <a:pt x="1310" y="1487"/>
                  </a:lnTo>
                  <a:lnTo>
                    <a:pt x="1314" y="1491"/>
                  </a:lnTo>
                  <a:lnTo>
                    <a:pt x="1314" y="1491"/>
                  </a:lnTo>
                  <a:lnTo>
                    <a:pt x="1314" y="1491"/>
                  </a:lnTo>
                  <a:close/>
                  <a:moveTo>
                    <a:pt x="1314" y="1484"/>
                  </a:moveTo>
                  <a:lnTo>
                    <a:pt x="1314" y="1484"/>
                  </a:lnTo>
                  <a:lnTo>
                    <a:pt x="1317" y="1484"/>
                  </a:lnTo>
                  <a:lnTo>
                    <a:pt x="1321" y="1484"/>
                  </a:lnTo>
                  <a:lnTo>
                    <a:pt x="1321" y="1484"/>
                  </a:lnTo>
                  <a:lnTo>
                    <a:pt x="1314" y="1484"/>
                  </a:lnTo>
                  <a:close/>
                  <a:moveTo>
                    <a:pt x="1310" y="1558"/>
                  </a:moveTo>
                  <a:lnTo>
                    <a:pt x="1310" y="1561"/>
                  </a:lnTo>
                  <a:lnTo>
                    <a:pt x="1307" y="1565"/>
                  </a:lnTo>
                  <a:lnTo>
                    <a:pt x="1303" y="1565"/>
                  </a:lnTo>
                  <a:lnTo>
                    <a:pt x="1299" y="1568"/>
                  </a:lnTo>
                  <a:lnTo>
                    <a:pt x="1299" y="1568"/>
                  </a:lnTo>
                  <a:lnTo>
                    <a:pt x="1299" y="1568"/>
                  </a:lnTo>
                  <a:lnTo>
                    <a:pt x="1296" y="1568"/>
                  </a:lnTo>
                  <a:lnTo>
                    <a:pt x="1299" y="1568"/>
                  </a:lnTo>
                  <a:lnTo>
                    <a:pt x="1303" y="1565"/>
                  </a:lnTo>
                  <a:lnTo>
                    <a:pt x="1307" y="1561"/>
                  </a:lnTo>
                  <a:lnTo>
                    <a:pt x="1310" y="1558"/>
                  </a:lnTo>
                  <a:close/>
                  <a:moveTo>
                    <a:pt x="1307" y="1670"/>
                  </a:moveTo>
                  <a:lnTo>
                    <a:pt x="1310" y="1674"/>
                  </a:lnTo>
                  <a:lnTo>
                    <a:pt x="1310" y="1674"/>
                  </a:lnTo>
                  <a:lnTo>
                    <a:pt x="1307" y="1670"/>
                  </a:lnTo>
                  <a:lnTo>
                    <a:pt x="1307" y="1670"/>
                  </a:lnTo>
                  <a:lnTo>
                    <a:pt x="1307" y="1670"/>
                  </a:lnTo>
                  <a:lnTo>
                    <a:pt x="1307" y="1670"/>
                  </a:lnTo>
                  <a:close/>
                  <a:moveTo>
                    <a:pt x="1345" y="1589"/>
                  </a:moveTo>
                  <a:lnTo>
                    <a:pt x="1324" y="1589"/>
                  </a:lnTo>
                  <a:lnTo>
                    <a:pt x="1321" y="1589"/>
                  </a:lnTo>
                  <a:lnTo>
                    <a:pt x="1317" y="1589"/>
                  </a:lnTo>
                  <a:lnTo>
                    <a:pt x="1317" y="1589"/>
                  </a:lnTo>
                  <a:lnTo>
                    <a:pt x="1317" y="1589"/>
                  </a:lnTo>
                  <a:lnTo>
                    <a:pt x="1324" y="1589"/>
                  </a:lnTo>
                  <a:lnTo>
                    <a:pt x="1331" y="1589"/>
                  </a:lnTo>
                  <a:lnTo>
                    <a:pt x="1338" y="1589"/>
                  </a:lnTo>
                  <a:lnTo>
                    <a:pt x="1342" y="1589"/>
                  </a:lnTo>
                  <a:lnTo>
                    <a:pt x="1345" y="1589"/>
                  </a:lnTo>
                  <a:lnTo>
                    <a:pt x="1349" y="1586"/>
                  </a:lnTo>
                  <a:lnTo>
                    <a:pt x="1352" y="1582"/>
                  </a:lnTo>
                  <a:lnTo>
                    <a:pt x="1356" y="1579"/>
                  </a:lnTo>
                  <a:lnTo>
                    <a:pt x="1359" y="1575"/>
                  </a:lnTo>
                  <a:lnTo>
                    <a:pt x="1363" y="1575"/>
                  </a:lnTo>
                  <a:lnTo>
                    <a:pt x="1366" y="1575"/>
                  </a:lnTo>
                  <a:lnTo>
                    <a:pt x="1359" y="1575"/>
                  </a:lnTo>
                  <a:lnTo>
                    <a:pt x="1356" y="1579"/>
                  </a:lnTo>
                  <a:lnTo>
                    <a:pt x="1352" y="1582"/>
                  </a:lnTo>
                  <a:lnTo>
                    <a:pt x="1349" y="1586"/>
                  </a:lnTo>
                  <a:lnTo>
                    <a:pt x="1345" y="1589"/>
                  </a:lnTo>
                  <a:lnTo>
                    <a:pt x="1345" y="1589"/>
                  </a:lnTo>
                  <a:close/>
                  <a:moveTo>
                    <a:pt x="1349" y="1783"/>
                  </a:moveTo>
                  <a:lnTo>
                    <a:pt x="1345" y="1755"/>
                  </a:lnTo>
                  <a:lnTo>
                    <a:pt x="1345" y="1762"/>
                  </a:lnTo>
                  <a:lnTo>
                    <a:pt x="1349" y="1783"/>
                  </a:lnTo>
                  <a:close/>
                  <a:moveTo>
                    <a:pt x="1518" y="1374"/>
                  </a:moveTo>
                  <a:lnTo>
                    <a:pt x="1518" y="1374"/>
                  </a:lnTo>
                  <a:lnTo>
                    <a:pt x="1518" y="1374"/>
                  </a:lnTo>
                  <a:lnTo>
                    <a:pt x="1518" y="1374"/>
                  </a:lnTo>
                  <a:lnTo>
                    <a:pt x="1518" y="1374"/>
                  </a:lnTo>
                  <a:close/>
                  <a:moveTo>
                    <a:pt x="1525" y="1797"/>
                  </a:moveTo>
                  <a:lnTo>
                    <a:pt x="1521" y="1797"/>
                  </a:lnTo>
                  <a:lnTo>
                    <a:pt x="1518" y="1797"/>
                  </a:lnTo>
                  <a:lnTo>
                    <a:pt x="1518" y="1797"/>
                  </a:lnTo>
                  <a:lnTo>
                    <a:pt x="1514" y="1797"/>
                  </a:lnTo>
                  <a:lnTo>
                    <a:pt x="1518" y="1797"/>
                  </a:lnTo>
                  <a:lnTo>
                    <a:pt x="1525" y="1797"/>
                  </a:lnTo>
                  <a:close/>
                  <a:moveTo>
                    <a:pt x="1497" y="1381"/>
                  </a:moveTo>
                  <a:lnTo>
                    <a:pt x="1497" y="1381"/>
                  </a:lnTo>
                  <a:lnTo>
                    <a:pt x="1493" y="1381"/>
                  </a:lnTo>
                  <a:lnTo>
                    <a:pt x="1490" y="1378"/>
                  </a:lnTo>
                  <a:lnTo>
                    <a:pt x="1483" y="1378"/>
                  </a:lnTo>
                  <a:lnTo>
                    <a:pt x="1486" y="1378"/>
                  </a:lnTo>
                  <a:lnTo>
                    <a:pt x="1493" y="1381"/>
                  </a:lnTo>
                  <a:lnTo>
                    <a:pt x="1497" y="1381"/>
                  </a:lnTo>
                  <a:close/>
                  <a:moveTo>
                    <a:pt x="1458" y="1371"/>
                  </a:moveTo>
                  <a:lnTo>
                    <a:pt x="1462" y="1371"/>
                  </a:lnTo>
                  <a:lnTo>
                    <a:pt x="1462" y="1364"/>
                  </a:lnTo>
                  <a:lnTo>
                    <a:pt x="1458" y="1360"/>
                  </a:lnTo>
                  <a:lnTo>
                    <a:pt x="1458" y="1353"/>
                  </a:lnTo>
                  <a:lnTo>
                    <a:pt x="1454" y="1353"/>
                  </a:lnTo>
                  <a:lnTo>
                    <a:pt x="1454" y="1353"/>
                  </a:lnTo>
                  <a:lnTo>
                    <a:pt x="1454" y="1353"/>
                  </a:lnTo>
                  <a:lnTo>
                    <a:pt x="1458" y="1353"/>
                  </a:lnTo>
                  <a:lnTo>
                    <a:pt x="1458" y="1357"/>
                  </a:lnTo>
                  <a:lnTo>
                    <a:pt x="1462" y="1360"/>
                  </a:lnTo>
                  <a:lnTo>
                    <a:pt x="1462" y="1367"/>
                  </a:lnTo>
                  <a:lnTo>
                    <a:pt x="1462" y="1367"/>
                  </a:lnTo>
                  <a:lnTo>
                    <a:pt x="1462" y="1374"/>
                  </a:lnTo>
                  <a:lnTo>
                    <a:pt x="1462" y="1378"/>
                  </a:lnTo>
                  <a:lnTo>
                    <a:pt x="1462" y="1385"/>
                  </a:lnTo>
                  <a:lnTo>
                    <a:pt x="1465" y="1381"/>
                  </a:lnTo>
                  <a:lnTo>
                    <a:pt x="1462" y="1385"/>
                  </a:lnTo>
                  <a:lnTo>
                    <a:pt x="1462" y="1385"/>
                  </a:lnTo>
                  <a:lnTo>
                    <a:pt x="1458" y="1381"/>
                  </a:lnTo>
                  <a:lnTo>
                    <a:pt x="1458" y="1378"/>
                  </a:lnTo>
                  <a:lnTo>
                    <a:pt x="1458" y="1371"/>
                  </a:lnTo>
                  <a:close/>
                  <a:moveTo>
                    <a:pt x="1447" y="1360"/>
                  </a:moveTo>
                  <a:lnTo>
                    <a:pt x="1447" y="1360"/>
                  </a:lnTo>
                  <a:lnTo>
                    <a:pt x="1447" y="1360"/>
                  </a:lnTo>
                  <a:lnTo>
                    <a:pt x="1447" y="1360"/>
                  </a:lnTo>
                  <a:lnTo>
                    <a:pt x="1447" y="1360"/>
                  </a:lnTo>
                  <a:lnTo>
                    <a:pt x="1447" y="1360"/>
                  </a:lnTo>
                  <a:close/>
                  <a:moveTo>
                    <a:pt x="1419" y="1617"/>
                  </a:moveTo>
                  <a:lnTo>
                    <a:pt x="1419" y="1617"/>
                  </a:lnTo>
                  <a:lnTo>
                    <a:pt x="1419" y="1617"/>
                  </a:lnTo>
                  <a:lnTo>
                    <a:pt x="1412" y="1617"/>
                  </a:lnTo>
                  <a:lnTo>
                    <a:pt x="1412" y="1617"/>
                  </a:lnTo>
                  <a:lnTo>
                    <a:pt x="1419" y="1617"/>
                  </a:lnTo>
                  <a:close/>
                  <a:moveTo>
                    <a:pt x="1409" y="1378"/>
                  </a:moveTo>
                  <a:lnTo>
                    <a:pt x="1409" y="1378"/>
                  </a:lnTo>
                  <a:lnTo>
                    <a:pt x="1405" y="1378"/>
                  </a:lnTo>
                  <a:lnTo>
                    <a:pt x="1409" y="1378"/>
                  </a:lnTo>
                  <a:lnTo>
                    <a:pt x="1409" y="1378"/>
                  </a:lnTo>
                  <a:lnTo>
                    <a:pt x="1409" y="1378"/>
                  </a:lnTo>
                  <a:close/>
                  <a:moveTo>
                    <a:pt x="1405" y="1378"/>
                  </a:moveTo>
                  <a:lnTo>
                    <a:pt x="1405" y="1378"/>
                  </a:lnTo>
                  <a:lnTo>
                    <a:pt x="1405" y="1378"/>
                  </a:lnTo>
                  <a:lnTo>
                    <a:pt x="1405" y="1378"/>
                  </a:lnTo>
                  <a:lnTo>
                    <a:pt x="1405" y="1378"/>
                  </a:lnTo>
                  <a:close/>
                  <a:moveTo>
                    <a:pt x="1426" y="1755"/>
                  </a:moveTo>
                  <a:lnTo>
                    <a:pt x="1433" y="1744"/>
                  </a:lnTo>
                  <a:lnTo>
                    <a:pt x="1437" y="1737"/>
                  </a:lnTo>
                  <a:lnTo>
                    <a:pt x="1444" y="1730"/>
                  </a:lnTo>
                  <a:lnTo>
                    <a:pt x="1451" y="1727"/>
                  </a:lnTo>
                  <a:lnTo>
                    <a:pt x="1451" y="1727"/>
                  </a:lnTo>
                  <a:lnTo>
                    <a:pt x="1454" y="1727"/>
                  </a:lnTo>
                  <a:lnTo>
                    <a:pt x="1462" y="1723"/>
                  </a:lnTo>
                  <a:lnTo>
                    <a:pt x="1454" y="1727"/>
                  </a:lnTo>
                  <a:lnTo>
                    <a:pt x="1447" y="1730"/>
                  </a:lnTo>
                  <a:lnTo>
                    <a:pt x="1437" y="1737"/>
                  </a:lnTo>
                  <a:lnTo>
                    <a:pt x="1430" y="1748"/>
                  </a:lnTo>
                  <a:lnTo>
                    <a:pt x="1430" y="1751"/>
                  </a:lnTo>
                  <a:lnTo>
                    <a:pt x="1426" y="1755"/>
                  </a:lnTo>
                  <a:close/>
                  <a:moveTo>
                    <a:pt x="1486" y="1737"/>
                  </a:moveTo>
                  <a:lnTo>
                    <a:pt x="1479" y="1730"/>
                  </a:lnTo>
                  <a:lnTo>
                    <a:pt x="1472" y="1727"/>
                  </a:lnTo>
                  <a:lnTo>
                    <a:pt x="1479" y="1730"/>
                  </a:lnTo>
                  <a:lnTo>
                    <a:pt x="1486" y="1737"/>
                  </a:lnTo>
                  <a:close/>
                  <a:moveTo>
                    <a:pt x="1539" y="1374"/>
                  </a:moveTo>
                  <a:lnTo>
                    <a:pt x="1539" y="1378"/>
                  </a:lnTo>
                  <a:lnTo>
                    <a:pt x="1539" y="1378"/>
                  </a:lnTo>
                  <a:lnTo>
                    <a:pt x="1539" y="1378"/>
                  </a:lnTo>
                  <a:lnTo>
                    <a:pt x="1536" y="1374"/>
                  </a:lnTo>
                  <a:lnTo>
                    <a:pt x="1536" y="1374"/>
                  </a:lnTo>
                  <a:lnTo>
                    <a:pt x="1532" y="1374"/>
                  </a:lnTo>
                  <a:lnTo>
                    <a:pt x="1532" y="1374"/>
                  </a:lnTo>
                  <a:lnTo>
                    <a:pt x="1532" y="1374"/>
                  </a:lnTo>
                  <a:lnTo>
                    <a:pt x="1536" y="1374"/>
                  </a:lnTo>
                  <a:lnTo>
                    <a:pt x="1539" y="1374"/>
                  </a:lnTo>
                  <a:close/>
                  <a:moveTo>
                    <a:pt x="1528" y="1374"/>
                  </a:moveTo>
                  <a:lnTo>
                    <a:pt x="1528" y="1374"/>
                  </a:lnTo>
                  <a:lnTo>
                    <a:pt x="1528" y="1374"/>
                  </a:lnTo>
                  <a:lnTo>
                    <a:pt x="1528" y="1374"/>
                  </a:lnTo>
                  <a:lnTo>
                    <a:pt x="1525" y="1374"/>
                  </a:lnTo>
                  <a:lnTo>
                    <a:pt x="1525" y="1374"/>
                  </a:lnTo>
                  <a:lnTo>
                    <a:pt x="1525" y="1374"/>
                  </a:lnTo>
                  <a:lnTo>
                    <a:pt x="1528" y="1374"/>
                  </a:lnTo>
                  <a:lnTo>
                    <a:pt x="1528" y="1374"/>
                  </a:lnTo>
                  <a:close/>
                  <a:moveTo>
                    <a:pt x="1514" y="1374"/>
                  </a:moveTo>
                  <a:lnTo>
                    <a:pt x="1514" y="1378"/>
                  </a:lnTo>
                  <a:lnTo>
                    <a:pt x="1518" y="1374"/>
                  </a:lnTo>
                  <a:lnTo>
                    <a:pt x="1518" y="1374"/>
                  </a:lnTo>
                  <a:lnTo>
                    <a:pt x="1521" y="1378"/>
                  </a:lnTo>
                  <a:lnTo>
                    <a:pt x="1518" y="1378"/>
                  </a:lnTo>
                  <a:lnTo>
                    <a:pt x="1514" y="1374"/>
                  </a:lnTo>
                  <a:lnTo>
                    <a:pt x="1514" y="1378"/>
                  </a:lnTo>
                  <a:lnTo>
                    <a:pt x="1514" y="1378"/>
                  </a:lnTo>
                  <a:lnTo>
                    <a:pt x="1511" y="1374"/>
                  </a:lnTo>
                  <a:lnTo>
                    <a:pt x="1511" y="1374"/>
                  </a:lnTo>
                  <a:lnTo>
                    <a:pt x="1511" y="1374"/>
                  </a:lnTo>
                  <a:lnTo>
                    <a:pt x="1514" y="1374"/>
                  </a:lnTo>
                  <a:close/>
                  <a:moveTo>
                    <a:pt x="1504" y="1374"/>
                  </a:moveTo>
                  <a:lnTo>
                    <a:pt x="1504" y="1374"/>
                  </a:lnTo>
                  <a:lnTo>
                    <a:pt x="1500" y="1374"/>
                  </a:lnTo>
                  <a:lnTo>
                    <a:pt x="1497" y="1374"/>
                  </a:lnTo>
                  <a:lnTo>
                    <a:pt x="1497" y="1374"/>
                  </a:lnTo>
                  <a:lnTo>
                    <a:pt x="1500" y="1374"/>
                  </a:lnTo>
                  <a:lnTo>
                    <a:pt x="1504" y="1374"/>
                  </a:lnTo>
                  <a:close/>
                  <a:moveTo>
                    <a:pt x="1444" y="1360"/>
                  </a:moveTo>
                  <a:lnTo>
                    <a:pt x="1440" y="1357"/>
                  </a:lnTo>
                  <a:lnTo>
                    <a:pt x="1440" y="1357"/>
                  </a:lnTo>
                  <a:lnTo>
                    <a:pt x="1444" y="1357"/>
                  </a:lnTo>
                  <a:lnTo>
                    <a:pt x="1444" y="1360"/>
                  </a:lnTo>
                  <a:close/>
                  <a:moveTo>
                    <a:pt x="1402" y="1360"/>
                  </a:moveTo>
                  <a:lnTo>
                    <a:pt x="1412" y="1364"/>
                  </a:lnTo>
                  <a:lnTo>
                    <a:pt x="1416" y="1367"/>
                  </a:lnTo>
                  <a:lnTo>
                    <a:pt x="1416" y="1367"/>
                  </a:lnTo>
                  <a:lnTo>
                    <a:pt x="1412" y="1364"/>
                  </a:lnTo>
                  <a:lnTo>
                    <a:pt x="1409" y="1360"/>
                  </a:lnTo>
                  <a:lnTo>
                    <a:pt x="1405" y="1360"/>
                  </a:lnTo>
                  <a:lnTo>
                    <a:pt x="1398" y="1360"/>
                  </a:lnTo>
                  <a:lnTo>
                    <a:pt x="1395" y="1357"/>
                  </a:lnTo>
                  <a:lnTo>
                    <a:pt x="1391" y="1357"/>
                  </a:lnTo>
                  <a:lnTo>
                    <a:pt x="1391" y="1357"/>
                  </a:lnTo>
                  <a:lnTo>
                    <a:pt x="1391" y="1357"/>
                  </a:lnTo>
                  <a:lnTo>
                    <a:pt x="1395" y="1357"/>
                  </a:lnTo>
                  <a:lnTo>
                    <a:pt x="1402" y="1360"/>
                  </a:lnTo>
                  <a:close/>
                  <a:moveTo>
                    <a:pt x="1363" y="1406"/>
                  </a:moveTo>
                  <a:lnTo>
                    <a:pt x="1384" y="1413"/>
                  </a:lnTo>
                  <a:lnTo>
                    <a:pt x="1384" y="1413"/>
                  </a:lnTo>
                  <a:lnTo>
                    <a:pt x="1363" y="1406"/>
                  </a:lnTo>
                  <a:lnTo>
                    <a:pt x="1359" y="1406"/>
                  </a:lnTo>
                  <a:lnTo>
                    <a:pt x="1356" y="1406"/>
                  </a:lnTo>
                  <a:lnTo>
                    <a:pt x="1349" y="1406"/>
                  </a:lnTo>
                  <a:lnTo>
                    <a:pt x="1352" y="1406"/>
                  </a:lnTo>
                  <a:lnTo>
                    <a:pt x="1363" y="1406"/>
                  </a:lnTo>
                  <a:close/>
                  <a:moveTo>
                    <a:pt x="1380" y="1568"/>
                  </a:moveTo>
                  <a:lnTo>
                    <a:pt x="1380" y="1568"/>
                  </a:lnTo>
                  <a:lnTo>
                    <a:pt x="1380" y="1568"/>
                  </a:lnTo>
                  <a:lnTo>
                    <a:pt x="1377" y="1572"/>
                  </a:lnTo>
                  <a:lnTo>
                    <a:pt x="1377" y="1575"/>
                  </a:lnTo>
                  <a:lnTo>
                    <a:pt x="1373" y="1575"/>
                  </a:lnTo>
                  <a:lnTo>
                    <a:pt x="1377" y="1572"/>
                  </a:lnTo>
                  <a:lnTo>
                    <a:pt x="1377" y="1568"/>
                  </a:lnTo>
                  <a:lnTo>
                    <a:pt x="1380" y="1568"/>
                  </a:lnTo>
                  <a:lnTo>
                    <a:pt x="1380" y="1568"/>
                  </a:lnTo>
                  <a:close/>
                  <a:moveTo>
                    <a:pt x="1307" y="1240"/>
                  </a:moveTo>
                  <a:lnTo>
                    <a:pt x="1303" y="1240"/>
                  </a:lnTo>
                  <a:lnTo>
                    <a:pt x="1303" y="1244"/>
                  </a:lnTo>
                  <a:lnTo>
                    <a:pt x="1307" y="1240"/>
                  </a:lnTo>
                  <a:lnTo>
                    <a:pt x="1307" y="1240"/>
                  </a:lnTo>
                  <a:close/>
                  <a:moveTo>
                    <a:pt x="1303" y="1244"/>
                  </a:moveTo>
                  <a:lnTo>
                    <a:pt x="1303" y="1244"/>
                  </a:lnTo>
                  <a:lnTo>
                    <a:pt x="1303" y="1244"/>
                  </a:lnTo>
                  <a:lnTo>
                    <a:pt x="1303" y="1244"/>
                  </a:lnTo>
                  <a:lnTo>
                    <a:pt x="1303" y="1244"/>
                  </a:lnTo>
                  <a:close/>
                  <a:moveTo>
                    <a:pt x="1236" y="1424"/>
                  </a:moveTo>
                  <a:lnTo>
                    <a:pt x="1236" y="1424"/>
                  </a:lnTo>
                  <a:lnTo>
                    <a:pt x="1236" y="1420"/>
                  </a:lnTo>
                  <a:lnTo>
                    <a:pt x="1233" y="1417"/>
                  </a:lnTo>
                  <a:lnTo>
                    <a:pt x="1229" y="1417"/>
                  </a:lnTo>
                  <a:lnTo>
                    <a:pt x="1233" y="1420"/>
                  </a:lnTo>
                  <a:lnTo>
                    <a:pt x="1236" y="1424"/>
                  </a:lnTo>
                  <a:close/>
                  <a:moveTo>
                    <a:pt x="1225" y="1410"/>
                  </a:moveTo>
                  <a:lnTo>
                    <a:pt x="1222" y="1410"/>
                  </a:lnTo>
                  <a:lnTo>
                    <a:pt x="1222" y="1410"/>
                  </a:lnTo>
                  <a:lnTo>
                    <a:pt x="1222" y="1410"/>
                  </a:lnTo>
                  <a:lnTo>
                    <a:pt x="1225" y="1410"/>
                  </a:lnTo>
                  <a:close/>
                  <a:moveTo>
                    <a:pt x="1225" y="1410"/>
                  </a:moveTo>
                  <a:lnTo>
                    <a:pt x="1225" y="1413"/>
                  </a:lnTo>
                  <a:lnTo>
                    <a:pt x="1225" y="1413"/>
                  </a:lnTo>
                  <a:lnTo>
                    <a:pt x="1225" y="1413"/>
                  </a:lnTo>
                  <a:lnTo>
                    <a:pt x="1225" y="1410"/>
                  </a:lnTo>
                  <a:close/>
                  <a:moveTo>
                    <a:pt x="1225" y="1413"/>
                  </a:moveTo>
                  <a:lnTo>
                    <a:pt x="1225" y="1413"/>
                  </a:lnTo>
                  <a:lnTo>
                    <a:pt x="1229" y="1417"/>
                  </a:lnTo>
                  <a:lnTo>
                    <a:pt x="1225" y="1413"/>
                  </a:lnTo>
                  <a:lnTo>
                    <a:pt x="1225" y="1413"/>
                  </a:lnTo>
                  <a:close/>
                  <a:moveTo>
                    <a:pt x="1236" y="1427"/>
                  </a:moveTo>
                  <a:lnTo>
                    <a:pt x="1236" y="1431"/>
                  </a:lnTo>
                  <a:lnTo>
                    <a:pt x="1236" y="1434"/>
                  </a:lnTo>
                  <a:lnTo>
                    <a:pt x="1236" y="1431"/>
                  </a:lnTo>
                  <a:lnTo>
                    <a:pt x="1236" y="1427"/>
                  </a:lnTo>
                  <a:close/>
                  <a:moveTo>
                    <a:pt x="1271" y="1565"/>
                  </a:moveTo>
                  <a:lnTo>
                    <a:pt x="1271" y="1561"/>
                  </a:lnTo>
                  <a:lnTo>
                    <a:pt x="1271" y="1561"/>
                  </a:lnTo>
                  <a:lnTo>
                    <a:pt x="1275" y="1561"/>
                  </a:lnTo>
                  <a:lnTo>
                    <a:pt x="1278" y="1561"/>
                  </a:lnTo>
                  <a:lnTo>
                    <a:pt x="1275" y="1561"/>
                  </a:lnTo>
                  <a:lnTo>
                    <a:pt x="1271" y="1561"/>
                  </a:lnTo>
                  <a:lnTo>
                    <a:pt x="1271" y="1565"/>
                  </a:lnTo>
                  <a:close/>
                  <a:moveTo>
                    <a:pt x="1289" y="1677"/>
                  </a:moveTo>
                  <a:lnTo>
                    <a:pt x="1292" y="1677"/>
                  </a:lnTo>
                  <a:lnTo>
                    <a:pt x="1299" y="1674"/>
                  </a:lnTo>
                  <a:lnTo>
                    <a:pt x="1307" y="1670"/>
                  </a:lnTo>
                  <a:lnTo>
                    <a:pt x="1296" y="1677"/>
                  </a:lnTo>
                  <a:lnTo>
                    <a:pt x="1289" y="1677"/>
                  </a:lnTo>
                  <a:close/>
                  <a:moveTo>
                    <a:pt x="1384" y="1765"/>
                  </a:moveTo>
                  <a:lnTo>
                    <a:pt x="1370" y="1765"/>
                  </a:lnTo>
                  <a:lnTo>
                    <a:pt x="1370" y="1765"/>
                  </a:lnTo>
                  <a:lnTo>
                    <a:pt x="1366" y="1772"/>
                  </a:lnTo>
                  <a:lnTo>
                    <a:pt x="1363" y="1776"/>
                  </a:lnTo>
                  <a:lnTo>
                    <a:pt x="1356" y="1783"/>
                  </a:lnTo>
                  <a:lnTo>
                    <a:pt x="1356" y="1783"/>
                  </a:lnTo>
                  <a:lnTo>
                    <a:pt x="1352" y="1783"/>
                  </a:lnTo>
                  <a:lnTo>
                    <a:pt x="1356" y="1783"/>
                  </a:lnTo>
                  <a:lnTo>
                    <a:pt x="1356" y="1779"/>
                  </a:lnTo>
                  <a:lnTo>
                    <a:pt x="1359" y="1779"/>
                  </a:lnTo>
                  <a:lnTo>
                    <a:pt x="1359" y="1776"/>
                  </a:lnTo>
                  <a:lnTo>
                    <a:pt x="1363" y="1772"/>
                  </a:lnTo>
                  <a:lnTo>
                    <a:pt x="1366" y="1769"/>
                  </a:lnTo>
                  <a:lnTo>
                    <a:pt x="1370" y="1765"/>
                  </a:lnTo>
                  <a:lnTo>
                    <a:pt x="1370" y="1765"/>
                  </a:lnTo>
                  <a:lnTo>
                    <a:pt x="1388" y="1765"/>
                  </a:lnTo>
                  <a:lnTo>
                    <a:pt x="1391" y="1769"/>
                  </a:lnTo>
                  <a:lnTo>
                    <a:pt x="1391" y="1769"/>
                  </a:lnTo>
                  <a:lnTo>
                    <a:pt x="1388" y="1769"/>
                  </a:lnTo>
                  <a:lnTo>
                    <a:pt x="1384" y="1765"/>
                  </a:lnTo>
                  <a:close/>
                  <a:moveTo>
                    <a:pt x="1402" y="1772"/>
                  </a:moveTo>
                  <a:lnTo>
                    <a:pt x="1405" y="1769"/>
                  </a:lnTo>
                  <a:lnTo>
                    <a:pt x="1405" y="1769"/>
                  </a:lnTo>
                  <a:lnTo>
                    <a:pt x="1395" y="1779"/>
                  </a:lnTo>
                  <a:lnTo>
                    <a:pt x="1402" y="1772"/>
                  </a:lnTo>
                  <a:close/>
                  <a:moveTo>
                    <a:pt x="1423" y="1772"/>
                  </a:moveTo>
                  <a:lnTo>
                    <a:pt x="1423" y="1776"/>
                  </a:lnTo>
                  <a:lnTo>
                    <a:pt x="1423" y="1779"/>
                  </a:lnTo>
                  <a:lnTo>
                    <a:pt x="1423" y="1776"/>
                  </a:lnTo>
                  <a:lnTo>
                    <a:pt x="1423" y="1772"/>
                  </a:lnTo>
                  <a:close/>
                  <a:moveTo>
                    <a:pt x="1483" y="1966"/>
                  </a:moveTo>
                  <a:lnTo>
                    <a:pt x="1483" y="1959"/>
                  </a:lnTo>
                  <a:lnTo>
                    <a:pt x="1479" y="1949"/>
                  </a:lnTo>
                  <a:lnTo>
                    <a:pt x="1483" y="1956"/>
                  </a:lnTo>
                  <a:lnTo>
                    <a:pt x="1483" y="1959"/>
                  </a:lnTo>
                  <a:lnTo>
                    <a:pt x="1483" y="1963"/>
                  </a:lnTo>
                  <a:lnTo>
                    <a:pt x="1483" y="1966"/>
                  </a:lnTo>
                  <a:close/>
                  <a:moveTo>
                    <a:pt x="1479" y="1942"/>
                  </a:moveTo>
                  <a:lnTo>
                    <a:pt x="1479" y="1934"/>
                  </a:lnTo>
                  <a:lnTo>
                    <a:pt x="1479" y="1927"/>
                  </a:lnTo>
                  <a:lnTo>
                    <a:pt x="1483" y="1924"/>
                  </a:lnTo>
                  <a:lnTo>
                    <a:pt x="1479" y="1931"/>
                  </a:lnTo>
                  <a:lnTo>
                    <a:pt x="1479" y="1942"/>
                  </a:lnTo>
                  <a:close/>
                  <a:moveTo>
                    <a:pt x="1511" y="1913"/>
                  </a:moveTo>
                  <a:lnTo>
                    <a:pt x="1518" y="1920"/>
                  </a:lnTo>
                  <a:lnTo>
                    <a:pt x="1514" y="1917"/>
                  </a:lnTo>
                  <a:lnTo>
                    <a:pt x="1511" y="1913"/>
                  </a:lnTo>
                  <a:close/>
                  <a:moveTo>
                    <a:pt x="1543" y="1934"/>
                  </a:moveTo>
                  <a:lnTo>
                    <a:pt x="1543" y="1934"/>
                  </a:lnTo>
                  <a:lnTo>
                    <a:pt x="1543" y="1931"/>
                  </a:lnTo>
                  <a:lnTo>
                    <a:pt x="1536" y="1927"/>
                  </a:lnTo>
                  <a:lnTo>
                    <a:pt x="1528" y="1924"/>
                  </a:lnTo>
                  <a:lnTo>
                    <a:pt x="1525" y="1924"/>
                  </a:lnTo>
                  <a:lnTo>
                    <a:pt x="1521" y="1920"/>
                  </a:lnTo>
                  <a:lnTo>
                    <a:pt x="1525" y="1924"/>
                  </a:lnTo>
                  <a:lnTo>
                    <a:pt x="1532" y="1927"/>
                  </a:lnTo>
                  <a:lnTo>
                    <a:pt x="1539" y="1931"/>
                  </a:lnTo>
                  <a:lnTo>
                    <a:pt x="1543" y="1934"/>
                  </a:lnTo>
                  <a:lnTo>
                    <a:pt x="1557" y="1949"/>
                  </a:lnTo>
                  <a:lnTo>
                    <a:pt x="1543" y="1934"/>
                  </a:lnTo>
                  <a:close/>
                </a:path>
              </a:pathLst>
            </a:custGeom>
            <a:gradFill rotWithShape="1">
              <a:gsLst>
                <a:gs pos="0">
                  <a:schemeClr val="bg2"/>
                </a:gs>
                <a:gs pos="100000">
                  <a:schemeClr val="bg2">
                    <a:gamma/>
                    <a:tint val="5882"/>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grpSp>
          <p:nvGrpSpPr>
            <p:cNvPr id="145" name="Group 341"/>
            <p:cNvGrpSpPr>
              <a:grpSpLocks/>
            </p:cNvGrpSpPr>
            <p:nvPr userDrawn="1"/>
          </p:nvGrpSpPr>
          <p:grpSpPr bwMode="auto">
            <a:xfrm>
              <a:off x="3794" y="346"/>
              <a:ext cx="1173" cy="782"/>
              <a:chOff x="698" y="-2896"/>
              <a:chExt cx="1216" cy="793"/>
            </a:xfrm>
          </p:grpSpPr>
          <p:sp>
            <p:nvSpPr>
              <p:cNvPr id="148" name="Freeform 342">
                <a:extLst/>
              </p:cNvPr>
              <p:cNvSpPr>
                <a:spLocks/>
              </p:cNvSpPr>
              <p:nvPr userDrawn="1"/>
            </p:nvSpPr>
            <p:spPr bwMode="gray">
              <a:xfrm>
                <a:off x="1875" y="-2600"/>
                <a:ext cx="25" cy="18"/>
              </a:xfrm>
              <a:custGeom>
                <a:avLst/>
                <a:gdLst>
                  <a:gd name="T0" fmla="*/ 0 w 25"/>
                  <a:gd name="T1" fmla="*/ 7 h 18"/>
                  <a:gd name="T2" fmla="*/ 4 w 25"/>
                  <a:gd name="T3" fmla="*/ 14 h 18"/>
                  <a:gd name="T4" fmla="*/ 11 w 25"/>
                  <a:gd name="T5" fmla="*/ 18 h 18"/>
                  <a:gd name="T6" fmla="*/ 18 w 25"/>
                  <a:gd name="T7" fmla="*/ 18 h 18"/>
                  <a:gd name="T8" fmla="*/ 25 w 25"/>
                  <a:gd name="T9" fmla="*/ 14 h 18"/>
                  <a:gd name="T10" fmla="*/ 25 w 25"/>
                  <a:gd name="T11" fmla="*/ 14 h 18"/>
                  <a:gd name="T12" fmla="*/ 25 w 25"/>
                  <a:gd name="T13" fmla="*/ 11 h 18"/>
                  <a:gd name="T14" fmla="*/ 21 w 25"/>
                  <a:gd name="T15" fmla="*/ 7 h 18"/>
                  <a:gd name="T16" fmla="*/ 18 w 25"/>
                  <a:gd name="T17" fmla="*/ 0 h 18"/>
                  <a:gd name="T18" fmla="*/ 14 w 25"/>
                  <a:gd name="T19" fmla="*/ 0 h 18"/>
                  <a:gd name="T20" fmla="*/ 11 w 25"/>
                  <a:gd name="T21" fmla="*/ 0 h 18"/>
                  <a:gd name="T22" fmla="*/ 11 w 25"/>
                  <a:gd name="T23" fmla="*/ 0 h 18"/>
                  <a:gd name="T24" fmla="*/ 11 w 25"/>
                  <a:gd name="T25" fmla="*/ 0 h 18"/>
                  <a:gd name="T26" fmla="*/ 7 w 25"/>
                  <a:gd name="T27" fmla="*/ 0 h 18"/>
                  <a:gd name="T28" fmla="*/ 4 w 25"/>
                  <a:gd name="T29" fmla="*/ 4 h 18"/>
                  <a:gd name="T30" fmla="*/ 0 w 25"/>
                  <a:gd name="T31" fmla="*/ 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 h="18">
                    <a:moveTo>
                      <a:pt x="0" y="7"/>
                    </a:moveTo>
                    <a:lnTo>
                      <a:pt x="4" y="14"/>
                    </a:lnTo>
                    <a:lnTo>
                      <a:pt x="11" y="18"/>
                    </a:lnTo>
                    <a:lnTo>
                      <a:pt x="18" y="18"/>
                    </a:lnTo>
                    <a:lnTo>
                      <a:pt x="25" y="14"/>
                    </a:lnTo>
                    <a:lnTo>
                      <a:pt x="25" y="14"/>
                    </a:lnTo>
                    <a:lnTo>
                      <a:pt x="25" y="11"/>
                    </a:lnTo>
                    <a:lnTo>
                      <a:pt x="21" y="7"/>
                    </a:lnTo>
                    <a:lnTo>
                      <a:pt x="18" y="0"/>
                    </a:lnTo>
                    <a:lnTo>
                      <a:pt x="14" y="0"/>
                    </a:lnTo>
                    <a:lnTo>
                      <a:pt x="11" y="0"/>
                    </a:lnTo>
                    <a:lnTo>
                      <a:pt x="11" y="0"/>
                    </a:lnTo>
                    <a:lnTo>
                      <a:pt x="11" y="0"/>
                    </a:lnTo>
                    <a:lnTo>
                      <a:pt x="7" y="0"/>
                    </a:lnTo>
                    <a:lnTo>
                      <a:pt x="4" y="4"/>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49" name="Freeform 343">
                <a:extLst/>
              </p:cNvPr>
              <p:cNvSpPr>
                <a:spLocks/>
              </p:cNvSpPr>
              <p:nvPr userDrawn="1"/>
            </p:nvSpPr>
            <p:spPr bwMode="gray">
              <a:xfrm>
                <a:off x="1452" y="-2797"/>
                <a:ext cx="462" cy="694"/>
              </a:xfrm>
              <a:custGeom>
                <a:avLst/>
                <a:gdLst>
                  <a:gd name="T0" fmla="*/ 53 w 462"/>
                  <a:gd name="T1" fmla="*/ 162 h 694"/>
                  <a:gd name="T2" fmla="*/ 71 w 462"/>
                  <a:gd name="T3" fmla="*/ 179 h 694"/>
                  <a:gd name="T4" fmla="*/ 57 w 462"/>
                  <a:gd name="T5" fmla="*/ 208 h 694"/>
                  <a:gd name="T6" fmla="*/ 29 w 462"/>
                  <a:gd name="T7" fmla="*/ 222 h 694"/>
                  <a:gd name="T8" fmla="*/ 0 w 462"/>
                  <a:gd name="T9" fmla="*/ 236 h 694"/>
                  <a:gd name="T10" fmla="*/ 25 w 462"/>
                  <a:gd name="T11" fmla="*/ 267 h 694"/>
                  <a:gd name="T12" fmla="*/ 53 w 462"/>
                  <a:gd name="T13" fmla="*/ 271 h 694"/>
                  <a:gd name="T14" fmla="*/ 39 w 462"/>
                  <a:gd name="T15" fmla="*/ 285 h 694"/>
                  <a:gd name="T16" fmla="*/ 22 w 462"/>
                  <a:gd name="T17" fmla="*/ 285 h 694"/>
                  <a:gd name="T18" fmla="*/ 25 w 462"/>
                  <a:gd name="T19" fmla="*/ 310 h 694"/>
                  <a:gd name="T20" fmla="*/ 50 w 462"/>
                  <a:gd name="T21" fmla="*/ 334 h 694"/>
                  <a:gd name="T22" fmla="*/ 106 w 462"/>
                  <a:gd name="T23" fmla="*/ 317 h 694"/>
                  <a:gd name="T24" fmla="*/ 131 w 462"/>
                  <a:gd name="T25" fmla="*/ 334 h 694"/>
                  <a:gd name="T26" fmla="*/ 148 w 462"/>
                  <a:gd name="T27" fmla="*/ 405 h 694"/>
                  <a:gd name="T28" fmla="*/ 148 w 462"/>
                  <a:gd name="T29" fmla="*/ 430 h 694"/>
                  <a:gd name="T30" fmla="*/ 145 w 462"/>
                  <a:gd name="T31" fmla="*/ 454 h 694"/>
                  <a:gd name="T32" fmla="*/ 159 w 462"/>
                  <a:gd name="T33" fmla="*/ 454 h 694"/>
                  <a:gd name="T34" fmla="*/ 177 w 462"/>
                  <a:gd name="T35" fmla="*/ 472 h 694"/>
                  <a:gd name="T36" fmla="*/ 162 w 462"/>
                  <a:gd name="T37" fmla="*/ 479 h 694"/>
                  <a:gd name="T38" fmla="*/ 180 w 462"/>
                  <a:gd name="T39" fmla="*/ 496 h 694"/>
                  <a:gd name="T40" fmla="*/ 166 w 462"/>
                  <a:gd name="T41" fmla="*/ 532 h 694"/>
                  <a:gd name="T42" fmla="*/ 159 w 462"/>
                  <a:gd name="T43" fmla="*/ 570 h 694"/>
                  <a:gd name="T44" fmla="*/ 187 w 462"/>
                  <a:gd name="T45" fmla="*/ 651 h 694"/>
                  <a:gd name="T46" fmla="*/ 219 w 462"/>
                  <a:gd name="T47" fmla="*/ 680 h 694"/>
                  <a:gd name="T48" fmla="*/ 222 w 462"/>
                  <a:gd name="T49" fmla="*/ 683 h 694"/>
                  <a:gd name="T50" fmla="*/ 247 w 462"/>
                  <a:gd name="T51" fmla="*/ 669 h 694"/>
                  <a:gd name="T52" fmla="*/ 258 w 462"/>
                  <a:gd name="T53" fmla="*/ 637 h 694"/>
                  <a:gd name="T54" fmla="*/ 275 w 462"/>
                  <a:gd name="T55" fmla="*/ 595 h 694"/>
                  <a:gd name="T56" fmla="*/ 303 w 462"/>
                  <a:gd name="T57" fmla="*/ 577 h 694"/>
                  <a:gd name="T58" fmla="*/ 342 w 462"/>
                  <a:gd name="T59" fmla="*/ 542 h 694"/>
                  <a:gd name="T60" fmla="*/ 367 w 462"/>
                  <a:gd name="T61" fmla="*/ 532 h 694"/>
                  <a:gd name="T62" fmla="*/ 388 w 462"/>
                  <a:gd name="T63" fmla="*/ 514 h 694"/>
                  <a:gd name="T64" fmla="*/ 395 w 462"/>
                  <a:gd name="T65" fmla="*/ 489 h 694"/>
                  <a:gd name="T66" fmla="*/ 356 w 462"/>
                  <a:gd name="T67" fmla="*/ 496 h 694"/>
                  <a:gd name="T68" fmla="*/ 367 w 462"/>
                  <a:gd name="T69" fmla="*/ 493 h 694"/>
                  <a:gd name="T70" fmla="*/ 377 w 462"/>
                  <a:gd name="T71" fmla="*/ 458 h 694"/>
                  <a:gd name="T72" fmla="*/ 395 w 462"/>
                  <a:gd name="T73" fmla="*/ 472 h 694"/>
                  <a:gd name="T74" fmla="*/ 402 w 462"/>
                  <a:gd name="T75" fmla="*/ 440 h 694"/>
                  <a:gd name="T76" fmla="*/ 402 w 462"/>
                  <a:gd name="T77" fmla="*/ 405 h 694"/>
                  <a:gd name="T78" fmla="*/ 434 w 462"/>
                  <a:gd name="T79" fmla="*/ 384 h 694"/>
                  <a:gd name="T80" fmla="*/ 437 w 462"/>
                  <a:gd name="T81" fmla="*/ 334 h 694"/>
                  <a:gd name="T82" fmla="*/ 402 w 462"/>
                  <a:gd name="T83" fmla="*/ 324 h 694"/>
                  <a:gd name="T84" fmla="*/ 398 w 462"/>
                  <a:gd name="T85" fmla="*/ 282 h 694"/>
                  <a:gd name="T86" fmla="*/ 398 w 462"/>
                  <a:gd name="T87" fmla="*/ 246 h 694"/>
                  <a:gd name="T88" fmla="*/ 413 w 462"/>
                  <a:gd name="T89" fmla="*/ 179 h 694"/>
                  <a:gd name="T90" fmla="*/ 430 w 462"/>
                  <a:gd name="T91" fmla="*/ 158 h 694"/>
                  <a:gd name="T92" fmla="*/ 420 w 462"/>
                  <a:gd name="T93" fmla="*/ 144 h 694"/>
                  <a:gd name="T94" fmla="*/ 458 w 462"/>
                  <a:gd name="T95" fmla="*/ 95 h 694"/>
                  <a:gd name="T96" fmla="*/ 434 w 462"/>
                  <a:gd name="T97" fmla="*/ 77 h 694"/>
                  <a:gd name="T98" fmla="*/ 427 w 462"/>
                  <a:gd name="T99" fmla="*/ 102 h 694"/>
                  <a:gd name="T100" fmla="*/ 377 w 462"/>
                  <a:gd name="T101" fmla="*/ 141 h 694"/>
                  <a:gd name="T102" fmla="*/ 416 w 462"/>
                  <a:gd name="T103" fmla="*/ 67 h 694"/>
                  <a:gd name="T104" fmla="*/ 377 w 462"/>
                  <a:gd name="T105" fmla="*/ 88 h 694"/>
                  <a:gd name="T106" fmla="*/ 377 w 462"/>
                  <a:gd name="T107" fmla="*/ 60 h 694"/>
                  <a:gd name="T108" fmla="*/ 349 w 462"/>
                  <a:gd name="T109" fmla="*/ 63 h 694"/>
                  <a:gd name="T110" fmla="*/ 388 w 462"/>
                  <a:gd name="T111" fmla="*/ 45 h 694"/>
                  <a:gd name="T112" fmla="*/ 356 w 462"/>
                  <a:gd name="T113" fmla="*/ 17 h 694"/>
                  <a:gd name="T114" fmla="*/ 303 w 462"/>
                  <a:gd name="T115" fmla="*/ 38 h 694"/>
                  <a:gd name="T116" fmla="*/ 339 w 462"/>
                  <a:gd name="T117" fmla="*/ 10 h 694"/>
                  <a:gd name="T118" fmla="*/ 229 w 462"/>
                  <a:gd name="T119" fmla="*/ 35 h 694"/>
                  <a:gd name="T120" fmla="*/ 173 w 462"/>
                  <a:gd name="T121" fmla="*/ 56 h 694"/>
                  <a:gd name="T122" fmla="*/ 103 w 462"/>
                  <a:gd name="T123" fmla="*/ 84 h 694"/>
                  <a:gd name="T124" fmla="*/ 99 w 462"/>
                  <a:gd name="T125" fmla="*/ 127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62" h="694">
                    <a:moveTo>
                      <a:pt x="71" y="134"/>
                    </a:moveTo>
                    <a:lnTo>
                      <a:pt x="57" y="137"/>
                    </a:lnTo>
                    <a:lnTo>
                      <a:pt x="60" y="137"/>
                    </a:lnTo>
                    <a:lnTo>
                      <a:pt x="57" y="141"/>
                    </a:lnTo>
                    <a:lnTo>
                      <a:pt x="53" y="148"/>
                    </a:lnTo>
                    <a:lnTo>
                      <a:pt x="53" y="148"/>
                    </a:lnTo>
                    <a:lnTo>
                      <a:pt x="50" y="151"/>
                    </a:lnTo>
                    <a:lnTo>
                      <a:pt x="50" y="155"/>
                    </a:lnTo>
                    <a:lnTo>
                      <a:pt x="53" y="162"/>
                    </a:lnTo>
                    <a:lnTo>
                      <a:pt x="53" y="162"/>
                    </a:lnTo>
                    <a:lnTo>
                      <a:pt x="57" y="162"/>
                    </a:lnTo>
                    <a:lnTo>
                      <a:pt x="64" y="165"/>
                    </a:lnTo>
                    <a:lnTo>
                      <a:pt x="71" y="165"/>
                    </a:lnTo>
                    <a:lnTo>
                      <a:pt x="71" y="165"/>
                    </a:lnTo>
                    <a:lnTo>
                      <a:pt x="71" y="169"/>
                    </a:lnTo>
                    <a:lnTo>
                      <a:pt x="71" y="172"/>
                    </a:lnTo>
                    <a:lnTo>
                      <a:pt x="71" y="176"/>
                    </a:lnTo>
                    <a:lnTo>
                      <a:pt x="71" y="179"/>
                    </a:lnTo>
                    <a:lnTo>
                      <a:pt x="71" y="183"/>
                    </a:lnTo>
                    <a:lnTo>
                      <a:pt x="71" y="186"/>
                    </a:lnTo>
                    <a:lnTo>
                      <a:pt x="71" y="193"/>
                    </a:lnTo>
                    <a:lnTo>
                      <a:pt x="71" y="197"/>
                    </a:lnTo>
                    <a:lnTo>
                      <a:pt x="71" y="201"/>
                    </a:lnTo>
                    <a:lnTo>
                      <a:pt x="67" y="204"/>
                    </a:lnTo>
                    <a:lnTo>
                      <a:pt x="64" y="204"/>
                    </a:lnTo>
                    <a:lnTo>
                      <a:pt x="60" y="204"/>
                    </a:lnTo>
                    <a:lnTo>
                      <a:pt x="57" y="208"/>
                    </a:lnTo>
                    <a:lnTo>
                      <a:pt x="57" y="211"/>
                    </a:lnTo>
                    <a:lnTo>
                      <a:pt x="53" y="211"/>
                    </a:lnTo>
                    <a:lnTo>
                      <a:pt x="50" y="211"/>
                    </a:lnTo>
                    <a:lnTo>
                      <a:pt x="46" y="211"/>
                    </a:lnTo>
                    <a:lnTo>
                      <a:pt x="46" y="211"/>
                    </a:lnTo>
                    <a:lnTo>
                      <a:pt x="43" y="215"/>
                    </a:lnTo>
                    <a:lnTo>
                      <a:pt x="39" y="218"/>
                    </a:lnTo>
                    <a:lnTo>
                      <a:pt x="32" y="222"/>
                    </a:lnTo>
                    <a:lnTo>
                      <a:pt x="29" y="222"/>
                    </a:lnTo>
                    <a:lnTo>
                      <a:pt x="22" y="225"/>
                    </a:lnTo>
                    <a:lnTo>
                      <a:pt x="22" y="225"/>
                    </a:lnTo>
                    <a:lnTo>
                      <a:pt x="18" y="225"/>
                    </a:lnTo>
                    <a:lnTo>
                      <a:pt x="14" y="225"/>
                    </a:lnTo>
                    <a:lnTo>
                      <a:pt x="11" y="229"/>
                    </a:lnTo>
                    <a:lnTo>
                      <a:pt x="7" y="229"/>
                    </a:lnTo>
                    <a:lnTo>
                      <a:pt x="7" y="232"/>
                    </a:lnTo>
                    <a:lnTo>
                      <a:pt x="4" y="232"/>
                    </a:lnTo>
                    <a:lnTo>
                      <a:pt x="0" y="236"/>
                    </a:lnTo>
                    <a:lnTo>
                      <a:pt x="0" y="239"/>
                    </a:lnTo>
                    <a:lnTo>
                      <a:pt x="0" y="246"/>
                    </a:lnTo>
                    <a:lnTo>
                      <a:pt x="4" y="250"/>
                    </a:lnTo>
                    <a:lnTo>
                      <a:pt x="7" y="253"/>
                    </a:lnTo>
                    <a:lnTo>
                      <a:pt x="18" y="257"/>
                    </a:lnTo>
                    <a:lnTo>
                      <a:pt x="18" y="260"/>
                    </a:lnTo>
                    <a:lnTo>
                      <a:pt x="22" y="260"/>
                    </a:lnTo>
                    <a:lnTo>
                      <a:pt x="25" y="264"/>
                    </a:lnTo>
                    <a:lnTo>
                      <a:pt x="25" y="267"/>
                    </a:lnTo>
                    <a:lnTo>
                      <a:pt x="29" y="267"/>
                    </a:lnTo>
                    <a:lnTo>
                      <a:pt x="32" y="267"/>
                    </a:lnTo>
                    <a:lnTo>
                      <a:pt x="39" y="267"/>
                    </a:lnTo>
                    <a:lnTo>
                      <a:pt x="39" y="267"/>
                    </a:lnTo>
                    <a:lnTo>
                      <a:pt x="43" y="264"/>
                    </a:lnTo>
                    <a:lnTo>
                      <a:pt x="46" y="264"/>
                    </a:lnTo>
                    <a:lnTo>
                      <a:pt x="46" y="264"/>
                    </a:lnTo>
                    <a:lnTo>
                      <a:pt x="50" y="267"/>
                    </a:lnTo>
                    <a:lnTo>
                      <a:pt x="53" y="271"/>
                    </a:lnTo>
                    <a:lnTo>
                      <a:pt x="53" y="271"/>
                    </a:lnTo>
                    <a:lnTo>
                      <a:pt x="50" y="274"/>
                    </a:lnTo>
                    <a:lnTo>
                      <a:pt x="46" y="278"/>
                    </a:lnTo>
                    <a:lnTo>
                      <a:pt x="43" y="278"/>
                    </a:lnTo>
                    <a:lnTo>
                      <a:pt x="46" y="285"/>
                    </a:lnTo>
                    <a:lnTo>
                      <a:pt x="46" y="285"/>
                    </a:lnTo>
                    <a:lnTo>
                      <a:pt x="46" y="289"/>
                    </a:lnTo>
                    <a:lnTo>
                      <a:pt x="43" y="289"/>
                    </a:lnTo>
                    <a:lnTo>
                      <a:pt x="39" y="285"/>
                    </a:lnTo>
                    <a:lnTo>
                      <a:pt x="36" y="282"/>
                    </a:lnTo>
                    <a:lnTo>
                      <a:pt x="32" y="282"/>
                    </a:lnTo>
                    <a:lnTo>
                      <a:pt x="32" y="282"/>
                    </a:lnTo>
                    <a:lnTo>
                      <a:pt x="32" y="285"/>
                    </a:lnTo>
                    <a:lnTo>
                      <a:pt x="32" y="289"/>
                    </a:lnTo>
                    <a:lnTo>
                      <a:pt x="29" y="292"/>
                    </a:lnTo>
                    <a:lnTo>
                      <a:pt x="29" y="292"/>
                    </a:lnTo>
                    <a:lnTo>
                      <a:pt x="25" y="289"/>
                    </a:lnTo>
                    <a:lnTo>
                      <a:pt x="22" y="285"/>
                    </a:lnTo>
                    <a:lnTo>
                      <a:pt x="18" y="285"/>
                    </a:lnTo>
                    <a:lnTo>
                      <a:pt x="11" y="289"/>
                    </a:lnTo>
                    <a:lnTo>
                      <a:pt x="7" y="292"/>
                    </a:lnTo>
                    <a:lnTo>
                      <a:pt x="7" y="296"/>
                    </a:lnTo>
                    <a:lnTo>
                      <a:pt x="7" y="296"/>
                    </a:lnTo>
                    <a:lnTo>
                      <a:pt x="11" y="299"/>
                    </a:lnTo>
                    <a:lnTo>
                      <a:pt x="14" y="306"/>
                    </a:lnTo>
                    <a:lnTo>
                      <a:pt x="22" y="310"/>
                    </a:lnTo>
                    <a:lnTo>
                      <a:pt x="25" y="310"/>
                    </a:lnTo>
                    <a:lnTo>
                      <a:pt x="25" y="310"/>
                    </a:lnTo>
                    <a:lnTo>
                      <a:pt x="25" y="320"/>
                    </a:lnTo>
                    <a:lnTo>
                      <a:pt x="29" y="320"/>
                    </a:lnTo>
                    <a:lnTo>
                      <a:pt x="36" y="320"/>
                    </a:lnTo>
                    <a:lnTo>
                      <a:pt x="39" y="324"/>
                    </a:lnTo>
                    <a:lnTo>
                      <a:pt x="43" y="327"/>
                    </a:lnTo>
                    <a:lnTo>
                      <a:pt x="46" y="331"/>
                    </a:lnTo>
                    <a:lnTo>
                      <a:pt x="46" y="334"/>
                    </a:lnTo>
                    <a:lnTo>
                      <a:pt x="50" y="334"/>
                    </a:lnTo>
                    <a:lnTo>
                      <a:pt x="53" y="334"/>
                    </a:lnTo>
                    <a:lnTo>
                      <a:pt x="60" y="331"/>
                    </a:lnTo>
                    <a:lnTo>
                      <a:pt x="71" y="327"/>
                    </a:lnTo>
                    <a:lnTo>
                      <a:pt x="74" y="324"/>
                    </a:lnTo>
                    <a:lnTo>
                      <a:pt x="81" y="320"/>
                    </a:lnTo>
                    <a:lnTo>
                      <a:pt x="85" y="320"/>
                    </a:lnTo>
                    <a:lnTo>
                      <a:pt x="92" y="320"/>
                    </a:lnTo>
                    <a:lnTo>
                      <a:pt x="99" y="317"/>
                    </a:lnTo>
                    <a:lnTo>
                      <a:pt x="106" y="317"/>
                    </a:lnTo>
                    <a:lnTo>
                      <a:pt x="113" y="317"/>
                    </a:lnTo>
                    <a:lnTo>
                      <a:pt x="113" y="317"/>
                    </a:lnTo>
                    <a:lnTo>
                      <a:pt x="117" y="317"/>
                    </a:lnTo>
                    <a:lnTo>
                      <a:pt x="117" y="320"/>
                    </a:lnTo>
                    <a:lnTo>
                      <a:pt x="120" y="324"/>
                    </a:lnTo>
                    <a:lnTo>
                      <a:pt x="124" y="331"/>
                    </a:lnTo>
                    <a:lnTo>
                      <a:pt x="124" y="331"/>
                    </a:lnTo>
                    <a:lnTo>
                      <a:pt x="127" y="331"/>
                    </a:lnTo>
                    <a:lnTo>
                      <a:pt x="131" y="334"/>
                    </a:lnTo>
                    <a:lnTo>
                      <a:pt x="134" y="338"/>
                    </a:lnTo>
                    <a:lnTo>
                      <a:pt x="138" y="345"/>
                    </a:lnTo>
                    <a:lnTo>
                      <a:pt x="138" y="366"/>
                    </a:lnTo>
                    <a:lnTo>
                      <a:pt x="141" y="366"/>
                    </a:lnTo>
                    <a:lnTo>
                      <a:pt x="141" y="373"/>
                    </a:lnTo>
                    <a:lnTo>
                      <a:pt x="145" y="380"/>
                    </a:lnTo>
                    <a:lnTo>
                      <a:pt x="148" y="391"/>
                    </a:lnTo>
                    <a:lnTo>
                      <a:pt x="148" y="398"/>
                    </a:lnTo>
                    <a:lnTo>
                      <a:pt x="148" y="405"/>
                    </a:lnTo>
                    <a:lnTo>
                      <a:pt x="148" y="412"/>
                    </a:lnTo>
                    <a:lnTo>
                      <a:pt x="152" y="419"/>
                    </a:lnTo>
                    <a:lnTo>
                      <a:pt x="155" y="422"/>
                    </a:lnTo>
                    <a:lnTo>
                      <a:pt x="155" y="426"/>
                    </a:lnTo>
                    <a:lnTo>
                      <a:pt x="155" y="430"/>
                    </a:lnTo>
                    <a:lnTo>
                      <a:pt x="152" y="430"/>
                    </a:lnTo>
                    <a:lnTo>
                      <a:pt x="152" y="430"/>
                    </a:lnTo>
                    <a:lnTo>
                      <a:pt x="152" y="430"/>
                    </a:lnTo>
                    <a:lnTo>
                      <a:pt x="148" y="430"/>
                    </a:lnTo>
                    <a:lnTo>
                      <a:pt x="148" y="433"/>
                    </a:lnTo>
                    <a:lnTo>
                      <a:pt x="145" y="433"/>
                    </a:lnTo>
                    <a:lnTo>
                      <a:pt x="145" y="437"/>
                    </a:lnTo>
                    <a:lnTo>
                      <a:pt x="148" y="440"/>
                    </a:lnTo>
                    <a:lnTo>
                      <a:pt x="148" y="444"/>
                    </a:lnTo>
                    <a:lnTo>
                      <a:pt x="152" y="444"/>
                    </a:lnTo>
                    <a:lnTo>
                      <a:pt x="152" y="447"/>
                    </a:lnTo>
                    <a:lnTo>
                      <a:pt x="148" y="451"/>
                    </a:lnTo>
                    <a:lnTo>
                      <a:pt x="145" y="454"/>
                    </a:lnTo>
                    <a:lnTo>
                      <a:pt x="141" y="458"/>
                    </a:lnTo>
                    <a:lnTo>
                      <a:pt x="138" y="458"/>
                    </a:lnTo>
                    <a:lnTo>
                      <a:pt x="138" y="461"/>
                    </a:lnTo>
                    <a:lnTo>
                      <a:pt x="138" y="461"/>
                    </a:lnTo>
                    <a:lnTo>
                      <a:pt x="145" y="461"/>
                    </a:lnTo>
                    <a:lnTo>
                      <a:pt x="152" y="461"/>
                    </a:lnTo>
                    <a:lnTo>
                      <a:pt x="152" y="461"/>
                    </a:lnTo>
                    <a:lnTo>
                      <a:pt x="155" y="458"/>
                    </a:lnTo>
                    <a:lnTo>
                      <a:pt x="159" y="454"/>
                    </a:lnTo>
                    <a:lnTo>
                      <a:pt x="162" y="447"/>
                    </a:lnTo>
                    <a:lnTo>
                      <a:pt x="162" y="447"/>
                    </a:lnTo>
                    <a:lnTo>
                      <a:pt x="166" y="447"/>
                    </a:lnTo>
                    <a:lnTo>
                      <a:pt x="170" y="451"/>
                    </a:lnTo>
                    <a:lnTo>
                      <a:pt x="170" y="458"/>
                    </a:lnTo>
                    <a:lnTo>
                      <a:pt x="170" y="461"/>
                    </a:lnTo>
                    <a:lnTo>
                      <a:pt x="173" y="468"/>
                    </a:lnTo>
                    <a:lnTo>
                      <a:pt x="173" y="472"/>
                    </a:lnTo>
                    <a:lnTo>
                      <a:pt x="177" y="472"/>
                    </a:lnTo>
                    <a:lnTo>
                      <a:pt x="184" y="475"/>
                    </a:lnTo>
                    <a:lnTo>
                      <a:pt x="187" y="479"/>
                    </a:lnTo>
                    <a:lnTo>
                      <a:pt x="187" y="486"/>
                    </a:lnTo>
                    <a:lnTo>
                      <a:pt x="187" y="486"/>
                    </a:lnTo>
                    <a:lnTo>
                      <a:pt x="184" y="489"/>
                    </a:lnTo>
                    <a:lnTo>
                      <a:pt x="180" y="486"/>
                    </a:lnTo>
                    <a:lnTo>
                      <a:pt x="173" y="482"/>
                    </a:lnTo>
                    <a:lnTo>
                      <a:pt x="166" y="479"/>
                    </a:lnTo>
                    <a:lnTo>
                      <a:pt x="162" y="479"/>
                    </a:lnTo>
                    <a:lnTo>
                      <a:pt x="155" y="479"/>
                    </a:lnTo>
                    <a:lnTo>
                      <a:pt x="155" y="479"/>
                    </a:lnTo>
                    <a:lnTo>
                      <a:pt x="155" y="479"/>
                    </a:lnTo>
                    <a:lnTo>
                      <a:pt x="155" y="482"/>
                    </a:lnTo>
                    <a:lnTo>
                      <a:pt x="159" y="486"/>
                    </a:lnTo>
                    <a:lnTo>
                      <a:pt x="162" y="489"/>
                    </a:lnTo>
                    <a:lnTo>
                      <a:pt x="173" y="493"/>
                    </a:lnTo>
                    <a:lnTo>
                      <a:pt x="177" y="493"/>
                    </a:lnTo>
                    <a:lnTo>
                      <a:pt x="180" y="496"/>
                    </a:lnTo>
                    <a:lnTo>
                      <a:pt x="184" y="500"/>
                    </a:lnTo>
                    <a:lnTo>
                      <a:pt x="187" y="503"/>
                    </a:lnTo>
                    <a:lnTo>
                      <a:pt x="184" y="507"/>
                    </a:lnTo>
                    <a:lnTo>
                      <a:pt x="180" y="514"/>
                    </a:lnTo>
                    <a:lnTo>
                      <a:pt x="177" y="521"/>
                    </a:lnTo>
                    <a:lnTo>
                      <a:pt x="173" y="525"/>
                    </a:lnTo>
                    <a:lnTo>
                      <a:pt x="170" y="528"/>
                    </a:lnTo>
                    <a:lnTo>
                      <a:pt x="166" y="528"/>
                    </a:lnTo>
                    <a:lnTo>
                      <a:pt x="166" y="532"/>
                    </a:lnTo>
                    <a:lnTo>
                      <a:pt x="166" y="532"/>
                    </a:lnTo>
                    <a:lnTo>
                      <a:pt x="170" y="535"/>
                    </a:lnTo>
                    <a:lnTo>
                      <a:pt x="170" y="535"/>
                    </a:lnTo>
                    <a:lnTo>
                      <a:pt x="162" y="542"/>
                    </a:lnTo>
                    <a:lnTo>
                      <a:pt x="155" y="553"/>
                    </a:lnTo>
                    <a:lnTo>
                      <a:pt x="155" y="556"/>
                    </a:lnTo>
                    <a:lnTo>
                      <a:pt x="155" y="560"/>
                    </a:lnTo>
                    <a:lnTo>
                      <a:pt x="159" y="563"/>
                    </a:lnTo>
                    <a:lnTo>
                      <a:pt x="159" y="570"/>
                    </a:lnTo>
                    <a:lnTo>
                      <a:pt x="162" y="581"/>
                    </a:lnTo>
                    <a:lnTo>
                      <a:pt x="162" y="592"/>
                    </a:lnTo>
                    <a:lnTo>
                      <a:pt x="166" y="602"/>
                    </a:lnTo>
                    <a:lnTo>
                      <a:pt x="170" y="609"/>
                    </a:lnTo>
                    <a:lnTo>
                      <a:pt x="170" y="616"/>
                    </a:lnTo>
                    <a:lnTo>
                      <a:pt x="173" y="623"/>
                    </a:lnTo>
                    <a:lnTo>
                      <a:pt x="173" y="630"/>
                    </a:lnTo>
                    <a:lnTo>
                      <a:pt x="173" y="630"/>
                    </a:lnTo>
                    <a:lnTo>
                      <a:pt x="187" y="651"/>
                    </a:lnTo>
                    <a:lnTo>
                      <a:pt x="187" y="655"/>
                    </a:lnTo>
                    <a:lnTo>
                      <a:pt x="191" y="662"/>
                    </a:lnTo>
                    <a:lnTo>
                      <a:pt x="191" y="669"/>
                    </a:lnTo>
                    <a:lnTo>
                      <a:pt x="194" y="673"/>
                    </a:lnTo>
                    <a:lnTo>
                      <a:pt x="194" y="676"/>
                    </a:lnTo>
                    <a:lnTo>
                      <a:pt x="198" y="680"/>
                    </a:lnTo>
                    <a:lnTo>
                      <a:pt x="205" y="680"/>
                    </a:lnTo>
                    <a:lnTo>
                      <a:pt x="212" y="680"/>
                    </a:lnTo>
                    <a:lnTo>
                      <a:pt x="219" y="680"/>
                    </a:lnTo>
                    <a:lnTo>
                      <a:pt x="222" y="676"/>
                    </a:lnTo>
                    <a:lnTo>
                      <a:pt x="226" y="676"/>
                    </a:lnTo>
                    <a:lnTo>
                      <a:pt x="229" y="673"/>
                    </a:lnTo>
                    <a:lnTo>
                      <a:pt x="229" y="673"/>
                    </a:lnTo>
                    <a:lnTo>
                      <a:pt x="233" y="676"/>
                    </a:lnTo>
                    <a:lnTo>
                      <a:pt x="229" y="680"/>
                    </a:lnTo>
                    <a:lnTo>
                      <a:pt x="226" y="680"/>
                    </a:lnTo>
                    <a:lnTo>
                      <a:pt x="222" y="683"/>
                    </a:lnTo>
                    <a:lnTo>
                      <a:pt x="222" y="683"/>
                    </a:lnTo>
                    <a:lnTo>
                      <a:pt x="222" y="687"/>
                    </a:lnTo>
                    <a:lnTo>
                      <a:pt x="226" y="687"/>
                    </a:lnTo>
                    <a:lnTo>
                      <a:pt x="229" y="690"/>
                    </a:lnTo>
                    <a:lnTo>
                      <a:pt x="236" y="694"/>
                    </a:lnTo>
                    <a:lnTo>
                      <a:pt x="240" y="694"/>
                    </a:lnTo>
                    <a:lnTo>
                      <a:pt x="243" y="690"/>
                    </a:lnTo>
                    <a:lnTo>
                      <a:pt x="247" y="687"/>
                    </a:lnTo>
                    <a:lnTo>
                      <a:pt x="247" y="676"/>
                    </a:lnTo>
                    <a:lnTo>
                      <a:pt x="247" y="669"/>
                    </a:lnTo>
                    <a:lnTo>
                      <a:pt x="251" y="662"/>
                    </a:lnTo>
                    <a:lnTo>
                      <a:pt x="251" y="659"/>
                    </a:lnTo>
                    <a:lnTo>
                      <a:pt x="251" y="651"/>
                    </a:lnTo>
                    <a:lnTo>
                      <a:pt x="251" y="648"/>
                    </a:lnTo>
                    <a:lnTo>
                      <a:pt x="251" y="648"/>
                    </a:lnTo>
                    <a:lnTo>
                      <a:pt x="251" y="644"/>
                    </a:lnTo>
                    <a:lnTo>
                      <a:pt x="254" y="641"/>
                    </a:lnTo>
                    <a:lnTo>
                      <a:pt x="258" y="641"/>
                    </a:lnTo>
                    <a:lnTo>
                      <a:pt x="258" y="637"/>
                    </a:lnTo>
                    <a:lnTo>
                      <a:pt x="265" y="623"/>
                    </a:lnTo>
                    <a:lnTo>
                      <a:pt x="265" y="606"/>
                    </a:lnTo>
                    <a:lnTo>
                      <a:pt x="265" y="606"/>
                    </a:lnTo>
                    <a:lnTo>
                      <a:pt x="265" y="602"/>
                    </a:lnTo>
                    <a:lnTo>
                      <a:pt x="265" y="599"/>
                    </a:lnTo>
                    <a:lnTo>
                      <a:pt x="268" y="595"/>
                    </a:lnTo>
                    <a:lnTo>
                      <a:pt x="272" y="595"/>
                    </a:lnTo>
                    <a:lnTo>
                      <a:pt x="275" y="595"/>
                    </a:lnTo>
                    <a:lnTo>
                      <a:pt x="275" y="595"/>
                    </a:lnTo>
                    <a:lnTo>
                      <a:pt x="279" y="595"/>
                    </a:lnTo>
                    <a:lnTo>
                      <a:pt x="282" y="595"/>
                    </a:lnTo>
                    <a:lnTo>
                      <a:pt x="286" y="592"/>
                    </a:lnTo>
                    <a:lnTo>
                      <a:pt x="286" y="588"/>
                    </a:lnTo>
                    <a:lnTo>
                      <a:pt x="293" y="588"/>
                    </a:lnTo>
                    <a:lnTo>
                      <a:pt x="296" y="585"/>
                    </a:lnTo>
                    <a:lnTo>
                      <a:pt x="300" y="585"/>
                    </a:lnTo>
                    <a:lnTo>
                      <a:pt x="300" y="585"/>
                    </a:lnTo>
                    <a:lnTo>
                      <a:pt x="303" y="577"/>
                    </a:lnTo>
                    <a:lnTo>
                      <a:pt x="307" y="574"/>
                    </a:lnTo>
                    <a:lnTo>
                      <a:pt x="314" y="567"/>
                    </a:lnTo>
                    <a:lnTo>
                      <a:pt x="321" y="560"/>
                    </a:lnTo>
                    <a:lnTo>
                      <a:pt x="328" y="553"/>
                    </a:lnTo>
                    <a:lnTo>
                      <a:pt x="332" y="549"/>
                    </a:lnTo>
                    <a:lnTo>
                      <a:pt x="335" y="546"/>
                    </a:lnTo>
                    <a:lnTo>
                      <a:pt x="339" y="542"/>
                    </a:lnTo>
                    <a:lnTo>
                      <a:pt x="342" y="546"/>
                    </a:lnTo>
                    <a:lnTo>
                      <a:pt x="342" y="542"/>
                    </a:lnTo>
                    <a:lnTo>
                      <a:pt x="346" y="539"/>
                    </a:lnTo>
                    <a:lnTo>
                      <a:pt x="346" y="532"/>
                    </a:lnTo>
                    <a:lnTo>
                      <a:pt x="349" y="532"/>
                    </a:lnTo>
                    <a:lnTo>
                      <a:pt x="349" y="528"/>
                    </a:lnTo>
                    <a:lnTo>
                      <a:pt x="353" y="525"/>
                    </a:lnTo>
                    <a:lnTo>
                      <a:pt x="356" y="525"/>
                    </a:lnTo>
                    <a:lnTo>
                      <a:pt x="360" y="528"/>
                    </a:lnTo>
                    <a:lnTo>
                      <a:pt x="363" y="532"/>
                    </a:lnTo>
                    <a:lnTo>
                      <a:pt x="367" y="532"/>
                    </a:lnTo>
                    <a:lnTo>
                      <a:pt x="367" y="528"/>
                    </a:lnTo>
                    <a:lnTo>
                      <a:pt x="370" y="525"/>
                    </a:lnTo>
                    <a:lnTo>
                      <a:pt x="374" y="525"/>
                    </a:lnTo>
                    <a:lnTo>
                      <a:pt x="377" y="525"/>
                    </a:lnTo>
                    <a:lnTo>
                      <a:pt x="377" y="525"/>
                    </a:lnTo>
                    <a:lnTo>
                      <a:pt x="377" y="525"/>
                    </a:lnTo>
                    <a:lnTo>
                      <a:pt x="381" y="521"/>
                    </a:lnTo>
                    <a:lnTo>
                      <a:pt x="384" y="518"/>
                    </a:lnTo>
                    <a:lnTo>
                      <a:pt x="388" y="514"/>
                    </a:lnTo>
                    <a:lnTo>
                      <a:pt x="391" y="511"/>
                    </a:lnTo>
                    <a:lnTo>
                      <a:pt x="398" y="507"/>
                    </a:lnTo>
                    <a:lnTo>
                      <a:pt x="406" y="500"/>
                    </a:lnTo>
                    <a:lnTo>
                      <a:pt x="409" y="500"/>
                    </a:lnTo>
                    <a:lnTo>
                      <a:pt x="413" y="496"/>
                    </a:lnTo>
                    <a:lnTo>
                      <a:pt x="409" y="493"/>
                    </a:lnTo>
                    <a:lnTo>
                      <a:pt x="406" y="489"/>
                    </a:lnTo>
                    <a:lnTo>
                      <a:pt x="402" y="489"/>
                    </a:lnTo>
                    <a:lnTo>
                      <a:pt x="395" y="489"/>
                    </a:lnTo>
                    <a:lnTo>
                      <a:pt x="388" y="489"/>
                    </a:lnTo>
                    <a:lnTo>
                      <a:pt x="384" y="489"/>
                    </a:lnTo>
                    <a:lnTo>
                      <a:pt x="381" y="489"/>
                    </a:lnTo>
                    <a:lnTo>
                      <a:pt x="381" y="489"/>
                    </a:lnTo>
                    <a:lnTo>
                      <a:pt x="377" y="493"/>
                    </a:lnTo>
                    <a:lnTo>
                      <a:pt x="374" y="496"/>
                    </a:lnTo>
                    <a:lnTo>
                      <a:pt x="367" y="500"/>
                    </a:lnTo>
                    <a:lnTo>
                      <a:pt x="363" y="500"/>
                    </a:lnTo>
                    <a:lnTo>
                      <a:pt x="356" y="496"/>
                    </a:lnTo>
                    <a:lnTo>
                      <a:pt x="353" y="496"/>
                    </a:lnTo>
                    <a:lnTo>
                      <a:pt x="353" y="496"/>
                    </a:lnTo>
                    <a:lnTo>
                      <a:pt x="353" y="496"/>
                    </a:lnTo>
                    <a:lnTo>
                      <a:pt x="353" y="493"/>
                    </a:lnTo>
                    <a:lnTo>
                      <a:pt x="353" y="489"/>
                    </a:lnTo>
                    <a:lnTo>
                      <a:pt x="356" y="489"/>
                    </a:lnTo>
                    <a:lnTo>
                      <a:pt x="360" y="493"/>
                    </a:lnTo>
                    <a:lnTo>
                      <a:pt x="363" y="493"/>
                    </a:lnTo>
                    <a:lnTo>
                      <a:pt x="367" y="493"/>
                    </a:lnTo>
                    <a:lnTo>
                      <a:pt x="377" y="486"/>
                    </a:lnTo>
                    <a:lnTo>
                      <a:pt x="384" y="475"/>
                    </a:lnTo>
                    <a:lnTo>
                      <a:pt x="374" y="472"/>
                    </a:lnTo>
                    <a:lnTo>
                      <a:pt x="377" y="468"/>
                    </a:lnTo>
                    <a:lnTo>
                      <a:pt x="381" y="468"/>
                    </a:lnTo>
                    <a:lnTo>
                      <a:pt x="381" y="465"/>
                    </a:lnTo>
                    <a:lnTo>
                      <a:pt x="381" y="461"/>
                    </a:lnTo>
                    <a:lnTo>
                      <a:pt x="377" y="461"/>
                    </a:lnTo>
                    <a:lnTo>
                      <a:pt x="377" y="458"/>
                    </a:lnTo>
                    <a:lnTo>
                      <a:pt x="374" y="454"/>
                    </a:lnTo>
                    <a:lnTo>
                      <a:pt x="374" y="454"/>
                    </a:lnTo>
                    <a:lnTo>
                      <a:pt x="377" y="451"/>
                    </a:lnTo>
                    <a:lnTo>
                      <a:pt x="381" y="451"/>
                    </a:lnTo>
                    <a:lnTo>
                      <a:pt x="384" y="451"/>
                    </a:lnTo>
                    <a:lnTo>
                      <a:pt x="388" y="454"/>
                    </a:lnTo>
                    <a:lnTo>
                      <a:pt x="391" y="458"/>
                    </a:lnTo>
                    <a:lnTo>
                      <a:pt x="391" y="468"/>
                    </a:lnTo>
                    <a:lnTo>
                      <a:pt x="395" y="472"/>
                    </a:lnTo>
                    <a:lnTo>
                      <a:pt x="398" y="479"/>
                    </a:lnTo>
                    <a:lnTo>
                      <a:pt x="398" y="479"/>
                    </a:lnTo>
                    <a:lnTo>
                      <a:pt x="416" y="482"/>
                    </a:lnTo>
                    <a:lnTo>
                      <a:pt x="416" y="458"/>
                    </a:lnTo>
                    <a:lnTo>
                      <a:pt x="416" y="454"/>
                    </a:lnTo>
                    <a:lnTo>
                      <a:pt x="413" y="451"/>
                    </a:lnTo>
                    <a:lnTo>
                      <a:pt x="409" y="447"/>
                    </a:lnTo>
                    <a:lnTo>
                      <a:pt x="406" y="444"/>
                    </a:lnTo>
                    <a:lnTo>
                      <a:pt x="402" y="440"/>
                    </a:lnTo>
                    <a:lnTo>
                      <a:pt x="402" y="437"/>
                    </a:lnTo>
                    <a:lnTo>
                      <a:pt x="402" y="433"/>
                    </a:lnTo>
                    <a:lnTo>
                      <a:pt x="402" y="433"/>
                    </a:lnTo>
                    <a:lnTo>
                      <a:pt x="409" y="433"/>
                    </a:lnTo>
                    <a:lnTo>
                      <a:pt x="406" y="415"/>
                    </a:lnTo>
                    <a:lnTo>
                      <a:pt x="406" y="415"/>
                    </a:lnTo>
                    <a:lnTo>
                      <a:pt x="406" y="412"/>
                    </a:lnTo>
                    <a:lnTo>
                      <a:pt x="402" y="408"/>
                    </a:lnTo>
                    <a:lnTo>
                      <a:pt x="402" y="405"/>
                    </a:lnTo>
                    <a:lnTo>
                      <a:pt x="406" y="405"/>
                    </a:lnTo>
                    <a:lnTo>
                      <a:pt x="413" y="401"/>
                    </a:lnTo>
                    <a:lnTo>
                      <a:pt x="416" y="401"/>
                    </a:lnTo>
                    <a:lnTo>
                      <a:pt x="420" y="401"/>
                    </a:lnTo>
                    <a:lnTo>
                      <a:pt x="420" y="401"/>
                    </a:lnTo>
                    <a:lnTo>
                      <a:pt x="423" y="398"/>
                    </a:lnTo>
                    <a:lnTo>
                      <a:pt x="423" y="394"/>
                    </a:lnTo>
                    <a:lnTo>
                      <a:pt x="423" y="391"/>
                    </a:lnTo>
                    <a:lnTo>
                      <a:pt x="434" y="384"/>
                    </a:lnTo>
                    <a:lnTo>
                      <a:pt x="444" y="370"/>
                    </a:lnTo>
                    <a:lnTo>
                      <a:pt x="448" y="359"/>
                    </a:lnTo>
                    <a:lnTo>
                      <a:pt x="448" y="356"/>
                    </a:lnTo>
                    <a:lnTo>
                      <a:pt x="448" y="352"/>
                    </a:lnTo>
                    <a:lnTo>
                      <a:pt x="444" y="345"/>
                    </a:lnTo>
                    <a:lnTo>
                      <a:pt x="441" y="341"/>
                    </a:lnTo>
                    <a:lnTo>
                      <a:pt x="437" y="341"/>
                    </a:lnTo>
                    <a:lnTo>
                      <a:pt x="437" y="338"/>
                    </a:lnTo>
                    <a:lnTo>
                      <a:pt x="437" y="334"/>
                    </a:lnTo>
                    <a:lnTo>
                      <a:pt x="434" y="331"/>
                    </a:lnTo>
                    <a:lnTo>
                      <a:pt x="430" y="327"/>
                    </a:lnTo>
                    <a:lnTo>
                      <a:pt x="427" y="324"/>
                    </a:lnTo>
                    <a:lnTo>
                      <a:pt x="420" y="324"/>
                    </a:lnTo>
                    <a:lnTo>
                      <a:pt x="413" y="324"/>
                    </a:lnTo>
                    <a:lnTo>
                      <a:pt x="406" y="324"/>
                    </a:lnTo>
                    <a:lnTo>
                      <a:pt x="402" y="324"/>
                    </a:lnTo>
                    <a:lnTo>
                      <a:pt x="402" y="324"/>
                    </a:lnTo>
                    <a:lnTo>
                      <a:pt x="402" y="324"/>
                    </a:lnTo>
                    <a:lnTo>
                      <a:pt x="402" y="313"/>
                    </a:lnTo>
                    <a:lnTo>
                      <a:pt x="402" y="310"/>
                    </a:lnTo>
                    <a:lnTo>
                      <a:pt x="402" y="306"/>
                    </a:lnTo>
                    <a:lnTo>
                      <a:pt x="402" y="299"/>
                    </a:lnTo>
                    <a:lnTo>
                      <a:pt x="402" y="292"/>
                    </a:lnTo>
                    <a:lnTo>
                      <a:pt x="402" y="285"/>
                    </a:lnTo>
                    <a:lnTo>
                      <a:pt x="402" y="285"/>
                    </a:lnTo>
                    <a:lnTo>
                      <a:pt x="398" y="282"/>
                    </a:lnTo>
                    <a:lnTo>
                      <a:pt x="398" y="282"/>
                    </a:lnTo>
                    <a:lnTo>
                      <a:pt x="395" y="278"/>
                    </a:lnTo>
                    <a:lnTo>
                      <a:pt x="391" y="274"/>
                    </a:lnTo>
                    <a:lnTo>
                      <a:pt x="391" y="271"/>
                    </a:lnTo>
                    <a:lnTo>
                      <a:pt x="391" y="267"/>
                    </a:lnTo>
                    <a:lnTo>
                      <a:pt x="395" y="267"/>
                    </a:lnTo>
                    <a:lnTo>
                      <a:pt x="395" y="264"/>
                    </a:lnTo>
                    <a:lnTo>
                      <a:pt x="398" y="260"/>
                    </a:lnTo>
                    <a:lnTo>
                      <a:pt x="398" y="257"/>
                    </a:lnTo>
                    <a:lnTo>
                      <a:pt x="398" y="246"/>
                    </a:lnTo>
                    <a:lnTo>
                      <a:pt x="402" y="236"/>
                    </a:lnTo>
                    <a:lnTo>
                      <a:pt x="398" y="222"/>
                    </a:lnTo>
                    <a:lnTo>
                      <a:pt x="398" y="197"/>
                    </a:lnTo>
                    <a:lnTo>
                      <a:pt x="398" y="193"/>
                    </a:lnTo>
                    <a:lnTo>
                      <a:pt x="398" y="190"/>
                    </a:lnTo>
                    <a:lnTo>
                      <a:pt x="402" y="186"/>
                    </a:lnTo>
                    <a:lnTo>
                      <a:pt x="406" y="183"/>
                    </a:lnTo>
                    <a:lnTo>
                      <a:pt x="409" y="179"/>
                    </a:lnTo>
                    <a:lnTo>
                      <a:pt x="413" y="179"/>
                    </a:lnTo>
                    <a:lnTo>
                      <a:pt x="413" y="179"/>
                    </a:lnTo>
                    <a:lnTo>
                      <a:pt x="416" y="183"/>
                    </a:lnTo>
                    <a:lnTo>
                      <a:pt x="420" y="183"/>
                    </a:lnTo>
                    <a:lnTo>
                      <a:pt x="423" y="183"/>
                    </a:lnTo>
                    <a:lnTo>
                      <a:pt x="427" y="179"/>
                    </a:lnTo>
                    <a:lnTo>
                      <a:pt x="430" y="172"/>
                    </a:lnTo>
                    <a:lnTo>
                      <a:pt x="430" y="169"/>
                    </a:lnTo>
                    <a:lnTo>
                      <a:pt x="430" y="165"/>
                    </a:lnTo>
                    <a:lnTo>
                      <a:pt x="430" y="158"/>
                    </a:lnTo>
                    <a:lnTo>
                      <a:pt x="430" y="155"/>
                    </a:lnTo>
                    <a:lnTo>
                      <a:pt x="434" y="148"/>
                    </a:lnTo>
                    <a:lnTo>
                      <a:pt x="437" y="148"/>
                    </a:lnTo>
                    <a:lnTo>
                      <a:pt x="437" y="144"/>
                    </a:lnTo>
                    <a:lnTo>
                      <a:pt x="434" y="144"/>
                    </a:lnTo>
                    <a:lnTo>
                      <a:pt x="427" y="144"/>
                    </a:lnTo>
                    <a:lnTo>
                      <a:pt x="423" y="144"/>
                    </a:lnTo>
                    <a:lnTo>
                      <a:pt x="420" y="144"/>
                    </a:lnTo>
                    <a:lnTo>
                      <a:pt x="420" y="144"/>
                    </a:lnTo>
                    <a:lnTo>
                      <a:pt x="420" y="141"/>
                    </a:lnTo>
                    <a:lnTo>
                      <a:pt x="423" y="141"/>
                    </a:lnTo>
                    <a:lnTo>
                      <a:pt x="434" y="134"/>
                    </a:lnTo>
                    <a:lnTo>
                      <a:pt x="444" y="130"/>
                    </a:lnTo>
                    <a:lnTo>
                      <a:pt x="451" y="123"/>
                    </a:lnTo>
                    <a:lnTo>
                      <a:pt x="458" y="112"/>
                    </a:lnTo>
                    <a:lnTo>
                      <a:pt x="458" y="105"/>
                    </a:lnTo>
                    <a:lnTo>
                      <a:pt x="458" y="98"/>
                    </a:lnTo>
                    <a:lnTo>
                      <a:pt x="458" y="95"/>
                    </a:lnTo>
                    <a:lnTo>
                      <a:pt x="458" y="91"/>
                    </a:lnTo>
                    <a:lnTo>
                      <a:pt x="462" y="88"/>
                    </a:lnTo>
                    <a:lnTo>
                      <a:pt x="444" y="74"/>
                    </a:lnTo>
                    <a:lnTo>
                      <a:pt x="444" y="77"/>
                    </a:lnTo>
                    <a:lnTo>
                      <a:pt x="444" y="81"/>
                    </a:lnTo>
                    <a:lnTo>
                      <a:pt x="441" y="81"/>
                    </a:lnTo>
                    <a:lnTo>
                      <a:pt x="437" y="84"/>
                    </a:lnTo>
                    <a:lnTo>
                      <a:pt x="437" y="81"/>
                    </a:lnTo>
                    <a:lnTo>
                      <a:pt x="434" y="77"/>
                    </a:lnTo>
                    <a:lnTo>
                      <a:pt x="430" y="74"/>
                    </a:lnTo>
                    <a:lnTo>
                      <a:pt x="430" y="77"/>
                    </a:lnTo>
                    <a:lnTo>
                      <a:pt x="427" y="81"/>
                    </a:lnTo>
                    <a:lnTo>
                      <a:pt x="430" y="84"/>
                    </a:lnTo>
                    <a:lnTo>
                      <a:pt x="430" y="88"/>
                    </a:lnTo>
                    <a:lnTo>
                      <a:pt x="430" y="88"/>
                    </a:lnTo>
                    <a:lnTo>
                      <a:pt x="430" y="91"/>
                    </a:lnTo>
                    <a:lnTo>
                      <a:pt x="430" y="95"/>
                    </a:lnTo>
                    <a:lnTo>
                      <a:pt x="427" y="102"/>
                    </a:lnTo>
                    <a:lnTo>
                      <a:pt x="423" y="109"/>
                    </a:lnTo>
                    <a:lnTo>
                      <a:pt x="413" y="116"/>
                    </a:lnTo>
                    <a:lnTo>
                      <a:pt x="406" y="123"/>
                    </a:lnTo>
                    <a:lnTo>
                      <a:pt x="395" y="130"/>
                    </a:lnTo>
                    <a:lnTo>
                      <a:pt x="384" y="137"/>
                    </a:lnTo>
                    <a:lnTo>
                      <a:pt x="377" y="144"/>
                    </a:lnTo>
                    <a:lnTo>
                      <a:pt x="374" y="144"/>
                    </a:lnTo>
                    <a:lnTo>
                      <a:pt x="374" y="144"/>
                    </a:lnTo>
                    <a:lnTo>
                      <a:pt x="377" y="141"/>
                    </a:lnTo>
                    <a:lnTo>
                      <a:pt x="384" y="134"/>
                    </a:lnTo>
                    <a:lnTo>
                      <a:pt x="388" y="127"/>
                    </a:lnTo>
                    <a:lnTo>
                      <a:pt x="395" y="119"/>
                    </a:lnTo>
                    <a:lnTo>
                      <a:pt x="398" y="112"/>
                    </a:lnTo>
                    <a:lnTo>
                      <a:pt x="402" y="105"/>
                    </a:lnTo>
                    <a:lnTo>
                      <a:pt x="409" y="91"/>
                    </a:lnTo>
                    <a:lnTo>
                      <a:pt x="420" y="67"/>
                    </a:lnTo>
                    <a:lnTo>
                      <a:pt x="420" y="67"/>
                    </a:lnTo>
                    <a:lnTo>
                      <a:pt x="416" y="67"/>
                    </a:lnTo>
                    <a:lnTo>
                      <a:pt x="409" y="63"/>
                    </a:lnTo>
                    <a:lnTo>
                      <a:pt x="406" y="67"/>
                    </a:lnTo>
                    <a:lnTo>
                      <a:pt x="398" y="70"/>
                    </a:lnTo>
                    <a:lnTo>
                      <a:pt x="395" y="70"/>
                    </a:lnTo>
                    <a:lnTo>
                      <a:pt x="391" y="74"/>
                    </a:lnTo>
                    <a:lnTo>
                      <a:pt x="388" y="77"/>
                    </a:lnTo>
                    <a:lnTo>
                      <a:pt x="384" y="81"/>
                    </a:lnTo>
                    <a:lnTo>
                      <a:pt x="381" y="84"/>
                    </a:lnTo>
                    <a:lnTo>
                      <a:pt x="377" y="88"/>
                    </a:lnTo>
                    <a:lnTo>
                      <a:pt x="374" y="88"/>
                    </a:lnTo>
                    <a:lnTo>
                      <a:pt x="374" y="84"/>
                    </a:lnTo>
                    <a:lnTo>
                      <a:pt x="374" y="84"/>
                    </a:lnTo>
                    <a:lnTo>
                      <a:pt x="377" y="81"/>
                    </a:lnTo>
                    <a:lnTo>
                      <a:pt x="384" y="77"/>
                    </a:lnTo>
                    <a:lnTo>
                      <a:pt x="388" y="70"/>
                    </a:lnTo>
                    <a:lnTo>
                      <a:pt x="384" y="60"/>
                    </a:lnTo>
                    <a:lnTo>
                      <a:pt x="381" y="60"/>
                    </a:lnTo>
                    <a:lnTo>
                      <a:pt x="377" y="60"/>
                    </a:lnTo>
                    <a:lnTo>
                      <a:pt x="370" y="60"/>
                    </a:lnTo>
                    <a:lnTo>
                      <a:pt x="363" y="63"/>
                    </a:lnTo>
                    <a:lnTo>
                      <a:pt x="356" y="67"/>
                    </a:lnTo>
                    <a:lnTo>
                      <a:pt x="349" y="74"/>
                    </a:lnTo>
                    <a:lnTo>
                      <a:pt x="342" y="81"/>
                    </a:lnTo>
                    <a:lnTo>
                      <a:pt x="342" y="81"/>
                    </a:lnTo>
                    <a:lnTo>
                      <a:pt x="342" y="74"/>
                    </a:lnTo>
                    <a:lnTo>
                      <a:pt x="346" y="70"/>
                    </a:lnTo>
                    <a:lnTo>
                      <a:pt x="349" y="63"/>
                    </a:lnTo>
                    <a:lnTo>
                      <a:pt x="353" y="60"/>
                    </a:lnTo>
                    <a:lnTo>
                      <a:pt x="360" y="60"/>
                    </a:lnTo>
                    <a:lnTo>
                      <a:pt x="367" y="56"/>
                    </a:lnTo>
                    <a:lnTo>
                      <a:pt x="374" y="56"/>
                    </a:lnTo>
                    <a:lnTo>
                      <a:pt x="377" y="56"/>
                    </a:lnTo>
                    <a:lnTo>
                      <a:pt x="381" y="56"/>
                    </a:lnTo>
                    <a:lnTo>
                      <a:pt x="381" y="53"/>
                    </a:lnTo>
                    <a:lnTo>
                      <a:pt x="384" y="49"/>
                    </a:lnTo>
                    <a:lnTo>
                      <a:pt x="388" y="45"/>
                    </a:lnTo>
                    <a:lnTo>
                      <a:pt x="388" y="42"/>
                    </a:lnTo>
                    <a:lnTo>
                      <a:pt x="388" y="38"/>
                    </a:lnTo>
                    <a:lnTo>
                      <a:pt x="381" y="31"/>
                    </a:lnTo>
                    <a:lnTo>
                      <a:pt x="374" y="28"/>
                    </a:lnTo>
                    <a:lnTo>
                      <a:pt x="367" y="28"/>
                    </a:lnTo>
                    <a:lnTo>
                      <a:pt x="367" y="28"/>
                    </a:lnTo>
                    <a:lnTo>
                      <a:pt x="360" y="28"/>
                    </a:lnTo>
                    <a:lnTo>
                      <a:pt x="360" y="17"/>
                    </a:lnTo>
                    <a:lnTo>
                      <a:pt x="356" y="17"/>
                    </a:lnTo>
                    <a:lnTo>
                      <a:pt x="353" y="17"/>
                    </a:lnTo>
                    <a:lnTo>
                      <a:pt x="346" y="21"/>
                    </a:lnTo>
                    <a:lnTo>
                      <a:pt x="342" y="24"/>
                    </a:lnTo>
                    <a:lnTo>
                      <a:pt x="339" y="24"/>
                    </a:lnTo>
                    <a:lnTo>
                      <a:pt x="335" y="24"/>
                    </a:lnTo>
                    <a:lnTo>
                      <a:pt x="328" y="24"/>
                    </a:lnTo>
                    <a:lnTo>
                      <a:pt x="321" y="28"/>
                    </a:lnTo>
                    <a:lnTo>
                      <a:pt x="317" y="31"/>
                    </a:lnTo>
                    <a:lnTo>
                      <a:pt x="303" y="38"/>
                    </a:lnTo>
                    <a:lnTo>
                      <a:pt x="303" y="35"/>
                    </a:lnTo>
                    <a:lnTo>
                      <a:pt x="310" y="31"/>
                    </a:lnTo>
                    <a:lnTo>
                      <a:pt x="314" y="28"/>
                    </a:lnTo>
                    <a:lnTo>
                      <a:pt x="321" y="21"/>
                    </a:lnTo>
                    <a:lnTo>
                      <a:pt x="328" y="17"/>
                    </a:lnTo>
                    <a:lnTo>
                      <a:pt x="335" y="14"/>
                    </a:lnTo>
                    <a:lnTo>
                      <a:pt x="339" y="14"/>
                    </a:lnTo>
                    <a:lnTo>
                      <a:pt x="339" y="10"/>
                    </a:lnTo>
                    <a:lnTo>
                      <a:pt x="339" y="10"/>
                    </a:lnTo>
                    <a:lnTo>
                      <a:pt x="339" y="7"/>
                    </a:lnTo>
                    <a:lnTo>
                      <a:pt x="335" y="3"/>
                    </a:lnTo>
                    <a:lnTo>
                      <a:pt x="328" y="0"/>
                    </a:lnTo>
                    <a:lnTo>
                      <a:pt x="307" y="0"/>
                    </a:lnTo>
                    <a:lnTo>
                      <a:pt x="279" y="0"/>
                    </a:lnTo>
                    <a:lnTo>
                      <a:pt x="254" y="10"/>
                    </a:lnTo>
                    <a:lnTo>
                      <a:pt x="222" y="31"/>
                    </a:lnTo>
                    <a:lnTo>
                      <a:pt x="226" y="31"/>
                    </a:lnTo>
                    <a:lnTo>
                      <a:pt x="229" y="35"/>
                    </a:lnTo>
                    <a:lnTo>
                      <a:pt x="233" y="38"/>
                    </a:lnTo>
                    <a:lnTo>
                      <a:pt x="236" y="45"/>
                    </a:lnTo>
                    <a:lnTo>
                      <a:pt x="240" y="56"/>
                    </a:lnTo>
                    <a:lnTo>
                      <a:pt x="219" y="38"/>
                    </a:lnTo>
                    <a:lnTo>
                      <a:pt x="205" y="38"/>
                    </a:lnTo>
                    <a:lnTo>
                      <a:pt x="212" y="63"/>
                    </a:lnTo>
                    <a:lnTo>
                      <a:pt x="194" y="49"/>
                    </a:lnTo>
                    <a:lnTo>
                      <a:pt x="173" y="56"/>
                    </a:lnTo>
                    <a:lnTo>
                      <a:pt x="173" y="56"/>
                    </a:lnTo>
                    <a:lnTo>
                      <a:pt x="170" y="60"/>
                    </a:lnTo>
                    <a:lnTo>
                      <a:pt x="170" y="63"/>
                    </a:lnTo>
                    <a:lnTo>
                      <a:pt x="173" y="70"/>
                    </a:lnTo>
                    <a:lnTo>
                      <a:pt x="180" y="77"/>
                    </a:lnTo>
                    <a:lnTo>
                      <a:pt x="159" y="63"/>
                    </a:lnTo>
                    <a:lnTo>
                      <a:pt x="134" y="70"/>
                    </a:lnTo>
                    <a:lnTo>
                      <a:pt x="110" y="81"/>
                    </a:lnTo>
                    <a:lnTo>
                      <a:pt x="106" y="81"/>
                    </a:lnTo>
                    <a:lnTo>
                      <a:pt x="103" y="84"/>
                    </a:lnTo>
                    <a:lnTo>
                      <a:pt x="99" y="91"/>
                    </a:lnTo>
                    <a:lnTo>
                      <a:pt x="99" y="95"/>
                    </a:lnTo>
                    <a:lnTo>
                      <a:pt x="99" y="98"/>
                    </a:lnTo>
                    <a:lnTo>
                      <a:pt x="99" y="105"/>
                    </a:lnTo>
                    <a:lnTo>
                      <a:pt x="103" y="112"/>
                    </a:lnTo>
                    <a:lnTo>
                      <a:pt x="103" y="116"/>
                    </a:lnTo>
                    <a:lnTo>
                      <a:pt x="103" y="119"/>
                    </a:lnTo>
                    <a:lnTo>
                      <a:pt x="99" y="123"/>
                    </a:lnTo>
                    <a:lnTo>
                      <a:pt x="99" y="127"/>
                    </a:lnTo>
                    <a:lnTo>
                      <a:pt x="92" y="127"/>
                    </a:lnTo>
                    <a:lnTo>
                      <a:pt x="78" y="127"/>
                    </a:lnTo>
                    <a:lnTo>
                      <a:pt x="78" y="127"/>
                    </a:lnTo>
                    <a:lnTo>
                      <a:pt x="74" y="130"/>
                    </a:lnTo>
                    <a:lnTo>
                      <a:pt x="71" y="134"/>
                    </a:lnTo>
                    <a:lnTo>
                      <a:pt x="71" y="13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0" name="Freeform 344">
                <a:extLst/>
              </p:cNvPr>
              <p:cNvSpPr>
                <a:spLocks/>
              </p:cNvSpPr>
              <p:nvPr userDrawn="1"/>
            </p:nvSpPr>
            <p:spPr bwMode="gray">
              <a:xfrm>
                <a:off x="1886" y="-2628"/>
                <a:ext cx="21" cy="14"/>
              </a:xfrm>
              <a:custGeom>
                <a:avLst/>
                <a:gdLst>
                  <a:gd name="T0" fmla="*/ 17 w 21"/>
                  <a:gd name="T1" fmla="*/ 14 h 14"/>
                  <a:gd name="T2" fmla="*/ 17 w 21"/>
                  <a:gd name="T3" fmla="*/ 10 h 14"/>
                  <a:gd name="T4" fmla="*/ 21 w 21"/>
                  <a:gd name="T5" fmla="*/ 7 h 14"/>
                  <a:gd name="T6" fmla="*/ 21 w 21"/>
                  <a:gd name="T7" fmla="*/ 3 h 14"/>
                  <a:gd name="T8" fmla="*/ 21 w 21"/>
                  <a:gd name="T9" fmla="*/ 0 h 14"/>
                  <a:gd name="T10" fmla="*/ 17 w 21"/>
                  <a:gd name="T11" fmla="*/ 0 h 14"/>
                  <a:gd name="T12" fmla="*/ 14 w 21"/>
                  <a:gd name="T13" fmla="*/ 0 h 14"/>
                  <a:gd name="T14" fmla="*/ 10 w 21"/>
                  <a:gd name="T15" fmla="*/ 0 h 14"/>
                  <a:gd name="T16" fmla="*/ 7 w 21"/>
                  <a:gd name="T17" fmla="*/ 0 h 14"/>
                  <a:gd name="T18" fmla="*/ 7 w 21"/>
                  <a:gd name="T19" fmla="*/ 0 h 14"/>
                  <a:gd name="T20" fmla="*/ 3 w 21"/>
                  <a:gd name="T21" fmla="*/ 3 h 14"/>
                  <a:gd name="T22" fmla="*/ 3 w 21"/>
                  <a:gd name="T23" fmla="*/ 7 h 14"/>
                  <a:gd name="T24" fmla="*/ 0 w 21"/>
                  <a:gd name="T25" fmla="*/ 10 h 14"/>
                  <a:gd name="T26" fmla="*/ 0 w 21"/>
                  <a:gd name="T27" fmla="*/ 10 h 14"/>
                  <a:gd name="T28" fmla="*/ 7 w 21"/>
                  <a:gd name="T29" fmla="*/ 14 h 14"/>
                  <a:gd name="T30" fmla="*/ 10 w 21"/>
                  <a:gd name="T31" fmla="*/ 14 h 14"/>
                  <a:gd name="T32" fmla="*/ 17 w 21"/>
                  <a:gd name="T33" fmla="*/ 14 h 14"/>
                  <a:gd name="T34" fmla="*/ 17 w 21"/>
                  <a:gd name="T3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 h="14">
                    <a:moveTo>
                      <a:pt x="17" y="14"/>
                    </a:moveTo>
                    <a:lnTo>
                      <a:pt x="17" y="10"/>
                    </a:lnTo>
                    <a:lnTo>
                      <a:pt x="21" y="7"/>
                    </a:lnTo>
                    <a:lnTo>
                      <a:pt x="21" y="3"/>
                    </a:lnTo>
                    <a:lnTo>
                      <a:pt x="21" y="0"/>
                    </a:lnTo>
                    <a:lnTo>
                      <a:pt x="17" y="0"/>
                    </a:lnTo>
                    <a:lnTo>
                      <a:pt x="14" y="0"/>
                    </a:lnTo>
                    <a:lnTo>
                      <a:pt x="10" y="0"/>
                    </a:lnTo>
                    <a:lnTo>
                      <a:pt x="7" y="0"/>
                    </a:lnTo>
                    <a:lnTo>
                      <a:pt x="7" y="0"/>
                    </a:lnTo>
                    <a:lnTo>
                      <a:pt x="3" y="3"/>
                    </a:lnTo>
                    <a:lnTo>
                      <a:pt x="3" y="7"/>
                    </a:lnTo>
                    <a:lnTo>
                      <a:pt x="0" y="10"/>
                    </a:lnTo>
                    <a:lnTo>
                      <a:pt x="0" y="10"/>
                    </a:lnTo>
                    <a:lnTo>
                      <a:pt x="7" y="14"/>
                    </a:lnTo>
                    <a:lnTo>
                      <a:pt x="10" y="14"/>
                    </a:lnTo>
                    <a:lnTo>
                      <a:pt x="17" y="14"/>
                    </a:lnTo>
                    <a:lnTo>
                      <a:pt x="17" y="1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1" name="Freeform 345">
                <a:extLst/>
              </p:cNvPr>
              <p:cNvSpPr>
                <a:spLocks/>
              </p:cNvSpPr>
              <p:nvPr userDrawn="1"/>
            </p:nvSpPr>
            <p:spPr bwMode="gray">
              <a:xfrm>
                <a:off x="1861" y="-2579"/>
                <a:ext cx="10" cy="7"/>
              </a:xfrm>
              <a:custGeom>
                <a:avLst/>
                <a:gdLst>
                  <a:gd name="T0" fmla="*/ 14 w 14"/>
                  <a:gd name="T1" fmla="*/ 18 h 21"/>
                  <a:gd name="T2" fmla="*/ 14 w 14"/>
                  <a:gd name="T3" fmla="*/ 14 h 21"/>
                  <a:gd name="T4" fmla="*/ 14 w 14"/>
                  <a:gd name="T5" fmla="*/ 11 h 21"/>
                  <a:gd name="T6" fmla="*/ 14 w 14"/>
                  <a:gd name="T7" fmla="*/ 7 h 21"/>
                  <a:gd name="T8" fmla="*/ 14 w 14"/>
                  <a:gd name="T9" fmla="*/ 4 h 21"/>
                  <a:gd name="T10" fmla="*/ 11 w 14"/>
                  <a:gd name="T11" fmla="*/ 0 h 21"/>
                  <a:gd name="T12" fmla="*/ 11 w 14"/>
                  <a:gd name="T13" fmla="*/ 0 h 21"/>
                  <a:gd name="T14" fmla="*/ 7 w 14"/>
                  <a:gd name="T15" fmla="*/ 0 h 21"/>
                  <a:gd name="T16" fmla="*/ 7 w 14"/>
                  <a:gd name="T17" fmla="*/ 0 h 21"/>
                  <a:gd name="T18" fmla="*/ 4 w 14"/>
                  <a:gd name="T19" fmla="*/ 4 h 21"/>
                  <a:gd name="T20" fmla="*/ 0 w 14"/>
                  <a:gd name="T21" fmla="*/ 11 h 21"/>
                  <a:gd name="T22" fmla="*/ 0 w 14"/>
                  <a:gd name="T23" fmla="*/ 14 h 21"/>
                  <a:gd name="T24" fmla="*/ 0 w 14"/>
                  <a:gd name="T25" fmla="*/ 14 h 21"/>
                  <a:gd name="T26" fmla="*/ 4 w 14"/>
                  <a:gd name="T27" fmla="*/ 18 h 21"/>
                  <a:gd name="T28" fmla="*/ 4 w 14"/>
                  <a:gd name="T29" fmla="*/ 18 h 21"/>
                  <a:gd name="T30" fmla="*/ 7 w 14"/>
                  <a:gd name="T31" fmla="*/ 18 h 21"/>
                  <a:gd name="T32" fmla="*/ 7 w 14"/>
                  <a:gd name="T33" fmla="*/ 18 h 21"/>
                  <a:gd name="T34" fmla="*/ 11 w 14"/>
                  <a:gd name="T35" fmla="*/ 21 h 21"/>
                  <a:gd name="T36" fmla="*/ 11 w 14"/>
                  <a:gd name="T37" fmla="*/ 21 h 21"/>
                  <a:gd name="T38" fmla="*/ 11 w 14"/>
                  <a:gd name="T39" fmla="*/ 21 h 21"/>
                  <a:gd name="T40" fmla="*/ 14 w 14"/>
                  <a:gd name="T41" fmla="*/ 18 h 21"/>
                  <a:gd name="T42" fmla="*/ 14 w 14"/>
                  <a:gd name="T4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21">
                    <a:moveTo>
                      <a:pt x="14" y="18"/>
                    </a:moveTo>
                    <a:lnTo>
                      <a:pt x="14" y="14"/>
                    </a:lnTo>
                    <a:lnTo>
                      <a:pt x="14" y="11"/>
                    </a:lnTo>
                    <a:lnTo>
                      <a:pt x="14" y="7"/>
                    </a:lnTo>
                    <a:lnTo>
                      <a:pt x="14" y="4"/>
                    </a:lnTo>
                    <a:lnTo>
                      <a:pt x="11" y="0"/>
                    </a:lnTo>
                    <a:lnTo>
                      <a:pt x="11" y="0"/>
                    </a:lnTo>
                    <a:lnTo>
                      <a:pt x="7" y="0"/>
                    </a:lnTo>
                    <a:lnTo>
                      <a:pt x="7" y="0"/>
                    </a:lnTo>
                    <a:lnTo>
                      <a:pt x="4" y="4"/>
                    </a:lnTo>
                    <a:lnTo>
                      <a:pt x="0" y="11"/>
                    </a:lnTo>
                    <a:lnTo>
                      <a:pt x="0" y="14"/>
                    </a:lnTo>
                    <a:lnTo>
                      <a:pt x="0" y="14"/>
                    </a:lnTo>
                    <a:lnTo>
                      <a:pt x="4" y="18"/>
                    </a:lnTo>
                    <a:lnTo>
                      <a:pt x="4" y="18"/>
                    </a:lnTo>
                    <a:lnTo>
                      <a:pt x="7" y="18"/>
                    </a:lnTo>
                    <a:lnTo>
                      <a:pt x="7" y="18"/>
                    </a:lnTo>
                    <a:lnTo>
                      <a:pt x="11" y="21"/>
                    </a:lnTo>
                    <a:lnTo>
                      <a:pt x="11" y="21"/>
                    </a:lnTo>
                    <a:lnTo>
                      <a:pt x="11" y="21"/>
                    </a:lnTo>
                    <a:lnTo>
                      <a:pt x="14" y="18"/>
                    </a:lnTo>
                    <a:lnTo>
                      <a:pt x="14"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2" name="Freeform 346">
                <a:extLst/>
              </p:cNvPr>
              <p:cNvSpPr>
                <a:spLocks/>
              </p:cNvSpPr>
              <p:nvPr userDrawn="1"/>
            </p:nvSpPr>
            <p:spPr bwMode="gray">
              <a:xfrm>
                <a:off x="1868" y="-2537"/>
                <a:ext cx="31" cy="50"/>
              </a:xfrm>
              <a:custGeom>
                <a:avLst/>
                <a:gdLst>
                  <a:gd name="T0" fmla="*/ 11 w 39"/>
                  <a:gd name="T1" fmla="*/ 46 h 50"/>
                  <a:gd name="T2" fmla="*/ 14 w 39"/>
                  <a:gd name="T3" fmla="*/ 43 h 50"/>
                  <a:gd name="T4" fmla="*/ 14 w 39"/>
                  <a:gd name="T5" fmla="*/ 39 h 50"/>
                  <a:gd name="T6" fmla="*/ 18 w 39"/>
                  <a:gd name="T7" fmla="*/ 39 h 50"/>
                  <a:gd name="T8" fmla="*/ 21 w 39"/>
                  <a:gd name="T9" fmla="*/ 39 h 50"/>
                  <a:gd name="T10" fmla="*/ 25 w 39"/>
                  <a:gd name="T11" fmla="*/ 43 h 50"/>
                  <a:gd name="T12" fmla="*/ 28 w 39"/>
                  <a:gd name="T13" fmla="*/ 46 h 50"/>
                  <a:gd name="T14" fmla="*/ 32 w 39"/>
                  <a:gd name="T15" fmla="*/ 50 h 50"/>
                  <a:gd name="T16" fmla="*/ 35 w 39"/>
                  <a:gd name="T17" fmla="*/ 50 h 50"/>
                  <a:gd name="T18" fmla="*/ 39 w 39"/>
                  <a:gd name="T19" fmla="*/ 50 h 50"/>
                  <a:gd name="T20" fmla="*/ 39 w 39"/>
                  <a:gd name="T21" fmla="*/ 46 h 50"/>
                  <a:gd name="T22" fmla="*/ 39 w 39"/>
                  <a:gd name="T23" fmla="*/ 39 h 50"/>
                  <a:gd name="T24" fmla="*/ 35 w 39"/>
                  <a:gd name="T25" fmla="*/ 36 h 50"/>
                  <a:gd name="T26" fmla="*/ 35 w 39"/>
                  <a:gd name="T27" fmla="*/ 32 h 50"/>
                  <a:gd name="T28" fmla="*/ 35 w 39"/>
                  <a:gd name="T29" fmla="*/ 29 h 50"/>
                  <a:gd name="T30" fmla="*/ 32 w 39"/>
                  <a:gd name="T31" fmla="*/ 29 h 50"/>
                  <a:gd name="T32" fmla="*/ 32 w 39"/>
                  <a:gd name="T33" fmla="*/ 25 h 50"/>
                  <a:gd name="T34" fmla="*/ 32 w 39"/>
                  <a:gd name="T35" fmla="*/ 25 h 50"/>
                  <a:gd name="T36" fmla="*/ 28 w 39"/>
                  <a:gd name="T37" fmla="*/ 25 h 50"/>
                  <a:gd name="T38" fmla="*/ 25 w 39"/>
                  <a:gd name="T39" fmla="*/ 25 h 50"/>
                  <a:gd name="T40" fmla="*/ 21 w 39"/>
                  <a:gd name="T41" fmla="*/ 25 h 50"/>
                  <a:gd name="T42" fmla="*/ 18 w 39"/>
                  <a:gd name="T43" fmla="*/ 22 h 50"/>
                  <a:gd name="T44" fmla="*/ 14 w 39"/>
                  <a:gd name="T45" fmla="*/ 18 h 50"/>
                  <a:gd name="T46" fmla="*/ 14 w 39"/>
                  <a:gd name="T47" fmla="*/ 18 h 50"/>
                  <a:gd name="T48" fmla="*/ 18 w 39"/>
                  <a:gd name="T49" fmla="*/ 14 h 50"/>
                  <a:gd name="T50" fmla="*/ 28 w 39"/>
                  <a:gd name="T51" fmla="*/ 14 h 50"/>
                  <a:gd name="T52" fmla="*/ 28 w 39"/>
                  <a:gd name="T53" fmla="*/ 4 h 50"/>
                  <a:gd name="T54" fmla="*/ 25 w 39"/>
                  <a:gd name="T55" fmla="*/ 4 h 50"/>
                  <a:gd name="T56" fmla="*/ 21 w 39"/>
                  <a:gd name="T57" fmla="*/ 4 h 50"/>
                  <a:gd name="T58" fmla="*/ 14 w 39"/>
                  <a:gd name="T59" fmla="*/ 4 h 50"/>
                  <a:gd name="T60" fmla="*/ 7 w 39"/>
                  <a:gd name="T61" fmla="*/ 0 h 50"/>
                  <a:gd name="T62" fmla="*/ 7 w 39"/>
                  <a:gd name="T63" fmla="*/ 0 h 50"/>
                  <a:gd name="T64" fmla="*/ 7 w 39"/>
                  <a:gd name="T65" fmla="*/ 0 h 50"/>
                  <a:gd name="T66" fmla="*/ 4 w 39"/>
                  <a:gd name="T67" fmla="*/ 4 h 50"/>
                  <a:gd name="T68" fmla="*/ 4 w 39"/>
                  <a:gd name="T69" fmla="*/ 11 h 50"/>
                  <a:gd name="T70" fmla="*/ 4 w 39"/>
                  <a:gd name="T71" fmla="*/ 18 h 50"/>
                  <a:gd name="T72" fmla="*/ 0 w 39"/>
                  <a:gd name="T73" fmla="*/ 25 h 50"/>
                  <a:gd name="T74" fmla="*/ 0 w 39"/>
                  <a:gd name="T75" fmla="*/ 25 h 50"/>
                  <a:gd name="T76" fmla="*/ 4 w 39"/>
                  <a:gd name="T77" fmla="*/ 29 h 50"/>
                  <a:gd name="T78" fmla="*/ 7 w 39"/>
                  <a:gd name="T79" fmla="*/ 29 h 50"/>
                  <a:gd name="T80" fmla="*/ 7 w 39"/>
                  <a:gd name="T81" fmla="*/ 29 h 50"/>
                  <a:gd name="T82" fmla="*/ 4 w 39"/>
                  <a:gd name="T83" fmla="*/ 32 h 50"/>
                  <a:gd name="T84" fmla="*/ 0 w 39"/>
                  <a:gd name="T85" fmla="*/ 36 h 50"/>
                  <a:gd name="T86" fmla="*/ 0 w 39"/>
                  <a:gd name="T87" fmla="*/ 39 h 50"/>
                  <a:gd name="T88" fmla="*/ 0 w 39"/>
                  <a:gd name="T89" fmla="*/ 43 h 50"/>
                  <a:gd name="T90" fmla="*/ 0 w 39"/>
                  <a:gd name="T91" fmla="*/ 43 h 50"/>
                  <a:gd name="T92" fmla="*/ 4 w 39"/>
                  <a:gd name="T93" fmla="*/ 46 h 50"/>
                  <a:gd name="T94" fmla="*/ 4 w 39"/>
                  <a:gd name="T95" fmla="*/ 46 h 50"/>
                  <a:gd name="T96" fmla="*/ 7 w 39"/>
                  <a:gd name="T97" fmla="*/ 46 h 50"/>
                  <a:gd name="T98" fmla="*/ 11 w 39"/>
                  <a:gd name="T99" fmla="*/ 4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9" h="50">
                    <a:moveTo>
                      <a:pt x="11" y="46"/>
                    </a:moveTo>
                    <a:lnTo>
                      <a:pt x="14" y="43"/>
                    </a:lnTo>
                    <a:lnTo>
                      <a:pt x="14" y="39"/>
                    </a:lnTo>
                    <a:lnTo>
                      <a:pt x="18" y="39"/>
                    </a:lnTo>
                    <a:lnTo>
                      <a:pt x="21" y="39"/>
                    </a:lnTo>
                    <a:lnTo>
                      <a:pt x="25" y="43"/>
                    </a:lnTo>
                    <a:lnTo>
                      <a:pt x="28" y="46"/>
                    </a:lnTo>
                    <a:lnTo>
                      <a:pt x="32" y="50"/>
                    </a:lnTo>
                    <a:lnTo>
                      <a:pt x="35" y="50"/>
                    </a:lnTo>
                    <a:lnTo>
                      <a:pt x="39" y="50"/>
                    </a:lnTo>
                    <a:lnTo>
                      <a:pt x="39" y="46"/>
                    </a:lnTo>
                    <a:lnTo>
                      <a:pt x="39" y="39"/>
                    </a:lnTo>
                    <a:lnTo>
                      <a:pt x="35" y="36"/>
                    </a:lnTo>
                    <a:lnTo>
                      <a:pt x="35" y="32"/>
                    </a:lnTo>
                    <a:lnTo>
                      <a:pt x="35" y="29"/>
                    </a:lnTo>
                    <a:lnTo>
                      <a:pt x="32" y="29"/>
                    </a:lnTo>
                    <a:lnTo>
                      <a:pt x="32" y="25"/>
                    </a:lnTo>
                    <a:lnTo>
                      <a:pt x="32" y="25"/>
                    </a:lnTo>
                    <a:lnTo>
                      <a:pt x="28" y="25"/>
                    </a:lnTo>
                    <a:lnTo>
                      <a:pt x="25" y="25"/>
                    </a:lnTo>
                    <a:lnTo>
                      <a:pt x="21" y="25"/>
                    </a:lnTo>
                    <a:lnTo>
                      <a:pt x="18" y="22"/>
                    </a:lnTo>
                    <a:lnTo>
                      <a:pt x="14" y="18"/>
                    </a:lnTo>
                    <a:lnTo>
                      <a:pt x="14" y="18"/>
                    </a:lnTo>
                    <a:lnTo>
                      <a:pt x="18" y="14"/>
                    </a:lnTo>
                    <a:lnTo>
                      <a:pt x="28" y="14"/>
                    </a:lnTo>
                    <a:lnTo>
                      <a:pt x="28" y="4"/>
                    </a:lnTo>
                    <a:lnTo>
                      <a:pt x="25" y="4"/>
                    </a:lnTo>
                    <a:lnTo>
                      <a:pt x="21" y="4"/>
                    </a:lnTo>
                    <a:lnTo>
                      <a:pt x="14" y="4"/>
                    </a:lnTo>
                    <a:lnTo>
                      <a:pt x="7" y="0"/>
                    </a:lnTo>
                    <a:lnTo>
                      <a:pt x="7" y="0"/>
                    </a:lnTo>
                    <a:lnTo>
                      <a:pt x="7" y="0"/>
                    </a:lnTo>
                    <a:lnTo>
                      <a:pt x="4" y="4"/>
                    </a:lnTo>
                    <a:lnTo>
                      <a:pt x="4" y="11"/>
                    </a:lnTo>
                    <a:lnTo>
                      <a:pt x="4" y="18"/>
                    </a:lnTo>
                    <a:lnTo>
                      <a:pt x="0" y="25"/>
                    </a:lnTo>
                    <a:lnTo>
                      <a:pt x="0" y="25"/>
                    </a:lnTo>
                    <a:lnTo>
                      <a:pt x="4" y="29"/>
                    </a:lnTo>
                    <a:lnTo>
                      <a:pt x="7" y="29"/>
                    </a:lnTo>
                    <a:lnTo>
                      <a:pt x="7" y="29"/>
                    </a:lnTo>
                    <a:lnTo>
                      <a:pt x="4" y="32"/>
                    </a:lnTo>
                    <a:lnTo>
                      <a:pt x="0" y="36"/>
                    </a:lnTo>
                    <a:lnTo>
                      <a:pt x="0" y="39"/>
                    </a:lnTo>
                    <a:lnTo>
                      <a:pt x="0" y="43"/>
                    </a:lnTo>
                    <a:lnTo>
                      <a:pt x="0" y="43"/>
                    </a:lnTo>
                    <a:lnTo>
                      <a:pt x="4" y="46"/>
                    </a:lnTo>
                    <a:lnTo>
                      <a:pt x="4" y="46"/>
                    </a:lnTo>
                    <a:lnTo>
                      <a:pt x="7" y="46"/>
                    </a:lnTo>
                    <a:lnTo>
                      <a:pt x="11" y="4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3" name="Freeform 347">
                <a:extLst/>
              </p:cNvPr>
              <p:cNvSpPr>
                <a:spLocks/>
              </p:cNvSpPr>
              <p:nvPr userDrawn="1"/>
            </p:nvSpPr>
            <p:spPr bwMode="gray">
              <a:xfrm>
                <a:off x="1252" y="-2491"/>
                <a:ext cx="292" cy="352"/>
              </a:xfrm>
              <a:custGeom>
                <a:avLst/>
                <a:gdLst>
                  <a:gd name="T0" fmla="*/ 236 w 292"/>
                  <a:gd name="T1" fmla="*/ 240 h 338"/>
                  <a:gd name="T2" fmla="*/ 243 w 292"/>
                  <a:gd name="T3" fmla="*/ 261 h 338"/>
                  <a:gd name="T4" fmla="*/ 260 w 292"/>
                  <a:gd name="T5" fmla="*/ 257 h 338"/>
                  <a:gd name="T6" fmla="*/ 285 w 292"/>
                  <a:gd name="T7" fmla="*/ 247 h 338"/>
                  <a:gd name="T8" fmla="*/ 285 w 292"/>
                  <a:gd name="T9" fmla="*/ 233 h 338"/>
                  <a:gd name="T10" fmla="*/ 288 w 292"/>
                  <a:gd name="T11" fmla="*/ 222 h 338"/>
                  <a:gd name="T12" fmla="*/ 278 w 292"/>
                  <a:gd name="T13" fmla="*/ 208 h 338"/>
                  <a:gd name="T14" fmla="*/ 264 w 292"/>
                  <a:gd name="T15" fmla="*/ 208 h 338"/>
                  <a:gd name="T16" fmla="*/ 229 w 292"/>
                  <a:gd name="T17" fmla="*/ 176 h 338"/>
                  <a:gd name="T18" fmla="*/ 214 w 292"/>
                  <a:gd name="T19" fmla="*/ 173 h 338"/>
                  <a:gd name="T20" fmla="*/ 229 w 292"/>
                  <a:gd name="T21" fmla="*/ 155 h 338"/>
                  <a:gd name="T22" fmla="*/ 229 w 292"/>
                  <a:gd name="T23" fmla="*/ 134 h 338"/>
                  <a:gd name="T24" fmla="*/ 218 w 292"/>
                  <a:gd name="T25" fmla="*/ 124 h 338"/>
                  <a:gd name="T26" fmla="*/ 204 w 292"/>
                  <a:gd name="T27" fmla="*/ 99 h 338"/>
                  <a:gd name="T28" fmla="*/ 190 w 292"/>
                  <a:gd name="T29" fmla="*/ 102 h 338"/>
                  <a:gd name="T30" fmla="*/ 186 w 292"/>
                  <a:gd name="T31" fmla="*/ 92 h 338"/>
                  <a:gd name="T32" fmla="*/ 176 w 292"/>
                  <a:gd name="T33" fmla="*/ 81 h 338"/>
                  <a:gd name="T34" fmla="*/ 155 w 292"/>
                  <a:gd name="T35" fmla="*/ 60 h 338"/>
                  <a:gd name="T36" fmla="*/ 116 w 292"/>
                  <a:gd name="T37" fmla="*/ 50 h 338"/>
                  <a:gd name="T38" fmla="*/ 81 w 292"/>
                  <a:gd name="T39" fmla="*/ 46 h 338"/>
                  <a:gd name="T40" fmla="*/ 88 w 292"/>
                  <a:gd name="T41" fmla="*/ 25 h 338"/>
                  <a:gd name="T42" fmla="*/ 77 w 292"/>
                  <a:gd name="T43" fmla="*/ 7 h 338"/>
                  <a:gd name="T44" fmla="*/ 56 w 292"/>
                  <a:gd name="T45" fmla="*/ 35 h 338"/>
                  <a:gd name="T46" fmla="*/ 74 w 292"/>
                  <a:gd name="T47" fmla="*/ 88 h 338"/>
                  <a:gd name="T48" fmla="*/ 67 w 292"/>
                  <a:gd name="T49" fmla="*/ 92 h 338"/>
                  <a:gd name="T50" fmla="*/ 45 w 292"/>
                  <a:gd name="T51" fmla="*/ 39 h 338"/>
                  <a:gd name="T52" fmla="*/ 52 w 292"/>
                  <a:gd name="T53" fmla="*/ 4 h 338"/>
                  <a:gd name="T54" fmla="*/ 17 w 292"/>
                  <a:gd name="T55" fmla="*/ 18 h 338"/>
                  <a:gd name="T56" fmla="*/ 0 w 292"/>
                  <a:gd name="T57" fmla="*/ 60 h 338"/>
                  <a:gd name="T58" fmla="*/ 3 w 292"/>
                  <a:gd name="T59" fmla="*/ 74 h 338"/>
                  <a:gd name="T60" fmla="*/ 24 w 292"/>
                  <a:gd name="T61" fmla="*/ 109 h 338"/>
                  <a:gd name="T62" fmla="*/ 35 w 292"/>
                  <a:gd name="T63" fmla="*/ 116 h 338"/>
                  <a:gd name="T64" fmla="*/ 81 w 292"/>
                  <a:gd name="T65" fmla="*/ 131 h 338"/>
                  <a:gd name="T66" fmla="*/ 102 w 292"/>
                  <a:gd name="T67" fmla="*/ 131 h 338"/>
                  <a:gd name="T68" fmla="*/ 144 w 292"/>
                  <a:gd name="T69" fmla="*/ 148 h 338"/>
                  <a:gd name="T70" fmla="*/ 151 w 292"/>
                  <a:gd name="T71" fmla="*/ 159 h 338"/>
                  <a:gd name="T72" fmla="*/ 162 w 292"/>
                  <a:gd name="T73" fmla="*/ 180 h 338"/>
                  <a:gd name="T74" fmla="*/ 158 w 292"/>
                  <a:gd name="T75" fmla="*/ 229 h 338"/>
                  <a:gd name="T76" fmla="*/ 137 w 292"/>
                  <a:gd name="T77" fmla="*/ 254 h 338"/>
                  <a:gd name="T78" fmla="*/ 112 w 292"/>
                  <a:gd name="T79" fmla="*/ 264 h 338"/>
                  <a:gd name="T80" fmla="*/ 130 w 292"/>
                  <a:gd name="T81" fmla="*/ 282 h 338"/>
                  <a:gd name="T82" fmla="*/ 169 w 292"/>
                  <a:gd name="T83" fmla="*/ 289 h 338"/>
                  <a:gd name="T84" fmla="*/ 190 w 292"/>
                  <a:gd name="T85" fmla="*/ 314 h 338"/>
                  <a:gd name="T86" fmla="*/ 214 w 292"/>
                  <a:gd name="T87" fmla="*/ 328 h 338"/>
                  <a:gd name="T88" fmla="*/ 232 w 292"/>
                  <a:gd name="T89" fmla="*/ 335 h 338"/>
                  <a:gd name="T90" fmla="*/ 218 w 292"/>
                  <a:gd name="T91" fmla="*/ 307 h 338"/>
                  <a:gd name="T92" fmla="*/ 218 w 292"/>
                  <a:gd name="T93" fmla="*/ 300 h 338"/>
                  <a:gd name="T94" fmla="*/ 250 w 292"/>
                  <a:gd name="T95" fmla="*/ 321 h 338"/>
                  <a:gd name="T96" fmla="*/ 257 w 292"/>
                  <a:gd name="T97" fmla="*/ 321 h 338"/>
                  <a:gd name="T98" fmla="*/ 257 w 292"/>
                  <a:gd name="T99" fmla="*/ 293 h 338"/>
                  <a:gd name="T100" fmla="*/ 232 w 292"/>
                  <a:gd name="T101" fmla="*/ 271 h 338"/>
                  <a:gd name="T102" fmla="*/ 222 w 292"/>
                  <a:gd name="T103" fmla="*/ 261 h 338"/>
                  <a:gd name="T104" fmla="*/ 214 w 292"/>
                  <a:gd name="T105" fmla="*/ 236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92" h="338">
                    <a:moveTo>
                      <a:pt x="222" y="219"/>
                    </a:moveTo>
                    <a:lnTo>
                      <a:pt x="225" y="222"/>
                    </a:lnTo>
                    <a:lnTo>
                      <a:pt x="225" y="222"/>
                    </a:lnTo>
                    <a:lnTo>
                      <a:pt x="229" y="226"/>
                    </a:lnTo>
                    <a:lnTo>
                      <a:pt x="232" y="233"/>
                    </a:lnTo>
                    <a:lnTo>
                      <a:pt x="236" y="240"/>
                    </a:lnTo>
                    <a:lnTo>
                      <a:pt x="236" y="243"/>
                    </a:lnTo>
                    <a:lnTo>
                      <a:pt x="236" y="247"/>
                    </a:lnTo>
                    <a:lnTo>
                      <a:pt x="239" y="250"/>
                    </a:lnTo>
                    <a:lnTo>
                      <a:pt x="243" y="257"/>
                    </a:lnTo>
                    <a:lnTo>
                      <a:pt x="243" y="261"/>
                    </a:lnTo>
                    <a:lnTo>
                      <a:pt x="243" y="261"/>
                    </a:lnTo>
                    <a:lnTo>
                      <a:pt x="243" y="264"/>
                    </a:lnTo>
                    <a:lnTo>
                      <a:pt x="246" y="264"/>
                    </a:lnTo>
                    <a:lnTo>
                      <a:pt x="246" y="264"/>
                    </a:lnTo>
                    <a:lnTo>
                      <a:pt x="253" y="261"/>
                    </a:lnTo>
                    <a:lnTo>
                      <a:pt x="257" y="257"/>
                    </a:lnTo>
                    <a:lnTo>
                      <a:pt x="260" y="257"/>
                    </a:lnTo>
                    <a:lnTo>
                      <a:pt x="264" y="254"/>
                    </a:lnTo>
                    <a:lnTo>
                      <a:pt x="271" y="250"/>
                    </a:lnTo>
                    <a:lnTo>
                      <a:pt x="274" y="250"/>
                    </a:lnTo>
                    <a:lnTo>
                      <a:pt x="278" y="247"/>
                    </a:lnTo>
                    <a:lnTo>
                      <a:pt x="281" y="247"/>
                    </a:lnTo>
                    <a:lnTo>
                      <a:pt x="285" y="247"/>
                    </a:lnTo>
                    <a:lnTo>
                      <a:pt x="288" y="247"/>
                    </a:lnTo>
                    <a:lnTo>
                      <a:pt x="288" y="243"/>
                    </a:lnTo>
                    <a:lnTo>
                      <a:pt x="292" y="240"/>
                    </a:lnTo>
                    <a:lnTo>
                      <a:pt x="288" y="233"/>
                    </a:lnTo>
                    <a:lnTo>
                      <a:pt x="288" y="233"/>
                    </a:lnTo>
                    <a:lnTo>
                      <a:pt x="285" y="233"/>
                    </a:lnTo>
                    <a:lnTo>
                      <a:pt x="281" y="233"/>
                    </a:lnTo>
                    <a:lnTo>
                      <a:pt x="278" y="229"/>
                    </a:lnTo>
                    <a:lnTo>
                      <a:pt x="278" y="229"/>
                    </a:lnTo>
                    <a:lnTo>
                      <a:pt x="288" y="226"/>
                    </a:lnTo>
                    <a:lnTo>
                      <a:pt x="288" y="222"/>
                    </a:lnTo>
                    <a:lnTo>
                      <a:pt x="288" y="222"/>
                    </a:lnTo>
                    <a:lnTo>
                      <a:pt x="288" y="219"/>
                    </a:lnTo>
                    <a:lnTo>
                      <a:pt x="285" y="215"/>
                    </a:lnTo>
                    <a:lnTo>
                      <a:pt x="285" y="215"/>
                    </a:lnTo>
                    <a:lnTo>
                      <a:pt x="285" y="212"/>
                    </a:lnTo>
                    <a:lnTo>
                      <a:pt x="281" y="212"/>
                    </a:lnTo>
                    <a:lnTo>
                      <a:pt x="278" y="208"/>
                    </a:lnTo>
                    <a:lnTo>
                      <a:pt x="274" y="212"/>
                    </a:lnTo>
                    <a:lnTo>
                      <a:pt x="274" y="212"/>
                    </a:lnTo>
                    <a:lnTo>
                      <a:pt x="271" y="212"/>
                    </a:lnTo>
                    <a:lnTo>
                      <a:pt x="267" y="212"/>
                    </a:lnTo>
                    <a:lnTo>
                      <a:pt x="267" y="212"/>
                    </a:lnTo>
                    <a:lnTo>
                      <a:pt x="264" y="208"/>
                    </a:lnTo>
                    <a:lnTo>
                      <a:pt x="267" y="208"/>
                    </a:lnTo>
                    <a:lnTo>
                      <a:pt x="264" y="205"/>
                    </a:lnTo>
                    <a:lnTo>
                      <a:pt x="260" y="197"/>
                    </a:lnTo>
                    <a:lnTo>
                      <a:pt x="257" y="194"/>
                    </a:lnTo>
                    <a:lnTo>
                      <a:pt x="239" y="187"/>
                    </a:lnTo>
                    <a:lnTo>
                      <a:pt x="229" y="176"/>
                    </a:lnTo>
                    <a:lnTo>
                      <a:pt x="225" y="176"/>
                    </a:lnTo>
                    <a:lnTo>
                      <a:pt x="225" y="176"/>
                    </a:lnTo>
                    <a:lnTo>
                      <a:pt x="222" y="176"/>
                    </a:lnTo>
                    <a:lnTo>
                      <a:pt x="218" y="176"/>
                    </a:lnTo>
                    <a:lnTo>
                      <a:pt x="214" y="176"/>
                    </a:lnTo>
                    <a:lnTo>
                      <a:pt x="214" y="173"/>
                    </a:lnTo>
                    <a:lnTo>
                      <a:pt x="214" y="169"/>
                    </a:lnTo>
                    <a:lnTo>
                      <a:pt x="218" y="166"/>
                    </a:lnTo>
                    <a:lnTo>
                      <a:pt x="218" y="162"/>
                    </a:lnTo>
                    <a:lnTo>
                      <a:pt x="218" y="159"/>
                    </a:lnTo>
                    <a:lnTo>
                      <a:pt x="229" y="155"/>
                    </a:lnTo>
                    <a:lnTo>
                      <a:pt x="229" y="155"/>
                    </a:lnTo>
                    <a:lnTo>
                      <a:pt x="232" y="152"/>
                    </a:lnTo>
                    <a:lnTo>
                      <a:pt x="232" y="148"/>
                    </a:lnTo>
                    <a:lnTo>
                      <a:pt x="229" y="145"/>
                    </a:lnTo>
                    <a:lnTo>
                      <a:pt x="229" y="141"/>
                    </a:lnTo>
                    <a:lnTo>
                      <a:pt x="229" y="138"/>
                    </a:lnTo>
                    <a:lnTo>
                      <a:pt x="229" y="134"/>
                    </a:lnTo>
                    <a:lnTo>
                      <a:pt x="229" y="134"/>
                    </a:lnTo>
                    <a:lnTo>
                      <a:pt x="229" y="131"/>
                    </a:lnTo>
                    <a:lnTo>
                      <a:pt x="229" y="127"/>
                    </a:lnTo>
                    <a:lnTo>
                      <a:pt x="229" y="127"/>
                    </a:lnTo>
                    <a:lnTo>
                      <a:pt x="225" y="124"/>
                    </a:lnTo>
                    <a:lnTo>
                      <a:pt x="218" y="124"/>
                    </a:lnTo>
                    <a:lnTo>
                      <a:pt x="218" y="109"/>
                    </a:lnTo>
                    <a:lnTo>
                      <a:pt x="214" y="109"/>
                    </a:lnTo>
                    <a:lnTo>
                      <a:pt x="211" y="109"/>
                    </a:lnTo>
                    <a:lnTo>
                      <a:pt x="204" y="102"/>
                    </a:lnTo>
                    <a:lnTo>
                      <a:pt x="204" y="102"/>
                    </a:lnTo>
                    <a:lnTo>
                      <a:pt x="204" y="99"/>
                    </a:lnTo>
                    <a:lnTo>
                      <a:pt x="200" y="99"/>
                    </a:lnTo>
                    <a:lnTo>
                      <a:pt x="200" y="99"/>
                    </a:lnTo>
                    <a:lnTo>
                      <a:pt x="193" y="99"/>
                    </a:lnTo>
                    <a:lnTo>
                      <a:pt x="193" y="99"/>
                    </a:lnTo>
                    <a:lnTo>
                      <a:pt x="193" y="102"/>
                    </a:lnTo>
                    <a:lnTo>
                      <a:pt x="190" y="102"/>
                    </a:lnTo>
                    <a:lnTo>
                      <a:pt x="186" y="102"/>
                    </a:lnTo>
                    <a:lnTo>
                      <a:pt x="186" y="102"/>
                    </a:lnTo>
                    <a:lnTo>
                      <a:pt x="183" y="99"/>
                    </a:lnTo>
                    <a:lnTo>
                      <a:pt x="186" y="95"/>
                    </a:lnTo>
                    <a:lnTo>
                      <a:pt x="186" y="95"/>
                    </a:lnTo>
                    <a:lnTo>
                      <a:pt x="186" y="92"/>
                    </a:lnTo>
                    <a:lnTo>
                      <a:pt x="190" y="88"/>
                    </a:lnTo>
                    <a:lnTo>
                      <a:pt x="186" y="85"/>
                    </a:lnTo>
                    <a:lnTo>
                      <a:pt x="186" y="81"/>
                    </a:lnTo>
                    <a:lnTo>
                      <a:pt x="179" y="81"/>
                    </a:lnTo>
                    <a:lnTo>
                      <a:pt x="179" y="81"/>
                    </a:lnTo>
                    <a:lnTo>
                      <a:pt x="176" y="81"/>
                    </a:lnTo>
                    <a:lnTo>
                      <a:pt x="172" y="81"/>
                    </a:lnTo>
                    <a:lnTo>
                      <a:pt x="169" y="81"/>
                    </a:lnTo>
                    <a:lnTo>
                      <a:pt x="165" y="74"/>
                    </a:lnTo>
                    <a:lnTo>
                      <a:pt x="158" y="64"/>
                    </a:lnTo>
                    <a:lnTo>
                      <a:pt x="158" y="64"/>
                    </a:lnTo>
                    <a:lnTo>
                      <a:pt x="155" y="60"/>
                    </a:lnTo>
                    <a:lnTo>
                      <a:pt x="151" y="57"/>
                    </a:lnTo>
                    <a:lnTo>
                      <a:pt x="144" y="53"/>
                    </a:lnTo>
                    <a:lnTo>
                      <a:pt x="133" y="50"/>
                    </a:lnTo>
                    <a:lnTo>
                      <a:pt x="119" y="50"/>
                    </a:lnTo>
                    <a:lnTo>
                      <a:pt x="119" y="50"/>
                    </a:lnTo>
                    <a:lnTo>
                      <a:pt x="116" y="50"/>
                    </a:lnTo>
                    <a:lnTo>
                      <a:pt x="112" y="53"/>
                    </a:lnTo>
                    <a:lnTo>
                      <a:pt x="105" y="53"/>
                    </a:lnTo>
                    <a:lnTo>
                      <a:pt x="102" y="50"/>
                    </a:lnTo>
                    <a:lnTo>
                      <a:pt x="98" y="46"/>
                    </a:lnTo>
                    <a:lnTo>
                      <a:pt x="95" y="42"/>
                    </a:lnTo>
                    <a:lnTo>
                      <a:pt x="81" y="46"/>
                    </a:lnTo>
                    <a:lnTo>
                      <a:pt x="81" y="46"/>
                    </a:lnTo>
                    <a:lnTo>
                      <a:pt x="84" y="42"/>
                    </a:lnTo>
                    <a:lnTo>
                      <a:pt x="84" y="35"/>
                    </a:lnTo>
                    <a:lnTo>
                      <a:pt x="84" y="28"/>
                    </a:lnTo>
                    <a:lnTo>
                      <a:pt x="84" y="28"/>
                    </a:lnTo>
                    <a:lnTo>
                      <a:pt x="88" y="25"/>
                    </a:lnTo>
                    <a:lnTo>
                      <a:pt x="88" y="18"/>
                    </a:lnTo>
                    <a:lnTo>
                      <a:pt x="88" y="11"/>
                    </a:lnTo>
                    <a:lnTo>
                      <a:pt x="88" y="7"/>
                    </a:lnTo>
                    <a:lnTo>
                      <a:pt x="81" y="4"/>
                    </a:lnTo>
                    <a:lnTo>
                      <a:pt x="81" y="4"/>
                    </a:lnTo>
                    <a:lnTo>
                      <a:pt x="77" y="7"/>
                    </a:lnTo>
                    <a:lnTo>
                      <a:pt x="74" y="7"/>
                    </a:lnTo>
                    <a:lnTo>
                      <a:pt x="67" y="11"/>
                    </a:lnTo>
                    <a:lnTo>
                      <a:pt x="59" y="18"/>
                    </a:lnTo>
                    <a:lnTo>
                      <a:pt x="56" y="25"/>
                    </a:lnTo>
                    <a:lnTo>
                      <a:pt x="56" y="28"/>
                    </a:lnTo>
                    <a:lnTo>
                      <a:pt x="56" y="35"/>
                    </a:lnTo>
                    <a:lnTo>
                      <a:pt x="56" y="42"/>
                    </a:lnTo>
                    <a:lnTo>
                      <a:pt x="56" y="53"/>
                    </a:lnTo>
                    <a:lnTo>
                      <a:pt x="59" y="60"/>
                    </a:lnTo>
                    <a:lnTo>
                      <a:pt x="74" y="81"/>
                    </a:lnTo>
                    <a:lnTo>
                      <a:pt x="74" y="85"/>
                    </a:lnTo>
                    <a:lnTo>
                      <a:pt x="74" y="88"/>
                    </a:lnTo>
                    <a:lnTo>
                      <a:pt x="74" y="92"/>
                    </a:lnTo>
                    <a:lnTo>
                      <a:pt x="74" y="95"/>
                    </a:lnTo>
                    <a:lnTo>
                      <a:pt x="74" y="99"/>
                    </a:lnTo>
                    <a:lnTo>
                      <a:pt x="70" y="95"/>
                    </a:lnTo>
                    <a:lnTo>
                      <a:pt x="67" y="95"/>
                    </a:lnTo>
                    <a:lnTo>
                      <a:pt x="67" y="92"/>
                    </a:lnTo>
                    <a:lnTo>
                      <a:pt x="59" y="85"/>
                    </a:lnTo>
                    <a:lnTo>
                      <a:pt x="56" y="78"/>
                    </a:lnTo>
                    <a:lnTo>
                      <a:pt x="49" y="67"/>
                    </a:lnTo>
                    <a:lnTo>
                      <a:pt x="45" y="53"/>
                    </a:lnTo>
                    <a:lnTo>
                      <a:pt x="45" y="39"/>
                    </a:lnTo>
                    <a:lnTo>
                      <a:pt x="45" y="39"/>
                    </a:lnTo>
                    <a:lnTo>
                      <a:pt x="45" y="32"/>
                    </a:lnTo>
                    <a:lnTo>
                      <a:pt x="45" y="25"/>
                    </a:lnTo>
                    <a:lnTo>
                      <a:pt x="49" y="14"/>
                    </a:lnTo>
                    <a:lnTo>
                      <a:pt x="52" y="4"/>
                    </a:lnTo>
                    <a:lnTo>
                      <a:pt x="52" y="4"/>
                    </a:lnTo>
                    <a:lnTo>
                      <a:pt x="52" y="4"/>
                    </a:lnTo>
                    <a:lnTo>
                      <a:pt x="49" y="0"/>
                    </a:lnTo>
                    <a:lnTo>
                      <a:pt x="42" y="0"/>
                    </a:lnTo>
                    <a:lnTo>
                      <a:pt x="35" y="4"/>
                    </a:lnTo>
                    <a:lnTo>
                      <a:pt x="28" y="7"/>
                    </a:lnTo>
                    <a:lnTo>
                      <a:pt x="17" y="14"/>
                    </a:lnTo>
                    <a:lnTo>
                      <a:pt x="17" y="18"/>
                    </a:lnTo>
                    <a:lnTo>
                      <a:pt x="14" y="21"/>
                    </a:lnTo>
                    <a:lnTo>
                      <a:pt x="10" y="28"/>
                    </a:lnTo>
                    <a:lnTo>
                      <a:pt x="7" y="35"/>
                    </a:lnTo>
                    <a:lnTo>
                      <a:pt x="3" y="42"/>
                    </a:lnTo>
                    <a:lnTo>
                      <a:pt x="0" y="53"/>
                    </a:lnTo>
                    <a:lnTo>
                      <a:pt x="0" y="60"/>
                    </a:lnTo>
                    <a:lnTo>
                      <a:pt x="0" y="60"/>
                    </a:lnTo>
                    <a:lnTo>
                      <a:pt x="0" y="60"/>
                    </a:lnTo>
                    <a:lnTo>
                      <a:pt x="0" y="64"/>
                    </a:lnTo>
                    <a:lnTo>
                      <a:pt x="0" y="67"/>
                    </a:lnTo>
                    <a:lnTo>
                      <a:pt x="3" y="71"/>
                    </a:lnTo>
                    <a:lnTo>
                      <a:pt x="3" y="74"/>
                    </a:lnTo>
                    <a:lnTo>
                      <a:pt x="7" y="78"/>
                    </a:lnTo>
                    <a:lnTo>
                      <a:pt x="10" y="85"/>
                    </a:lnTo>
                    <a:lnTo>
                      <a:pt x="14" y="92"/>
                    </a:lnTo>
                    <a:lnTo>
                      <a:pt x="21" y="99"/>
                    </a:lnTo>
                    <a:lnTo>
                      <a:pt x="21" y="106"/>
                    </a:lnTo>
                    <a:lnTo>
                      <a:pt x="24" y="109"/>
                    </a:lnTo>
                    <a:lnTo>
                      <a:pt x="21" y="113"/>
                    </a:lnTo>
                    <a:lnTo>
                      <a:pt x="24" y="120"/>
                    </a:lnTo>
                    <a:lnTo>
                      <a:pt x="28" y="116"/>
                    </a:lnTo>
                    <a:lnTo>
                      <a:pt x="28" y="116"/>
                    </a:lnTo>
                    <a:lnTo>
                      <a:pt x="31" y="116"/>
                    </a:lnTo>
                    <a:lnTo>
                      <a:pt x="35" y="116"/>
                    </a:lnTo>
                    <a:lnTo>
                      <a:pt x="38" y="120"/>
                    </a:lnTo>
                    <a:lnTo>
                      <a:pt x="42" y="120"/>
                    </a:lnTo>
                    <a:lnTo>
                      <a:pt x="49" y="124"/>
                    </a:lnTo>
                    <a:lnTo>
                      <a:pt x="59" y="127"/>
                    </a:lnTo>
                    <a:lnTo>
                      <a:pt x="70" y="131"/>
                    </a:lnTo>
                    <a:lnTo>
                      <a:pt x="81" y="131"/>
                    </a:lnTo>
                    <a:lnTo>
                      <a:pt x="95" y="134"/>
                    </a:lnTo>
                    <a:lnTo>
                      <a:pt x="95" y="131"/>
                    </a:lnTo>
                    <a:lnTo>
                      <a:pt x="95" y="131"/>
                    </a:lnTo>
                    <a:lnTo>
                      <a:pt x="98" y="131"/>
                    </a:lnTo>
                    <a:lnTo>
                      <a:pt x="102" y="131"/>
                    </a:lnTo>
                    <a:lnTo>
                      <a:pt x="102" y="131"/>
                    </a:lnTo>
                    <a:lnTo>
                      <a:pt x="109" y="134"/>
                    </a:lnTo>
                    <a:lnTo>
                      <a:pt x="112" y="138"/>
                    </a:lnTo>
                    <a:lnTo>
                      <a:pt x="119" y="138"/>
                    </a:lnTo>
                    <a:lnTo>
                      <a:pt x="141" y="148"/>
                    </a:lnTo>
                    <a:lnTo>
                      <a:pt x="141" y="148"/>
                    </a:lnTo>
                    <a:lnTo>
                      <a:pt x="144" y="148"/>
                    </a:lnTo>
                    <a:lnTo>
                      <a:pt x="144" y="152"/>
                    </a:lnTo>
                    <a:lnTo>
                      <a:pt x="144" y="155"/>
                    </a:lnTo>
                    <a:lnTo>
                      <a:pt x="141" y="159"/>
                    </a:lnTo>
                    <a:lnTo>
                      <a:pt x="144" y="159"/>
                    </a:lnTo>
                    <a:lnTo>
                      <a:pt x="144" y="159"/>
                    </a:lnTo>
                    <a:lnTo>
                      <a:pt x="151" y="159"/>
                    </a:lnTo>
                    <a:lnTo>
                      <a:pt x="155" y="159"/>
                    </a:lnTo>
                    <a:lnTo>
                      <a:pt x="158" y="159"/>
                    </a:lnTo>
                    <a:lnTo>
                      <a:pt x="158" y="166"/>
                    </a:lnTo>
                    <a:lnTo>
                      <a:pt x="162" y="166"/>
                    </a:lnTo>
                    <a:lnTo>
                      <a:pt x="162" y="173"/>
                    </a:lnTo>
                    <a:lnTo>
                      <a:pt x="162" y="180"/>
                    </a:lnTo>
                    <a:lnTo>
                      <a:pt x="162" y="190"/>
                    </a:lnTo>
                    <a:lnTo>
                      <a:pt x="162" y="201"/>
                    </a:lnTo>
                    <a:lnTo>
                      <a:pt x="162" y="212"/>
                    </a:lnTo>
                    <a:lnTo>
                      <a:pt x="158" y="222"/>
                    </a:lnTo>
                    <a:lnTo>
                      <a:pt x="158" y="222"/>
                    </a:lnTo>
                    <a:lnTo>
                      <a:pt x="158" y="229"/>
                    </a:lnTo>
                    <a:lnTo>
                      <a:pt x="155" y="236"/>
                    </a:lnTo>
                    <a:lnTo>
                      <a:pt x="151" y="243"/>
                    </a:lnTo>
                    <a:lnTo>
                      <a:pt x="148" y="247"/>
                    </a:lnTo>
                    <a:lnTo>
                      <a:pt x="144" y="250"/>
                    </a:lnTo>
                    <a:lnTo>
                      <a:pt x="141" y="250"/>
                    </a:lnTo>
                    <a:lnTo>
                      <a:pt x="137" y="254"/>
                    </a:lnTo>
                    <a:lnTo>
                      <a:pt x="130" y="250"/>
                    </a:lnTo>
                    <a:lnTo>
                      <a:pt x="130" y="250"/>
                    </a:lnTo>
                    <a:lnTo>
                      <a:pt x="126" y="250"/>
                    </a:lnTo>
                    <a:lnTo>
                      <a:pt x="123" y="250"/>
                    </a:lnTo>
                    <a:lnTo>
                      <a:pt x="119" y="257"/>
                    </a:lnTo>
                    <a:lnTo>
                      <a:pt x="112" y="264"/>
                    </a:lnTo>
                    <a:lnTo>
                      <a:pt x="112" y="264"/>
                    </a:lnTo>
                    <a:lnTo>
                      <a:pt x="112" y="268"/>
                    </a:lnTo>
                    <a:lnTo>
                      <a:pt x="116" y="271"/>
                    </a:lnTo>
                    <a:lnTo>
                      <a:pt x="119" y="275"/>
                    </a:lnTo>
                    <a:lnTo>
                      <a:pt x="123" y="279"/>
                    </a:lnTo>
                    <a:lnTo>
                      <a:pt x="130" y="282"/>
                    </a:lnTo>
                    <a:lnTo>
                      <a:pt x="141" y="282"/>
                    </a:lnTo>
                    <a:lnTo>
                      <a:pt x="141" y="282"/>
                    </a:lnTo>
                    <a:lnTo>
                      <a:pt x="148" y="279"/>
                    </a:lnTo>
                    <a:lnTo>
                      <a:pt x="151" y="275"/>
                    </a:lnTo>
                    <a:lnTo>
                      <a:pt x="151" y="271"/>
                    </a:lnTo>
                    <a:lnTo>
                      <a:pt x="169" y="289"/>
                    </a:lnTo>
                    <a:lnTo>
                      <a:pt x="179" y="293"/>
                    </a:lnTo>
                    <a:lnTo>
                      <a:pt x="179" y="293"/>
                    </a:lnTo>
                    <a:lnTo>
                      <a:pt x="179" y="296"/>
                    </a:lnTo>
                    <a:lnTo>
                      <a:pt x="183" y="303"/>
                    </a:lnTo>
                    <a:lnTo>
                      <a:pt x="186" y="307"/>
                    </a:lnTo>
                    <a:lnTo>
                      <a:pt x="190" y="314"/>
                    </a:lnTo>
                    <a:lnTo>
                      <a:pt x="200" y="317"/>
                    </a:lnTo>
                    <a:lnTo>
                      <a:pt x="204" y="317"/>
                    </a:lnTo>
                    <a:lnTo>
                      <a:pt x="207" y="317"/>
                    </a:lnTo>
                    <a:lnTo>
                      <a:pt x="211" y="324"/>
                    </a:lnTo>
                    <a:lnTo>
                      <a:pt x="214" y="328"/>
                    </a:lnTo>
                    <a:lnTo>
                      <a:pt x="214" y="328"/>
                    </a:lnTo>
                    <a:lnTo>
                      <a:pt x="218" y="331"/>
                    </a:lnTo>
                    <a:lnTo>
                      <a:pt x="222" y="335"/>
                    </a:lnTo>
                    <a:lnTo>
                      <a:pt x="225" y="335"/>
                    </a:lnTo>
                    <a:lnTo>
                      <a:pt x="229" y="338"/>
                    </a:lnTo>
                    <a:lnTo>
                      <a:pt x="232" y="338"/>
                    </a:lnTo>
                    <a:lnTo>
                      <a:pt x="232" y="335"/>
                    </a:lnTo>
                    <a:lnTo>
                      <a:pt x="232" y="328"/>
                    </a:lnTo>
                    <a:lnTo>
                      <a:pt x="232" y="328"/>
                    </a:lnTo>
                    <a:lnTo>
                      <a:pt x="229" y="324"/>
                    </a:lnTo>
                    <a:lnTo>
                      <a:pt x="229" y="317"/>
                    </a:lnTo>
                    <a:lnTo>
                      <a:pt x="222" y="310"/>
                    </a:lnTo>
                    <a:lnTo>
                      <a:pt x="218" y="307"/>
                    </a:lnTo>
                    <a:lnTo>
                      <a:pt x="218" y="307"/>
                    </a:lnTo>
                    <a:lnTo>
                      <a:pt x="214" y="307"/>
                    </a:lnTo>
                    <a:lnTo>
                      <a:pt x="214" y="303"/>
                    </a:lnTo>
                    <a:lnTo>
                      <a:pt x="214" y="303"/>
                    </a:lnTo>
                    <a:lnTo>
                      <a:pt x="214" y="300"/>
                    </a:lnTo>
                    <a:lnTo>
                      <a:pt x="218" y="300"/>
                    </a:lnTo>
                    <a:lnTo>
                      <a:pt x="222" y="300"/>
                    </a:lnTo>
                    <a:lnTo>
                      <a:pt x="225" y="303"/>
                    </a:lnTo>
                    <a:lnTo>
                      <a:pt x="232" y="307"/>
                    </a:lnTo>
                    <a:lnTo>
                      <a:pt x="239" y="310"/>
                    </a:lnTo>
                    <a:lnTo>
                      <a:pt x="246" y="317"/>
                    </a:lnTo>
                    <a:lnTo>
                      <a:pt x="250" y="321"/>
                    </a:lnTo>
                    <a:lnTo>
                      <a:pt x="250" y="324"/>
                    </a:lnTo>
                    <a:lnTo>
                      <a:pt x="250" y="324"/>
                    </a:lnTo>
                    <a:lnTo>
                      <a:pt x="253" y="324"/>
                    </a:lnTo>
                    <a:lnTo>
                      <a:pt x="253" y="324"/>
                    </a:lnTo>
                    <a:lnTo>
                      <a:pt x="257" y="321"/>
                    </a:lnTo>
                    <a:lnTo>
                      <a:pt x="257" y="321"/>
                    </a:lnTo>
                    <a:lnTo>
                      <a:pt x="260" y="314"/>
                    </a:lnTo>
                    <a:lnTo>
                      <a:pt x="260" y="310"/>
                    </a:lnTo>
                    <a:lnTo>
                      <a:pt x="264" y="303"/>
                    </a:lnTo>
                    <a:lnTo>
                      <a:pt x="260" y="300"/>
                    </a:lnTo>
                    <a:lnTo>
                      <a:pt x="257" y="293"/>
                    </a:lnTo>
                    <a:lnTo>
                      <a:pt x="257" y="293"/>
                    </a:lnTo>
                    <a:lnTo>
                      <a:pt x="253" y="289"/>
                    </a:lnTo>
                    <a:lnTo>
                      <a:pt x="246" y="282"/>
                    </a:lnTo>
                    <a:lnTo>
                      <a:pt x="243" y="279"/>
                    </a:lnTo>
                    <a:lnTo>
                      <a:pt x="239" y="275"/>
                    </a:lnTo>
                    <a:lnTo>
                      <a:pt x="236" y="275"/>
                    </a:lnTo>
                    <a:lnTo>
                      <a:pt x="232" y="271"/>
                    </a:lnTo>
                    <a:lnTo>
                      <a:pt x="232" y="271"/>
                    </a:lnTo>
                    <a:lnTo>
                      <a:pt x="229" y="268"/>
                    </a:lnTo>
                    <a:lnTo>
                      <a:pt x="229" y="264"/>
                    </a:lnTo>
                    <a:lnTo>
                      <a:pt x="229" y="264"/>
                    </a:lnTo>
                    <a:lnTo>
                      <a:pt x="225" y="264"/>
                    </a:lnTo>
                    <a:lnTo>
                      <a:pt x="222" y="261"/>
                    </a:lnTo>
                    <a:lnTo>
                      <a:pt x="222" y="257"/>
                    </a:lnTo>
                    <a:lnTo>
                      <a:pt x="218" y="254"/>
                    </a:lnTo>
                    <a:lnTo>
                      <a:pt x="218" y="243"/>
                    </a:lnTo>
                    <a:lnTo>
                      <a:pt x="218" y="243"/>
                    </a:lnTo>
                    <a:lnTo>
                      <a:pt x="218" y="240"/>
                    </a:lnTo>
                    <a:lnTo>
                      <a:pt x="214" y="236"/>
                    </a:lnTo>
                    <a:lnTo>
                      <a:pt x="214" y="229"/>
                    </a:lnTo>
                    <a:lnTo>
                      <a:pt x="218" y="226"/>
                    </a:lnTo>
                    <a:lnTo>
                      <a:pt x="218" y="222"/>
                    </a:lnTo>
                    <a:lnTo>
                      <a:pt x="222" y="21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4" name="Freeform 348">
                <a:extLst/>
              </p:cNvPr>
              <p:cNvSpPr>
                <a:spLocks/>
              </p:cNvSpPr>
              <p:nvPr userDrawn="1"/>
            </p:nvSpPr>
            <p:spPr bwMode="gray">
              <a:xfrm>
                <a:off x="1181" y="-2241"/>
                <a:ext cx="85" cy="64"/>
              </a:xfrm>
              <a:custGeom>
                <a:avLst/>
                <a:gdLst>
                  <a:gd name="T0" fmla="*/ 85 w 85"/>
                  <a:gd name="T1" fmla="*/ 46 h 64"/>
                  <a:gd name="T2" fmla="*/ 85 w 85"/>
                  <a:gd name="T3" fmla="*/ 46 h 64"/>
                  <a:gd name="T4" fmla="*/ 81 w 85"/>
                  <a:gd name="T5" fmla="*/ 39 h 64"/>
                  <a:gd name="T6" fmla="*/ 78 w 85"/>
                  <a:gd name="T7" fmla="*/ 36 h 64"/>
                  <a:gd name="T8" fmla="*/ 71 w 85"/>
                  <a:gd name="T9" fmla="*/ 32 h 64"/>
                  <a:gd name="T10" fmla="*/ 67 w 85"/>
                  <a:gd name="T11" fmla="*/ 29 h 64"/>
                  <a:gd name="T12" fmla="*/ 64 w 85"/>
                  <a:gd name="T13" fmla="*/ 25 h 64"/>
                  <a:gd name="T14" fmla="*/ 60 w 85"/>
                  <a:gd name="T15" fmla="*/ 21 h 64"/>
                  <a:gd name="T16" fmla="*/ 57 w 85"/>
                  <a:gd name="T17" fmla="*/ 18 h 64"/>
                  <a:gd name="T18" fmla="*/ 49 w 85"/>
                  <a:gd name="T19" fmla="*/ 14 h 64"/>
                  <a:gd name="T20" fmla="*/ 42 w 85"/>
                  <a:gd name="T21" fmla="*/ 14 h 64"/>
                  <a:gd name="T22" fmla="*/ 39 w 85"/>
                  <a:gd name="T23" fmla="*/ 11 h 64"/>
                  <a:gd name="T24" fmla="*/ 35 w 85"/>
                  <a:gd name="T25" fmla="*/ 0 h 64"/>
                  <a:gd name="T26" fmla="*/ 25 w 85"/>
                  <a:gd name="T27" fmla="*/ 14 h 64"/>
                  <a:gd name="T28" fmla="*/ 21 w 85"/>
                  <a:gd name="T29" fmla="*/ 18 h 64"/>
                  <a:gd name="T30" fmla="*/ 18 w 85"/>
                  <a:gd name="T31" fmla="*/ 18 h 64"/>
                  <a:gd name="T32" fmla="*/ 14 w 85"/>
                  <a:gd name="T33" fmla="*/ 21 h 64"/>
                  <a:gd name="T34" fmla="*/ 11 w 85"/>
                  <a:gd name="T35" fmla="*/ 25 h 64"/>
                  <a:gd name="T36" fmla="*/ 7 w 85"/>
                  <a:gd name="T37" fmla="*/ 32 h 64"/>
                  <a:gd name="T38" fmla="*/ 7 w 85"/>
                  <a:gd name="T39" fmla="*/ 39 h 64"/>
                  <a:gd name="T40" fmla="*/ 0 w 85"/>
                  <a:gd name="T41" fmla="*/ 50 h 64"/>
                  <a:gd name="T42" fmla="*/ 4 w 85"/>
                  <a:gd name="T43" fmla="*/ 50 h 64"/>
                  <a:gd name="T44" fmla="*/ 7 w 85"/>
                  <a:gd name="T45" fmla="*/ 50 h 64"/>
                  <a:gd name="T46" fmla="*/ 11 w 85"/>
                  <a:gd name="T47" fmla="*/ 50 h 64"/>
                  <a:gd name="T48" fmla="*/ 14 w 85"/>
                  <a:gd name="T49" fmla="*/ 50 h 64"/>
                  <a:gd name="T50" fmla="*/ 18 w 85"/>
                  <a:gd name="T51" fmla="*/ 50 h 64"/>
                  <a:gd name="T52" fmla="*/ 18 w 85"/>
                  <a:gd name="T53" fmla="*/ 57 h 64"/>
                  <a:gd name="T54" fmla="*/ 18 w 85"/>
                  <a:gd name="T55" fmla="*/ 57 h 64"/>
                  <a:gd name="T56" fmla="*/ 21 w 85"/>
                  <a:gd name="T57" fmla="*/ 60 h 64"/>
                  <a:gd name="T58" fmla="*/ 25 w 85"/>
                  <a:gd name="T59" fmla="*/ 60 h 64"/>
                  <a:gd name="T60" fmla="*/ 28 w 85"/>
                  <a:gd name="T61" fmla="*/ 64 h 64"/>
                  <a:gd name="T62" fmla="*/ 32 w 85"/>
                  <a:gd name="T63" fmla="*/ 64 h 64"/>
                  <a:gd name="T64" fmla="*/ 39 w 85"/>
                  <a:gd name="T65" fmla="*/ 60 h 64"/>
                  <a:gd name="T66" fmla="*/ 60 w 85"/>
                  <a:gd name="T67" fmla="*/ 50 h 64"/>
                  <a:gd name="T68" fmla="*/ 78 w 85"/>
                  <a:gd name="T69" fmla="*/ 53 h 64"/>
                  <a:gd name="T70" fmla="*/ 85 w 85"/>
                  <a:gd name="T71" fmla="*/ 4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5" h="64">
                    <a:moveTo>
                      <a:pt x="85" y="46"/>
                    </a:moveTo>
                    <a:lnTo>
                      <a:pt x="85" y="46"/>
                    </a:lnTo>
                    <a:lnTo>
                      <a:pt x="81" y="39"/>
                    </a:lnTo>
                    <a:lnTo>
                      <a:pt x="78" y="36"/>
                    </a:lnTo>
                    <a:lnTo>
                      <a:pt x="71" y="32"/>
                    </a:lnTo>
                    <a:lnTo>
                      <a:pt x="67" y="29"/>
                    </a:lnTo>
                    <a:lnTo>
                      <a:pt x="64" y="25"/>
                    </a:lnTo>
                    <a:lnTo>
                      <a:pt x="60" y="21"/>
                    </a:lnTo>
                    <a:lnTo>
                      <a:pt x="57" y="18"/>
                    </a:lnTo>
                    <a:lnTo>
                      <a:pt x="49" y="14"/>
                    </a:lnTo>
                    <a:lnTo>
                      <a:pt x="42" y="14"/>
                    </a:lnTo>
                    <a:lnTo>
                      <a:pt x="39" y="11"/>
                    </a:lnTo>
                    <a:lnTo>
                      <a:pt x="35" y="0"/>
                    </a:lnTo>
                    <a:lnTo>
                      <a:pt x="25" y="14"/>
                    </a:lnTo>
                    <a:lnTo>
                      <a:pt x="21" y="18"/>
                    </a:lnTo>
                    <a:lnTo>
                      <a:pt x="18" y="18"/>
                    </a:lnTo>
                    <a:lnTo>
                      <a:pt x="14" y="21"/>
                    </a:lnTo>
                    <a:lnTo>
                      <a:pt x="11" y="25"/>
                    </a:lnTo>
                    <a:lnTo>
                      <a:pt x="7" y="32"/>
                    </a:lnTo>
                    <a:lnTo>
                      <a:pt x="7" y="39"/>
                    </a:lnTo>
                    <a:lnTo>
                      <a:pt x="0" y="50"/>
                    </a:lnTo>
                    <a:lnTo>
                      <a:pt x="4" y="50"/>
                    </a:lnTo>
                    <a:lnTo>
                      <a:pt x="7" y="50"/>
                    </a:lnTo>
                    <a:lnTo>
                      <a:pt x="11" y="50"/>
                    </a:lnTo>
                    <a:lnTo>
                      <a:pt x="14" y="50"/>
                    </a:lnTo>
                    <a:lnTo>
                      <a:pt x="18" y="50"/>
                    </a:lnTo>
                    <a:lnTo>
                      <a:pt x="18" y="57"/>
                    </a:lnTo>
                    <a:lnTo>
                      <a:pt x="18" y="57"/>
                    </a:lnTo>
                    <a:lnTo>
                      <a:pt x="21" y="60"/>
                    </a:lnTo>
                    <a:lnTo>
                      <a:pt x="25" y="60"/>
                    </a:lnTo>
                    <a:lnTo>
                      <a:pt x="28" y="64"/>
                    </a:lnTo>
                    <a:lnTo>
                      <a:pt x="32" y="64"/>
                    </a:lnTo>
                    <a:lnTo>
                      <a:pt x="39" y="60"/>
                    </a:lnTo>
                    <a:lnTo>
                      <a:pt x="60" y="50"/>
                    </a:lnTo>
                    <a:lnTo>
                      <a:pt x="78" y="53"/>
                    </a:lnTo>
                    <a:lnTo>
                      <a:pt x="85" y="4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5" name="Freeform 349">
                <a:extLst/>
              </p:cNvPr>
              <p:cNvSpPr>
                <a:spLocks/>
              </p:cNvSpPr>
              <p:nvPr userDrawn="1"/>
            </p:nvSpPr>
            <p:spPr bwMode="gray">
              <a:xfrm>
                <a:off x="1139" y="-2783"/>
                <a:ext cx="32" cy="10"/>
              </a:xfrm>
              <a:custGeom>
                <a:avLst/>
                <a:gdLst>
                  <a:gd name="T0" fmla="*/ 3 w 32"/>
                  <a:gd name="T1" fmla="*/ 7 h 10"/>
                  <a:gd name="T2" fmla="*/ 3 w 32"/>
                  <a:gd name="T3" fmla="*/ 7 h 10"/>
                  <a:gd name="T4" fmla="*/ 7 w 32"/>
                  <a:gd name="T5" fmla="*/ 7 h 10"/>
                  <a:gd name="T6" fmla="*/ 14 w 32"/>
                  <a:gd name="T7" fmla="*/ 10 h 10"/>
                  <a:gd name="T8" fmla="*/ 21 w 32"/>
                  <a:gd name="T9" fmla="*/ 10 h 10"/>
                  <a:gd name="T10" fmla="*/ 28 w 32"/>
                  <a:gd name="T11" fmla="*/ 10 h 10"/>
                  <a:gd name="T12" fmla="*/ 32 w 32"/>
                  <a:gd name="T13" fmla="*/ 7 h 10"/>
                  <a:gd name="T14" fmla="*/ 32 w 32"/>
                  <a:gd name="T15" fmla="*/ 3 h 10"/>
                  <a:gd name="T16" fmla="*/ 32 w 32"/>
                  <a:gd name="T17" fmla="*/ 0 h 10"/>
                  <a:gd name="T18" fmla="*/ 28 w 32"/>
                  <a:gd name="T19" fmla="*/ 0 h 10"/>
                  <a:gd name="T20" fmla="*/ 21 w 32"/>
                  <a:gd name="T21" fmla="*/ 0 h 10"/>
                  <a:gd name="T22" fmla="*/ 14 w 32"/>
                  <a:gd name="T23" fmla="*/ 0 h 10"/>
                  <a:gd name="T24" fmla="*/ 10 w 32"/>
                  <a:gd name="T25" fmla="*/ 0 h 10"/>
                  <a:gd name="T26" fmla="*/ 10 w 32"/>
                  <a:gd name="T27" fmla="*/ 0 h 10"/>
                  <a:gd name="T28" fmla="*/ 10 w 32"/>
                  <a:gd name="T29" fmla="*/ 0 h 10"/>
                  <a:gd name="T30" fmla="*/ 7 w 32"/>
                  <a:gd name="T31" fmla="*/ 0 h 10"/>
                  <a:gd name="T32" fmla="*/ 3 w 32"/>
                  <a:gd name="T33" fmla="*/ 0 h 10"/>
                  <a:gd name="T34" fmla="*/ 0 w 32"/>
                  <a:gd name="T35" fmla="*/ 0 h 10"/>
                  <a:gd name="T36" fmla="*/ 0 w 32"/>
                  <a:gd name="T37" fmla="*/ 3 h 10"/>
                  <a:gd name="T38" fmla="*/ 3 w 32"/>
                  <a:gd name="T39" fmla="*/ 7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2" h="10">
                    <a:moveTo>
                      <a:pt x="3" y="7"/>
                    </a:moveTo>
                    <a:lnTo>
                      <a:pt x="3" y="7"/>
                    </a:lnTo>
                    <a:lnTo>
                      <a:pt x="7" y="7"/>
                    </a:lnTo>
                    <a:lnTo>
                      <a:pt x="14" y="10"/>
                    </a:lnTo>
                    <a:lnTo>
                      <a:pt x="21" y="10"/>
                    </a:lnTo>
                    <a:lnTo>
                      <a:pt x="28" y="10"/>
                    </a:lnTo>
                    <a:lnTo>
                      <a:pt x="32" y="7"/>
                    </a:lnTo>
                    <a:lnTo>
                      <a:pt x="32" y="3"/>
                    </a:lnTo>
                    <a:lnTo>
                      <a:pt x="32" y="0"/>
                    </a:lnTo>
                    <a:lnTo>
                      <a:pt x="28" y="0"/>
                    </a:lnTo>
                    <a:lnTo>
                      <a:pt x="21" y="0"/>
                    </a:lnTo>
                    <a:lnTo>
                      <a:pt x="14" y="0"/>
                    </a:lnTo>
                    <a:lnTo>
                      <a:pt x="10" y="0"/>
                    </a:lnTo>
                    <a:lnTo>
                      <a:pt x="10" y="0"/>
                    </a:lnTo>
                    <a:lnTo>
                      <a:pt x="10" y="0"/>
                    </a:lnTo>
                    <a:lnTo>
                      <a:pt x="7" y="0"/>
                    </a:lnTo>
                    <a:lnTo>
                      <a:pt x="3" y="0"/>
                    </a:lnTo>
                    <a:lnTo>
                      <a:pt x="0" y="0"/>
                    </a:lnTo>
                    <a:lnTo>
                      <a:pt x="0" y="3"/>
                    </a:lnTo>
                    <a:lnTo>
                      <a:pt x="3"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6" name="Freeform 350">
                <a:extLst/>
              </p:cNvPr>
              <p:cNvSpPr>
                <a:spLocks/>
              </p:cNvSpPr>
              <p:nvPr userDrawn="1"/>
            </p:nvSpPr>
            <p:spPr bwMode="gray">
              <a:xfrm>
                <a:off x="970" y="-2582"/>
                <a:ext cx="88" cy="130"/>
              </a:xfrm>
              <a:custGeom>
                <a:avLst/>
                <a:gdLst>
                  <a:gd name="T0" fmla="*/ 84 w 88"/>
                  <a:gd name="T1" fmla="*/ 59 h 130"/>
                  <a:gd name="T2" fmla="*/ 77 w 88"/>
                  <a:gd name="T3" fmla="*/ 59 h 130"/>
                  <a:gd name="T4" fmla="*/ 67 w 88"/>
                  <a:gd name="T5" fmla="*/ 59 h 130"/>
                  <a:gd name="T6" fmla="*/ 63 w 88"/>
                  <a:gd name="T7" fmla="*/ 52 h 130"/>
                  <a:gd name="T8" fmla="*/ 67 w 88"/>
                  <a:gd name="T9" fmla="*/ 49 h 130"/>
                  <a:gd name="T10" fmla="*/ 74 w 88"/>
                  <a:gd name="T11" fmla="*/ 38 h 130"/>
                  <a:gd name="T12" fmla="*/ 81 w 88"/>
                  <a:gd name="T13" fmla="*/ 38 h 130"/>
                  <a:gd name="T14" fmla="*/ 81 w 88"/>
                  <a:gd name="T15" fmla="*/ 28 h 130"/>
                  <a:gd name="T16" fmla="*/ 81 w 88"/>
                  <a:gd name="T17" fmla="*/ 17 h 130"/>
                  <a:gd name="T18" fmla="*/ 77 w 88"/>
                  <a:gd name="T19" fmla="*/ 10 h 130"/>
                  <a:gd name="T20" fmla="*/ 70 w 88"/>
                  <a:gd name="T21" fmla="*/ 0 h 130"/>
                  <a:gd name="T22" fmla="*/ 56 w 88"/>
                  <a:gd name="T23" fmla="*/ 3 h 130"/>
                  <a:gd name="T24" fmla="*/ 49 w 88"/>
                  <a:gd name="T25" fmla="*/ 7 h 130"/>
                  <a:gd name="T26" fmla="*/ 39 w 88"/>
                  <a:gd name="T27" fmla="*/ 3 h 130"/>
                  <a:gd name="T28" fmla="*/ 28 w 88"/>
                  <a:gd name="T29" fmla="*/ 3 h 130"/>
                  <a:gd name="T30" fmla="*/ 21 w 88"/>
                  <a:gd name="T31" fmla="*/ 14 h 130"/>
                  <a:gd name="T32" fmla="*/ 21 w 88"/>
                  <a:gd name="T33" fmla="*/ 21 h 130"/>
                  <a:gd name="T34" fmla="*/ 21 w 88"/>
                  <a:gd name="T35" fmla="*/ 35 h 130"/>
                  <a:gd name="T36" fmla="*/ 28 w 88"/>
                  <a:gd name="T37" fmla="*/ 42 h 130"/>
                  <a:gd name="T38" fmla="*/ 35 w 88"/>
                  <a:gd name="T39" fmla="*/ 49 h 130"/>
                  <a:gd name="T40" fmla="*/ 31 w 88"/>
                  <a:gd name="T41" fmla="*/ 59 h 130"/>
                  <a:gd name="T42" fmla="*/ 28 w 88"/>
                  <a:gd name="T43" fmla="*/ 63 h 130"/>
                  <a:gd name="T44" fmla="*/ 17 w 88"/>
                  <a:gd name="T45" fmla="*/ 56 h 130"/>
                  <a:gd name="T46" fmla="*/ 14 w 88"/>
                  <a:gd name="T47" fmla="*/ 49 h 130"/>
                  <a:gd name="T48" fmla="*/ 7 w 88"/>
                  <a:gd name="T49" fmla="*/ 49 h 130"/>
                  <a:gd name="T50" fmla="*/ 0 w 88"/>
                  <a:gd name="T51" fmla="*/ 49 h 130"/>
                  <a:gd name="T52" fmla="*/ 0 w 88"/>
                  <a:gd name="T53" fmla="*/ 56 h 130"/>
                  <a:gd name="T54" fmla="*/ 0 w 88"/>
                  <a:gd name="T55" fmla="*/ 67 h 130"/>
                  <a:gd name="T56" fmla="*/ 3 w 88"/>
                  <a:gd name="T57" fmla="*/ 77 h 130"/>
                  <a:gd name="T58" fmla="*/ 14 w 88"/>
                  <a:gd name="T59" fmla="*/ 88 h 130"/>
                  <a:gd name="T60" fmla="*/ 21 w 88"/>
                  <a:gd name="T61" fmla="*/ 95 h 130"/>
                  <a:gd name="T62" fmla="*/ 31 w 88"/>
                  <a:gd name="T63" fmla="*/ 109 h 130"/>
                  <a:gd name="T64" fmla="*/ 35 w 88"/>
                  <a:gd name="T65" fmla="*/ 112 h 130"/>
                  <a:gd name="T66" fmla="*/ 39 w 88"/>
                  <a:gd name="T67" fmla="*/ 123 h 130"/>
                  <a:gd name="T68" fmla="*/ 49 w 88"/>
                  <a:gd name="T69" fmla="*/ 130 h 130"/>
                  <a:gd name="T70" fmla="*/ 67 w 88"/>
                  <a:gd name="T71" fmla="*/ 126 h 130"/>
                  <a:gd name="T72" fmla="*/ 74 w 88"/>
                  <a:gd name="T73" fmla="*/ 126 h 130"/>
                  <a:gd name="T74" fmla="*/ 84 w 88"/>
                  <a:gd name="T75" fmla="*/ 116 h 130"/>
                  <a:gd name="T76" fmla="*/ 88 w 88"/>
                  <a:gd name="T77" fmla="*/ 109 h 130"/>
                  <a:gd name="T78" fmla="*/ 88 w 88"/>
                  <a:gd name="T79" fmla="*/ 95 h 130"/>
                  <a:gd name="T80" fmla="*/ 84 w 88"/>
                  <a:gd name="T81" fmla="*/ 7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8" h="130">
                    <a:moveTo>
                      <a:pt x="84" y="70"/>
                    </a:moveTo>
                    <a:lnTo>
                      <a:pt x="84" y="59"/>
                    </a:lnTo>
                    <a:lnTo>
                      <a:pt x="81" y="59"/>
                    </a:lnTo>
                    <a:lnTo>
                      <a:pt x="77" y="59"/>
                    </a:lnTo>
                    <a:lnTo>
                      <a:pt x="74" y="59"/>
                    </a:lnTo>
                    <a:lnTo>
                      <a:pt x="67" y="59"/>
                    </a:lnTo>
                    <a:lnTo>
                      <a:pt x="63" y="56"/>
                    </a:lnTo>
                    <a:lnTo>
                      <a:pt x="63" y="52"/>
                    </a:lnTo>
                    <a:lnTo>
                      <a:pt x="63" y="52"/>
                    </a:lnTo>
                    <a:lnTo>
                      <a:pt x="67" y="49"/>
                    </a:lnTo>
                    <a:lnTo>
                      <a:pt x="70" y="42"/>
                    </a:lnTo>
                    <a:lnTo>
                      <a:pt x="74" y="38"/>
                    </a:lnTo>
                    <a:lnTo>
                      <a:pt x="81" y="38"/>
                    </a:lnTo>
                    <a:lnTo>
                      <a:pt x="81" y="38"/>
                    </a:lnTo>
                    <a:lnTo>
                      <a:pt x="81" y="35"/>
                    </a:lnTo>
                    <a:lnTo>
                      <a:pt x="81" y="28"/>
                    </a:lnTo>
                    <a:lnTo>
                      <a:pt x="84" y="24"/>
                    </a:lnTo>
                    <a:lnTo>
                      <a:pt x="81" y="17"/>
                    </a:lnTo>
                    <a:lnTo>
                      <a:pt x="81" y="14"/>
                    </a:lnTo>
                    <a:lnTo>
                      <a:pt x="77" y="10"/>
                    </a:lnTo>
                    <a:lnTo>
                      <a:pt x="70" y="0"/>
                    </a:lnTo>
                    <a:lnTo>
                      <a:pt x="70" y="0"/>
                    </a:lnTo>
                    <a:lnTo>
                      <a:pt x="63" y="3"/>
                    </a:lnTo>
                    <a:lnTo>
                      <a:pt x="56" y="3"/>
                    </a:lnTo>
                    <a:lnTo>
                      <a:pt x="49" y="7"/>
                    </a:lnTo>
                    <a:lnTo>
                      <a:pt x="49" y="7"/>
                    </a:lnTo>
                    <a:lnTo>
                      <a:pt x="42" y="3"/>
                    </a:lnTo>
                    <a:lnTo>
                      <a:pt x="39" y="3"/>
                    </a:lnTo>
                    <a:lnTo>
                      <a:pt x="31" y="3"/>
                    </a:lnTo>
                    <a:lnTo>
                      <a:pt x="28" y="3"/>
                    </a:lnTo>
                    <a:lnTo>
                      <a:pt x="21" y="7"/>
                    </a:lnTo>
                    <a:lnTo>
                      <a:pt x="21" y="14"/>
                    </a:lnTo>
                    <a:lnTo>
                      <a:pt x="21" y="17"/>
                    </a:lnTo>
                    <a:lnTo>
                      <a:pt x="21" y="21"/>
                    </a:lnTo>
                    <a:lnTo>
                      <a:pt x="21" y="28"/>
                    </a:lnTo>
                    <a:lnTo>
                      <a:pt x="21" y="35"/>
                    </a:lnTo>
                    <a:lnTo>
                      <a:pt x="28" y="38"/>
                    </a:lnTo>
                    <a:lnTo>
                      <a:pt x="28" y="42"/>
                    </a:lnTo>
                    <a:lnTo>
                      <a:pt x="31" y="45"/>
                    </a:lnTo>
                    <a:lnTo>
                      <a:pt x="35" y="49"/>
                    </a:lnTo>
                    <a:lnTo>
                      <a:pt x="35" y="52"/>
                    </a:lnTo>
                    <a:lnTo>
                      <a:pt x="31" y="59"/>
                    </a:lnTo>
                    <a:lnTo>
                      <a:pt x="28" y="63"/>
                    </a:lnTo>
                    <a:lnTo>
                      <a:pt x="28" y="63"/>
                    </a:lnTo>
                    <a:lnTo>
                      <a:pt x="24" y="59"/>
                    </a:lnTo>
                    <a:lnTo>
                      <a:pt x="17" y="56"/>
                    </a:lnTo>
                    <a:lnTo>
                      <a:pt x="14" y="49"/>
                    </a:lnTo>
                    <a:lnTo>
                      <a:pt x="14" y="49"/>
                    </a:lnTo>
                    <a:lnTo>
                      <a:pt x="10" y="49"/>
                    </a:lnTo>
                    <a:lnTo>
                      <a:pt x="7" y="49"/>
                    </a:lnTo>
                    <a:lnTo>
                      <a:pt x="3" y="49"/>
                    </a:lnTo>
                    <a:lnTo>
                      <a:pt x="0" y="49"/>
                    </a:lnTo>
                    <a:lnTo>
                      <a:pt x="0" y="52"/>
                    </a:lnTo>
                    <a:lnTo>
                      <a:pt x="0" y="56"/>
                    </a:lnTo>
                    <a:lnTo>
                      <a:pt x="0" y="67"/>
                    </a:lnTo>
                    <a:lnTo>
                      <a:pt x="0" y="67"/>
                    </a:lnTo>
                    <a:lnTo>
                      <a:pt x="3" y="74"/>
                    </a:lnTo>
                    <a:lnTo>
                      <a:pt x="3" y="77"/>
                    </a:lnTo>
                    <a:lnTo>
                      <a:pt x="7" y="84"/>
                    </a:lnTo>
                    <a:lnTo>
                      <a:pt x="14" y="88"/>
                    </a:lnTo>
                    <a:lnTo>
                      <a:pt x="21" y="91"/>
                    </a:lnTo>
                    <a:lnTo>
                      <a:pt x="21" y="95"/>
                    </a:lnTo>
                    <a:lnTo>
                      <a:pt x="28" y="98"/>
                    </a:lnTo>
                    <a:lnTo>
                      <a:pt x="31" y="109"/>
                    </a:lnTo>
                    <a:lnTo>
                      <a:pt x="31" y="109"/>
                    </a:lnTo>
                    <a:lnTo>
                      <a:pt x="35" y="112"/>
                    </a:lnTo>
                    <a:lnTo>
                      <a:pt x="35" y="119"/>
                    </a:lnTo>
                    <a:lnTo>
                      <a:pt x="39" y="123"/>
                    </a:lnTo>
                    <a:lnTo>
                      <a:pt x="42" y="126"/>
                    </a:lnTo>
                    <a:lnTo>
                      <a:pt x="49" y="130"/>
                    </a:lnTo>
                    <a:lnTo>
                      <a:pt x="56" y="130"/>
                    </a:lnTo>
                    <a:lnTo>
                      <a:pt x="67" y="126"/>
                    </a:lnTo>
                    <a:lnTo>
                      <a:pt x="67" y="126"/>
                    </a:lnTo>
                    <a:lnTo>
                      <a:pt x="74" y="126"/>
                    </a:lnTo>
                    <a:lnTo>
                      <a:pt x="77" y="123"/>
                    </a:lnTo>
                    <a:lnTo>
                      <a:pt x="84" y="116"/>
                    </a:lnTo>
                    <a:lnTo>
                      <a:pt x="88" y="112"/>
                    </a:lnTo>
                    <a:lnTo>
                      <a:pt x="88" y="109"/>
                    </a:lnTo>
                    <a:lnTo>
                      <a:pt x="88" y="102"/>
                    </a:lnTo>
                    <a:lnTo>
                      <a:pt x="88" y="95"/>
                    </a:lnTo>
                    <a:lnTo>
                      <a:pt x="88" y="84"/>
                    </a:lnTo>
                    <a:lnTo>
                      <a:pt x="84" y="77"/>
                    </a:lnTo>
                    <a:lnTo>
                      <a:pt x="84" y="7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7" name="Freeform 351">
                <a:extLst/>
              </p:cNvPr>
              <p:cNvSpPr>
                <a:spLocks/>
              </p:cNvSpPr>
              <p:nvPr userDrawn="1"/>
            </p:nvSpPr>
            <p:spPr bwMode="gray">
              <a:xfrm>
                <a:off x="1121" y="-2568"/>
                <a:ext cx="72" cy="134"/>
              </a:xfrm>
              <a:custGeom>
                <a:avLst/>
                <a:gdLst>
                  <a:gd name="T0" fmla="*/ 57 w 71"/>
                  <a:gd name="T1" fmla="*/ 7 h 112"/>
                  <a:gd name="T2" fmla="*/ 50 w 71"/>
                  <a:gd name="T3" fmla="*/ 7 h 112"/>
                  <a:gd name="T4" fmla="*/ 39 w 71"/>
                  <a:gd name="T5" fmla="*/ 3 h 112"/>
                  <a:gd name="T6" fmla="*/ 35 w 71"/>
                  <a:gd name="T7" fmla="*/ 0 h 112"/>
                  <a:gd name="T8" fmla="*/ 25 w 71"/>
                  <a:gd name="T9" fmla="*/ 0 h 112"/>
                  <a:gd name="T10" fmla="*/ 21 w 71"/>
                  <a:gd name="T11" fmla="*/ 3 h 112"/>
                  <a:gd name="T12" fmla="*/ 21 w 71"/>
                  <a:gd name="T13" fmla="*/ 0 h 112"/>
                  <a:gd name="T14" fmla="*/ 14 w 71"/>
                  <a:gd name="T15" fmla="*/ 3 h 112"/>
                  <a:gd name="T16" fmla="*/ 7 w 71"/>
                  <a:gd name="T17" fmla="*/ 14 h 112"/>
                  <a:gd name="T18" fmla="*/ 7 w 71"/>
                  <a:gd name="T19" fmla="*/ 21 h 112"/>
                  <a:gd name="T20" fmla="*/ 0 w 71"/>
                  <a:gd name="T21" fmla="*/ 31 h 112"/>
                  <a:gd name="T22" fmla="*/ 4 w 71"/>
                  <a:gd name="T23" fmla="*/ 35 h 112"/>
                  <a:gd name="T24" fmla="*/ 4 w 71"/>
                  <a:gd name="T25" fmla="*/ 42 h 112"/>
                  <a:gd name="T26" fmla="*/ 4 w 71"/>
                  <a:gd name="T27" fmla="*/ 49 h 112"/>
                  <a:gd name="T28" fmla="*/ 0 w 71"/>
                  <a:gd name="T29" fmla="*/ 56 h 112"/>
                  <a:gd name="T30" fmla="*/ 7 w 71"/>
                  <a:gd name="T31" fmla="*/ 77 h 112"/>
                  <a:gd name="T32" fmla="*/ 11 w 71"/>
                  <a:gd name="T33" fmla="*/ 109 h 112"/>
                  <a:gd name="T34" fmla="*/ 14 w 71"/>
                  <a:gd name="T35" fmla="*/ 112 h 112"/>
                  <a:gd name="T36" fmla="*/ 25 w 71"/>
                  <a:gd name="T37" fmla="*/ 109 h 112"/>
                  <a:gd name="T38" fmla="*/ 28 w 71"/>
                  <a:gd name="T39" fmla="*/ 95 h 112"/>
                  <a:gd name="T40" fmla="*/ 25 w 71"/>
                  <a:gd name="T41" fmla="*/ 91 h 112"/>
                  <a:gd name="T42" fmla="*/ 25 w 71"/>
                  <a:gd name="T43" fmla="*/ 81 h 112"/>
                  <a:gd name="T44" fmla="*/ 25 w 71"/>
                  <a:gd name="T45" fmla="*/ 74 h 112"/>
                  <a:gd name="T46" fmla="*/ 35 w 71"/>
                  <a:gd name="T47" fmla="*/ 70 h 112"/>
                  <a:gd name="T48" fmla="*/ 43 w 71"/>
                  <a:gd name="T49" fmla="*/ 70 h 112"/>
                  <a:gd name="T50" fmla="*/ 53 w 71"/>
                  <a:gd name="T51" fmla="*/ 63 h 112"/>
                  <a:gd name="T52" fmla="*/ 57 w 71"/>
                  <a:gd name="T53" fmla="*/ 53 h 112"/>
                  <a:gd name="T54" fmla="*/ 64 w 71"/>
                  <a:gd name="T55" fmla="*/ 42 h 112"/>
                  <a:gd name="T56" fmla="*/ 67 w 71"/>
                  <a:gd name="T57" fmla="*/ 24 h 112"/>
                  <a:gd name="T58" fmla="*/ 71 w 71"/>
                  <a:gd name="T59" fmla="*/ 21 h 112"/>
                  <a:gd name="T60" fmla="*/ 71 w 71"/>
                  <a:gd name="T61" fmla="*/ 14 h 112"/>
                  <a:gd name="T62" fmla="*/ 67 w 71"/>
                  <a:gd name="T63" fmla="*/ 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1" h="112">
                    <a:moveTo>
                      <a:pt x="60" y="7"/>
                    </a:moveTo>
                    <a:lnTo>
                      <a:pt x="57" y="7"/>
                    </a:lnTo>
                    <a:lnTo>
                      <a:pt x="53" y="7"/>
                    </a:lnTo>
                    <a:lnTo>
                      <a:pt x="50" y="7"/>
                    </a:lnTo>
                    <a:lnTo>
                      <a:pt x="43" y="7"/>
                    </a:lnTo>
                    <a:lnTo>
                      <a:pt x="39" y="3"/>
                    </a:lnTo>
                    <a:lnTo>
                      <a:pt x="35" y="0"/>
                    </a:lnTo>
                    <a:lnTo>
                      <a:pt x="35" y="0"/>
                    </a:lnTo>
                    <a:lnTo>
                      <a:pt x="28" y="0"/>
                    </a:lnTo>
                    <a:lnTo>
                      <a:pt x="25" y="0"/>
                    </a:lnTo>
                    <a:lnTo>
                      <a:pt x="21" y="3"/>
                    </a:lnTo>
                    <a:lnTo>
                      <a:pt x="21" y="3"/>
                    </a:lnTo>
                    <a:lnTo>
                      <a:pt x="21" y="3"/>
                    </a:lnTo>
                    <a:lnTo>
                      <a:pt x="21" y="0"/>
                    </a:lnTo>
                    <a:lnTo>
                      <a:pt x="18" y="0"/>
                    </a:lnTo>
                    <a:lnTo>
                      <a:pt x="14" y="3"/>
                    </a:lnTo>
                    <a:lnTo>
                      <a:pt x="11" y="7"/>
                    </a:lnTo>
                    <a:lnTo>
                      <a:pt x="7" y="14"/>
                    </a:lnTo>
                    <a:lnTo>
                      <a:pt x="7" y="17"/>
                    </a:lnTo>
                    <a:lnTo>
                      <a:pt x="7" y="21"/>
                    </a:lnTo>
                    <a:lnTo>
                      <a:pt x="4" y="28"/>
                    </a:lnTo>
                    <a:lnTo>
                      <a:pt x="0" y="31"/>
                    </a:lnTo>
                    <a:lnTo>
                      <a:pt x="0" y="31"/>
                    </a:lnTo>
                    <a:lnTo>
                      <a:pt x="4" y="35"/>
                    </a:lnTo>
                    <a:lnTo>
                      <a:pt x="4" y="38"/>
                    </a:lnTo>
                    <a:lnTo>
                      <a:pt x="4" y="42"/>
                    </a:lnTo>
                    <a:lnTo>
                      <a:pt x="4" y="49"/>
                    </a:lnTo>
                    <a:lnTo>
                      <a:pt x="4" y="49"/>
                    </a:lnTo>
                    <a:lnTo>
                      <a:pt x="0" y="53"/>
                    </a:lnTo>
                    <a:lnTo>
                      <a:pt x="0" y="56"/>
                    </a:lnTo>
                    <a:lnTo>
                      <a:pt x="4" y="67"/>
                    </a:lnTo>
                    <a:lnTo>
                      <a:pt x="7" y="77"/>
                    </a:lnTo>
                    <a:lnTo>
                      <a:pt x="7" y="109"/>
                    </a:lnTo>
                    <a:lnTo>
                      <a:pt x="11" y="109"/>
                    </a:lnTo>
                    <a:lnTo>
                      <a:pt x="11" y="112"/>
                    </a:lnTo>
                    <a:lnTo>
                      <a:pt x="14" y="112"/>
                    </a:lnTo>
                    <a:lnTo>
                      <a:pt x="18" y="112"/>
                    </a:lnTo>
                    <a:lnTo>
                      <a:pt x="25" y="109"/>
                    </a:lnTo>
                    <a:lnTo>
                      <a:pt x="25" y="102"/>
                    </a:lnTo>
                    <a:lnTo>
                      <a:pt x="28" y="95"/>
                    </a:lnTo>
                    <a:lnTo>
                      <a:pt x="25" y="95"/>
                    </a:lnTo>
                    <a:lnTo>
                      <a:pt x="25" y="91"/>
                    </a:lnTo>
                    <a:lnTo>
                      <a:pt x="25" y="88"/>
                    </a:lnTo>
                    <a:lnTo>
                      <a:pt x="25" y="81"/>
                    </a:lnTo>
                    <a:lnTo>
                      <a:pt x="25" y="77"/>
                    </a:lnTo>
                    <a:lnTo>
                      <a:pt x="25" y="74"/>
                    </a:lnTo>
                    <a:lnTo>
                      <a:pt x="28" y="70"/>
                    </a:lnTo>
                    <a:lnTo>
                      <a:pt x="35" y="70"/>
                    </a:lnTo>
                    <a:lnTo>
                      <a:pt x="39" y="70"/>
                    </a:lnTo>
                    <a:lnTo>
                      <a:pt x="43" y="70"/>
                    </a:lnTo>
                    <a:lnTo>
                      <a:pt x="46" y="67"/>
                    </a:lnTo>
                    <a:lnTo>
                      <a:pt x="53" y="63"/>
                    </a:lnTo>
                    <a:lnTo>
                      <a:pt x="57" y="53"/>
                    </a:lnTo>
                    <a:lnTo>
                      <a:pt x="57" y="53"/>
                    </a:lnTo>
                    <a:lnTo>
                      <a:pt x="60" y="49"/>
                    </a:lnTo>
                    <a:lnTo>
                      <a:pt x="64" y="42"/>
                    </a:lnTo>
                    <a:lnTo>
                      <a:pt x="67" y="35"/>
                    </a:lnTo>
                    <a:lnTo>
                      <a:pt x="67" y="24"/>
                    </a:lnTo>
                    <a:lnTo>
                      <a:pt x="67" y="24"/>
                    </a:lnTo>
                    <a:lnTo>
                      <a:pt x="71" y="21"/>
                    </a:lnTo>
                    <a:lnTo>
                      <a:pt x="71" y="17"/>
                    </a:lnTo>
                    <a:lnTo>
                      <a:pt x="71" y="14"/>
                    </a:lnTo>
                    <a:lnTo>
                      <a:pt x="71" y="10"/>
                    </a:lnTo>
                    <a:lnTo>
                      <a:pt x="67" y="7"/>
                    </a:lnTo>
                    <a:lnTo>
                      <a:pt x="6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8" name="Freeform 352">
                <a:extLst/>
              </p:cNvPr>
              <p:cNvSpPr>
                <a:spLocks/>
              </p:cNvSpPr>
              <p:nvPr userDrawn="1"/>
            </p:nvSpPr>
            <p:spPr bwMode="gray">
              <a:xfrm>
                <a:off x="698" y="-2596"/>
                <a:ext cx="110" cy="119"/>
              </a:xfrm>
              <a:custGeom>
                <a:avLst/>
                <a:gdLst>
                  <a:gd name="T0" fmla="*/ 8 w 110"/>
                  <a:gd name="T1" fmla="*/ 98 h 119"/>
                  <a:gd name="T2" fmla="*/ 15 w 110"/>
                  <a:gd name="T3" fmla="*/ 105 h 119"/>
                  <a:gd name="T4" fmla="*/ 18 w 110"/>
                  <a:gd name="T5" fmla="*/ 116 h 119"/>
                  <a:gd name="T6" fmla="*/ 22 w 110"/>
                  <a:gd name="T7" fmla="*/ 119 h 119"/>
                  <a:gd name="T8" fmla="*/ 32 w 110"/>
                  <a:gd name="T9" fmla="*/ 119 h 119"/>
                  <a:gd name="T10" fmla="*/ 36 w 110"/>
                  <a:gd name="T11" fmla="*/ 112 h 119"/>
                  <a:gd name="T12" fmla="*/ 39 w 110"/>
                  <a:gd name="T13" fmla="*/ 109 h 119"/>
                  <a:gd name="T14" fmla="*/ 50 w 110"/>
                  <a:gd name="T15" fmla="*/ 109 h 119"/>
                  <a:gd name="T16" fmla="*/ 53 w 110"/>
                  <a:gd name="T17" fmla="*/ 109 h 119"/>
                  <a:gd name="T18" fmla="*/ 57 w 110"/>
                  <a:gd name="T19" fmla="*/ 102 h 119"/>
                  <a:gd name="T20" fmla="*/ 60 w 110"/>
                  <a:gd name="T21" fmla="*/ 95 h 119"/>
                  <a:gd name="T22" fmla="*/ 64 w 110"/>
                  <a:gd name="T23" fmla="*/ 81 h 119"/>
                  <a:gd name="T24" fmla="*/ 71 w 110"/>
                  <a:gd name="T25" fmla="*/ 63 h 119"/>
                  <a:gd name="T26" fmla="*/ 89 w 110"/>
                  <a:gd name="T27" fmla="*/ 49 h 119"/>
                  <a:gd name="T28" fmla="*/ 110 w 110"/>
                  <a:gd name="T29" fmla="*/ 31 h 119"/>
                  <a:gd name="T30" fmla="*/ 106 w 110"/>
                  <a:gd name="T31" fmla="*/ 31 h 119"/>
                  <a:gd name="T32" fmla="*/ 96 w 110"/>
                  <a:gd name="T33" fmla="*/ 21 h 119"/>
                  <a:gd name="T34" fmla="*/ 92 w 110"/>
                  <a:gd name="T35" fmla="*/ 17 h 119"/>
                  <a:gd name="T36" fmla="*/ 85 w 110"/>
                  <a:gd name="T37" fmla="*/ 10 h 119"/>
                  <a:gd name="T38" fmla="*/ 78 w 110"/>
                  <a:gd name="T39" fmla="*/ 17 h 119"/>
                  <a:gd name="T40" fmla="*/ 74 w 110"/>
                  <a:gd name="T41" fmla="*/ 21 h 119"/>
                  <a:gd name="T42" fmla="*/ 71 w 110"/>
                  <a:gd name="T43" fmla="*/ 21 h 119"/>
                  <a:gd name="T44" fmla="*/ 67 w 110"/>
                  <a:gd name="T45" fmla="*/ 14 h 119"/>
                  <a:gd name="T46" fmla="*/ 64 w 110"/>
                  <a:gd name="T47" fmla="*/ 7 h 119"/>
                  <a:gd name="T48" fmla="*/ 57 w 110"/>
                  <a:gd name="T49" fmla="*/ 7 h 119"/>
                  <a:gd name="T50" fmla="*/ 46 w 110"/>
                  <a:gd name="T51" fmla="*/ 7 h 119"/>
                  <a:gd name="T52" fmla="*/ 46 w 110"/>
                  <a:gd name="T53" fmla="*/ 7 h 119"/>
                  <a:gd name="T54" fmla="*/ 50 w 110"/>
                  <a:gd name="T55" fmla="*/ 0 h 119"/>
                  <a:gd name="T56" fmla="*/ 43 w 110"/>
                  <a:gd name="T57" fmla="*/ 0 h 119"/>
                  <a:gd name="T58" fmla="*/ 29 w 110"/>
                  <a:gd name="T59" fmla="*/ 3 h 119"/>
                  <a:gd name="T60" fmla="*/ 29 w 110"/>
                  <a:gd name="T61" fmla="*/ 7 h 119"/>
                  <a:gd name="T62" fmla="*/ 25 w 110"/>
                  <a:gd name="T63" fmla="*/ 7 h 119"/>
                  <a:gd name="T64" fmla="*/ 18 w 110"/>
                  <a:gd name="T65" fmla="*/ 7 h 119"/>
                  <a:gd name="T66" fmla="*/ 15 w 110"/>
                  <a:gd name="T67" fmla="*/ 17 h 119"/>
                  <a:gd name="T68" fmla="*/ 18 w 110"/>
                  <a:gd name="T69" fmla="*/ 24 h 119"/>
                  <a:gd name="T70" fmla="*/ 18 w 110"/>
                  <a:gd name="T71" fmla="*/ 31 h 119"/>
                  <a:gd name="T72" fmla="*/ 18 w 110"/>
                  <a:gd name="T73" fmla="*/ 38 h 119"/>
                  <a:gd name="T74" fmla="*/ 15 w 110"/>
                  <a:gd name="T75" fmla="*/ 45 h 119"/>
                  <a:gd name="T76" fmla="*/ 8 w 110"/>
                  <a:gd name="T77" fmla="*/ 63 h 119"/>
                  <a:gd name="T78" fmla="*/ 4 w 110"/>
                  <a:gd name="T79" fmla="*/ 84 h 119"/>
                  <a:gd name="T80" fmla="*/ 0 w 110"/>
                  <a:gd name="T81" fmla="*/ 88 h 119"/>
                  <a:gd name="T82" fmla="*/ 4 w 110"/>
                  <a:gd name="T83" fmla="*/ 9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0" h="119">
                    <a:moveTo>
                      <a:pt x="4" y="95"/>
                    </a:moveTo>
                    <a:lnTo>
                      <a:pt x="8" y="98"/>
                    </a:lnTo>
                    <a:lnTo>
                      <a:pt x="11" y="102"/>
                    </a:lnTo>
                    <a:lnTo>
                      <a:pt x="15" y="105"/>
                    </a:lnTo>
                    <a:lnTo>
                      <a:pt x="15" y="112"/>
                    </a:lnTo>
                    <a:lnTo>
                      <a:pt x="18" y="116"/>
                    </a:lnTo>
                    <a:lnTo>
                      <a:pt x="18" y="116"/>
                    </a:lnTo>
                    <a:lnTo>
                      <a:pt x="22" y="119"/>
                    </a:lnTo>
                    <a:lnTo>
                      <a:pt x="29" y="119"/>
                    </a:lnTo>
                    <a:lnTo>
                      <a:pt x="32" y="119"/>
                    </a:lnTo>
                    <a:lnTo>
                      <a:pt x="36" y="112"/>
                    </a:lnTo>
                    <a:lnTo>
                      <a:pt x="36" y="112"/>
                    </a:lnTo>
                    <a:lnTo>
                      <a:pt x="36" y="112"/>
                    </a:lnTo>
                    <a:lnTo>
                      <a:pt x="39" y="109"/>
                    </a:lnTo>
                    <a:lnTo>
                      <a:pt x="43" y="109"/>
                    </a:lnTo>
                    <a:lnTo>
                      <a:pt x="50" y="109"/>
                    </a:lnTo>
                    <a:lnTo>
                      <a:pt x="50" y="109"/>
                    </a:lnTo>
                    <a:lnTo>
                      <a:pt x="53" y="109"/>
                    </a:lnTo>
                    <a:lnTo>
                      <a:pt x="57" y="109"/>
                    </a:lnTo>
                    <a:lnTo>
                      <a:pt x="57" y="102"/>
                    </a:lnTo>
                    <a:lnTo>
                      <a:pt x="57" y="95"/>
                    </a:lnTo>
                    <a:lnTo>
                      <a:pt x="60" y="95"/>
                    </a:lnTo>
                    <a:lnTo>
                      <a:pt x="60" y="88"/>
                    </a:lnTo>
                    <a:lnTo>
                      <a:pt x="64" y="81"/>
                    </a:lnTo>
                    <a:lnTo>
                      <a:pt x="67" y="73"/>
                    </a:lnTo>
                    <a:lnTo>
                      <a:pt x="71" y="63"/>
                    </a:lnTo>
                    <a:lnTo>
                      <a:pt x="78" y="56"/>
                    </a:lnTo>
                    <a:lnTo>
                      <a:pt x="89" y="49"/>
                    </a:lnTo>
                    <a:lnTo>
                      <a:pt x="110" y="38"/>
                    </a:lnTo>
                    <a:lnTo>
                      <a:pt x="110" y="31"/>
                    </a:lnTo>
                    <a:lnTo>
                      <a:pt x="110" y="31"/>
                    </a:lnTo>
                    <a:lnTo>
                      <a:pt x="106" y="31"/>
                    </a:lnTo>
                    <a:lnTo>
                      <a:pt x="103" y="28"/>
                    </a:lnTo>
                    <a:lnTo>
                      <a:pt x="96" y="21"/>
                    </a:lnTo>
                    <a:lnTo>
                      <a:pt x="92" y="17"/>
                    </a:lnTo>
                    <a:lnTo>
                      <a:pt x="92" y="17"/>
                    </a:lnTo>
                    <a:lnTo>
                      <a:pt x="89" y="14"/>
                    </a:lnTo>
                    <a:lnTo>
                      <a:pt x="85" y="10"/>
                    </a:lnTo>
                    <a:lnTo>
                      <a:pt x="82" y="14"/>
                    </a:lnTo>
                    <a:lnTo>
                      <a:pt x="78" y="17"/>
                    </a:lnTo>
                    <a:lnTo>
                      <a:pt x="74" y="21"/>
                    </a:lnTo>
                    <a:lnTo>
                      <a:pt x="74" y="21"/>
                    </a:lnTo>
                    <a:lnTo>
                      <a:pt x="71" y="21"/>
                    </a:lnTo>
                    <a:lnTo>
                      <a:pt x="71" y="21"/>
                    </a:lnTo>
                    <a:lnTo>
                      <a:pt x="71" y="17"/>
                    </a:lnTo>
                    <a:lnTo>
                      <a:pt x="67" y="14"/>
                    </a:lnTo>
                    <a:lnTo>
                      <a:pt x="67" y="10"/>
                    </a:lnTo>
                    <a:lnTo>
                      <a:pt x="64" y="7"/>
                    </a:lnTo>
                    <a:lnTo>
                      <a:pt x="60" y="7"/>
                    </a:lnTo>
                    <a:lnTo>
                      <a:pt x="57" y="7"/>
                    </a:lnTo>
                    <a:lnTo>
                      <a:pt x="53" y="10"/>
                    </a:lnTo>
                    <a:lnTo>
                      <a:pt x="46" y="7"/>
                    </a:lnTo>
                    <a:lnTo>
                      <a:pt x="46" y="7"/>
                    </a:lnTo>
                    <a:lnTo>
                      <a:pt x="46" y="7"/>
                    </a:lnTo>
                    <a:lnTo>
                      <a:pt x="50" y="3"/>
                    </a:lnTo>
                    <a:lnTo>
                      <a:pt x="50" y="0"/>
                    </a:lnTo>
                    <a:lnTo>
                      <a:pt x="46" y="0"/>
                    </a:lnTo>
                    <a:lnTo>
                      <a:pt x="43" y="0"/>
                    </a:lnTo>
                    <a:lnTo>
                      <a:pt x="32" y="0"/>
                    </a:lnTo>
                    <a:lnTo>
                      <a:pt x="29" y="3"/>
                    </a:lnTo>
                    <a:lnTo>
                      <a:pt x="29" y="7"/>
                    </a:lnTo>
                    <a:lnTo>
                      <a:pt x="29" y="7"/>
                    </a:lnTo>
                    <a:lnTo>
                      <a:pt x="25" y="7"/>
                    </a:lnTo>
                    <a:lnTo>
                      <a:pt x="25" y="7"/>
                    </a:lnTo>
                    <a:lnTo>
                      <a:pt x="22" y="7"/>
                    </a:lnTo>
                    <a:lnTo>
                      <a:pt x="18" y="7"/>
                    </a:lnTo>
                    <a:lnTo>
                      <a:pt x="18" y="10"/>
                    </a:lnTo>
                    <a:lnTo>
                      <a:pt x="15" y="17"/>
                    </a:lnTo>
                    <a:lnTo>
                      <a:pt x="15" y="24"/>
                    </a:lnTo>
                    <a:lnTo>
                      <a:pt x="18" y="24"/>
                    </a:lnTo>
                    <a:lnTo>
                      <a:pt x="18" y="28"/>
                    </a:lnTo>
                    <a:lnTo>
                      <a:pt x="18" y="31"/>
                    </a:lnTo>
                    <a:lnTo>
                      <a:pt x="18" y="35"/>
                    </a:lnTo>
                    <a:lnTo>
                      <a:pt x="18" y="38"/>
                    </a:lnTo>
                    <a:lnTo>
                      <a:pt x="18" y="42"/>
                    </a:lnTo>
                    <a:lnTo>
                      <a:pt x="15" y="45"/>
                    </a:lnTo>
                    <a:lnTo>
                      <a:pt x="11" y="52"/>
                    </a:lnTo>
                    <a:lnTo>
                      <a:pt x="8" y="63"/>
                    </a:lnTo>
                    <a:lnTo>
                      <a:pt x="4" y="81"/>
                    </a:lnTo>
                    <a:lnTo>
                      <a:pt x="4" y="84"/>
                    </a:lnTo>
                    <a:lnTo>
                      <a:pt x="0" y="84"/>
                    </a:lnTo>
                    <a:lnTo>
                      <a:pt x="0" y="88"/>
                    </a:lnTo>
                    <a:lnTo>
                      <a:pt x="0" y="91"/>
                    </a:lnTo>
                    <a:lnTo>
                      <a:pt x="4" y="9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59" name="Freeform 353">
                <a:extLst/>
              </p:cNvPr>
              <p:cNvSpPr>
                <a:spLocks/>
              </p:cNvSpPr>
              <p:nvPr userDrawn="1"/>
            </p:nvSpPr>
            <p:spPr bwMode="gray">
              <a:xfrm>
                <a:off x="758" y="-2540"/>
                <a:ext cx="243" cy="197"/>
              </a:xfrm>
              <a:custGeom>
                <a:avLst/>
                <a:gdLst>
                  <a:gd name="T0" fmla="*/ 219 w 243"/>
                  <a:gd name="T1" fmla="*/ 151 h 197"/>
                  <a:gd name="T2" fmla="*/ 240 w 243"/>
                  <a:gd name="T3" fmla="*/ 151 h 197"/>
                  <a:gd name="T4" fmla="*/ 243 w 243"/>
                  <a:gd name="T5" fmla="*/ 148 h 197"/>
                  <a:gd name="T6" fmla="*/ 240 w 243"/>
                  <a:gd name="T7" fmla="*/ 134 h 197"/>
                  <a:gd name="T8" fmla="*/ 222 w 243"/>
                  <a:gd name="T9" fmla="*/ 127 h 197"/>
                  <a:gd name="T10" fmla="*/ 198 w 243"/>
                  <a:gd name="T11" fmla="*/ 120 h 197"/>
                  <a:gd name="T12" fmla="*/ 184 w 243"/>
                  <a:gd name="T13" fmla="*/ 84 h 197"/>
                  <a:gd name="T14" fmla="*/ 180 w 243"/>
                  <a:gd name="T15" fmla="*/ 49 h 197"/>
                  <a:gd name="T16" fmla="*/ 177 w 243"/>
                  <a:gd name="T17" fmla="*/ 28 h 197"/>
                  <a:gd name="T18" fmla="*/ 159 w 243"/>
                  <a:gd name="T19" fmla="*/ 21 h 197"/>
                  <a:gd name="T20" fmla="*/ 148 w 243"/>
                  <a:gd name="T21" fmla="*/ 32 h 197"/>
                  <a:gd name="T22" fmla="*/ 134 w 243"/>
                  <a:gd name="T23" fmla="*/ 25 h 197"/>
                  <a:gd name="T24" fmla="*/ 127 w 243"/>
                  <a:gd name="T25" fmla="*/ 17 h 197"/>
                  <a:gd name="T26" fmla="*/ 117 w 243"/>
                  <a:gd name="T27" fmla="*/ 28 h 197"/>
                  <a:gd name="T28" fmla="*/ 106 w 243"/>
                  <a:gd name="T29" fmla="*/ 32 h 197"/>
                  <a:gd name="T30" fmla="*/ 96 w 243"/>
                  <a:gd name="T31" fmla="*/ 14 h 197"/>
                  <a:gd name="T32" fmla="*/ 85 w 243"/>
                  <a:gd name="T33" fmla="*/ 7 h 197"/>
                  <a:gd name="T34" fmla="*/ 85 w 243"/>
                  <a:gd name="T35" fmla="*/ 25 h 197"/>
                  <a:gd name="T36" fmla="*/ 78 w 243"/>
                  <a:gd name="T37" fmla="*/ 39 h 197"/>
                  <a:gd name="T38" fmla="*/ 67 w 243"/>
                  <a:gd name="T39" fmla="*/ 28 h 197"/>
                  <a:gd name="T40" fmla="*/ 67 w 243"/>
                  <a:gd name="T41" fmla="*/ 10 h 197"/>
                  <a:gd name="T42" fmla="*/ 67 w 243"/>
                  <a:gd name="T43" fmla="*/ 7 h 197"/>
                  <a:gd name="T44" fmla="*/ 57 w 243"/>
                  <a:gd name="T45" fmla="*/ 0 h 197"/>
                  <a:gd name="T46" fmla="*/ 39 w 243"/>
                  <a:gd name="T47" fmla="*/ 10 h 197"/>
                  <a:gd name="T48" fmla="*/ 14 w 243"/>
                  <a:gd name="T49" fmla="*/ 25 h 197"/>
                  <a:gd name="T50" fmla="*/ 7 w 243"/>
                  <a:gd name="T51" fmla="*/ 39 h 197"/>
                  <a:gd name="T52" fmla="*/ 4 w 243"/>
                  <a:gd name="T53" fmla="*/ 56 h 197"/>
                  <a:gd name="T54" fmla="*/ 0 w 243"/>
                  <a:gd name="T55" fmla="*/ 63 h 197"/>
                  <a:gd name="T56" fmla="*/ 0 w 243"/>
                  <a:gd name="T57" fmla="*/ 74 h 197"/>
                  <a:gd name="T58" fmla="*/ 25 w 243"/>
                  <a:gd name="T59" fmla="*/ 81 h 197"/>
                  <a:gd name="T60" fmla="*/ 39 w 243"/>
                  <a:gd name="T61" fmla="*/ 81 h 197"/>
                  <a:gd name="T62" fmla="*/ 46 w 243"/>
                  <a:gd name="T63" fmla="*/ 77 h 197"/>
                  <a:gd name="T64" fmla="*/ 46 w 243"/>
                  <a:gd name="T65" fmla="*/ 88 h 197"/>
                  <a:gd name="T66" fmla="*/ 29 w 243"/>
                  <a:gd name="T67" fmla="*/ 95 h 197"/>
                  <a:gd name="T68" fmla="*/ 22 w 243"/>
                  <a:gd name="T69" fmla="*/ 91 h 197"/>
                  <a:gd name="T70" fmla="*/ 11 w 243"/>
                  <a:gd name="T71" fmla="*/ 95 h 197"/>
                  <a:gd name="T72" fmla="*/ 7 w 243"/>
                  <a:gd name="T73" fmla="*/ 106 h 197"/>
                  <a:gd name="T74" fmla="*/ 25 w 243"/>
                  <a:gd name="T75" fmla="*/ 113 h 197"/>
                  <a:gd name="T76" fmla="*/ 46 w 243"/>
                  <a:gd name="T77" fmla="*/ 113 h 197"/>
                  <a:gd name="T78" fmla="*/ 74 w 243"/>
                  <a:gd name="T79" fmla="*/ 109 h 197"/>
                  <a:gd name="T80" fmla="*/ 88 w 243"/>
                  <a:gd name="T81" fmla="*/ 120 h 197"/>
                  <a:gd name="T82" fmla="*/ 88 w 243"/>
                  <a:gd name="T83" fmla="*/ 127 h 197"/>
                  <a:gd name="T84" fmla="*/ 85 w 243"/>
                  <a:gd name="T85" fmla="*/ 141 h 197"/>
                  <a:gd name="T86" fmla="*/ 71 w 243"/>
                  <a:gd name="T87" fmla="*/ 137 h 197"/>
                  <a:gd name="T88" fmla="*/ 53 w 243"/>
                  <a:gd name="T89" fmla="*/ 137 h 197"/>
                  <a:gd name="T90" fmla="*/ 39 w 243"/>
                  <a:gd name="T91" fmla="*/ 137 h 197"/>
                  <a:gd name="T92" fmla="*/ 25 w 243"/>
                  <a:gd name="T93" fmla="*/ 141 h 197"/>
                  <a:gd name="T94" fmla="*/ 22 w 243"/>
                  <a:gd name="T95" fmla="*/ 151 h 197"/>
                  <a:gd name="T96" fmla="*/ 32 w 243"/>
                  <a:gd name="T97" fmla="*/ 162 h 197"/>
                  <a:gd name="T98" fmla="*/ 53 w 243"/>
                  <a:gd name="T99" fmla="*/ 173 h 197"/>
                  <a:gd name="T100" fmla="*/ 67 w 243"/>
                  <a:gd name="T101" fmla="*/ 183 h 197"/>
                  <a:gd name="T102" fmla="*/ 81 w 243"/>
                  <a:gd name="T103" fmla="*/ 194 h 197"/>
                  <a:gd name="T104" fmla="*/ 155 w 243"/>
                  <a:gd name="T105" fmla="*/ 173 h 197"/>
                  <a:gd name="T106" fmla="*/ 169 w 243"/>
                  <a:gd name="T107" fmla="*/ 173 h 197"/>
                  <a:gd name="T108" fmla="*/ 187 w 243"/>
                  <a:gd name="T109" fmla="*/ 183 h 197"/>
                  <a:gd name="T110" fmla="*/ 194 w 243"/>
                  <a:gd name="T111" fmla="*/ 180 h 197"/>
                  <a:gd name="T112" fmla="*/ 198 w 243"/>
                  <a:gd name="T113" fmla="*/ 180 h 197"/>
                  <a:gd name="T114" fmla="*/ 212 w 243"/>
                  <a:gd name="T115" fmla="*/ 180 h 197"/>
                  <a:gd name="T116" fmla="*/ 222 w 243"/>
                  <a:gd name="T117" fmla="*/ 173 h 197"/>
                  <a:gd name="T118" fmla="*/ 219 w 243"/>
                  <a:gd name="T119" fmla="*/ 165 h 197"/>
                  <a:gd name="T120" fmla="*/ 208 w 243"/>
                  <a:gd name="T121" fmla="*/ 162 h 197"/>
                  <a:gd name="T122" fmla="*/ 205 w 243"/>
                  <a:gd name="T123" fmla="*/ 158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43" h="197">
                    <a:moveTo>
                      <a:pt x="212" y="155"/>
                    </a:moveTo>
                    <a:lnTo>
                      <a:pt x="212" y="151"/>
                    </a:lnTo>
                    <a:lnTo>
                      <a:pt x="219" y="151"/>
                    </a:lnTo>
                    <a:lnTo>
                      <a:pt x="226" y="151"/>
                    </a:lnTo>
                    <a:lnTo>
                      <a:pt x="233" y="148"/>
                    </a:lnTo>
                    <a:lnTo>
                      <a:pt x="240" y="151"/>
                    </a:lnTo>
                    <a:lnTo>
                      <a:pt x="240" y="151"/>
                    </a:lnTo>
                    <a:lnTo>
                      <a:pt x="240" y="148"/>
                    </a:lnTo>
                    <a:lnTo>
                      <a:pt x="243" y="148"/>
                    </a:lnTo>
                    <a:lnTo>
                      <a:pt x="243" y="144"/>
                    </a:lnTo>
                    <a:lnTo>
                      <a:pt x="243" y="137"/>
                    </a:lnTo>
                    <a:lnTo>
                      <a:pt x="240" y="134"/>
                    </a:lnTo>
                    <a:lnTo>
                      <a:pt x="233" y="130"/>
                    </a:lnTo>
                    <a:lnTo>
                      <a:pt x="229" y="130"/>
                    </a:lnTo>
                    <a:lnTo>
                      <a:pt x="222" y="127"/>
                    </a:lnTo>
                    <a:lnTo>
                      <a:pt x="219" y="123"/>
                    </a:lnTo>
                    <a:lnTo>
                      <a:pt x="208" y="123"/>
                    </a:lnTo>
                    <a:lnTo>
                      <a:pt x="198" y="120"/>
                    </a:lnTo>
                    <a:lnTo>
                      <a:pt x="194" y="116"/>
                    </a:lnTo>
                    <a:lnTo>
                      <a:pt x="187" y="106"/>
                    </a:lnTo>
                    <a:lnTo>
                      <a:pt x="184" y="84"/>
                    </a:lnTo>
                    <a:lnTo>
                      <a:pt x="184" y="56"/>
                    </a:lnTo>
                    <a:lnTo>
                      <a:pt x="184" y="53"/>
                    </a:lnTo>
                    <a:lnTo>
                      <a:pt x="180" y="49"/>
                    </a:lnTo>
                    <a:lnTo>
                      <a:pt x="180" y="42"/>
                    </a:lnTo>
                    <a:lnTo>
                      <a:pt x="177" y="35"/>
                    </a:lnTo>
                    <a:lnTo>
                      <a:pt x="177" y="28"/>
                    </a:lnTo>
                    <a:lnTo>
                      <a:pt x="169" y="25"/>
                    </a:lnTo>
                    <a:lnTo>
                      <a:pt x="166" y="21"/>
                    </a:lnTo>
                    <a:lnTo>
                      <a:pt x="159" y="21"/>
                    </a:lnTo>
                    <a:lnTo>
                      <a:pt x="155" y="21"/>
                    </a:lnTo>
                    <a:lnTo>
                      <a:pt x="152" y="25"/>
                    </a:lnTo>
                    <a:lnTo>
                      <a:pt x="148" y="32"/>
                    </a:lnTo>
                    <a:lnTo>
                      <a:pt x="148" y="39"/>
                    </a:lnTo>
                    <a:lnTo>
                      <a:pt x="145" y="46"/>
                    </a:lnTo>
                    <a:lnTo>
                      <a:pt x="134" y="25"/>
                    </a:lnTo>
                    <a:lnTo>
                      <a:pt x="131" y="25"/>
                    </a:lnTo>
                    <a:lnTo>
                      <a:pt x="131" y="21"/>
                    </a:lnTo>
                    <a:lnTo>
                      <a:pt x="127" y="17"/>
                    </a:lnTo>
                    <a:lnTo>
                      <a:pt x="124" y="17"/>
                    </a:lnTo>
                    <a:lnTo>
                      <a:pt x="120" y="21"/>
                    </a:lnTo>
                    <a:lnTo>
                      <a:pt x="117" y="28"/>
                    </a:lnTo>
                    <a:lnTo>
                      <a:pt x="113" y="32"/>
                    </a:lnTo>
                    <a:lnTo>
                      <a:pt x="110" y="35"/>
                    </a:lnTo>
                    <a:lnTo>
                      <a:pt x="106" y="32"/>
                    </a:lnTo>
                    <a:lnTo>
                      <a:pt x="103" y="28"/>
                    </a:lnTo>
                    <a:lnTo>
                      <a:pt x="99" y="21"/>
                    </a:lnTo>
                    <a:lnTo>
                      <a:pt x="96" y="14"/>
                    </a:lnTo>
                    <a:lnTo>
                      <a:pt x="92" y="10"/>
                    </a:lnTo>
                    <a:lnTo>
                      <a:pt x="88" y="7"/>
                    </a:lnTo>
                    <a:lnTo>
                      <a:pt x="85" y="7"/>
                    </a:lnTo>
                    <a:lnTo>
                      <a:pt x="85" y="14"/>
                    </a:lnTo>
                    <a:lnTo>
                      <a:pt x="85" y="17"/>
                    </a:lnTo>
                    <a:lnTo>
                      <a:pt x="85" y="25"/>
                    </a:lnTo>
                    <a:lnTo>
                      <a:pt x="81" y="32"/>
                    </a:lnTo>
                    <a:lnTo>
                      <a:pt x="81" y="35"/>
                    </a:lnTo>
                    <a:lnTo>
                      <a:pt x="78" y="39"/>
                    </a:lnTo>
                    <a:lnTo>
                      <a:pt x="74" y="35"/>
                    </a:lnTo>
                    <a:lnTo>
                      <a:pt x="67" y="35"/>
                    </a:lnTo>
                    <a:lnTo>
                      <a:pt x="67" y="28"/>
                    </a:lnTo>
                    <a:lnTo>
                      <a:pt x="64" y="25"/>
                    </a:lnTo>
                    <a:lnTo>
                      <a:pt x="67" y="17"/>
                    </a:lnTo>
                    <a:lnTo>
                      <a:pt x="67" y="10"/>
                    </a:lnTo>
                    <a:lnTo>
                      <a:pt x="67" y="7"/>
                    </a:lnTo>
                    <a:lnTo>
                      <a:pt x="67" y="7"/>
                    </a:lnTo>
                    <a:lnTo>
                      <a:pt x="67" y="7"/>
                    </a:lnTo>
                    <a:lnTo>
                      <a:pt x="64" y="3"/>
                    </a:lnTo>
                    <a:lnTo>
                      <a:pt x="60" y="0"/>
                    </a:lnTo>
                    <a:lnTo>
                      <a:pt x="57" y="0"/>
                    </a:lnTo>
                    <a:lnTo>
                      <a:pt x="53" y="3"/>
                    </a:lnTo>
                    <a:lnTo>
                      <a:pt x="46" y="7"/>
                    </a:lnTo>
                    <a:lnTo>
                      <a:pt x="39" y="10"/>
                    </a:lnTo>
                    <a:lnTo>
                      <a:pt x="32" y="14"/>
                    </a:lnTo>
                    <a:lnTo>
                      <a:pt x="25" y="21"/>
                    </a:lnTo>
                    <a:lnTo>
                      <a:pt x="14" y="25"/>
                    </a:lnTo>
                    <a:lnTo>
                      <a:pt x="11" y="32"/>
                    </a:lnTo>
                    <a:lnTo>
                      <a:pt x="7" y="39"/>
                    </a:lnTo>
                    <a:lnTo>
                      <a:pt x="7" y="39"/>
                    </a:lnTo>
                    <a:lnTo>
                      <a:pt x="7" y="46"/>
                    </a:lnTo>
                    <a:lnTo>
                      <a:pt x="7" y="49"/>
                    </a:lnTo>
                    <a:lnTo>
                      <a:pt x="4" y="56"/>
                    </a:lnTo>
                    <a:lnTo>
                      <a:pt x="0" y="60"/>
                    </a:lnTo>
                    <a:lnTo>
                      <a:pt x="0" y="60"/>
                    </a:lnTo>
                    <a:lnTo>
                      <a:pt x="0" y="63"/>
                    </a:lnTo>
                    <a:lnTo>
                      <a:pt x="0" y="67"/>
                    </a:lnTo>
                    <a:lnTo>
                      <a:pt x="0" y="70"/>
                    </a:lnTo>
                    <a:lnTo>
                      <a:pt x="0" y="74"/>
                    </a:lnTo>
                    <a:lnTo>
                      <a:pt x="7" y="77"/>
                    </a:lnTo>
                    <a:lnTo>
                      <a:pt x="14" y="81"/>
                    </a:lnTo>
                    <a:lnTo>
                      <a:pt x="25" y="81"/>
                    </a:lnTo>
                    <a:lnTo>
                      <a:pt x="25" y="81"/>
                    </a:lnTo>
                    <a:lnTo>
                      <a:pt x="32" y="81"/>
                    </a:lnTo>
                    <a:lnTo>
                      <a:pt x="39" y="81"/>
                    </a:lnTo>
                    <a:lnTo>
                      <a:pt x="43" y="81"/>
                    </a:lnTo>
                    <a:lnTo>
                      <a:pt x="46" y="77"/>
                    </a:lnTo>
                    <a:lnTo>
                      <a:pt x="46" y="77"/>
                    </a:lnTo>
                    <a:lnTo>
                      <a:pt x="50" y="81"/>
                    </a:lnTo>
                    <a:lnTo>
                      <a:pt x="50" y="84"/>
                    </a:lnTo>
                    <a:lnTo>
                      <a:pt x="46" y="88"/>
                    </a:lnTo>
                    <a:lnTo>
                      <a:pt x="46" y="88"/>
                    </a:lnTo>
                    <a:lnTo>
                      <a:pt x="39" y="91"/>
                    </a:lnTo>
                    <a:lnTo>
                      <a:pt x="29" y="95"/>
                    </a:lnTo>
                    <a:lnTo>
                      <a:pt x="29" y="91"/>
                    </a:lnTo>
                    <a:lnTo>
                      <a:pt x="25" y="91"/>
                    </a:lnTo>
                    <a:lnTo>
                      <a:pt x="22" y="91"/>
                    </a:lnTo>
                    <a:lnTo>
                      <a:pt x="18" y="91"/>
                    </a:lnTo>
                    <a:lnTo>
                      <a:pt x="14" y="91"/>
                    </a:lnTo>
                    <a:lnTo>
                      <a:pt x="11" y="95"/>
                    </a:lnTo>
                    <a:lnTo>
                      <a:pt x="7" y="99"/>
                    </a:lnTo>
                    <a:lnTo>
                      <a:pt x="7" y="106"/>
                    </a:lnTo>
                    <a:lnTo>
                      <a:pt x="7" y="106"/>
                    </a:lnTo>
                    <a:lnTo>
                      <a:pt x="11" y="109"/>
                    </a:lnTo>
                    <a:lnTo>
                      <a:pt x="14" y="109"/>
                    </a:lnTo>
                    <a:lnTo>
                      <a:pt x="25" y="113"/>
                    </a:lnTo>
                    <a:lnTo>
                      <a:pt x="39" y="113"/>
                    </a:lnTo>
                    <a:lnTo>
                      <a:pt x="43" y="113"/>
                    </a:lnTo>
                    <a:lnTo>
                      <a:pt x="46" y="113"/>
                    </a:lnTo>
                    <a:lnTo>
                      <a:pt x="57" y="109"/>
                    </a:lnTo>
                    <a:lnTo>
                      <a:pt x="64" y="109"/>
                    </a:lnTo>
                    <a:lnTo>
                      <a:pt x="74" y="109"/>
                    </a:lnTo>
                    <a:lnTo>
                      <a:pt x="81" y="113"/>
                    </a:lnTo>
                    <a:lnTo>
                      <a:pt x="88" y="116"/>
                    </a:lnTo>
                    <a:lnTo>
                      <a:pt x="88" y="120"/>
                    </a:lnTo>
                    <a:lnTo>
                      <a:pt x="88" y="120"/>
                    </a:lnTo>
                    <a:lnTo>
                      <a:pt x="92" y="123"/>
                    </a:lnTo>
                    <a:lnTo>
                      <a:pt x="88" y="127"/>
                    </a:lnTo>
                    <a:lnTo>
                      <a:pt x="88" y="134"/>
                    </a:lnTo>
                    <a:lnTo>
                      <a:pt x="88" y="137"/>
                    </a:lnTo>
                    <a:lnTo>
                      <a:pt x="85" y="141"/>
                    </a:lnTo>
                    <a:lnTo>
                      <a:pt x="81" y="141"/>
                    </a:lnTo>
                    <a:lnTo>
                      <a:pt x="74" y="137"/>
                    </a:lnTo>
                    <a:lnTo>
                      <a:pt x="71" y="137"/>
                    </a:lnTo>
                    <a:lnTo>
                      <a:pt x="67" y="137"/>
                    </a:lnTo>
                    <a:lnTo>
                      <a:pt x="64" y="137"/>
                    </a:lnTo>
                    <a:lnTo>
                      <a:pt x="53" y="137"/>
                    </a:lnTo>
                    <a:lnTo>
                      <a:pt x="43" y="141"/>
                    </a:lnTo>
                    <a:lnTo>
                      <a:pt x="43" y="141"/>
                    </a:lnTo>
                    <a:lnTo>
                      <a:pt x="39" y="137"/>
                    </a:lnTo>
                    <a:lnTo>
                      <a:pt x="36" y="137"/>
                    </a:lnTo>
                    <a:lnTo>
                      <a:pt x="29" y="137"/>
                    </a:lnTo>
                    <a:lnTo>
                      <a:pt x="25" y="141"/>
                    </a:lnTo>
                    <a:lnTo>
                      <a:pt x="22" y="144"/>
                    </a:lnTo>
                    <a:lnTo>
                      <a:pt x="22" y="151"/>
                    </a:lnTo>
                    <a:lnTo>
                      <a:pt x="22" y="151"/>
                    </a:lnTo>
                    <a:lnTo>
                      <a:pt x="22" y="155"/>
                    </a:lnTo>
                    <a:lnTo>
                      <a:pt x="25" y="158"/>
                    </a:lnTo>
                    <a:lnTo>
                      <a:pt x="32" y="162"/>
                    </a:lnTo>
                    <a:lnTo>
                      <a:pt x="39" y="165"/>
                    </a:lnTo>
                    <a:lnTo>
                      <a:pt x="50" y="169"/>
                    </a:lnTo>
                    <a:lnTo>
                      <a:pt x="53" y="173"/>
                    </a:lnTo>
                    <a:lnTo>
                      <a:pt x="57" y="173"/>
                    </a:lnTo>
                    <a:lnTo>
                      <a:pt x="64" y="176"/>
                    </a:lnTo>
                    <a:lnTo>
                      <a:pt x="67" y="183"/>
                    </a:lnTo>
                    <a:lnTo>
                      <a:pt x="71" y="190"/>
                    </a:lnTo>
                    <a:lnTo>
                      <a:pt x="74" y="197"/>
                    </a:lnTo>
                    <a:lnTo>
                      <a:pt x="81" y="194"/>
                    </a:lnTo>
                    <a:lnTo>
                      <a:pt x="106" y="190"/>
                    </a:lnTo>
                    <a:lnTo>
                      <a:pt x="131" y="183"/>
                    </a:lnTo>
                    <a:lnTo>
                      <a:pt x="155" y="173"/>
                    </a:lnTo>
                    <a:lnTo>
                      <a:pt x="155" y="173"/>
                    </a:lnTo>
                    <a:lnTo>
                      <a:pt x="162" y="173"/>
                    </a:lnTo>
                    <a:lnTo>
                      <a:pt x="169" y="173"/>
                    </a:lnTo>
                    <a:lnTo>
                      <a:pt x="177" y="173"/>
                    </a:lnTo>
                    <a:lnTo>
                      <a:pt x="184" y="180"/>
                    </a:lnTo>
                    <a:lnTo>
                      <a:pt x="187" y="183"/>
                    </a:lnTo>
                    <a:lnTo>
                      <a:pt x="187" y="183"/>
                    </a:lnTo>
                    <a:lnTo>
                      <a:pt x="191" y="183"/>
                    </a:lnTo>
                    <a:lnTo>
                      <a:pt x="194" y="180"/>
                    </a:lnTo>
                    <a:lnTo>
                      <a:pt x="198" y="180"/>
                    </a:lnTo>
                    <a:lnTo>
                      <a:pt x="198" y="180"/>
                    </a:lnTo>
                    <a:lnTo>
                      <a:pt x="198" y="180"/>
                    </a:lnTo>
                    <a:lnTo>
                      <a:pt x="201" y="183"/>
                    </a:lnTo>
                    <a:lnTo>
                      <a:pt x="205" y="183"/>
                    </a:lnTo>
                    <a:lnTo>
                      <a:pt x="212" y="180"/>
                    </a:lnTo>
                    <a:lnTo>
                      <a:pt x="219" y="173"/>
                    </a:lnTo>
                    <a:lnTo>
                      <a:pt x="219" y="173"/>
                    </a:lnTo>
                    <a:lnTo>
                      <a:pt x="222" y="173"/>
                    </a:lnTo>
                    <a:lnTo>
                      <a:pt x="222" y="169"/>
                    </a:lnTo>
                    <a:lnTo>
                      <a:pt x="222" y="165"/>
                    </a:lnTo>
                    <a:lnTo>
                      <a:pt x="219" y="165"/>
                    </a:lnTo>
                    <a:lnTo>
                      <a:pt x="215" y="162"/>
                    </a:lnTo>
                    <a:lnTo>
                      <a:pt x="208" y="162"/>
                    </a:lnTo>
                    <a:lnTo>
                      <a:pt x="208" y="162"/>
                    </a:lnTo>
                    <a:lnTo>
                      <a:pt x="205" y="162"/>
                    </a:lnTo>
                    <a:lnTo>
                      <a:pt x="205" y="158"/>
                    </a:lnTo>
                    <a:lnTo>
                      <a:pt x="205" y="158"/>
                    </a:lnTo>
                    <a:lnTo>
                      <a:pt x="205" y="155"/>
                    </a:lnTo>
                    <a:lnTo>
                      <a:pt x="212" y="15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0" name="Freeform 354">
                <a:extLst/>
              </p:cNvPr>
              <p:cNvSpPr>
                <a:spLocks/>
              </p:cNvSpPr>
              <p:nvPr userDrawn="1"/>
            </p:nvSpPr>
            <p:spPr bwMode="gray">
              <a:xfrm>
                <a:off x="765" y="-2766"/>
                <a:ext cx="116" cy="96"/>
              </a:xfrm>
              <a:custGeom>
                <a:avLst/>
                <a:gdLst>
                  <a:gd name="T0" fmla="*/ 43 w 124"/>
                  <a:gd name="T1" fmla="*/ 92 h 96"/>
                  <a:gd name="T2" fmla="*/ 50 w 124"/>
                  <a:gd name="T3" fmla="*/ 96 h 96"/>
                  <a:gd name="T4" fmla="*/ 60 w 124"/>
                  <a:gd name="T5" fmla="*/ 96 h 96"/>
                  <a:gd name="T6" fmla="*/ 64 w 124"/>
                  <a:gd name="T7" fmla="*/ 88 h 96"/>
                  <a:gd name="T8" fmla="*/ 74 w 124"/>
                  <a:gd name="T9" fmla="*/ 78 h 96"/>
                  <a:gd name="T10" fmla="*/ 81 w 124"/>
                  <a:gd name="T11" fmla="*/ 60 h 96"/>
                  <a:gd name="T12" fmla="*/ 85 w 124"/>
                  <a:gd name="T13" fmla="*/ 64 h 96"/>
                  <a:gd name="T14" fmla="*/ 96 w 124"/>
                  <a:gd name="T15" fmla="*/ 67 h 96"/>
                  <a:gd name="T16" fmla="*/ 110 w 124"/>
                  <a:gd name="T17" fmla="*/ 60 h 96"/>
                  <a:gd name="T18" fmla="*/ 110 w 124"/>
                  <a:gd name="T19" fmla="*/ 57 h 96"/>
                  <a:gd name="T20" fmla="*/ 113 w 124"/>
                  <a:gd name="T21" fmla="*/ 50 h 96"/>
                  <a:gd name="T22" fmla="*/ 110 w 124"/>
                  <a:gd name="T23" fmla="*/ 46 h 96"/>
                  <a:gd name="T24" fmla="*/ 113 w 124"/>
                  <a:gd name="T25" fmla="*/ 43 h 96"/>
                  <a:gd name="T26" fmla="*/ 117 w 124"/>
                  <a:gd name="T27" fmla="*/ 36 h 96"/>
                  <a:gd name="T28" fmla="*/ 113 w 124"/>
                  <a:gd name="T29" fmla="*/ 29 h 96"/>
                  <a:gd name="T30" fmla="*/ 117 w 124"/>
                  <a:gd name="T31" fmla="*/ 22 h 96"/>
                  <a:gd name="T32" fmla="*/ 124 w 124"/>
                  <a:gd name="T33" fmla="*/ 14 h 96"/>
                  <a:gd name="T34" fmla="*/ 124 w 124"/>
                  <a:gd name="T35" fmla="*/ 11 h 96"/>
                  <a:gd name="T36" fmla="*/ 117 w 124"/>
                  <a:gd name="T37" fmla="*/ 7 h 96"/>
                  <a:gd name="T38" fmla="*/ 110 w 124"/>
                  <a:gd name="T39" fmla="*/ 0 h 96"/>
                  <a:gd name="T40" fmla="*/ 92 w 124"/>
                  <a:gd name="T41" fmla="*/ 14 h 96"/>
                  <a:gd name="T42" fmla="*/ 85 w 124"/>
                  <a:gd name="T43" fmla="*/ 14 h 96"/>
                  <a:gd name="T44" fmla="*/ 71 w 124"/>
                  <a:gd name="T45" fmla="*/ 18 h 96"/>
                  <a:gd name="T46" fmla="*/ 64 w 124"/>
                  <a:gd name="T47" fmla="*/ 22 h 96"/>
                  <a:gd name="T48" fmla="*/ 53 w 124"/>
                  <a:gd name="T49" fmla="*/ 36 h 96"/>
                  <a:gd name="T50" fmla="*/ 39 w 124"/>
                  <a:gd name="T51" fmla="*/ 53 h 96"/>
                  <a:gd name="T52" fmla="*/ 25 w 124"/>
                  <a:gd name="T53" fmla="*/ 67 h 96"/>
                  <a:gd name="T54" fmla="*/ 15 w 124"/>
                  <a:gd name="T55" fmla="*/ 71 h 96"/>
                  <a:gd name="T56" fmla="*/ 7 w 124"/>
                  <a:gd name="T57" fmla="*/ 71 h 96"/>
                  <a:gd name="T58" fmla="*/ 0 w 124"/>
                  <a:gd name="T59" fmla="*/ 74 h 96"/>
                  <a:gd name="T60" fmla="*/ 4 w 124"/>
                  <a:gd name="T61" fmla="*/ 81 h 96"/>
                  <a:gd name="T62" fmla="*/ 7 w 124"/>
                  <a:gd name="T63" fmla="*/ 88 h 96"/>
                  <a:gd name="T64" fmla="*/ 18 w 124"/>
                  <a:gd name="T65" fmla="*/ 96 h 96"/>
                  <a:gd name="T66" fmla="*/ 36 w 124"/>
                  <a:gd name="T67"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4" h="96">
                    <a:moveTo>
                      <a:pt x="43" y="92"/>
                    </a:moveTo>
                    <a:lnTo>
                      <a:pt x="43" y="92"/>
                    </a:lnTo>
                    <a:lnTo>
                      <a:pt x="46" y="92"/>
                    </a:lnTo>
                    <a:lnTo>
                      <a:pt x="50" y="96"/>
                    </a:lnTo>
                    <a:lnTo>
                      <a:pt x="53" y="96"/>
                    </a:lnTo>
                    <a:lnTo>
                      <a:pt x="60" y="96"/>
                    </a:lnTo>
                    <a:lnTo>
                      <a:pt x="60" y="92"/>
                    </a:lnTo>
                    <a:lnTo>
                      <a:pt x="64" y="88"/>
                    </a:lnTo>
                    <a:lnTo>
                      <a:pt x="71" y="85"/>
                    </a:lnTo>
                    <a:lnTo>
                      <a:pt x="74" y="78"/>
                    </a:lnTo>
                    <a:lnTo>
                      <a:pt x="81" y="71"/>
                    </a:lnTo>
                    <a:lnTo>
                      <a:pt x="81" y="60"/>
                    </a:lnTo>
                    <a:lnTo>
                      <a:pt x="85" y="64"/>
                    </a:lnTo>
                    <a:lnTo>
                      <a:pt x="85" y="64"/>
                    </a:lnTo>
                    <a:lnTo>
                      <a:pt x="92" y="67"/>
                    </a:lnTo>
                    <a:lnTo>
                      <a:pt x="96" y="67"/>
                    </a:lnTo>
                    <a:lnTo>
                      <a:pt x="103" y="67"/>
                    </a:lnTo>
                    <a:lnTo>
                      <a:pt x="110" y="60"/>
                    </a:lnTo>
                    <a:lnTo>
                      <a:pt x="110" y="60"/>
                    </a:lnTo>
                    <a:lnTo>
                      <a:pt x="110" y="57"/>
                    </a:lnTo>
                    <a:lnTo>
                      <a:pt x="113" y="53"/>
                    </a:lnTo>
                    <a:lnTo>
                      <a:pt x="113" y="50"/>
                    </a:lnTo>
                    <a:lnTo>
                      <a:pt x="113" y="46"/>
                    </a:lnTo>
                    <a:lnTo>
                      <a:pt x="110" y="46"/>
                    </a:lnTo>
                    <a:lnTo>
                      <a:pt x="110" y="43"/>
                    </a:lnTo>
                    <a:lnTo>
                      <a:pt x="113" y="43"/>
                    </a:lnTo>
                    <a:lnTo>
                      <a:pt x="113" y="39"/>
                    </a:lnTo>
                    <a:lnTo>
                      <a:pt x="117" y="36"/>
                    </a:lnTo>
                    <a:lnTo>
                      <a:pt x="117" y="32"/>
                    </a:lnTo>
                    <a:lnTo>
                      <a:pt x="113" y="29"/>
                    </a:lnTo>
                    <a:lnTo>
                      <a:pt x="117" y="25"/>
                    </a:lnTo>
                    <a:lnTo>
                      <a:pt x="117" y="22"/>
                    </a:lnTo>
                    <a:lnTo>
                      <a:pt x="120" y="18"/>
                    </a:lnTo>
                    <a:lnTo>
                      <a:pt x="124" y="14"/>
                    </a:lnTo>
                    <a:lnTo>
                      <a:pt x="124" y="14"/>
                    </a:lnTo>
                    <a:lnTo>
                      <a:pt x="124" y="11"/>
                    </a:lnTo>
                    <a:lnTo>
                      <a:pt x="120" y="7"/>
                    </a:lnTo>
                    <a:lnTo>
                      <a:pt x="117" y="7"/>
                    </a:lnTo>
                    <a:lnTo>
                      <a:pt x="113" y="4"/>
                    </a:lnTo>
                    <a:lnTo>
                      <a:pt x="110" y="0"/>
                    </a:lnTo>
                    <a:lnTo>
                      <a:pt x="106" y="0"/>
                    </a:lnTo>
                    <a:lnTo>
                      <a:pt x="92" y="14"/>
                    </a:lnTo>
                    <a:lnTo>
                      <a:pt x="89" y="14"/>
                    </a:lnTo>
                    <a:lnTo>
                      <a:pt x="85" y="14"/>
                    </a:lnTo>
                    <a:lnTo>
                      <a:pt x="78" y="14"/>
                    </a:lnTo>
                    <a:lnTo>
                      <a:pt x="71" y="18"/>
                    </a:lnTo>
                    <a:lnTo>
                      <a:pt x="64" y="22"/>
                    </a:lnTo>
                    <a:lnTo>
                      <a:pt x="64" y="22"/>
                    </a:lnTo>
                    <a:lnTo>
                      <a:pt x="60" y="29"/>
                    </a:lnTo>
                    <a:lnTo>
                      <a:pt x="53" y="36"/>
                    </a:lnTo>
                    <a:lnTo>
                      <a:pt x="46" y="43"/>
                    </a:lnTo>
                    <a:lnTo>
                      <a:pt x="39" y="53"/>
                    </a:lnTo>
                    <a:lnTo>
                      <a:pt x="32" y="60"/>
                    </a:lnTo>
                    <a:lnTo>
                      <a:pt x="25" y="67"/>
                    </a:lnTo>
                    <a:lnTo>
                      <a:pt x="22" y="71"/>
                    </a:lnTo>
                    <a:lnTo>
                      <a:pt x="15" y="71"/>
                    </a:lnTo>
                    <a:lnTo>
                      <a:pt x="11" y="71"/>
                    </a:lnTo>
                    <a:lnTo>
                      <a:pt x="7" y="71"/>
                    </a:lnTo>
                    <a:lnTo>
                      <a:pt x="4" y="74"/>
                    </a:lnTo>
                    <a:lnTo>
                      <a:pt x="0" y="74"/>
                    </a:lnTo>
                    <a:lnTo>
                      <a:pt x="0" y="78"/>
                    </a:lnTo>
                    <a:lnTo>
                      <a:pt x="4" y="81"/>
                    </a:lnTo>
                    <a:lnTo>
                      <a:pt x="7" y="88"/>
                    </a:lnTo>
                    <a:lnTo>
                      <a:pt x="7" y="88"/>
                    </a:lnTo>
                    <a:lnTo>
                      <a:pt x="15" y="92"/>
                    </a:lnTo>
                    <a:lnTo>
                      <a:pt x="18" y="96"/>
                    </a:lnTo>
                    <a:lnTo>
                      <a:pt x="29" y="96"/>
                    </a:lnTo>
                    <a:lnTo>
                      <a:pt x="36" y="96"/>
                    </a:lnTo>
                    <a:lnTo>
                      <a:pt x="43" y="9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1" name="Freeform 355">
                <a:extLst/>
              </p:cNvPr>
              <p:cNvSpPr>
                <a:spLocks/>
              </p:cNvSpPr>
              <p:nvPr userDrawn="1"/>
            </p:nvSpPr>
            <p:spPr bwMode="gray">
              <a:xfrm>
                <a:off x="885" y="-2808"/>
                <a:ext cx="26" cy="20"/>
              </a:xfrm>
              <a:custGeom>
                <a:avLst/>
                <a:gdLst>
                  <a:gd name="T0" fmla="*/ 25 w 25"/>
                  <a:gd name="T1" fmla="*/ 21 h 28"/>
                  <a:gd name="T2" fmla="*/ 21 w 25"/>
                  <a:gd name="T3" fmla="*/ 14 h 28"/>
                  <a:gd name="T4" fmla="*/ 21 w 25"/>
                  <a:gd name="T5" fmla="*/ 7 h 28"/>
                  <a:gd name="T6" fmla="*/ 18 w 25"/>
                  <a:gd name="T7" fmla="*/ 4 h 28"/>
                  <a:gd name="T8" fmla="*/ 18 w 25"/>
                  <a:gd name="T9" fmla="*/ 4 h 28"/>
                  <a:gd name="T10" fmla="*/ 14 w 25"/>
                  <a:gd name="T11" fmla="*/ 4 h 28"/>
                  <a:gd name="T12" fmla="*/ 14 w 25"/>
                  <a:gd name="T13" fmla="*/ 4 h 28"/>
                  <a:gd name="T14" fmla="*/ 11 w 25"/>
                  <a:gd name="T15" fmla="*/ 0 h 28"/>
                  <a:gd name="T16" fmla="*/ 11 w 25"/>
                  <a:gd name="T17" fmla="*/ 0 h 28"/>
                  <a:gd name="T18" fmla="*/ 7 w 25"/>
                  <a:gd name="T19" fmla="*/ 0 h 28"/>
                  <a:gd name="T20" fmla="*/ 4 w 25"/>
                  <a:gd name="T21" fmla="*/ 4 h 28"/>
                  <a:gd name="T22" fmla="*/ 0 w 25"/>
                  <a:gd name="T23" fmla="*/ 7 h 28"/>
                  <a:gd name="T24" fmla="*/ 0 w 25"/>
                  <a:gd name="T25" fmla="*/ 11 h 28"/>
                  <a:gd name="T26" fmla="*/ 0 w 25"/>
                  <a:gd name="T27" fmla="*/ 21 h 28"/>
                  <a:gd name="T28" fmla="*/ 0 w 25"/>
                  <a:gd name="T29" fmla="*/ 21 h 28"/>
                  <a:gd name="T30" fmla="*/ 4 w 25"/>
                  <a:gd name="T31" fmla="*/ 25 h 28"/>
                  <a:gd name="T32" fmla="*/ 7 w 25"/>
                  <a:gd name="T33" fmla="*/ 28 h 28"/>
                  <a:gd name="T34" fmla="*/ 14 w 25"/>
                  <a:gd name="T35" fmla="*/ 28 h 28"/>
                  <a:gd name="T36" fmla="*/ 18 w 25"/>
                  <a:gd name="T37" fmla="*/ 28 h 28"/>
                  <a:gd name="T38" fmla="*/ 21 w 25"/>
                  <a:gd name="T39" fmla="*/ 28 h 28"/>
                  <a:gd name="T40" fmla="*/ 25 w 25"/>
                  <a:gd name="T41" fmla="*/ 2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 h="28">
                    <a:moveTo>
                      <a:pt x="25" y="21"/>
                    </a:moveTo>
                    <a:lnTo>
                      <a:pt x="21" y="14"/>
                    </a:lnTo>
                    <a:lnTo>
                      <a:pt x="21" y="7"/>
                    </a:lnTo>
                    <a:lnTo>
                      <a:pt x="18" y="4"/>
                    </a:lnTo>
                    <a:lnTo>
                      <a:pt x="18" y="4"/>
                    </a:lnTo>
                    <a:lnTo>
                      <a:pt x="14" y="4"/>
                    </a:lnTo>
                    <a:lnTo>
                      <a:pt x="14" y="4"/>
                    </a:lnTo>
                    <a:lnTo>
                      <a:pt x="11" y="0"/>
                    </a:lnTo>
                    <a:lnTo>
                      <a:pt x="11" y="0"/>
                    </a:lnTo>
                    <a:lnTo>
                      <a:pt x="7" y="0"/>
                    </a:lnTo>
                    <a:lnTo>
                      <a:pt x="4" y="4"/>
                    </a:lnTo>
                    <a:lnTo>
                      <a:pt x="0" y="7"/>
                    </a:lnTo>
                    <a:lnTo>
                      <a:pt x="0" y="11"/>
                    </a:lnTo>
                    <a:lnTo>
                      <a:pt x="0" y="21"/>
                    </a:lnTo>
                    <a:lnTo>
                      <a:pt x="0" y="21"/>
                    </a:lnTo>
                    <a:lnTo>
                      <a:pt x="4" y="25"/>
                    </a:lnTo>
                    <a:lnTo>
                      <a:pt x="7" y="28"/>
                    </a:lnTo>
                    <a:lnTo>
                      <a:pt x="14" y="28"/>
                    </a:lnTo>
                    <a:lnTo>
                      <a:pt x="18" y="28"/>
                    </a:lnTo>
                    <a:lnTo>
                      <a:pt x="21" y="28"/>
                    </a:lnTo>
                    <a:lnTo>
                      <a:pt x="25"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2" name="Freeform 356">
                <a:extLst/>
              </p:cNvPr>
              <p:cNvSpPr>
                <a:spLocks/>
              </p:cNvSpPr>
              <p:nvPr userDrawn="1"/>
            </p:nvSpPr>
            <p:spPr bwMode="gray">
              <a:xfrm>
                <a:off x="913" y="-2847"/>
                <a:ext cx="82" cy="60"/>
              </a:xfrm>
              <a:custGeom>
                <a:avLst/>
                <a:gdLst>
                  <a:gd name="T0" fmla="*/ 11 w 71"/>
                  <a:gd name="T1" fmla="*/ 39 h 43"/>
                  <a:gd name="T2" fmla="*/ 11 w 71"/>
                  <a:gd name="T3" fmla="*/ 36 h 43"/>
                  <a:gd name="T4" fmla="*/ 14 w 71"/>
                  <a:gd name="T5" fmla="*/ 32 h 43"/>
                  <a:gd name="T6" fmla="*/ 18 w 71"/>
                  <a:gd name="T7" fmla="*/ 29 h 43"/>
                  <a:gd name="T8" fmla="*/ 22 w 71"/>
                  <a:gd name="T9" fmla="*/ 29 h 43"/>
                  <a:gd name="T10" fmla="*/ 25 w 71"/>
                  <a:gd name="T11" fmla="*/ 29 h 43"/>
                  <a:gd name="T12" fmla="*/ 32 w 71"/>
                  <a:gd name="T13" fmla="*/ 32 h 43"/>
                  <a:gd name="T14" fmla="*/ 32 w 71"/>
                  <a:gd name="T15" fmla="*/ 32 h 43"/>
                  <a:gd name="T16" fmla="*/ 32 w 71"/>
                  <a:gd name="T17" fmla="*/ 36 h 43"/>
                  <a:gd name="T18" fmla="*/ 39 w 71"/>
                  <a:gd name="T19" fmla="*/ 39 h 43"/>
                  <a:gd name="T20" fmla="*/ 43 w 71"/>
                  <a:gd name="T21" fmla="*/ 43 h 43"/>
                  <a:gd name="T22" fmla="*/ 50 w 71"/>
                  <a:gd name="T23" fmla="*/ 43 h 43"/>
                  <a:gd name="T24" fmla="*/ 57 w 71"/>
                  <a:gd name="T25" fmla="*/ 39 h 43"/>
                  <a:gd name="T26" fmla="*/ 64 w 71"/>
                  <a:gd name="T27" fmla="*/ 32 h 43"/>
                  <a:gd name="T28" fmla="*/ 67 w 71"/>
                  <a:gd name="T29" fmla="*/ 32 h 43"/>
                  <a:gd name="T30" fmla="*/ 67 w 71"/>
                  <a:gd name="T31" fmla="*/ 29 h 43"/>
                  <a:gd name="T32" fmla="*/ 71 w 71"/>
                  <a:gd name="T33" fmla="*/ 25 h 43"/>
                  <a:gd name="T34" fmla="*/ 71 w 71"/>
                  <a:gd name="T35" fmla="*/ 22 h 43"/>
                  <a:gd name="T36" fmla="*/ 67 w 71"/>
                  <a:gd name="T37" fmla="*/ 18 h 43"/>
                  <a:gd name="T38" fmla="*/ 60 w 71"/>
                  <a:gd name="T39" fmla="*/ 14 h 43"/>
                  <a:gd name="T40" fmla="*/ 39 w 71"/>
                  <a:gd name="T41" fmla="*/ 4 h 43"/>
                  <a:gd name="T42" fmla="*/ 39 w 71"/>
                  <a:gd name="T43" fmla="*/ 0 h 43"/>
                  <a:gd name="T44" fmla="*/ 36 w 71"/>
                  <a:gd name="T45" fmla="*/ 0 h 43"/>
                  <a:gd name="T46" fmla="*/ 32 w 71"/>
                  <a:gd name="T47" fmla="*/ 0 h 43"/>
                  <a:gd name="T48" fmla="*/ 25 w 71"/>
                  <a:gd name="T49" fmla="*/ 0 h 43"/>
                  <a:gd name="T50" fmla="*/ 18 w 71"/>
                  <a:gd name="T51" fmla="*/ 4 h 43"/>
                  <a:gd name="T52" fmla="*/ 11 w 71"/>
                  <a:gd name="T53" fmla="*/ 11 h 43"/>
                  <a:gd name="T54" fmla="*/ 11 w 71"/>
                  <a:gd name="T55" fmla="*/ 11 h 43"/>
                  <a:gd name="T56" fmla="*/ 7 w 71"/>
                  <a:gd name="T57" fmla="*/ 14 h 43"/>
                  <a:gd name="T58" fmla="*/ 4 w 71"/>
                  <a:gd name="T59" fmla="*/ 18 h 43"/>
                  <a:gd name="T60" fmla="*/ 0 w 71"/>
                  <a:gd name="T61" fmla="*/ 22 h 43"/>
                  <a:gd name="T62" fmla="*/ 0 w 71"/>
                  <a:gd name="T63" fmla="*/ 25 h 43"/>
                  <a:gd name="T64" fmla="*/ 0 w 71"/>
                  <a:gd name="T65" fmla="*/ 29 h 43"/>
                  <a:gd name="T66" fmla="*/ 4 w 71"/>
                  <a:gd name="T67" fmla="*/ 32 h 43"/>
                  <a:gd name="T68" fmla="*/ 11 w 71"/>
                  <a:gd name="T69" fmla="*/ 3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1" h="43">
                    <a:moveTo>
                      <a:pt x="11" y="39"/>
                    </a:moveTo>
                    <a:lnTo>
                      <a:pt x="11" y="36"/>
                    </a:lnTo>
                    <a:lnTo>
                      <a:pt x="14" y="32"/>
                    </a:lnTo>
                    <a:lnTo>
                      <a:pt x="18" y="29"/>
                    </a:lnTo>
                    <a:lnTo>
                      <a:pt x="22" y="29"/>
                    </a:lnTo>
                    <a:lnTo>
                      <a:pt x="25" y="29"/>
                    </a:lnTo>
                    <a:lnTo>
                      <a:pt x="32" y="32"/>
                    </a:lnTo>
                    <a:lnTo>
                      <a:pt x="32" y="32"/>
                    </a:lnTo>
                    <a:lnTo>
                      <a:pt x="32" y="36"/>
                    </a:lnTo>
                    <a:lnTo>
                      <a:pt x="39" y="39"/>
                    </a:lnTo>
                    <a:lnTo>
                      <a:pt x="43" y="43"/>
                    </a:lnTo>
                    <a:lnTo>
                      <a:pt x="50" y="43"/>
                    </a:lnTo>
                    <a:lnTo>
                      <a:pt x="57" y="39"/>
                    </a:lnTo>
                    <a:lnTo>
                      <a:pt x="64" y="32"/>
                    </a:lnTo>
                    <a:lnTo>
                      <a:pt x="67" y="32"/>
                    </a:lnTo>
                    <a:lnTo>
                      <a:pt x="67" y="29"/>
                    </a:lnTo>
                    <a:lnTo>
                      <a:pt x="71" y="25"/>
                    </a:lnTo>
                    <a:lnTo>
                      <a:pt x="71" y="22"/>
                    </a:lnTo>
                    <a:lnTo>
                      <a:pt x="67" y="18"/>
                    </a:lnTo>
                    <a:lnTo>
                      <a:pt x="60" y="14"/>
                    </a:lnTo>
                    <a:lnTo>
                      <a:pt x="39" y="4"/>
                    </a:lnTo>
                    <a:lnTo>
                      <a:pt x="39" y="0"/>
                    </a:lnTo>
                    <a:lnTo>
                      <a:pt x="36" y="0"/>
                    </a:lnTo>
                    <a:lnTo>
                      <a:pt x="32" y="0"/>
                    </a:lnTo>
                    <a:lnTo>
                      <a:pt x="25" y="0"/>
                    </a:lnTo>
                    <a:lnTo>
                      <a:pt x="18" y="4"/>
                    </a:lnTo>
                    <a:lnTo>
                      <a:pt x="11" y="11"/>
                    </a:lnTo>
                    <a:lnTo>
                      <a:pt x="11" y="11"/>
                    </a:lnTo>
                    <a:lnTo>
                      <a:pt x="7" y="14"/>
                    </a:lnTo>
                    <a:lnTo>
                      <a:pt x="4" y="18"/>
                    </a:lnTo>
                    <a:lnTo>
                      <a:pt x="0" y="22"/>
                    </a:lnTo>
                    <a:lnTo>
                      <a:pt x="0" y="25"/>
                    </a:lnTo>
                    <a:lnTo>
                      <a:pt x="0" y="29"/>
                    </a:lnTo>
                    <a:lnTo>
                      <a:pt x="4" y="32"/>
                    </a:lnTo>
                    <a:lnTo>
                      <a:pt x="11" y="3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3" name="Freeform 357">
                <a:extLst/>
              </p:cNvPr>
              <p:cNvSpPr>
                <a:spLocks/>
              </p:cNvSpPr>
              <p:nvPr userDrawn="1"/>
            </p:nvSpPr>
            <p:spPr bwMode="gray">
              <a:xfrm>
                <a:off x="911" y="-2790"/>
                <a:ext cx="62" cy="13"/>
              </a:xfrm>
              <a:custGeom>
                <a:avLst/>
                <a:gdLst>
                  <a:gd name="T0" fmla="*/ 10 w 63"/>
                  <a:gd name="T1" fmla="*/ 35 h 35"/>
                  <a:gd name="T2" fmla="*/ 10 w 63"/>
                  <a:gd name="T3" fmla="*/ 35 h 35"/>
                  <a:gd name="T4" fmla="*/ 17 w 63"/>
                  <a:gd name="T5" fmla="*/ 35 h 35"/>
                  <a:gd name="T6" fmla="*/ 25 w 63"/>
                  <a:gd name="T7" fmla="*/ 35 h 35"/>
                  <a:gd name="T8" fmla="*/ 35 w 63"/>
                  <a:gd name="T9" fmla="*/ 35 h 35"/>
                  <a:gd name="T10" fmla="*/ 39 w 63"/>
                  <a:gd name="T11" fmla="*/ 31 h 35"/>
                  <a:gd name="T12" fmla="*/ 42 w 63"/>
                  <a:gd name="T13" fmla="*/ 28 h 35"/>
                  <a:gd name="T14" fmla="*/ 49 w 63"/>
                  <a:gd name="T15" fmla="*/ 21 h 35"/>
                  <a:gd name="T16" fmla="*/ 53 w 63"/>
                  <a:gd name="T17" fmla="*/ 17 h 35"/>
                  <a:gd name="T18" fmla="*/ 56 w 63"/>
                  <a:gd name="T19" fmla="*/ 17 h 35"/>
                  <a:gd name="T20" fmla="*/ 60 w 63"/>
                  <a:gd name="T21" fmla="*/ 17 h 35"/>
                  <a:gd name="T22" fmla="*/ 63 w 63"/>
                  <a:gd name="T23" fmla="*/ 17 h 35"/>
                  <a:gd name="T24" fmla="*/ 63 w 63"/>
                  <a:gd name="T25" fmla="*/ 14 h 35"/>
                  <a:gd name="T26" fmla="*/ 63 w 63"/>
                  <a:gd name="T27" fmla="*/ 10 h 35"/>
                  <a:gd name="T28" fmla="*/ 60 w 63"/>
                  <a:gd name="T29" fmla="*/ 7 h 35"/>
                  <a:gd name="T30" fmla="*/ 53 w 63"/>
                  <a:gd name="T31" fmla="*/ 3 h 35"/>
                  <a:gd name="T32" fmla="*/ 42 w 63"/>
                  <a:gd name="T33" fmla="*/ 3 h 35"/>
                  <a:gd name="T34" fmla="*/ 32 w 63"/>
                  <a:gd name="T35" fmla="*/ 0 h 35"/>
                  <a:gd name="T36" fmla="*/ 25 w 63"/>
                  <a:gd name="T37" fmla="*/ 0 h 35"/>
                  <a:gd name="T38" fmla="*/ 17 w 63"/>
                  <a:gd name="T39" fmla="*/ 0 h 35"/>
                  <a:gd name="T40" fmla="*/ 14 w 63"/>
                  <a:gd name="T41" fmla="*/ 0 h 35"/>
                  <a:gd name="T42" fmla="*/ 14 w 63"/>
                  <a:gd name="T43" fmla="*/ 0 h 35"/>
                  <a:gd name="T44" fmla="*/ 10 w 63"/>
                  <a:gd name="T45" fmla="*/ 3 h 35"/>
                  <a:gd name="T46" fmla="*/ 7 w 63"/>
                  <a:gd name="T47" fmla="*/ 10 h 35"/>
                  <a:gd name="T48" fmla="*/ 3 w 63"/>
                  <a:gd name="T49" fmla="*/ 14 h 35"/>
                  <a:gd name="T50" fmla="*/ 0 w 63"/>
                  <a:gd name="T51" fmla="*/ 21 h 35"/>
                  <a:gd name="T52" fmla="*/ 3 w 63"/>
                  <a:gd name="T53" fmla="*/ 28 h 35"/>
                  <a:gd name="T54" fmla="*/ 10 w 63"/>
                  <a:gd name="T55"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3" h="35">
                    <a:moveTo>
                      <a:pt x="10" y="35"/>
                    </a:moveTo>
                    <a:lnTo>
                      <a:pt x="10" y="35"/>
                    </a:lnTo>
                    <a:lnTo>
                      <a:pt x="17" y="35"/>
                    </a:lnTo>
                    <a:lnTo>
                      <a:pt x="25" y="35"/>
                    </a:lnTo>
                    <a:lnTo>
                      <a:pt x="35" y="35"/>
                    </a:lnTo>
                    <a:lnTo>
                      <a:pt x="39" y="31"/>
                    </a:lnTo>
                    <a:lnTo>
                      <a:pt x="42" y="28"/>
                    </a:lnTo>
                    <a:lnTo>
                      <a:pt x="49" y="21"/>
                    </a:lnTo>
                    <a:lnTo>
                      <a:pt x="53" y="17"/>
                    </a:lnTo>
                    <a:lnTo>
                      <a:pt x="56" y="17"/>
                    </a:lnTo>
                    <a:lnTo>
                      <a:pt x="60" y="17"/>
                    </a:lnTo>
                    <a:lnTo>
                      <a:pt x="63" y="17"/>
                    </a:lnTo>
                    <a:lnTo>
                      <a:pt x="63" y="14"/>
                    </a:lnTo>
                    <a:lnTo>
                      <a:pt x="63" y="10"/>
                    </a:lnTo>
                    <a:lnTo>
                      <a:pt x="60" y="7"/>
                    </a:lnTo>
                    <a:lnTo>
                      <a:pt x="53" y="3"/>
                    </a:lnTo>
                    <a:lnTo>
                      <a:pt x="42" y="3"/>
                    </a:lnTo>
                    <a:lnTo>
                      <a:pt x="32" y="0"/>
                    </a:lnTo>
                    <a:lnTo>
                      <a:pt x="25" y="0"/>
                    </a:lnTo>
                    <a:lnTo>
                      <a:pt x="17" y="0"/>
                    </a:lnTo>
                    <a:lnTo>
                      <a:pt x="14" y="0"/>
                    </a:lnTo>
                    <a:lnTo>
                      <a:pt x="14" y="0"/>
                    </a:lnTo>
                    <a:lnTo>
                      <a:pt x="10" y="3"/>
                    </a:lnTo>
                    <a:lnTo>
                      <a:pt x="7" y="10"/>
                    </a:lnTo>
                    <a:lnTo>
                      <a:pt x="3" y="14"/>
                    </a:lnTo>
                    <a:lnTo>
                      <a:pt x="0" y="21"/>
                    </a:lnTo>
                    <a:lnTo>
                      <a:pt x="3" y="28"/>
                    </a:lnTo>
                    <a:lnTo>
                      <a:pt x="10" y="3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4" name="Freeform 358">
                <a:extLst/>
              </p:cNvPr>
              <p:cNvSpPr>
                <a:spLocks/>
              </p:cNvSpPr>
              <p:nvPr userDrawn="1"/>
            </p:nvSpPr>
            <p:spPr bwMode="gray">
              <a:xfrm>
                <a:off x="836" y="-2678"/>
                <a:ext cx="18" cy="29"/>
              </a:xfrm>
              <a:custGeom>
                <a:avLst/>
                <a:gdLst>
                  <a:gd name="T0" fmla="*/ 18 w 18"/>
                  <a:gd name="T1" fmla="*/ 15 h 29"/>
                  <a:gd name="T2" fmla="*/ 18 w 18"/>
                  <a:gd name="T3" fmla="*/ 15 h 29"/>
                  <a:gd name="T4" fmla="*/ 18 w 18"/>
                  <a:gd name="T5" fmla="*/ 11 h 29"/>
                  <a:gd name="T6" fmla="*/ 18 w 18"/>
                  <a:gd name="T7" fmla="*/ 8 h 29"/>
                  <a:gd name="T8" fmla="*/ 18 w 18"/>
                  <a:gd name="T9" fmla="*/ 4 h 29"/>
                  <a:gd name="T10" fmla="*/ 18 w 18"/>
                  <a:gd name="T11" fmla="*/ 0 h 29"/>
                  <a:gd name="T12" fmla="*/ 14 w 18"/>
                  <a:gd name="T13" fmla="*/ 0 h 29"/>
                  <a:gd name="T14" fmla="*/ 10 w 18"/>
                  <a:gd name="T15" fmla="*/ 0 h 29"/>
                  <a:gd name="T16" fmla="*/ 7 w 18"/>
                  <a:gd name="T17" fmla="*/ 4 h 29"/>
                  <a:gd name="T18" fmla="*/ 3 w 18"/>
                  <a:gd name="T19" fmla="*/ 11 h 29"/>
                  <a:gd name="T20" fmla="*/ 0 w 18"/>
                  <a:gd name="T21" fmla="*/ 15 h 29"/>
                  <a:gd name="T22" fmla="*/ 0 w 18"/>
                  <a:gd name="T23" fmla="*/ 22 h 29"/>
                  <a:gd name="T24" fmla="*/ 0 w 18"/>
                  <a:gd name="T25" fmla="*/ 29 h 29"/>
                  <a:gd name="T26" fmla="*/ 0 w 18"/>
                  <a:gd name="T27" fmla="*/ 29 h 29"/>
                  <a:gd name="T28" fmla="*/ 3 w 18"/>
                  <a:gd name="T29" fmla="*/ 29 h 29"/>
                  <a:gd name="T30" fmla="*/ 7 w 18"/>
                  <a:gd name="T31" fmla="*/ 29 h 29"/>
                  <a:gd name="T32" fmla="*/ 10 w 18"/>
                  <a:gd name="T33" fmla="*/ 29 h 29"/>
                  <a:gd name="T34" fmla="*/ 14 w 18"/>
                  <a:gd name="T35" fmla="*/ 22 h 29"/>
                  <a:gd name="T36" fmla="*/ 18 w 18"/>
                  <a:gd name="T37"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 h="29">
                    <a:moveTo>
                      <a:pt x="18" y="15"/>
                    </a:moveTo>
                    <a:lnTo>
                      <a:pt x="18" y="15"/>
                    </a:lnTo>
                    <a:lnTo>
                      <a:pt x="18" y="11"/>
                    </a:lnTo>
                    <a:lnTo>
                      <a:pt x="18" y="8"/>
                    </a:lnTo>
                    <a:lnTo>
                      <a:pt x="18" y="4"/>
                    </a:lnTo>
                    <a:lnTo>
                      <a:pt x="18" y="0"/>
                    </a:lnTo>
                    <a:lnTo>
                      <a:pt x="14" y="0"/>
                    </a:lnTo>
                    <a:lnTo>
                      <a:pt x="10" y="0"/>
                    </a:lnTo>
                    <a:lnTo>
                      <a:pt x="7" y="4"/>
                    </a:lnTo>
                    <a:lnTo>
                      <a:pt x="3" y="11"/>
                    </a:lnTo>
                    <a:lnTo>
                      <a:pt x="0" y="15"/>
                    </a:lnTo>
                    <a:lnTo>
                      <a:pt x="0" y="22"/>
                    </a:lnTo>
                    <a:lnTo>
                      <a:pt x="0" y="29"/>
                    </a:lnTo>
                    <a:lnTo>
                      <a:pt x="0" y="29"/>
                    </a:lnTo>
                    <a:lnTo>
                      <a:pt x="3" y="29"/>
                    </a:lnTo>
                    <a:lnTo>
                      <a:pt x="7" y="29"/>
                    </a:lnTo>
                    <a:lnTo>
                      <a:pt x="10" y="29"/>
                    </a:lnTo>
                    <a:lnTo>
                      <a:pt x="14" y="22"/>
                    </a:lnTo>
                    <a:lnTo>
                      <a:pt x="18" y="15"/>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5" name="Freeform 359">
                <a:extLst/>
              </p:cNvPr>
              <p:cNvSpPr>
                <a:spLocks/>
              </p:cNvSpPr>
              <p:nvPr userDrawn="1"/>
            </p:nvSpPr>
            <p:spPr bwMode="gray">
              <a:xfrm>
                <a:off x="832" y="-2656"/>
                <a:ext cx="120" cy="84"/>
              </a:xfrm>
              <a:custGeom>
                <a:avLst/>
                <a:gdLst>
                  <a:gd name="T0" fmla="*/ 7 w 120"/>
                  <a:gd name="T1" fmla="*/ 70 h 95"/>
                  <a:gd name="T2" fmla="*/ 14 w 120"/>
                  <a:gd name="T3" fmla="*/ 74 h 95"/>
                  <a:gd name="T4" fmla="*/ 25 w 120"/>
                  <a:gd name="T5" fmla="*/ 74 h 95"/>
                  <a:gd name="T6" fmla="*/ 29 w 120"/>
                  <a:gd name="T7" fmla="*/ 70 h 95"/>
                  <a:gd name="T8" fmla="*/ 32 w 120"/>
                  <a:gd name="T9" fmla="*/ 67 h 95"/>
                  <a:gd name="T10" fmla="*/ 39 w 120"/>
                  <a:gd name="T11" fmla="*/ 70 h 95"/>
                  <a:gd name="T12" fmla="*/ 50 w 120"/>
                  <a:gd name="T13" fmla="*/ 70 h 95"/>
                  <a:gd name="T14" fmla="*/ 53 w 120"/>
                  <a:gd name="T15" fmla="*/ 67 h 95"/>
                  <a:gd name="T16" fmla="*/ 60 w 120"/>
                  <a:gd name="T17" fmla="*/ 67 h 95"/>
                  <a:gd name="T18" fmla="*/ 60 w 120"/>
                  <a:gd name="T19" fmla="*/ 70 h 95"/>
                  <a:gd name="T20" fmla="*/ 57 w 120"/>
                  <a:gd name="T21" fmla="*/ 74 h 95"/>
                  <a:gd name="T22" fmla="*/ 43 w 120"/>
                  <a:gd name="T23" fmla="*/ 81 h 95"/>
                  <a:gd name="T24" fmla="*/ 29 w 120"/>
                  <a:gd name="T25" fmla="*/ 88 h 95"/>
                  <a:gd name="T26" fmla="*/ 29 w 120"/>
                  <a:gd name="T27" fmla="*/ 91 h 95"/>
                  <a:gd name="T28" fmla="*/ 39 w 120"/>
                  <a:gd name="T29" fmla="*/ 95 h 95"/>
                  <a:gd name="T30" fmla="*/ 57 w 120"/>
                  <a:gd name="T31" fmla="*/ 91 h 95"/>
                  <a:gd name="T32" fmla="*/ 71 w 120"/>
                  <a:gd name="T33" fmla="*/ 81 h 95"/>
                  <a:gd name="T34" fmla="*/ 78 w 120"/>
                  <a:gd name="T35" fmla="*/ 77 h 95"/>
                  <a:gd name="T36" fmla="*/ 81 w 120"/>
                  <a:gd name="T37" fmla="*/ 74 h 95"/>
                  <a:gd name="T38" fmla="*/ 85 w 120"/>
                  <a:gd name="T39" fmla="*/ 77 h 95"/>
                  <a:gd name="T40" fmla="*/ 88 w 120"/>
                  <a:gd name="T41" fmla="*/ 77 h 95"/>
                  <a:gd name="T42" fmla="*/ 95 w 120"/>
                  <a:gd name="T43" fmla="*/ 74 h 95"/>
                  <a:gd name="T44" fmla="*/ 99 w 120"/>
                  <a:gd name="T45" fmla="*/ 74 h 95"/>
                  <a:gd name="T46" fmla="*/ 110 w 120"/>
                  <a:gd name="T47" fmla="*/ 74 h 95"/>
                  <a:gd name="T48" fmla="*/ 113 w 120"/>
                  <a:gd name="T49" fmla="*/ 70 h 95"/>
                  <a:gd name="T50" fmla="*/ 117 w 120"/>
                  <a:gd name="T51" fmla="*/ 60 h 95"/>
                  <a:gd name="T52" fmla="*/ 120 w 120"/>
                  <a:gd name="T53" fmla="*/ 45 h 95"/>
                  <a:gd name="T54" fmla="*/ 117 w 120"/>
                  <a:gd name="T55" fmla="*/ 35 h 95"/>
                  <a:gd name="T56" fmla="*/ 113 w 120"/>
                  <a:gd name="T57" fmla="*/ 35 h 95"/>
                  <a:gd name="T58" fmla="*/ 106 w 120"/>
                  <a:gd name="T59" fmla="*/ 38 h 95"/>
                  <a:gd name="T60" fmla="*/ 99 w 120"/>
                  <a:gd name="T61" fmla="*/ 38 h 95"/>
                  <a:gd name="T62" fmla="*/ 95 w 120"/>
                  <a:gd name="T63" fmla="*/ 31 h 95"/>
                  <a:gd name="T64" fmla="*/ 88 w 120"/>
                  <a:gd name="T65" fmla="*/ 17 h 95"/>
                  <a:gd name="T66" fmla="*/ 88 w 120"/>
                  <a:gd name="T67" fmla="*/ 7 h 95"/>
                  <a:gd name="T68" fmla="*/ 85 w 120"/>
                  <a:gd name="T69" fmla="*/ 0 h 95"/>
                  <a:gd name="T70" fmla="*/ 81 w 120"/>
                  <a:gd name="T71" fmla="*/ 0 h 95"/>
                  <a:gd name="T72" fmla="*/ 74 w 120"/>
                  <a:gd name="T73" fmla="*/ 3 h 95"/>
                  <a:gd name="T74" fmla="*/ 67 w 120"/>
                  <a:gd name="T75" fmla="*/ 14 h 95"/>
                  <a:gd name="T76" fmla="*/ 67 w 120"/>
                  <a:gd name="T77" fmla="*/ 21 h 95"/>
                  <a:gd name="T78" fmla="*/ 67 w 120"/>
                  <a:gd name="T79" fmla="*/ 28 h 95"/>
                  <a:gd name="T80" fmla="*/ 74 w 120"/>
                  <a:gd name="T81" fmla="*/ 31 h 95"/>
                  <a:gd name="T82" fmla="*/ 67 w 120"/>
                  <a:gd name="T83" fmla="*/ 38 h 95"/>
                  <a:gd name="T84" fmla="*/ 64 w 120"/>
                  <a:gd name="T85" fmla="*/ 45 h 95"/>
                  <a:gd name="T86" fmla="*/ 57 w 120"/>
                  <a:gd name="T87" fmla="*/ 49 h 95"/>
                  <a:gd name="T88" fmla="*/ 57 w 120"/>
                  <a:gd name="T89" fmla="*/ 38 h 95"/>
                  <a:gd name="T90" fmla="*/ 53 w 120"/>
                  <a:gd name="T91" fmla="*/ 28 h 95"/>
                  <a:gd name="T92" fmla="*/ 46 w 120"/>
                  <a:gd name="T93" fmla="*/ 24 h 95"/>
                  <a:gd name="T94" fmla="*/ 39 w 120"/>
                  <a:gd name="T95" fmla="*/ 28 h 95"/>
                  <a:gd name="T96" fmla="*/ 32 w 120"/>
                  <a:gd name="T97" fmla="*/ 24 h 95"/>
                  <a:gd name="T98" fmla="*/ 32 w 120"/>
                  <a:gd name="T99" fmla="*/ 21 h 95"/>
                  <a:gd name="T100" fmla="*/ 25 w 120"/>
                  <a:gd name="T101" fmla="*/ 17 h 95"/>
                  <a:gd name="T102" fmla="*/ 14 w 120"/>
                  <a:gd name="T103" fmla="*/ 17 h 95"/>
                  <a:gd name="T104" fmla="*/ 11 w 120"/>
                  <a:gd name="T105" fmla="*/ 24 h 95"/>
                  <a:gd name="T106" fmla="*/ 7 w 120"/>
                  <a:gd name="T107" fmla="*/ 35 h 95"/>
                  <a:gd name="T108" fmla="*/ 7 w 120"/>
                  <a:gd name="T109" fmla="*/ 35 h 95"/>
                  <a:gd name="T110" fmla="*/ 7 w 120"/>
                  <a:gd name="T111" fmla="*/ 45 h 95"/>
                  <a:gd name="T112" fmla="*/ 4 w 120"/>
                  <a:gd name="T113" fmla="*/ 49 h 95"/>
                  <a:gd name="T114" fmla="*/ 0 w 120"/>
                  <a:gd name="T115" fmla="*/ 56 h 95"/>
                  <a:gd name="T116" fmla="*/ 0 w 120"/>
                  <a:gd name="T117" fmla="*/ 6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0" h="95">
                    <a:moveTo>
                      <a:pt x="7" y="70"/>
                    </a:moveTo>
                    <a:lnTo>
                      <a:pt x="7" y="70"/>
                    </a:lnTo>
                    <a:lnTo>
                      <a:pt x="11" y="74"/>
                    </a:lnTo>
                    <a:lnTo>
                      <a:pt x="14" y="74"/>
                    </a:lnTo>
                    <a:lnTo>
                      <a:pt x="22" y="77"/>
                    </a:lnTo>
                    <a:lnTo>
                      <a:pt x="25" y="74"/>
                    </a:lnTo>
                    <a:lnTo>
                      <a:pt x="25" y="74"/>
                    </a:lnTo>
                    <a:lnTo>
                      <a:pt x="29" y="70"/>
                    </a:lnTo>
                    <a:lnTo>
                      <a:pt x="32" y="67"/>
                    </a:lnTo>
                    <a:lnTo>
                      <a:pt x="32" y="67"/>
                    </a:lnTo>
                    <a:lnTo>
                      <a:pt x="36" y="70"/>
                    </a:lnTo>
                    <a:lnTo>
                      <a:pt x="39" y="70"/>
                    </a:lnTo>
                    <a:lnTo>
                      <a:pt x="46" y="70"/>
                    </a:lnTo>
                    <a:lnTo>
                      <a:pt x="50" y="70"/>
                    </a:lnTo>
                    <a:lnTo>
                      <a:pt x="50" y="67"/>
                    </a:lnTo>
                    <a:lnTo>
                      <a:pt x="53" y="67"/>
                    </a:lnTo>
                    <a:lnTo>
                      <a:pt x="57" y="67"/>
                    </a:lnTo>
                    <a:lnTo>
                      <a:pt x="60" y="67"/>
                    </a:lnTo>
                    <a:lnTo>
                      <a:pt x="64" y="67"/>
                    </a:lnTo>
                    <a:lnTo>
                      <a:pt x="60" y="70"/>
                    </a:lnTo>
                    <a:lnTo>
                      <a:pt x="60" y="74"/>
                    </a:lnTo>
                    <a:lnTo>
                      <a:pt x="57" y="74"/>
                    </a:lnTo>
                    <a:lnTo>
                      <a:pt x="50" y="77"/>
                    </a:lnTo>
                    <a:lnTo>
                      <a:pt x="43" y="81"/>
                    </a:lnTo>
                    <a:lnTo>
                      <a:pt x="36" y="84"/>
                    </a:lnTo>
                    <a:lnTo>
                      <a:pt x="29" y="88"/>
                    </a:lnTo>
                    <a:lnTo>
                      <a:pt x="29" y="91"/>
                    </a:lnTo>
                    <a:lnTo>
                      <a:pt x="29" y="91"/>
                    </a:lnTo>
                    <a:lnTo>
                      <a:pt x="32" y="91"/>
                    </a:lnTo>
                    <a:lnTo>
                      <a:pt x="39" y="95"/>
                    </a:lnTo>
                    <a:lnTo>
                      <a:pt x="50" y="95"/>
                    </a:lnTo>
                    <a:lnTo>
                      <a:pt x="57" y="91"/>
                    </a:lnTo>
                    <a:lnTo>
                      <a:pt x="64" y="84"/>
                    </a:lnTo>
                    <a:lnTo>
                      <a:pt x="71" y="81"/>
                    </a:lnTo>
                    <a:lnTo>
                      <a:pt x="78" y="77"/>
                    </a:lnTo>
                    <a:lnTo>
                      <a:pt x="78" y="77"/>
                    </a:lnTo>
                    <a:lnTo>
                      <a:pt x="78" y="74"/>
                    </a:lnTo>
                    <a:lnTo>
                      <a:pt x="81" y="74"/>
                    </a:lnTo>
                    <a:lnTo>
                      <a:pt x="85" y="74"/>
                    </a:lnTo>
                    <a:lnTo>
                      <a:pt x="85" y="77"/>
                    </a:lnTo>
                    <a:lnTo>
                      <a:pt x="88" y="77"/>
                    </a:lnTo>
                    <a:lnTo>
                      <a:pt x="88" y="77"/>
                    </a:lnTo>
                    <a:lnTo>
                      <a:pt x="92" y="77"/>
                    </a:lnTo>
                    <a:lnTo>
                      <a:pt x="95" y="74"/>
                    </a:lnTo>
                    <a:lnTo>
                      <a:pt x="99" y="74"/>
                    </a:lnTo>
                    <a:lnTo>
                      <a:pt x="99" y="74"/>
                    </a:lnTo>
                    <a:lnTo>
                      <a:pt x="106" y="77"/>
                    </a:lnTo>
                    <a:lnTo>
                      <a:pt x="110" y="74"/>
                    </a:lnTo>
                    <a:lnTo>
                      <a:pt x="113" y="70"/>
                    </a:lnTo>
                    <a:lnTo>
                      <a:pt x="113" y="70"/>
                    </a:lnTo>
                    <a:lnTo>
                      <a:pt x="117" y="63"/>
                    </a:lnTo>
                    <a:lnTo>
                      <a:pt x="117" y="60"/>
                    </a:lnTo>
                    <a:lnTo>
                      <a:pt x="120" y="52"/>
                    </a:lnTo>
                    <a:lnTo>
                      <a:pt x="120" y="45"/>
                    </a:lnTo>
                    <a:lnTo>
                      <a:pt x="120" y="42"/>
                    </a:lnTo>
                    <a:lnTo>
                      <a:pt x="117" y="35"/>
                    </a:lnTo>
                    <a:lnTo>
                      <a:pt x="113" y="35"/>
                    </a:lnTo>
                    <a:lnTo>
                      <a:pt x="113" y="35"/>
                    </a:lnTo>
                    <a:lnTo>
                      <a:pt x="110" y="35"/>
                    </a:lnTo>
                    <a:lnTo>
                      <a:pt x="106" y="38"/>
                    </a:lnTo>
                    <a:lnTo>
                      <a:pt x="103" y="38"/>
                    </a:lnTo>
                    <a:lnTo>
                      <a:pt x="99" y="38"/>
                    </a:lnTo>
                    <a:lnTo>
                      <a:pt x="95" y="31"/>
                    </a:lnTo>
                    <a:lnTo>
                      <a:pt x="95" y="31"/>
                    </a:lnTo>
                    <a:lnTo>
                      <a:pt x="92" y="24"/>
                    </a:lnTo>
                    <a:lnTo>
                      <a:pt x="88" y="17"/>
                    </a:lnTo>
                    <a:lnTo>
                      <a:pt x="88" y="10"/>
                    </a:lnTo>
                    <a:lnTo>
                      <a:pt x="88" y="7"/>
                    </a:lnTo>
                    <a:lnTo>
                      <a:pt x="85" y="0"/>
                    </a:lnTo>
                    <a:lnTo>
                      <a:pt x="85" y="0"/>
                    </a:lnTo>
                    <a:lnTo>
                      <a:pt x="85" y="0"/>
                    </a:lnTo>
                    <a:lnTo>
                      <a:pt x="81" y="0"/>
                    </a:lnTo>
                    <a:lnTo>
                      <a:pt x="78" y="0"/>
                    </a:lnTo>
                    <a:lnTo>
                      <a:pt x="74" y="3"/>
                    </a:lnTo>
                    <a:lnTo>
                      <a:pt x="71" y="7"/>
                    </a:lnTo>
                    <a:lnTo>
                      <a:pt x="67" y="14"/>
                    </a:lnTo>
                    <a:lnTo>
                      <a:pt x="67" y="21"/>
                    </a:lnTo>
                    <a:lnTo>
                      <a:pt x="67" y="21"/>
                    </a:lnTo>
                    <a:lnTo>
                      <a:pt x="67" y="24"/>
                    </a:lnTo>
                    <a:lnTo>
                      <a:pt x="67" y="28"/>
                    </a:lnTo>
                    <a:lnTo>
                      <a:pt x="74" y="28"/>
                    </a:lnTo>
                    <a:lnTo>
                      <a:pt x="74" y="31"/>
                    </a:lnTo>
                    <a:lnTo>
                      <a:pt x="71" y="35"/>
                    </a:lnTo>
                    <a:lnTo>
                      <a:pt x="67" y="38"/>
                    </a:lnTo>
                    <a:lnTo>
                      <a:pt x="67" y="42"/>
                    </a:lnTo>
                    <a:lnTo>
                      <a:pt x="64" y="45"/>
                    </a:lnTo>
                    <a:lnTo>
                      <a:pt x="60" y="49"/>
                    </a:lnTo>
                    <a:lnTo>
                      <a:pt x="57" y="49"/>
                    </a:lnTo>
                    <a:lnTo>
                      <a:pt x="57" y="45"/>
                    </a:lnTo>
                    <a:lnTo>
                      <a:pt x="57" y="38"/>
                    </a:lnTo>
                    <a:lnTo>
                      <a:pt x="57" y="35"/>
                    </a:lnTo>
                    <a:lnTo>
                      <a:pt x="53" y="28"/>
                    </a:lnTo>
                    <a:lnTo>
                      <a:pt x="50" y="24"/>
                    </a:lnTo>
                    <a:lnTo>
                      <a:pt x="46" y="24"/>
                    </a:lnTo>
                    <a:lnTo>
                      <a:pt x="43" y="24"/>
                    </a:lnTo>
                    <a:lnTo>
                      <a:pt x="39" y="28"/>
                    </a:lnTo>
                    <a:lnTo>
                      <a:pt x="36" y="28"/>
                    </a:lnTo>
                    <a:lnTo>
                      <a:pt x="32" y="24"/>
                    </a:lnTo>
                    <a:lnTo>
                      <a:pt x="32" y="21"/>
                    </a:lnTo>
                    <a:lnTo>
                      <a:pt x="32" y="21"/>
                    </a:lnTo>
                    <a:lnTo>
                      <a:pt x="29" y="17"/>
                    </a:lnTo>
                    <a:lnTo>
                      <a:pt x="25" y="17"/>
                    </a:lnTo>
                    <a:lnTo>
                      <a:pt x="22" y="17"/>
                    </a:lnTo>
                    <a:lnTo>
                      <a:pt x="14" y="17"/>
                    </a:lnTo>
                    <a:lnTo>
                      <a:pt x="11" y="21"/>
                    </a:lnTo>
                    <a:lnTo>
                      <a:pt x="11" y="24"/>
                    </a:lnTo>
                    <a:lnTo>
                      <a:pt x="11" y="35"/>
                    </a:lnTo>
                    <a:lnTo>
                      <a:pt x="7" y="35"/>
                    </a:lnTo>
                    <a:lnTo>
                      <a:pt x="7" y="35"/>
                    </a:lnTo>
                    <a:lnTo>
                      <a:pt x="7" y="35"/>
                    </a:lnTo>
                    <a:lnTo>
                      <a:pt x="7" y="38"/>
                    </a:lnTo>
                    <a:lnTo>
                      <a:pt x="7" y="45"/>
                    </a:lnTo>
                    <a:lnTo>
                      <a:pt x="7" y="49"/>
                    </a:lnTo>
                    <a:lnTo>
                      <a:pt x="4" y="49"/>
                    </a:lnTo>
                    <a:lnTo>
                      <a:pt x="0" y="52"/>
                    </a:lnTo>
                    <a:lnTo>
                      <a:pt x="0" y="56"/>
                    </a:lnTo>
                    <a:lnTo>
                      <a:pt x="0" y="60"/>
                    </a:lnTo>
                    <a:lnTo>
                      <a:pt x="0" y="63"/>
                    </a:lnTo>
                    <a:lnTo>
                      <a:pt x="7" y="7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6" name="Freeform 360">
                <a:extLst/>
              </p:cNvPr>
              <p:cNvSpPr>
                <a:spLocks/>
              </p:cNvSpPr>
              <p:nvPr userDrawn="1"/>
            </p:nvSpPr>
            <p:spPr bwMode="gray">
              <a:xfrm>
                <a:off x="1024" y="-2797"/>
                <a:ext cx="28" cy="53"/>
              </a:xfrm>
              <a:custGeom>
                <a:avLst/>
                <a:gdLst>
                  <a:gd name="T0" fmla="*/ 17 w 21"/>
                  <a:gd name="T1" fmla="*/ 38 h 53"/>
                  <a:gd name="T2" fmla="*/ 10 w 21"/>
                  <a:gd name="T3" fmla="*/ 10 h 53"/>
                  <a:gd name="T4" fmla="*/ 10 w 21"/>
                  <a:gd name="T5" fmla="*/ 10 h 53"/>
                  <a:gd name="T6" fmla="*/ 7 w 21"/>
                  <a:gd name="T7" fmla="*/ 7 h 53"/>
                  <a:gd name="T8" fmla="*/ 7 w 21"/>
                  <a:gd name="T9" fmla="*/ 3 h 53"/>
                  <a:gd name="T10" fmla="*/ 7 w 21"/>
                  <a:gd name="T11" fmla="*/ 3 h 53"/>
                  <a:gd name="T12" fmla="*/ 3 w 21"/>
                  <a:gd name="T13" fmla="*/ 0 h 53"/>
                  <a:gd name="T14" fmla="*/ 3 w 21"/>
                  <a:gd name="T15" fmla="*/ 3 h 53"/>
                  <a:gd name="T16" fmla="*/ 0 w 21"/>
                  <a:gd name="T17" fmla="*/ 7 h 53"/>
                  <a:gd name="T18" fmla="*/ 0 w 21"/>
                  <a:gd name="T19" fmla="*/ 14 h 53"/>
                  <a:gd name="T20" fmla="*/ 0 w 21"/>
                  <a:gd name="T21" fmla="*/ 24 h 53"/>
                  <a:gd name="T22" fmla="*/ 0 w 21"/>
                  <a:gd name="T23" fmla="*/ 28 h 53"/>
                  <a:gd name="T24" fmla="*/ 0 w 21"/>
                  <a:gd name="T25" fmla="*/ 31 h 53"/>
                  <a:gd name="T26" fmla="*/ 3 w 21"/>
                  <a:gd name="T27" fmla="*/ 38 h 53"/>
                  <a:gd name="T28" fmla="*/ 3 w 21"/>
                  <a:gd name="T29" fmla="*/ 42 h 53"/>
                  <a:gd name="T30" fmla="*/ 10 w 21"/>
                  <a:gd name="T31" fmla="*/ 49 h 53"/>
                  <a:gd name="T32" fmla="*/ 17 w 21"/>
                  <a:gd name="T33" fmla="*/ 53 h 53"/>
                  <a:gd name="T34" fmla="*/ 17 w 21"/>
                  <a:gd name="T35" fmla="*/ 53 h 53"/>
                  <a:gd name="T36" fmla="*/ 17 w 21"/>
                  <a:gd name="T37" fmla="*/ 53 h 53"/>
                  <a:gd name="T38" fmla="*/ 21 w 21"/>
                  <a:gd name="T39" fmla="*/ 49 h 53"/>
                  <a:gd name="T40" fmla="*/ 21 w 21"/>
                  <a:gd name="T41" fmla="*/ 49 h 53"/>
                  <a:gd name="T42" fmla="*/ 21 w 21"/>
                  <a:gd name="T43" fmla="*/ 42 h 53"/>
                  <a:gd name="T44" fmla="*/ 17 w 21"/>
                  <a:gd name="T45" fmla="*/ 3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 h="53">
                    <a:moveTo>
                      <a:pt x="17" y="38"/>
                    </a:moveTo>
                    <a:lnTo>
                      <a:pt x="10" y="10"/>
                    </a:lnTo>
                    <a:lnTo>
                      <a:pt x="10" y="10"/>
                    </a:lnTo>
                    <a:lnTo>
                      <a:pt x="7" y="7"/>
                    </a:lnTo>
                    <a:lnTo>
                      <a:pt x="7" y="3"/>
                    </a:lnTo>
                    <a:lnTo>
                      <a:pt x="7" y="3"/>
                    </a:lnTo>
                    <a:lnTo>
                      <a:pt x="3" y="0"/>
                    </a:lnTo>
                    <a:lnTo>
                      <a:pt x="3" y="3"/>
                    </a:lnTo>
                    <a:lnTo>
                      <a:pt x="0" y="7"/>
                    </a:lnTo>
                    <a:lnTo>
                      <a:pt x="0" y="14"/>
                    </a:lnTo>
                    <a:lnTo>
                      <a:pt x="0" y="24"/>
                    </a:lnTo>
                    <a:lnTo>
                      <a:pt x="0" y="28"/>
                    </a:lnTo>
                    <a:lnTo>
                      <a:pt x="0" y="31"/>
                    </a:lnTo>
                    <a:lnTo>
                      <a:pt x="3" y="38"/>
                    </a:lnTo>
                    <a:lnTo>
                      <a:pt x="3" y="42"/>
                    </a:lnTo>
                    <a:lnTo>
                      <a:pt x="10" y="49"/>
                    </a:lnTo>
                    <a:lnTo>
                      <a:pt x="17" y="53"/>
                    </a:lnTo>
                    <a:lnTo>
                      <a:pt x="17" y="53"/>
                    </a:lnTo>
                    <a:lnTo>
                      <a:pt x="17" y="53"/>
                    </a:lnTo>
                    <a:lnTo>
                      <a:pt x="21" y="49"/>
                    </a:lnTo>
                    <a:lnTo>
                      <a:pt x="21" y="49"/>
                    </a:lnTo>
                    <a:lnTo>
                      <a:pt x="21" y="42"/>
                    </a:lnTo>
                    <a:lnTo>
                      <a:pt x="17" y="3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7" name="Freeform 361">
                <a:extLst/>
              </p:cNvPr>
              <p:cNvSpPr>
                <a:spLocks/>
              </p:cNvSpPr>
              <p:nvPr userDrawn="1"/>
            </p:nvSpPr>
            <p:spPr bwMode="gray">
              <a:xfrm>
                <a:off x="970" y="-2723"/>
                <a:ext cx="82" cy="79"/>
              </a:xfrm>
              <a:custGeom>
                <a:avLst/>
                <a:gdLst>
                  <a:gd name="T0" fmla="*/ 0 w 77"/>
                  <a:gd name="T1" fmla="*/ 24 h 95"/>
                  <a:gd name="T2" fmla="*/ 7 w 77"/>
                  <a:gd name="T3" fmla="*/ 35 h 95"/>
                  <a:gd name="T4" fmla="*/ 14 w 77"/>
                  <a:gd name="T5" fmla="*/ 53 h 95"/>
                  <a:gd name="T6" fmla="*/ 21 w 77"/>
                  <a:gd name="T7" fmla="*/ 53 h 95"/>
                  <a:gd name="T8" fmla="*/ 31 w 77"/>
                  <a:gd name="T9" fmla="*/ 56 h 95"/>
                  <a:gd name="T10" fmla="*/ 39 w 77"/>
                  <a:gd name="T11" fmla="*/ 60 h 95"/>
                  <a:gd name="T12" fmla="*/ 39 w 77"/>
                  <a:gd name="T13" fmla="*/ 77 h 95"/>
                  <a:gd name="T14" fmla="*/ 49 w 77"/>
                  <a:gd name="T15" fmla="*/ 91 h 95"/>
                  <a:gd name="T16" fmla="*/ 63 w 77"/>
                  <a:gd name="T17" fmla="*/ 95 h 95"/>
                  <a:gd name="T18" fmla="*/ 77 w 77"/>
                  <a:gd name="T19" fmla="*/ 88 h 95"/>
                  <a:gd name="T20" fmla="*/ 77 w 77"/>
                  <a:gd name="T21" fmla="*/ 88 h 95"/>
                  <a:gd name="T22" fmla="*/ 70 w 77"/>
                  <a:gd name="T23" fmla="*/ 88 h 95"/>
                  <a:gd name="T24" fmla="*/ 67 w 77"/>
                  <a:gd name="T25" fmla="*/ 91 h 95"/>
                  <a:gd name="T26" fmla="*/ 67 w 77"/>
                  <a:gd name="T27" fmla="*/ 91 h 95"/>
                  <a:gd name="T28" fmla="*/ 67 w 77"/>
                  <a:gd name="T29" fmla="*/ 77 h 95"/>
                  <a:gd name="T30" fmla="*/ 63 w 77"/>
                  <a:gd name="T31" fmla="*/ 56 h 95"/>
                  <a:gd name="T32" fmla="*/ 60 w 77"/>
                  <a:gd name="T33" fmla="*/ 45 h 95"/>
                  <a:gd name="T34" fmla="*/ 63 w 77"/>
                  <a:gd name="T35" fmla="*/ 35 h 95"/>
                  <a:gd name="T36" fmla="*/ 70 w 77"/>
                  <a:gd name="T37" fmla="*/ 24 h 95"/>
                  <a:gd name="T38" fmla="*/ 70 w 77"/>
                  <a:gd name="T39" fmla="*/ 10 h 95"/>
                  <a:gd name="T40" fmla="*/ 63 w 77"/>
                  <a:gd name="T41" fmla="*/ 3 h 95"/>
                  <a:gd name="T42" fmla="*/ 56 w 77"/>
                  <a:gd name="T43" fmla="*/ 3 h 95"/>
                  <a:gd name="T44" fmla="*/ 46 w 77"/>
                  <a:gd name="T45" fmla="*/ 0 h 95"/>
                  <a:gd name="T46" fmla="*/ 39 w 77"/>
                  <a:gd name="T47" fmla="*/ 0 h 95"/>
                  <a:gd name="T48" fmla="*/ 39 w 77"/>
                  <a:gd name="T49" fmla="*/ 10 h 95"/>
                  <a:gd name="T50" fmla="*/ 42 w 77"/>
                  <a:gd name="T51" fmla="*/ 24 h 95"/>
                  <a:gd name="T52" fmla="*/ 46 w 77"/>
                  <a:gd name="T53" fmla="*/ 35 h 95"/>
                  <a:gd name="T54" fmla="*/ 42 w 77"/>
                  <a:gd name="T55" fmla="*/ 42 h 95"/>
                  <a:gd name="T56" fmla="*/ 31 w 77"/>
                  <a:gd name="T57" fmla="*/ 35 h 95"/>
                  <a:gd name="T58" fmla="*/ 17 w 77"/>
                  <a:gd name="T59" fmla="*/ 21 h 95"/>
                  <a:gd name="T60" fmla="*/ 14 w 77"/>
                  <a:gd name="T61" fmla="*/ 10 h 95"/>
                  <a:gd name="T62" fmla="*/ 10 w 77"/>
                  <a:gd name="T63" fmla="*/ 7 h 95"/>
                  <a:gd name="T64" fmla="*/ 3 w 77"/>
                  <a:gd name="T65" fmla="*/ 7 h 95"/>
                  <a:gd name="T66" fmla="*/ 0 w 77"/>
                  <a:gd name="T67" fmla="*/ 10 h 95"/>
                  <a:gd name="T68" fmla="*/ 0 w 77"/>
                  <a:gd name="T69" fmla="*/ 2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7" h="95">
                    <a:moveTo>
                      <a:pt x="0" y="21"/>
                    </a:moveTo>
                    <a:lnTo>
                      <a:pt x="0" y="24"/>
                    </a:lnTo>
                    <a:lnTo>
                      <a:pt x="3" y="28"/>
                    </a:lnTo>
                    <a:lnTo>
                      <a:pt x="7" y="35"/>
                    </a:lnTo>
                    <a:lnTo>
                      <a:pt x="14" y="45"/>
                    </a:lnTo>
                    <a:lnTo>
                      <a:pt x="14" y="53"/>
                    </a:lnTo>
                    <a:lnTo>
                      <a:pt x="17" y="53"/>
                    </a:lnTo>
                    <a:lnTo>
                      <a:pt x="21" y="53"/>
                    </a:lnTo>
                    <a:lnTo>
                      <a:pt x="24" y="53"/>
                    </a:lnTo>
                    <a:lnTo>
                      <a:pt x="31" y="56"/>
                    </a:lnTo>
                    <a:lnTo>
                      <a:pt x="35" y="56"/>
                    </a:lnTo>
                    <a:lnTo>
                      <a:pt x="39" y="60"/>
                    </a:lnTo>
                    <a:lnTo>
                      <a:pt x="39" y="67"/>
                    </a:lnTo>
                    <a:lnTo>
                      <a:pt x="39" y="77"/>
                    </a:lnTo>
                    <a:lnTo>
                      <a:pt x="42" y="84"/>
                    </a:lnTo>
                    <a:lnTo>
                      <a:pt x="49" y="91"/>
                    </a:lnTo>
                    <a:lnTo>
                      <a:pt x="56" y="95"/>
                    </a:lnTo>
                    <a:lnTo>
                      <a:pt x="63" y="95"/>
                    </a:lnTo>
                    <a:lnTo>
                      <a:pt x="70" y="91"/>
                    </a:lnTo>
                    <a:lnTo>
                      <a:pt x="77" y="88"/>
                    </a:lnTo>
                    <a:lnTo>
                      <a:pt x="77" y="88"/>
                    </a:lnTo>
                    <a:lnTo>
                      <a:pt x="77" y="88"/>
                    </a:lnTo>
                    <a:lnTo>
                      <a:pt x="74" y="88"/>
                    </a:lnTo>
                    <a:lnTo>
                      <a:pt x="70" y="88"/>
                    </a:lnTo>
                    <a:lnTo>
                      <a:pt x="70" y="91"/>
                    </a:lnTo>
                    <a:lnTo>
                      <a:pt x="67" y="91"/>
                    </a:lnTo>
                    <a:lnTo>
                      <a:pt x="67" y="91"/>
                    </a:lnTo>
                    <a:lnTo>
                      <a:pt x="67" y="91"/>
                    </a:lnTo>
                    <a:lnTo>
                      <a:pt x="67" y="84"/>
                    </a:lnTo>
                    <a:lnTo>
                      <a:pt x="67" y="77"/>
                    </a:lnTo>
                    <a:lnTo>
                      <a:pt x="63" y="67"/>
                    </a:lnTo>
                    <a:lnTo>
                      <a:pt x="63" y="56"/>
                    </a:lnTo>
                    <a:lnTo>
                      <a:pt x="60" y="45"/>
                    </a:lnTo>
                    <a:lnTo>
                      <a:pt x="60" y="45"/>
                    </a:lnTo>
                    <a:lnTo>
                      <a:pt x="63" y="42"/>
                    </a:lnTo>
                    <a:lnTo>
                      <a:pt x="63" y="35"/>
                    </a:lnTo>
                    <a:lnTo>
                      <a:pt x="67" y="31"/>
                    </a:lnTo>
                    <a:lnTo>
                      <a:pt x="70" y="24"/>
                    </a:lnTo>
                    <a:lnTo>
                      <a:pt x="70" y="17"/>
                    </a:lnTo>
                    <a:lnTo>
                      <a:pt x="70" y="10"/>
                    </a:lnTo>
                    <a:lnTo>
                      <a:pt x="67" y="7"/>
                    </a:lnTo>
                    <a:lnTo>
                      <a:pt x="63" y="3"/>
                    </a:lnTo>
                    <a:lnTo>
                      <a:pt x="60" y="3"/>
                    </a:lnTo>
                    <a:lnTo>
                      <a:pt x="56" y="3"/>
                    </a:lnTo>
                    <a:lnTo>
                      <a:pt x="53" y="0"/>
                    </a:lnTo>
                    <a:lnTo>
                      <a:pt x="46" y="0"/>
                    </a:lnTo>
                    <a:lnTo>
                      <a:pt x="42" y="0"/>
                    </a:lnTo>
                    <a:lnTo>
                      <a:pt x="39" y="0"/>
                    </a:lnTo>
                    <a:lnTo>
                      <a:pt x="35" y="7"/>
                    </a:lnTo>
                    <a:lnTo>
                      <a:pt x="39" y="10"/>
                    </a:lnTo>
                    <a:lnTo>
                      <a:pt x="39" y="17"/>
                    </a:lnTo>
                    <a:lnTo>
                      <a:pt x="42" y="24"/>
                    </a:lnTo>
                    <a:lnTo>
                      <a:pt x="42" y="31"/>
                    </a:lnTo>
                    <a:lnTo>
                      <a:pt x="46" y="35"/>
                    </a:lnTo>
                    <a:lnTo>
                      <a:pt x="46" y="38"/>
                    </a:lnTo>
                    <a:lnTo>
                      <a:pt x="42" y="42"/>
                    </a:lnTo>
                    <a:lnTo>
                      <a:pt x="39" y="38"/>
                    </a:lnTo>
                    <a:lnTo>
                      <a:pt x="31" y="35"/>
                    </a:lnTo>
                    <a:lnTo>
                      <a:pt x="21" y="28"/>
                    </a:lnTo>
                    <a:lnTo>
                      <a:pt x="17" y="21"/>
                    </a:lnTo>
                    <a:lnTo>
                      <a:pt x="14" y="10"/>
                    </a:lnTo>
                    <a:lnTo>
                      <a:pt x="14" y="10"/>
                    </a:lnTo>
                    <a:lnTo>
                      <a:pt x="14" y="10"/>
                    </a:lnTo>
                    <a:lnTo>
                      <a:pt x="10" y="7"/>
                    </a:lnTo>
                    <a:lnTo>
                      <a:pt x="7" y="7"/>
                    </a:lnTo>
                    <a:lnTo>
                      <a:pt x="3" y="7"/>
                    </a:lnTo>
                    <a:lnTo>
                      <a:pt x="0" y="7"/>
                    </a:lnTo>
                    <a:lnTo>
                      <a:pt x="0" y="10"/>
                    </a:lnTo>
                    <a:lnTo>
                      <a:pt x="0" y="14"/>
                    </a:lnTo>
                    <a:lnTo>
                      <a:pt x="0" y="21"/>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8" name="Freeform 362">
                <a:extLst/>
              </p:cNvPr>
              <p:cNvSpPr>
                <a:spLocks/>
              </p:cNvSpPr>
              <p:nvPr userDrawn="1"/>
            </p:nvSpPr>
            <p:spPr bwMode="gray">
              <a:xfrm>
                <a:off x="1052" y="-2663"/>
                <a:ext cx="41" cy="49"/>
              </a:xfrm>
              <a:custGeom>
                <a:avLst/>
                <a:gdLst>
                  <a:gd name="T0" fmla="*/ 24 w 42"/>
                  <a:gd name="T1" fmla="*/ 49 h 49"/>
                  <a:gd name="T2" fmla="*/ 24 w 42"/>
                  <a:gd name="T3" fmla="*/ 49 h 49"/>
                  <a:gd name="T4" fmla="*/ 31 w 42"/>
                  <a:gd name="T5" fmla="*/ 45 h 49"/>
                  <a:gd name="T6" fmla="*/ 35 w 42"/>
                  <a:gd name="T7" fmla="*/ 45 h 49"/>
                  <a:gd name="T8" fmla="*/ 39 w 42"/>
                  <a:gd name="T9" fmla="*/ 38 h 49"/>
                  <a:gd name="T10" fmla="*/ 42 w 42"/>
                  <a:gd name="T11" fmla="*/ 38 h 49"/>
                  <a:gd name="T12" fmla="*/ 42 w 42"/>
                  <a:gd name="T13" fmla="*/ 35 h 49"/>
                  <a:gd name="T14" fmla="*/ 42 w 42"/>
                  <a:gd name="T15" fmla="*/ 28 h 49"/>
                  <a:gd name="T16" fmla="*/ 42 w 42"/>
                  <a:gd name="T17" fmla="*/ 21 h 49"/>
                  <a:gd name="T18" fmla="*/ 39 w 42"/>
                  <a:gd name="T19" fmla="*/ 14 h 49"/>
                  <a:gd name="T20" fmla="*/ 39 w 42"/>
                  <a:gd name="T21" fmla="*/ 14 h 49"/>
                  <a:gd name="T22" fmla="*/ 35 w 42"/>
                  <a:gd name="T23" fmla="*/ 10 h 49"/>
                  <a:gd name="T24" fmla="*/ 31 w 42"/>
                  <a:gd name="T25" fmla="*/ 7 h 49"/>
                  <a:gd name="T26" fmla="*/ 24 w 42"/>
                  <a:gd name="T27" fmla="*/ 3 h 49"/>
                  <a:gd name="T28" fmla="*/ 17 w 42"/>
                  <a:gd name="T29" fmla="*/ 0 h 49"/>
                  <a:gd name="T30" fmla="*/ 10 w 42"/>
                  <a:gd name="T31" fmla="*/ 3 h 49"/>
                  <a:gd name="T32" fmla="*/ 10 w 42"/>
                  <a:gd name="T33" fmla="*/ 3 h 49"/>
                  <a:gd name="T34" fmla="*/ 7 w 42"/>
                  <a:gd name="T35" fmla="*/ 3 h 49"/>
                  <a:gd name="T36" fmla="*/ 7 w 42"/>
                  <a:gd name="T37" fmla="*/ 3 h 49"/>
                  <a:gd name="T38" fmla="*/ 3 w 42"/>
                  <a:gd name="T39" fmla="*/ 0 h 49"/>
                  <a:gd name="T40" fmla="*/ 3 w 42"/>
                  <a:gd name="T41" fmla="*/ 3 h 49"/>
                  <a:gd name="T42" fmla="*/ 0 w 42"/>
                  <a:gd name="T43" fmla="*/ 3 h 49"/>
                  <a:gd name="T44" fmla="*/ 0 w 42"/>
                  <a:gd name="T45" fmla="*/ 7 h 49"/>
                  <a:gd name="T46" fmla="*/ 3 w 42"/>
                  <a:gd name="T47" fmla="*/ 14 h 49"/>
                  <a:gd name="T48" fmla="*/ 3 w 42"/>
                  <a:gd name="T49" fmla="*/ 17 h 49"/>
                  <a:gd name="T50" fmla="*/ 3 w 42"/>
                  <a:gd name="T51" fmla="*/ 21 h 49"/>
                  <a:gd name="T52" fmla="*/ 3 w 42"/>
                  <a:gd name="T53" fmla="*/ 28 h 49"/>
                  <a:gd name="T54" fmla="*/ 0 w 42"/>
                  <a:gd name="T55" fmla="*/ 35 h 49"/>
                  <a:gd name="T56" fmla="*/ 0 w 42"/>
                  <a:gd name="T57" fmla="*/ 42 h 49"/>
                  <a:gd name="T58" fmla="*/ 14 w 42"/>
                  <a:gd name="T59" fmla="*/ 38 h 49"/>
                  <a:gd name="T60" fmla="*/ 24 w 42"/>
                  <a:gd name="T6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2" h="49">
                    <a:moveTo>
                      <a:pt x="24" y="49"/>
                    </a:moveTo>
                    <a:lnTo>
                      <a:pt x="24" y="49"/>
                    </a:lnTo>
                    <a:lnTo>
                      <a:pt x="31" y="45"/>
                    </a:lnTo>
                    <a:lnTo>
                      <a:pt x="35" y="45"/>
                    </a:lnTo>
                    <a:lnTo>
                      <a:pt x="39" y="38"/>
                    </a:lnTo>
                    <a:lnTo>
                      <a:pt x="42" y="38"/>
                    </a:lnTo>
                    <a:lnTo>
                      <a:pt x="42" y="35"/>
                    </a:lnTo>
                    <a:lnTo>
                      <a:pt x="42" y="28"/>
                    </a:lnTo>
                    <a:lnTo>
                      <a:pt x="42" y="21"/>
                    </a:lnTo>
                    <a:lnTo>
                      <a:pt x="39" y="14"/>
                    </a:lnTo>
                    <a:lnTo>
                      <a:pt x="39" y="14"/>
                    </a:lnTo>
                    <a:lnTo>
                      <a:pt x="35" y="10"/>
                    </a:lnTo>
                    <a:lnTo>
                      <a:pt x="31" y="7"/>
                    </a:lnTo>
                    <a:lnTo>
                      <a:pt x="24" y="3"/>
                    </a:lnTo>
                    <a:lnTo>
                      <a:pt x="17" y="0"/>
                    </a:lnTo>
                    <a:lnTo>
                      <a:pt x="10" y="3"/>
                    </a:lnTo>
                    <a:lnTo>
                      <a:pt x="10" y="3"/>
                    </a:lnTo>
                    <a:lnTo>
                      <a:pt x="7" y="3"/>
                    </a:lnTo>
                    <a:lnTo>
                      <a:pt x="7" y="3"/>
                    </a:lnTo>
                    <a:lnTo>
                      <a:pt x="3" y="0"/>
                    </a:lnTo>
                    <a:lnTo>
                      <a:pt x="3" y="3"/>
                    </a:lnTo>
                    <a:lnTo>
                      <a:pt x="0" y="3"/>
                    </a:lnTo>
                    <a:lnTo>
                      <a:pt x="0" y="7"/>
                    </a:lnTo>
                    <a:lnTo>
                      <a:pt x="3" y="14"/>
                    </a:lnTo>
                    <a:lnTo>
                      <a:pt x="3" y="17"/>
                    </a:lnTo>
                    <a:lnTo>
                      <a:pt x="3" y="21"/>
                    </a:lnTo>
                    <a:lnTo>
                      <a:pt x="3" y="28"/>
                    </a:lnTo>
                    <a:lnTo>
                      <a:pt x="0" y="35"/>
                    </a:lnTo>
                    <a:lnTo>
                      <a:pt x="0" y="42"/>
                    </a:lnTo>
                    <a:lnTo>
                      <a:pt x="14" y="38"/>
                    </a:lnTo>
                    <a:lnTo>
                      <a:pt x="24" y="4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69" name="Freeform 363">
                <a:extLst/>
              </p:cNvPr>
              <p:cNvSpPr>
                <a:spLocks/>
              </p:cNvSpPr>
              <p:nvPr userDrawn="1"/>
            </p:nvSpPr>
            <p:spPr bwMode="gray">
              <a:xfrm>
                <a:off x="1104" y="-2681"/>
                <a:ext cx="173" cy="102"/>
              </a:xfrm>
              <a:custGeom>
                <a:avLst/>
                <a:gdLst>
                  <a:gd name="T0" fmla="*/ 28 w 176"/>
                  <a:gd name="T1" fmla="*/ 28 h 102"/>
                  <a:gd name="T2" fmla="*/ 31 w 176"/>
                  <a:gd name="T3" fmla="*/ 25 h 102"/>
                  <a:gd name="T4" fmla="*/ 35 w 176"/>
                  <a:gd name="T5" fmla="*/ 28 h 102"/>
                  <a:gd name="T6" fmla="*/ 38 w 176"/>
                  <a:gd name="T7" fmla="*/ 39 h 102"/>
                  <a:gd name="T8" fmla="*/ 45 w 176"/>
                  <a:gd name="T9" fmla="*/ 74 h 102"/>
                  <a:gd name="T10" fmla="*/ 42 w 176"/>
                  <a:gd name="T11" fmla="*/ 74 h 102"/>
                  <a:gd name="T12" fmla="*/ 38 w 176"/>
                  <a:gd name="T13" fmla="*/ 81 h 102"/>
                  <a:gd name="T14" fmla="*/ 42 w 176"/>
                  <a:gd name="T15" fmla="*/ 92 h 102"/>
                  <a:gd name="T16" fmla="*/ 52 w 176"/>
                  <a:gd name="T17" fmla="*/ 92 h 102"/>
                  <a:gd name="T18" fmla="*/ 56 w 176"/>
                  <a:gd name="T19" fmla="*/ 92 h 102"/>
                  <a:gd name="T20" fmla="*/ 63 w 176"/>
                  <a:gd name="T21" fmla="*/ 88 h 102"/>
                  <a:gd name="T22" fmla="*/ 70 w 176"/>
                  <a:gd name="T23" fmla="*/ 92 h 102"/>
                  <a:gd name="T24" fmla="*/ 74 w 176"/>
                  <a:gd name="T25" fmla="*/ 95 h 102"/>
                  <a:gd name="T26" fmla="*/ 84 w 176"/>
                  <a:gd name="T27" fmla="*/ 102 h 102"/>
                  <a:gd name="T28" fmla="*/ 102 w 176"/>
                  <a:gd name="T29" fmla="*/ 102 h 102"/>
                  <a:gd name="T30" fmla="*/ 123 w 176"/>
                  <a:gd name="T31" fmla="*/ 102 h 102"/>
                  <a:gd name="T32" fmla="*/ 123 w 176"/>
                  <a:gd name="T33" fmla="*/ 99 h 102"/>
                  <a:gd name="T34" fmla="*/ 126 w 176"/>
                  <a:gd name="T35" fmla="*/ 92 h 102"/>
                  <a:gd name="T36" fmla="*/ 130 w 176"/>
                  <a:gd name="T37" fmla="*/ 92 h 102"/>
                  <a:gd name="T38" fmla="*/ 144 w 176"/>
                  <a:gd name="T39" fmla="*/ 99 h 102"/>
                  <a:gd name="T40" fmla="*/ 151 w 176"/>
                  <a:gd name="T41" fmla="*/ 99 h 102"/>
                  <a:gd name="T42" fmla="*/ 158 w 176"/>
                  <a:gd name="T43" fmla="*/ 95 h 102"/>
                  <a:gd name="T44" fmla="*/ 162 w 176"/>
                  <a:gd name="T45" fmla="*/ 88 h 102"/>
                  <a:gd name="T46" fmla="*/ 162 w 176"/>
                  <a:gd name="T47" fmla="*/ 81 h 102"/>
                  <a:gd name="T48" fmla="*/ 169 w 176"/>
                  <a:gd name="T49" fmla="*/ 77 h 102"/>
                  <a:gd name="T50" fmla="*/ 172 w 176"/>
                  <a:gd name="T51" fmla="*/ 70 h 102"/>
                  <a:gd name="T52" fmla="*/ 172 w 176"/>
                  <a:gd name="T53" fmla="*/ 67 h 102"/>
                  <a:gd name="T54" fmla="*/ 176 w 176"/>
                  <a:gd name="T55" fmla="*/ 63 h 102"/>
                  <a:gd name="T56" fmla="*/ 169 w 176"/>
                  <a:gd name="T57" fmla="*/ 56 h 102"/>
                  <a:gd name="T58" fmla="*/ 148 w 176"/>
                  <a:gd name="T59" fmla="*/ 53 h 102"/>
                  <a:gd name="T60" fmla="*/ 141 w 176"/>
                  <a:gd name="T61" fmla="*/ 49 h 102"/>
                  <a:gd name="T62" fmla="*/ 123 w 176"/>
                  <a:gd name="T63" fmla="*/ 46 h 102"/>
                  <a:gd name="T64" fmla="*/ 116 w 176"/>
                  <a:gd name="T65" fmla="*/ 49 h 102"/>
                  <a:gd name="T66" fmla="*/ 105 w 176"/>
                  <a:gd name="T67" fmla="*/ 53 h 102"/>
                  <a:gd name="T68" fmla="*/ 95 w 176"/>
                  <a:gd name="T69" fmla="*/ 53 h 102"/>
                  <a:gd name="T70" fmla="*/ 63 w 176"/>
                  <a:gd name="T71" fmla="*/ 35 h 102"/>
                  <a:gd name="T72" fmla="*/ 60 w 176"/>
                  <a:gd name="T73" fmla="*/ 28 h 102"/>
                  <a:gd name="T74" fmla="*/ 52 w 176"/>
                  <a:gd name="T75" fmla="*/ 25 h 102"/>
                  <a:gd name="T76" fmla="*/ 49 w 176"/>
                  <a:gd name="T77" fmla="*/ 25 h 102"/>
                  <a:gd name="T78" fmla="*/ 52 w 176"/>
                  <a:gd name="T79" fmla="*/ 21 h 102"/>
                  <a:gd name="T80" fmla="*/ 52 w 176"/>
                  <a:gd name="T81" fmla="*/ 18 h 102"/>
                  <a:gd name="T82" fmla="*/ 49 w 176"/>
                  <a:gd name="T83" fmla="*/ 11 h 102"/>
                  <a:gd name="T84" fmla="*/ 42 w 176"/>
                  <a:gd name="T85" fmla="*/ 11 h 102"/>
                  <a:gd name="T86" fmla="*/ 38 w 176"/>
                  <a:gd name="T87" fmla="*/ 11 h 102"/>
                  <a:gd name="T88" fmla="*/ 35 w 176"/>
                  <a:gd name="T89" fmla="*/ 14 h 102"/>
                  <a:gd name="T90" fmla="*/ 28 w 176"/>
                  <a:gd name="T91" fmla="*/ 14 h 102"/>
                  <a:gd name="T92" fmla="*/ 28 w 176"/>
                  <a:gd name="T93" fmla="*/ 7 h 102"/>
                  <a:gd name="T94" fmla="*/ 17 w 176"/>
                  <a:gd name="T95" fmla="*/ 3 h 102"/>
                  <a:gd name="T96" fmla="*/ 10 w 176"/>
                  <a:gd name="T97" fmla="*/ 3 h 102"/>
                  <a:gd name="T98" fmla="*/ 7 w 176"/>
                  <a:gd name="T99" fmla="*/ 0 h 102"/>
                  <a:gd name="T100" fmla="*/ 0 w 176"/>
                  <a:gd name="T101" fmla="*/ 0 h 102"/>
                  <a:gd name="T102" fmla="*/ 0 w 176"/>
                  <a:gd name="T103" fmla="*/ 7 h 102"/>
                  <a:gd name="T104" fmla="*/ 3 w 176"/>
                  <a:gd name="T105" fmla="*/ 25 h 102"/>
                  <a:gd name="T106" fmla="*/ 3 w 176"/>
                  <a:gd name="T107" fmla="*/ 28 h 102"/>
                  <a:gd name="T108" fmla="*/ 7 w 176"/>
                  <a:gd name="T109" fmla="*/ 35 h 102"/>
                  <a:gd name="T110" fmla="*/ 17 w 176"/>
                  <a:gd name="T111" fmla="*/ 3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6" h="102">
                    <a:moveTo>
                      <a:pt x="28" y="28"/>
                    </a:moveTo>
                    <a:lnTo>
                      <a:pt x="28" y="28"/>
                    </a:lnTo>
                    <a:lnTo>
                      <a:pt x="28" y="25"/>
                    </a:lnTo>
                    <a:lnTo>
                      <a:pt x="31" y="25"/>
                    </a:lnTo>
                    <a:lnTo>
                      <a:pt x="31" y="25"/>
                    </a:lnTo>
                    <a:lnTo>
                      <a:pt x="35" y="28"/>
                    </a:lnTo>
                    <a:lnTo>
                      <a:pt x="35" y="32"/>
                    </a:lnTo>
                    <a:lnTo>
                      <a:pt x="38" y="39"/>
                    </a:lnTo>
                    <a:lnTo>
                      <a:pt x="38" y="53"/>
                    </a:lnTo>
                    <a:lnTo>
                      <a:pt x="45" y="74"/>
                    </a:lnTo>
                    <a:lnTo>
                      <a:pt x="42" y="74"/>
                    </a:lnTo>
                    <a:lnTo>
                      <a:pt x="42" y="74"/>
                    </a:lnTo>
                    <a:lnTo>
                      <a:pt x="38" y="77"/>
                    </a:lnTo>
                    <a:lnTo>
                      <a:pt x="38" y="81"/>
                    </a:lnTo>
                    <a:lnTo>
                      <a:pt x="38" y="85"/>
                    </a:lnTo>
                    <a:lnTo>
                      <a:pt x="42" y="92"/>
                    </a:lnTo>
                    <a:lnTo>
                      <a:pt x="45" y="92"/>
                    </a:lnTo>
                    <a:lnTo>
                      <a:pt x="52" y="92"/>
                    </a:lnTo>
                    <a:lnTo>
                      <a:pt x="56" y="92"/>
                    </a:lnTo>
                    <a:lnTo>
                      <a:pt x="56" y="92"/>
                    </a:lnTo>
                    <a:lnTo>
                      <a:pt x="60" y="92"/>
                    </a:lnTo>
                    <a:lnTo>
                      <a:pt x="63" y="88"/>
                    </a:lnTo>
                    <a:lnTo>
                      <a:pt x="67" y="88"/>
                    </a:lnTo>
                    <a:lnTo>
                      <a:pt x="70" y="92"/>
                    </a:lnTo>
                    <a:lnTo>
                      <a:pt x="74" y="95"/>
                    </a:lnTo>
                    <a:lnTo>
                      <a:pt x="74" y="95"/>
                    </a:lnTo>
                    <a:lnTo>
                      <a:pt x="81" y="99"/>
                    </a:lnTo>
                    <a:lnTo>
                      <a:pt x="84" y="102"/>
                    </a:lnTo>
                    <a:lnTo>
                      <a:pt x="91" y="102"/>
                    </a:lnTo>
                    <a:lnTo>
                      <a:pt x="102" y="102"/>
                    </a:lnTo>
                    <a:lnTo>
                      <a:pt x="112" y="102"/>
                    </a:lnTo>
                    <a:lnTo>
                      <a:pt x="123" y="102"/>
                    </a:lnTo>
                    <a:lnTo>
                      <a:pt x="123" y="99"/>
                    </a:lnTo>
                    <a:lnTo>
                      <a:pt x="123" y="99"/>
                    </a:lnTo>
                    <a:lnTo>
                      <a:pt x="123" y="95"/>
                    </a:lnTo>
                    <a:lnTo>
                      <a:pt x="126" y="92"/>
                    </a:lnTo>
                    <a:lnTo>
                      <a:pt x="126" y="92"/>
                    </a:lnTo>
                    <a:lnTo>
                      <a:pt x="130" y="92"/>
                    </a:lnTo>
                    <a:lnTo>
                      <a:pt x="137" y="95"/>
                    </a:lnTo>
                    <a:lnTo>
                      <a:pt x="144" y="99"/>
                    </a:lnTo>
                    <a:lnTo>
                      <a:pt x="148" y="99"/>
                    </a:lnTo>
                    <a:lnTo>
                      <a:pt x="151" y="99"/>
                    </a:lnTo>
                    <a:lnTo>
                      <a:pt x="155" y="99"/>
                    </a:lnTo>
                    <a:lnTo>
                      <a:pt x="158" y="95"/>
                    </a:lnTo>
                    <a:lnTo>
                      <a:pt x="162" y="92"/>
                    </a:lnTo>
                    <a:lnTo>
                      <a:pt x="162" y="88"/>
                    </a:lnTo>
                    <a:lnTo>
                      <a:pt x="162" y="81"/>
                    </a:lnTo>
                    <a:lnTo>
                      <a:pt x="162" y="81"/>
                    </a:lnTo>
                    <a:lnTo>
                      <a:pt x="165" y="77"/>
                    </a:lnTo>
                    <a:lnTo>
                      <a:pt x="169" y="77"/>
                    </a:lnTo>
                    <a:lnTo>
                      <a:pt x="172" y="74"/>
                    </a:lnTo>
                    <a:lnTo>
                      <a:pt x="172" y="70"/>
                    </a:lnTo>
                    <a:lnTo>
                      <a:pt x="172" y="70"/>
                    </a:lnTo>
                    <a:lnTo>
                      <a:pt x="172" y="67"/>
                    </a:lnTo>
                    <a:lnTo>
                      <a:pt x="176" y="63"/>
                    </a:lnTo>
                    <a:lnTo>
                      <a:pt x="176" y="63"/>
                    </a:lnTo>
                    <a:lnTo>
                      <a:pt x="172" y="60"/>
                    </a:lnTo>
                    <a:lnTo>
                      <a:pt x="169" y="56"/>
                    </a:lnTo>
                    <a:lnTo>
                      <a:pt x="162" y="53"/>
                    </a:lnTo>
                    <a:lnTo>
                      <a:pt x="148" y="53"/>
                    </a:lnTo>
                    <a:lnTo>
                      <a:pt x="144" y="49"/>
                    </a:lnTo>
                    <a:lnTo>
                      <a:pt x="141" y="49"/>
                    </a:lnTo>
                    <a:lnTo>
                      <a:pt x="134" y="46"/>
                    </a:lnTo>
                    <a:lnTo>
                      <a:pt x="123" y="46"/>
                    </a:lnTo>
                    <a:lnTo>
                      <a:pt x="116" y="46"/>
                    </a:lnTo>
                    <a:lnTo>
                      <a:pt x="116" y="49"/>
                    </a:lnTo>
                    <a:lnTo>
                      <a:pt x="112" y="49"/>
                    </a:lnTo>
                    <a:lnTo>
                      <a:pt x="105" y="53"/>
                    </a:lnTo>
                    <a:lnTo>
                      <a:pt x="102" y="53"/>
                    </a:lnTo>
                    <a:lnTo>
                      <a:pt x="95" y="53"/>
                    </a:lnTo>
                    <a:lnTo>
                      <a:pt x="84" y="46"/>
                    </a:lnTo>
                    <a:lnTo>
                      <a:pt x="63" y="35"/>
                    </a:lnTo>
                    <a:lnTo>
                      <a:pt x="63" y="32"/>
                    </a:lnTo>
                    <a:lnTo>
                      <a:pt x="60" y="28"/>
                    </a:lnTo>
                    <a:lnTo>
                      <a:pt x="56" y="25"/>
                    </a:lnTo>
                    <a:lnTo>
                      <a:pt x="52" y="25"/>
                    </a:lnTo>
                    <a:lnTo>
                      <a:pt x="52" y="25"/>
                    </a:lnTo>
                    <a:lnTo>
                      <a:pt x="49" y="25"/>
                    </a:lnTo>
                    <a:lnTo>
                      <a:pt x="49" y="21"/>
                    </a:lnTo>
                    <a:lnTo>
                      <a:pt x="52" y="21"/>
                    </a:lnTo>
                    <a:lnTo>
                      <a:pt x="52" y="18"/>
                    </a:lnTo>
                    <a:lnTo>
                      <a:pt x="52" y="18"/>
                    </a:lnTo>
                    <a:lnTo>
                      <a:pt x="52" y="14"/>
                    </a:lnTo>
                    <a:lnTo>
                      <a:pt x="49" y="11"/>
                    </a:lnTo>
                    <a:lnTo>
                      <a:pt x="45" y="11"/>
                    </a:lnTo>
                    <a:lnTo>
                      <a:pt x="42" y="11"/>
                    </a:lnTo>
                    <a:lnTo>
                      <a:pt x="42" y="11"/>
                    </a:lnTo>
                    <a:lnTo>
                      <a:pt x="38" y="11"/>
                    </a:lnTo>
                    <a:lnTo>
                      <a:pt x="35" y="14"/>
                    </a:lnTo>
                    <a:lnTo>
                      <a:pt x="35" y="14"/>
                    </a:lnTo>
                    <a:lnTo>
                      <a:pt x="31" y="14"/>
                    </a:lnTo>
                    <a:lnTo>
                      <a:pt x="28" y="14"/>
                    </a:lnTo>
                    <a:lnTo>
                      <a:pt x="28" y="7"/>
                    </a:lnTo>
                    <a:lnTo>
                      <a:pt x="28" y="7"/>
                    </a:lnTo>
                    <a:lnTo>
                      <a:pt x="24" y="3"/>
                    </a:lnTo>
                    <a:lnTo>
                      <a:pt x="17" y="3"/>
                    </a:lnTo>
                    <a:lnTo>
                      <a:pt x="10" y="3"/>
                    </a:lnTo>
                    <a:lnTo>
                      <a:pt x="10" y="3"/>
                    </a:lnTo>
                    <a:lnTo>
                      <a:pt x="7" y="0"/>
                    </a:lnTo>
                    <a:lnTo>
                      <a:pt x="7" y="0"/>
                    </a:lnTo>
                    <a:lnTo>
                      <a:pt x="3" y="0"/>
                    </a:lnTo>
                    <a:lnTo>
                      <a:pt x="0" y="0"/>
                    </a:lnTo>
                    <a:lnTo>
                      <a:pt x="0" y="3"/>
                    </a:lnTo>
                    <a:lnTo>
                      <a:pt x="0" y="7"/>
                    </a:lnTo>
                    <a:lnTo>
                      <a:pt x="0" y="14"/>
                    </a:lnTo>
                    <a:lnTo>
                      <a:pt x="3" y="25"/>
                    </a:lnTo>
                    <a:lnTo>
                      <a:pt x="3" y="28"/>
                    </a:lnTo>
                    <a:lnTo>
                      <a:pt x="3" y="28"/>
                    </a:lnTo>
                    <a:lnTo>
                      <a:pt x="3" y="32"/>
                    </a:lnTo>
                    <a:lnTo>
                      <a:pt x="7" y="35"/>
                    </a:lnTo>
                    <a:lnTo>
                      <a:pt x="14" y="35"/>
                    </a:lnTo>
                    <a:lnTo>
                      <a:pt x="17" y="32"/>
                    </a:lnTo>
                    <a:lnTo>
                      <a:pt x="28" y="2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0" name="Freeform 364">
                <a:extLst/>
              </p:cNvPr>
              <p:cNvSpPr>
                <a:spLocks/>
              </p:cNvSpPr>
              <p:nvPr userDrawn="1"/>
            </p:nvSpPr>
            <p:spPr bwMode="gray">
              <a:xfrm>
                <a:off x="1009" y="-2896"/>
                <a:ext cx="91" cy="109"/>
              </a:xfrm>
              <a:custGeom>
                <a:avLst/>
                <a:gdLst>
                  <a:gd name="T0" fmla="*/ 21 w 91"/>
                  <a:gd name="T1" fmla="*/ 35 h 109"/>
                  <a:gd name="T2" fmla="*/ 28 w 91"/>
                  <a:gd name="T3" fmla="*/ 42 h 109"/>
                  <a:gd name="T4" fmla="*/ 28 w 91"/>
                  <a:gd name="T5" fmla="*/ 46 h 109"/>
                  <a:gd name="T6" fmla="*/ 49 w 91"/>
                  <a:gd name="T7" fmla="*/ 71 h 109"/>
                  <a:gd name="T8" fmla="*/ 59 w 91"/>
                  <a:gd name="T9" fmla="*/ 78 h 109"/>
                  <a:gd name="T10" fmla="*/ 66 w 91"/>
                  <a:gd name="T11" fmla="*/ 81 h 109"/>
                  <a:gd name="T12" fmla="*/ 73 w 91"/>
                  <a:gd name="T13" fmla="*/ 81 h 109"/>
                  <a:gd name="T14" fmla="*/ 77 w 91"/>
                  <a:gd name="T15" fmla="*/ 92 h 109"/>
                  <a:gd name="T16" fmla="*/ 81 w 91"/>
                  <a:gd name="T17" fmla="*/ 99 h 109"/>
                  <a:gd name="T18" fmla="*/ 81 w 91"/>
                  <a:gd name="T19" fmla="*/ 106 h 109"/>
                  <a:gd name="T20" fmla="*/ 84 w 91"/>
                  <a:gd name="T21" fmla="*/ 106 h 109"/>
                  <a:gd name="T22" fmla="*/ 88 w 91"/>
                  <a:gd name="T23" fmla="*/ 99 h 109"/>
                  <a:gd name="T24" fmla="*/ 91 w 91"/>
                  <a:gd name="T25" fmla="*/ 95 h 109"/>
                  <a:gd name="T26" fmla="*/ 84 w 91"/>
                  <a:gd name="T27" fmla="*/ 78 h 109"/>
                  <a:gd name="T28" fmla="*/ 88 w 91"/>
                  <a:gd name="T29" fmla="*/ 63 h 109"/>
                  <a:gd name="T30" fmla="*/ 91 w 91"/>
                  <a:gd name="T31" fmla="*/ 49 h 109"/>
                  <a:gd name="T32" fmla="*/ 91 w 91"/>
                  <a:gd name="T33" fmla="*/ 39 h 109"/>
                  <a:gd name="T34" fmla="*/ 88 w 91"/>
                  <a:gd name="T35" fmla="*/ 28 h 109"/>
                  <a:gd name="T36" fmla="*/ 84 w 91"/>
                  <a:gd name="T37" fmla="*/ 28 h 109"/>
                  <a:gd name="T38" fmla="*/ 81 w 91"/>
                  <a:gd name="T39" fmla="*/ 32 h 109"/>
                  <a:gd name="T40" fmla="*/ 77 w 91"/>
                  <a:gd name="T41" fmla="*/ 35 h 109"/>
                  <a:gd name="T42" fmla="*/ 70 w 91"/>
                  <a:gd name="T43" fmla="*/ 49 h 109"/>
                  <a:gd name="T44" fmla="*/ 66 w 91"/>
                  <a:gd name="T45" fmla="*/ 46 h 109"/>
                  <a:gd name="T46" fmla="*/ 59 w 91"/>
                  <a:gd name="T47" fmla="*/ 35 h 109"/>
                  <a:gd name="T48" fmla="*/ 59 w 91"/>
                  <a:gd name="T49" fmla="*/ 21 h 109"/>
                  <a:gd name="T50" fmla="*/ 59 w 91"/>
                  <a:gd name="T51" fmla="*/ 14 h 109"/>
                  <a:gd name="T52" fmla="*/ 49 w 91"/>
                  <a:gd name="T53" fmla="*/ 11 h 109"/>
                  <a:gd name="T54" fmla="*/ 45 w 91"/>
                  <a:gd name="T55" fmla="*/ 14 h 109"/>
                  <a:gd name="T56" fmla="*/ 42 w 91"/>
                  <a:gd name="T57" fmla="*/ 21 h 109"/>
                  <a:gd name="T58" fmla="*/ 42 w 91"/>
                  <a:gd name="T59" fmla="*/ 28 h 109"/>
                  <a:gd name="T60" fmla="*/ 35 w 91"/>
                  <a:gd name="T61" fmla="*/ 25 h 109"/>
                  <a:gd name="T62" fmla="*/ 31 w 91"/>
                  <a:gd name="T63" fmla="*/ 18 h 109"/>
                  <a:gd name="T64" fmla="*/ 28 w 91"/>
                  <a:gd name="T65" fmla="*/ 11 h 109"/>
                  <a:gd name="T66" fmla="*/ 21 w 91"/>
                  <a:gd name="T67" fmla="*/ 4 h 109"/>
                  <a:gd name="T68" fmla="*/ 10 w 91"/>
                  <a:gd name="T69" fmla="*/ 0 h 109"/>
                  <a:gd name="T70" fmla="*/ 7 w 91"/>
                  <a:gd name="T71" fmla="*/ 0 h 109"/>
                  <a:gd name="T72" fmla="*/ 0 w 91"/>
                  <a:gd name="T73" fmla="*/ 11 h 109"/>
                  <a:gd name="T74" fmla="*/ 3 w 91"/>
                  <a:gd name="T75" fmla="*/ 21 h 109"/>
                  <a:gd name="T76" fmla="*/ 14 w 91"/>
                  <a:gd name="T77" fmla="*/ 28 h 109"/>
                  <a:gd name="T78" fmla="*/ 14 w 91"/>
                  <a:gd name="T79" fmla="*/ 32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1" h="109">
                    <a:moveTo>
                      <a:pt x="14" y="32"/>
                    </a:moveTo>
                    <a:lnTo>
                      <a:pt x="21" y="35"/>
                    </a:lnTo>
                    <a:lnTo>
                      <a:pt x="24" y="39"/>
                    </a:lnTo>
                    <a:lnTo>
                      <a:pt x="28" y="42"/>
                    </a:lnTo>
                    <a:lnTo>
                      <a:pt x="28" y="46"/>
                    </a:lnTo>
                    <a:lnTo>
                      <a:pt x="28" y="46"/>
                    </a:lnTo>
                    <a:lnTo>
                      <a:pt x="42" y="63"/>
                    </a:lnTo>
                    <a:lnTo>
                      <a:pt x="49" y="71"/>
                    </a:lnTo>
                    <a:lnTo>
                      <a:pt x="56" y="74"/>
                    </a:lnTo>
                    <a:lnTo>
                      <a:pt x="59" y="78"/>
                    </a:lnTo>
                    <a:lnTo>
                      <a:pt x="66" y="81"/>
                    </a:lnTo>
                    <a:lnTo>
                      <a:pt x="66" y="81"/>
                    </a:lnTo>
                    <a:lnTo>
                      <a:pt x="70" y="78"/>
                    </a:lnTo>
                    <a:lnTo>
                      <a:pt x="73" y="81"/>
                    </a:lnTo>
                    <a:lnTo>
                      <a:pt x="77" y="85"/>
                    </a:lnTo>
                    <a:lnTo>
                      <a:pt x="77" y="92"/>
                    </a:lnTo>
                    <a:lnTo>
                      <a:pt x="81" y="95"/>
                    </a:lnTo>
                    <a:lnTo>
                      <a:pt x="81" y="99"/>
                    </a:lnTo>
                    <a:lnTo>
                      <a:pt x="81" y="102"/>
                    </a:lnTo>
                    <a:lnTo>
                      <a:pt x="81" y="106"/>
                    </a:lnTo>
                    <a:lnTo>
                      <a:pt x="84" y="109"/>
                    </a:lnTo>
                    <a:lnTo>
                      <a:pt x="84" y="106"/>
                    </a:lnTo>
                    <a:lnTo>
                      <a:pt x="88" y="102"/>
                    </a:lnTo>
                    <a:lnTo>
                      <a:pt x="88" y="99"/>
                    </a:lnTo>
                    <a:lnTo>
                      <a:pt x="91" y="95"/>
                    </a:lnTo>
                    <a:lnTo>
                      <a:pt x="91" y="95"/>
                    </a:lnTo>
                    <a:lnTo>
                      <a:pt x="88" y="88"/>
                    </a:lnTo>
                    <a:lnTo>
                      <a:pt x="84" y="78"/>
                    </a:lnTo>
                    <a:lnTo>
                      <a:pt x="84" y="71"/>
                    </a:lnTo>
                    <a:lnTo>
                      <a:pt x="88" y="63"/>
                    </a:lnTo>
                    <a:lnTo>
                      <a:pt x="88" y="53"/>
                    </a:lnTo>
                    <a:lnTo>
                      <a:pt x="91" y="49"/>
                    </a:lnTo>
                    <a:lnTo>
                      <a:pt x="91" y="46"/>
                    </a:lnTo>
                    <a:lnTo>
                      <a:pt x="91" y="39"/>
                    </a:lnTo>
                    <a:lnTo>
                      <a:pt x="88" y="32"/>
                    </a:lnTo>
                    <a:lnTo>
                      <a:pt x="88" y="28"/>
                    </a:lnTo>
                    <a:lnTo>
                      <a:pt x="84" y="28"/>
                    </a:lnTo>
                    <a:lnTo>
                      <a:pt x="84" y="28"/>
                    </a:lnTo>
                    <a:lnTo>
                      <a:pt x="81" y="32"/>
                    </a:lnTo>
                    <a:lnTo>
                      <a:pt x="81" y="32"/>
                    </a:lnTo>
                    <a:lnTo>
                      <a:pt x="77" y="35"/>
                    </a:lnTo>
                    <a:lnTo>
                      <a:pt x="77" y="35"/>
                    </a:lnTo>
                    <a:lnTo>
                      <a:pt x="73" y="42"/>
                    </a:lnTo>
                    <a:lnTo>
                      <a:pt x="70" y="49"/>
                    </a:lnTo>
                    <a:lnTo>
                      <a:pt x="70" y="49"/>
                    </a:lnTo>
                    <a:lnTo>
                      <a:pt x="66" y="46"/>
                    </a:lnTo>
                    <a:lnTo>
                      <a:pt x="63" y="42"/>
                    </a:lnTo>
                    <a:lnTo>
                      <a:pt x="59" y="35"/>
                    </a:lnTo>
                    <a:lnTo>
                      <a:pt x="59" y="28"/>
                    </a:lnTo>
                    <a:lnTo>
                      <a:pt x="59" y="21"/>
                    </a:lnTo>
                    <a:lnTo>
                      <a:pt x="59" y="18"/>
                    </a:lnTo>
                    <a:lnTo>
                      <a:pt x="59" y="14"/>
                    </a:lnTo>
                    <a:lnTo>
                      <a:pt x="56" y="11"/>
                    </a:lnTo>
                    <a:lnTo>
                      <a:pt x="49" y="11"/>
                    </a:lnTo>
                    <a:lnTo>
                      <a:pt x="45" y="11"/>
                    </a:lnTo>
                    <a:lnTo>
                      <a:pt x="45" y="14"/>
                    </a:lnTo>
                    <a:lnTo>
                      <a:pt x="45" y="18"/>
                    </a:lnTo>
                    <a:lnTo>
                      <a:pt x="42" y="21"/>
                    </a:lnTo>
                    <a:lnTo>
                      <a:pt x="42" y="25"/>
                    </a:lnTo>
                    <a:lnTo>
                      <a:pt x="42" y="28"/>
                    </a:lnTo>
                    <a:lnTo>
                      <a:pt x="38" y="28"/>
                    </a:lnTo>
                    <a:lnTo>
                      <a:pt x="35" y="25"/>
                    </a:lnTo>
                    <a:lnTo>
                      <a:pt x="31" y="21"/>
                    </a:lnTo>
                    <a:lnTo>
                      <a:pt x="31" y="18"/>
                    </a:lnTo>
                    <a:lnTo>
                      <a:pt x="31" y="18"/>
                    </a:lnTo>
                    <a:lnTo>
                      <a:pt x="28" y="11"/>
                    </a:lnTo>
                    <a:lnTo>
                      <a:pt x="24" y="7"/>
                    </a:lnTo>
                    <a:lnTo>
                      <a:pt x="21" y="4"/>
                    </a:lnTo>
                    <a:lnTo>
                      <a:pt x="17" y="0"/>
                    </a:lnTo>
                    <a:lnTo>
                      <a:pt x="10" y="0"/>
                    </a:lnTo>
                    <a:lnTo>
                      <a:pt x="10" y="0"/>
                    </a:lnTo>
                    <a:lnTo>
                      <a:pt x="7" y="0"/>
                    </a:lnTo>
                    <a:lnTo>
                      <a:pt x="0" y="7"/>
                    </a:lnTo>
                    <a:lnTo>
                      <a:pt x="0" y="11"/>
                    </a:lnTo>
                    <a:lnTo>
                      <a:pt x="0" y="18"/>
                    </a:lnTo>
                    <a:lnTo>
                      <a:pt x="3" y="21"/>
                    </a:lnTo>
                    <a:lnTo>
                      <a:pt x="10" y="25"/>
                    </a:lnTo>
                    <a:lnTo>
                      <a:pt x="14" y="28"/>
                    </a:lnTo>
                    <a:lnTo>
                      <a:pt x="14" y="32"/>
                    </a:lnTo>
                    <a:lnTo>
                      <a:pt x="14" y="3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1" name="Freeform 365">
                <a:extLst/>
              </p:cNvPr>
              <p:cNvSpPr>
                <a:spLocks/>
              </p:cNvSpPr>
              <p:nvPr userDrawn="1"/>
            </p:nvSpPr>
            <p:spPr bwMode="gray">
              <a:xfrm>
                <a:off x="1118" y="-2850"/>
                <a:ext cx="47" cy="63"/>
              </a:xfrm>
              <a:custGeom>
                <a:avLst/>
                <a:gdLst>
                  <a:gd name="T0" fmla="*/ 42 w 42"/>
                  <a:gd name="T1" fmla="*/ 42 h 56"/>
                  <a:gd name="T2" fmla="*/ 17 w 42"/>
                  <a:gd name="T3" fmla="*/ 0 h 56"/>
                  <a:gd name="T4" fmla="*/ 17 w 42"/>
                  <a:gd name="T5" fmla="*/ 0 h 56"/>
                  <a:gd name="T6" fmla="*/ 14 w 42"/>
                  <a:gd name="T7" fmla="*/ 0 h 56"/>
                  <a:gd name="T8" fmla="*/ 10 w 42"/>
                  <a:gd name="T9" fmla="*/ 3 h 56"/>
                  <a:gd name="T10" fmla="*/ 7 w 42"/>
                  <a:gd name="T11" fmla="*/ 7 h 56"/>
                  <a:gd name="T12" fmla="*/ 3 w 42"/>
                  <a:gd name="T13" fmla="*/ 14 h 56"/>
                  <a:gd name="T14" fmla="*/ 3 w 42"/>
                  <a:gd name="T15" fmla="*/ 25 h 56"/>
                  <a:gd name="T16" fmla="*/ 0 w 42"/>
                  <a:gd name="T17" fmla="*/ 49 h 56"/>
                  <a:gd name="T18" fmla="*/ 3 w 42"/>
                  <a:gd name="T19" fmla="*/ 49 h 56"/>
                  <a:gd name="T20" fmla="*/ 7 w 42"/>
                  <a:gd name="T21" fmla="*/ 53 h 56"/>
                  <a:gd name="T22" fmla="*/ 10 w 42"/>
                  <a:gd name="T23" fmla="*/ 53 h 56"/>
                  <a:gd name="T24" fmla="*/ 17 w 42"/>
                  <a:gd name="T25" fmla="*/ 56 h 56"/>
                  <a:gd name="T26" fmla="*/ 24 w 42"/>
                  <a:gd name="T27" fmla="*/ 56 h 56"/>
                  <a:gd name="T28" fmla="*/ 31 w 42"/>
                  <a:gd name="T29" fmla="*/ 56 h 56"/>
                  <a:gd name="T30" fmla="*/ 35 w 42"/>
                  <a:gd name="T31" fmla="*/ 53 h 56"/>
                  <a:gd name="T32" fmla="*/ 38 w 42"/>
                  <a:gd name="T33" fmla="*/ 49 h 56"/>
                  <a:gd name="T34" fmla="*/ 42 w 42"/>
                  <a:gd name="T35" fmla="*/ 4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 h="56">
                    <a:moveTo>
                      <a:pt x="42" y="42"/>
                    </a:moveTo>
                    <a:lnTo>
                      <a:pt x="17" y="0"/>
                    </a:lnTo>
                    <a:lnTo>
                      <a:pt x="17" y="0"/>
                    </a:lnTo>
                    <a:lnTo>
                      <a:pt x="14" y="0"/>
                    </a:lnTo>
                    <a:lnTo>
                      <a:pt x="10" y="3"/>
                    </a:lnTo>
                    <a:lnTo>
                      <a:pt x="7" y="7"/>
                    </a:lnTo>
                    <a:lnTo>
                      <a:pt x="3" y="14"/>
                    </a:lnTo>
                    <a:lnTo>
                      <a:pt x="3" y="25"/>
                    </a:lnTo>
                    <a:lnTo>
                      <a:pt x="0" y="49"/>
                    </a:lnTo>
                    <a:lnTo>
                      <a:pt x="3" y="49"/>
                    </a:lnTo>
                    <a:lnTo>
                      <a:pt x="7" y="53"/>
                    </a:lnTo>
                    <a:lnTo>
                      <a:pt x="10" y="53"/>
                    </a:lnTo>
                    <a:lnTo>
                      <a:pt x="17" y="56"/>
                    </a:lnTo>
                    <a:lnTo>
                      <a:pt x="24" y="56"/>
                    </a:lnTo>
                    <a:lnTo>
                      <a:pt x="31" y="56"/>
                    </a:lnTo>
                    <a:lnTo>
                      <a:pt x="35" y="53"/>
                    </a:lnTo>
                    <a:lnTo>
                      <a:pt x="38" y="49"/>
                    </a:lnTo>
                    <a:lnTo>
                      <a:pt x="42" y="42"/>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2" name="Freeform 366">
                <a:extLst/>
              </p:cNvPr>
              <p:cNvSpPr>
                <a:spLocks/>
              </p:cNvSpPr>
              <p:nvPr userDrawn="1"/>
            </p:nvSpPr>
            <p:spPr bwMode="gray">
              <a:xfrm>
                <a:off x="1252" y="-2840"/>
                <a:ext cx="83" cy="155"/>
              </a:xfrm>
              <a:custGeom>
                <a:avLst/>
                <a:gdLst>
                  <a:gd name="T0" fmla="*/ 3 w 74"/>
                  <a:gd name="T1" fmla="*/ 88 h 155"/>
                  <a:gd name="T2" fmla="*/ 10 w 74"/>
                  <a:gd name="T3" fmla="*/ 88 h 155"/>
                  <a:gd name="T4" fmla="*/ 14 w 74"/>
                  <a:gd name="T5" fmla="*/ 96 h 155"/>
                  <a:gd name="T6" fmla="*/ 17 w 74"/>
                  <a:gd name="T7" fmla="*/ 103 h 155"/>
                  <a:gd name="T8" fmla="*/ 17 w 74"/>
                  <a:gd name="T9" fmla="*/ 110 h 155"/>
                  <a:gd name="T10" fmla="*/ 14 w 74"/>
                  <a:gd name="T11" fmla="*/ 117 h 155"/>
                  <a:gd name="T12" fmla="*/ 10 w 74"/>
                  <a:gd name="T13" fmla="*/ 117 h 155"/>
                  <a:gd name="T14" fmla="*/ 10 w 74"/>
                  <a:gd name="T15" fmla="*/ 127 h 155"/>
                  <a:gd name="T16" fmla="*/ 14 w 74"/>
                  <a:gd name="T17" fmla="*/ 134 h 155"/>
                  <a:gd name="T18" fmla="*/ 10 w 74"/>
                  <a:gd name="T19" fmla="*/ 141 h 155"/>
                  <a:gd name="T20" fmla="*/ 17 w 74"/>
                  <a:gd name="T21" fmla="*/ 152 h 155"/>
                  <a:gd name="T22" fmla="*/ 28 w 74"/>
                  <a:gd name="T23" fmla="*/ 155 h 155"/>
                  <a:gd name="T24" fmla="*/ 35 w 74"/>
                  <a:gd name="T25" fmla="*/ 155 h 155"/>
                  <a:gd name="T26" fmla="*/ 38 w 74"/>
                  <a:gd name="T27" fmla="*/ 155 h 155"/>
                  <a:gd name="T28" fmla="*/ 45 w 74"/>
                  <a:gd name="T29" fmla="*/ 152 h 155"/>
                  <a:gd name="T30" fmla="*/ 52 w 74"/>
                  <a:gd name="T31" fmla="*/ 141 h 155"/>
                  <a:gd name="T32" fmla="*/ 56 w 74"/>
                  <a:gd name="T33" fmla="*/ 138 h 155"/>
                  <a:gd name="T34" fmla="*/ 59 w 74"/>
                  <a:gd name="T35" fmla="*/ 124 h 155"/>
                  <a:gd name="T36" fmla="*/ 67 w 74"/>
                  <a:gd name="T37" fmla="*/ 117 h 155"/>
                  <a:gd name="T38" fmla="*/ 70 w 74"/>
                  <a:gd name="T39" fmla="*/ 110 h 155"/>
                  <a:gd name="T40" fmla="*/ 74 w 74"/>
                  <a:gd name="T41" fmla="*/ 88 h 155"/>
                  <a:gd name="T42" fmla="*/ 67 w 74"/>
                  <a:gd name="T43" fmla="*/ 85 h 155"/>
                  <a:gd name="T44" fmla="*/ 59 w 74"/>
                  <a:gd name="T45" fmla="*/ 85 h 155"/>
                  <a:gd name="T46" fmla="*/ 56 w 74"/>
                  <a:gd name="T47" fmla="*/ 85 h 155"/>
                  <a:gd name="T48" fmla="*/ 52 w 74"/>
                  <a:gd name="T49" fmla="*/ 85 h 155"/>
                  <a:gd name="T50" fmla="*/ 56 w 74"/>
                  <a:gd name="T51" fmla="*/ 78 h 155"/>
                  <a:gd name="T52" fmla="*/ 59 w 74"/>
                  <a:gd name="T53" fmla="*/ 78 h 155"/>
                  <a:gd name="T54" fmla="*/ 59 w 74"/>
                  <a:gd name="T55" fmla="*/ 67 h 155"/>
                  <a:gd name="T56" fmla="*/ 59 w 74"/>
                  <a:gd name="T57" fmla="*/ 60 h 155"/>
                  <a:gd name="T58" fmla="*/ 56 w 74"/>
                  <a:gd name="T59" fmla="*/ 46 h 155"/>
                  <a:gd name="T60" fmla="*/ 45 w 74"/>
                  <a:gd name="T61" fmla="*/ 32 h 155"/>
                  <a:gd name="T62" fmla="*/ 42 w 74"/>
                  <a:gd name="T63" fmla="*/ 29 h 155"/>
                  <a:gd name="T64" fmla="*/ 35 w 74"/>
                  <a:gd name="T65" fmla="*/ 18 h 155"/>
                  <a:gd name="T66" fmla="*/ 28 w 74"/>
                  <a:gd name="T67" fmla="*/ 15 h 155"/>
                  <a:gd name="T68" fmla="*/ 24 w 74"/>
                  <a:gd name="T69" fmla="*/ 11 h 155"/>
                  <a:gd name="T70" fmla="*/ 21 w 74"/>
                  <a:gd name="T71" fmla="*/ 4 h 155"/>
                  <a:gd name="T72" fmla="*/ 17 w 74"/>
                  <a:gd name="T73" fmla="*/ 0 h 155"/>
                  <a:gd name="T74" fmla="*/ 10 w 74"/>
                  <a:gd name="T75" fmla="*/ 4 h 155"/>
                  <a:gd name="T76" fmla="*/ 10 w 74"/>
                  <a:gd name="T77" fmla="*/ 7 h 155"/>
                  <a:gd name="T78" fmla="*/ 14 w 74"/>
                  <a:gd name="T79" fmla="*/ 15 h 155"/>
                  <a:gd name="T80" fmla="*/ 10 w 74"/>
                  <a:gd name="T81" fmla="*/ 22 h 155"/>
                  <a:gd name="T82" fmla="*/ 7 w 74"/>
                  <a:gd name="T83" fmla="*/ 29 h 155"/>
                  <a:gd name="T84" fmla="*/ 3 w 74"/>
                  <a:gd name="T85" fmla="*/ 43 h 155"/>
                  <a:gd name="T86" fmla="*/ 3 w 74"/>
                  <a:gd name="T87" fmla="*/ 60 h 155"/>
                  <a:gd name="T88" fmla="*/ 0 w 74"/>
                  <a:gd name="T89" fmla="*/ 64 h 155"/>
                  <a:gd name="T90" fmla="*/ 0 w 74"/>
                  <a:gd name="T91" fmla="*/ 67 h 155"/>
                  <a:gd name="T92" fmla="*/ 7 w 74"/>
                  <a:gd name="T93" fmla="*/ 81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4" h="155">
                    <a:moveTo>
                      <a:pt x="3" y="88"/>
                    </a:moveTo>
                    <a:lnTo>
                      <a:pt x="3" y="88"/>
                    </a:lnTo>
                    <a:lnTo>
                      <a:pt x="7" y="88"/>
                    </a:lnTo>
                    <a:lnTo>
                      <a:pt x="10" y="88"/>
                    </a:lnTo>
                    <a:lnTo>
                      <a:pt x="14" y="92"/>
                    </a:lnTo>
                    <a:lnTo>
                      <a:pt x="14" y="96"/>
                    </a:lnTo>
                    <a:lnTo>
                      <a:pt x="14" y="103"/>
                    </a:lnTo>
                    <a:lnTo>
                      <a:pt x="17" y="103"/>
                    </a:lnTo>
                    <a:lnTo>
                      <a:pt x="17" y="106"/>
                    </a:lnTo>
                    <a:lnTo>
                      <a:pt x="17" y="110"/>
                    </a:lnTo>
                    <a:lnTo>
                      <a:pt x="14" y="113"/>
                    </a:lnTo>
                    <a:lnTo>
                      <a:pt x="14" y="117"/>
                    </a:lnTo>
                    <a:lnTo>
                      <a:pt x="14" y="117"/>
                    </a:lnTo>
                    <a:lnTo>
                      <a:pt x="10" y="117"/>
                    </a:lnTo>
                    <a:lnTo>
                      <a:pt x="10" y="120"/>
                    </a:lnTo>
                    <a:lnTo>
                      <a:pt x="10" y="127"/>
                    </a:lnTo>
                    <a:lnTo>
                      <a:pt x="14" y="134"/>
                    </a:lnTo>
                    <a:lnTo>
                      <a:pt x="14" y="134"/>
                    </a:lnTo>
                    <a:lnTo>
                      <a:pt x="10" y="138"/>
                    </a:lnTo>
                    <a:lnTo>
                      <a:pt x="10" y="141"/>
                    </a:lnTo>
                    <a:lnTo>
                      <a:pt x="14" y="148"/>
                    </a:lnTo>
                    <a:lnTo>
                      <a:pt x="17" y="152"/>
                    </a:lnTo>
                    <a:lnTo>
                      <a:pt x="24" y="152"/>
                    </a:lnTo>
                    <a:lnTo>
                      <a:pt x="28" y="155"/>
                    </a:lnTo>
                    <a:lnTo>
                      <a:pt x="31" y="155"/>
                    </a:lnTo>
                    <a:lnTo>
                      <a:pt x="35" y="155"/>
                    </a:lnTo>
                    <a:lnTo>
                      <a:pt x="38" y="155"/>
                    </a:lnTo>
                    <a:lnTo>
                      <a:pt x="38" y="155"/>
                    </a:lnTo>
                    <a:lnTo>
                      <a:pt x="42" y="155"/>
                    </a:lnTo>
                    <a:lnTo>
                      <a:pt x="45" y="152"/>
                    </a:lnTo>
                    <a:lnTo>
                      <a:pt x="49" y="148"/>
                    </a:lnTo>
                    <a:lnTo>
                      <a:pt x="52" y="141"/>
                    </a:lnTo>
                    <a:lnTo>
                      <a:pt x="52" y="141"/>
                    </a:lnTo>
                    <a:lnTo>
                      <a:pt x="56" y="138"/>
                    </a:lnTo>
                    <a:lnTo>
                      <a:pt x="56" y="131"/>
                    </a:lnTo>
                    <a:lnTo>
                      <a:pt x="59" y="124"/>
                    </a:lnTo>
                    <a:lnTo>
                      <a:pt x="67" y="120"/>
                    </a:lnTo>
                    <a:lnTo>
                      <a:pt x="67" y="117"/>
                    </a:lnTo>
                    <a:lnTo>
                      <a:pt x="70" y="113"/>
                    </a:lnTo>
                    <a:lnTo>
                      <a:pt x="70" y="110"/>
                    </a:lnTo>
                    <a:lnTo>
                      <a:pt x="74" y="99"/>
                    </a:lnTo>
                    <a:lnTo>
                      <a:pt x="74" y="88"/>
                    </a:lnTo>
                    <a:lnTo>
                      <a:pt x="70" y="88"/>
                    </a:lnTo>
                    <a:lnTo>
                      <a:pt x="67" y="85"/>
                    </a:lnTo>
                    <a:lnTo>
                      <a:pt x="63" y="81"/>
                    </a:lnTo>
                    <a:lnTo>
                      <a:pt x="59" y="85"/>
                    </a:lnTo>
                    <a:lnTo>
                      <a:pt x="59" y="85"/>
                    </a:lnTo>
                    <a:lnTo>
                      <a:pt x="56" y="85"/>
                    </a:lnTo>
                    <a:lnTo>
                      <a:pt x="56" y="85"/>
                    </a:lnTo>
                    <a:lnTo>
                      <a:pt x="52" y="85"/>
                    </a:lnTo>
                    <a:lnTo>
                      <a:pt x="52" y="85"/>
                    </a:lnTo>
                    <a:lnTo>
                      <a:pt x="56" y="78"/>
                    </a:lnTo>
                    <a:lnTo>
                      <a:pt x="56" y="78"/>
                    </a:lnTo>
                    <a:lnTo>
                      <a:pt x="59" y="78"/>
                    </a:lnTo>
                    <a:lnTo>
                      <a:pt x="59" y="74"/>
                    </a:lnTo>
                    <a:lnTo>
                      <a:pt x="59" y="67"/>
                    </a:lnTo>
                    <a:lnTo>
                      <a:pt x="59" y="60"/>
                    </a:lnTo>
                    <a:lnTo>
                      <a:pt x="59" y="60"/>
                    </a:lnTo>
                    <a:lnTo>
                      <a:pt x="59" y="53"/>
                    </a:lnTo>
                    <a:lnTo>
                      <a:pt x="56" y="46"/>
                    </a:lnTo>
                    <a:lnTo>
                      <a:pt x="52" y="39"/>
                    </a:lnTo>
                    <a:lnTo>
                      <a:pt x="45" y="32"/>
                    </a:lnTo>
                    <a:lnTo>
                      <a:pt x="45" y="29"/>
                    </a:lnTo>
                    <a:lnTo>
                      <a:pt x="42" y="29"/>
                    </a:lnTo>
                    <a:lnTo>
                      <a:pt x="38" y="22"/>
                    </a:lnTo>
                    <a:lnTo>
                      <a:pt x="35" y="18"/>
                    </a:lnTo>
                    <a:lnTo>
                      <a:pt x="31" y="15"/>
                    </a:lnTo>
                    <a:lnTo>
                      <a:pt x="28" y="15"/>
                    </a:lnTo>
                    <a:lnTo>
                      <a:pt x="28" y="11"/>
                    </a:lnTo>
                    <a:lnTo>
                      <a:pt x="24" y="11"/>
                    </a:lnTo>
                    <a:lnTo>
                      <a:pt x="21" y="7"/>
                    </a:lnTo>
                    <a:lnTo>
                      <a:pt x="21" y="4"/>
                    </a:lnTo>
                    <a:lnTo>
                      <a:pt x="21" y="0"/>
                    </a:lnTo>
                    <a:lnTo>
                      <a:pt x="17" y="0"/>
                    </a:lnTo>
                    <a:lnTo>
                      <a:pt x="14" y="0"/>
                    </a:lnTo>
                    <a:lnTo>
                      <a:pt x="10" y="4"/>
                    </a:lnTo>
                    <a:lnTo>
                      <a:pt x="10" y="7"/>
                    </a:lnTo>
                    <a:lnTo>
                      <a:pt x="10" y="7"/>
                    </a:lnTo>
                    <a:lnTo>
                      <a:pt x="14" y="11"/>
                    </a:lnTo>
                    <a:lnTo>
                      <a:pt x="14" y="15"/>
                    </a:lnTo>
                    <a:lnTo>
                      <a:pt x="10" y="22"/>
                    </a:lnTo>
                    <a:lnTo>
                      <a:pt x="10" y="22"/>
                    </a:lnTo>
                    <a:lnTo>
                      <a:pt x="7" y="25"/>
                    </a:lnTo>
                    <a:lnTo>
                      <a:pt x="7" y="29"/>
                    </a:lnTo>
                    <a:lnTo>
                      <a:pt x="3" y="32"/>
                    </a:lnTo>
                    <a:lnTo>
                      <a:pt x="3" y="43"/>
                    </a:lnTo>
                    <a:lnTo>
                      <a:pt x="3" y="53"/>
                    </a:lnTo>
                    <a:lnTo>
                      <a:pt x="3" y="60"/>
                    </a:lnTo>
                    <a:lnTo>
                      <a:pt x="0" y="60"/>
                    </a:lnTo>
                    <a:lnTo>
                      <a:pt x="0" y="64"/>
                    </a:lnTo>
                    <a:lnTo>
                      <a:pt x="0" y="64"/>
                    </a:lnTo>
                    <a:lnTo>
                      <a:pt x="0" y="67"/>
                    </a:lnTo>
                    <a:lnTo>
                      <a:pt x="3" y="74"/>
                    </a:lnTo>
                    <a:lnTo>
                      <a:pt x="7" y="81"/>
                    </a:lnTo>
                    <a:lnTo>
                      <a:pt x="3" y="8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3" name="Freeform 367">
                <a:extLst/>
              </p:cNvPr>
              <p:cNvSpPr>
                <a:spLocks/>
              </p:cNvSpPr>
              <p:nvPr userDrawn="1"/>
            </p:nvSpPr>
            <p:spPr bwMode="gray">
              <a:xfrm>
                <a:off x="1001" y="-2399"/>
                <a:ext cx="53" cy="46"/>
              </a:xfrm>
              <a:custGeom>
                <a:avLst/>
                <a:gdLst>
                  <a:gd name="T0" fmla="*/ 25 w 53"/>
                  <a:gd name="T1" fmla="*/ 46 h 46"/>
                  <a:gd name="T2" fmla="*/ 29 w 53"/>
                  <a:gd name="T3" fmla="*/ 46 h 46"/>
                  <a:gd name="T4" fmla="*/ 32 w 53"/>
                  <a:gd name="T5" fmla="*/ 46 h 46"/>
                  <a:gd name="T6" fmla="*/ 39 w 53"/>
                  <a:gd name="T7" fmla="*/ 46 h 46"/>
                  <a:gd name="T8" fmla="*/ 43 w 53"/>
                  <a:gd name="T9" fmla="*/ 42 h 46"/>
                  <a:gd name="T10" fmla="*/ 50 w 53"/>
                  <a:gd name="T11" fmla="*/ 46 h 46"/>
                  <a:gd name="T12" fmla="*/ 53 w 53"/>
                  <a:gd name="T13" fmla="*/ 46 h 46"/>
                  <a:gd name="T14" fmla="*/ 53 w 53"/>
                  <a:gd name="T15" fmla="*/ 46 h 46"/>
                  <a:gd name="T16" fmla="*/ 50 w 53"/>
                  <a:gd name="T17" fmla="*/ 39 h 46"/>
                  <a:gd name="T18" fmla="*/ 50 w 53"/>
                  <a:gd name="T19" fmla="*/ 32 h 46"/>
                  <a:gd name="T20" fmla="*/ 46 w 53"/>
                  <a:gd name="T21" fmla="*/ 24 h 46"/>
                  <a:gd name="T22" fmla="*/ 43 w 53"/>
                  <a:gd name="T23" fmla="*/ 21 h 46"/>
                  <a:gd name="T24" fmla="*/ 43 w 53"/>
                  <a:gd name="T25" fmla="*/ 21 h 46"/>
                  <a:gd name="T26" fmla="*/ 43 w 53"/>
                  <a:gd name="T27" fmla="*/ 14 h 46"/>
                  <a:gd name="T28" fmla="*/ 39 w 53"/>
                  <a:gd name="T29" fmla="*/ 7 h 46"/>
                  <a:gd name="T30" fmla="*/ 36 w 53"/>
                  <a:gd name="T31" fmla="*/ 3 h 46"/>
                  <a:gd name="T32" fmla="*/ 32 w 53"/>
                  <a:gd name="T33" fmla="*/ 0 h 46"/>
                  <a:gd name="T34" fmla="*/ 29 w 53"/>
                  <a:gd name="T35" fmla="*/ 0 h 46"/>
                  <a:gd name="T36" fmla="*/ 25 w 53"/>
                  <a:gd name="T37" fmla="*/ 17 h 46"/>
                  <a:gd name="T38" fmla="*/ 25 w 53"/>
                  <a:gd name="T39" fmla="*/ 17 h 46"/>
                  <a:gd name="T40" fmla="*/ 22 w 53"/>
                  <a:gd name="T41" fmla="*/ 17 h 46"/>
                  <a:gd name="T42" fmla="*/ 15 w 53"/>
                  <a:gd name="T43" fmla="*/ 17 h 46"/>
                  <a:gd name="T44" fmla="*/ 11 w 53"/>
                  <a:gd name="T45" fmla="*/ 21 h 46"/>
                  <a:gd name="T46" fmla="*/ 8 w 53"/>
                  <a:gd name="T47" fmla="*/ 24 h 46"/>
                  <a:gd name="T48" fmla="*/ 8 w 53"/>
                  <a:gd name="T49" fmla="*/ 24 h 46"/>
                  <a:gd name="T50" fmla="*/ 8 w 53"/>
                  <a:gd name="T51" fmla="*/ 24 h 46"/>
                  <a:gd name="T52" fmla="*/ 4 w 53"/>
                  <a:gd name="T53" fmla="*/ 24 h 46"/>
                  <a:gd name="T54" fmla="*/ 0 w 53"/>
                  <a:gd name="T55" fmla="*/ 28 h 46"/>
                  <a:gd name="T56" fmla="*/ 0 w 53"/>
                  <a:gd name="T57" fmla="*/ 32 h 46"/>
                  <a:gd name="T58" fmla="*/ 0 w 53"/>
                  <a:gd name="T59" fmla="*/ 39 h 46"/>
                  <a:gd name="T60" fmla="*/ 0 w 53"/>
                  <a:gd name="T61" fmla="*/ 39 h 46"/>
                  <a:gd name="T62" fmla="*/ 8 w 53"/>
                  <a:gd name="T63" fmla="*/ 42 h 46"/>
                  <a:gd name="T64" fmla="*/ 15 w 53"/>
                  <a:gd name="T65" fmla="*/ 46 h 46"/>
                  <a:gd name="T66" fmla="*/ 25 w 53"/>
                  <a:gd name="T67"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46">
                    <a:moveTo>
                      <a:pt x="25" y="46"/>
                    </a:moveTo>
                    <a:lnTo>
                      <a:pt x="29" y="46"/>
                    </a:lnTo>
                    <a:lnTo>
                      <a:pt x="32" y="46"/>
                    </a:lnTo>
                    <a:lnTo>
                      <a:pt x="39" y="46"/>
                    </a:lnTo>
                    <a:lnTo>
                      <a:pt x="43" y="42"/>
                    </a:lnTo>
                    <a:lnTo>
                      <a:pt x="50" y="46"/>
                    </a:lnTo>
                    <a:lnTo>
                      <a:pt x="53" y="46"/>
                    </a:lnTo>
                    <a:lnTo>
                      <a:pt x="53" y="46"/>
                    </a:lnTo>
                    <a:lnTo>
                      <a:pt x="50" y="39"/>
                    </a:lnTo>
                    <a:lnTo>
                      <a:pt x="50" y="32"/>
                    </a:lnTo>
                    <a:lnTo>
                      <a:pt x="46" y="24"/>
                    </a:lnTo>
                    <a:lnTo>
                      <a:pt x="43" y="21"/>
                    </a:lnTo>
                    <a:lnTo>
                      <a:pt x="43" y="21"/>
                    </a:lnTo>
                    <a:lnTo>
                      <a:pt x="43" y="14"/>
                    </a:lnTo>
                    <a:lnTo>
                      <a:pt x="39" y="7"/>
                    </a:lnTo>
                    <a:lnTo>
                      <a:pt x="36" y="3"/>
                    </a:lnTo>
                    <a:lnTo>
                      <a:pt x="32" y="0"/>
                    </a:lnTo>
                    <a:lnTo>
                      <a:pt x="29" y="0"/>
                    </a:lnTo>
                    <a:lnTo>
                      <a:pt x="25" y="17"/>
                    </a:lnTo>
                    <a:lnTo>
                      <a:pt x="25" y="17"/>
                    </a:lnTo>
                    <a:lnTo>
                      <a:pt x="22" y="17"/>
                    </a:lnTo>
                    <a:lnTo>
                      <a:pt x="15" y="17"/>
                    </a:lnTo>
                    <a:lnTo>
                      <a:pt x="11" y="21"/>
                    </a:lnTo>
                    <a:lnTo>
                      <a:pt x="8" y="24"/>
                    </a:lnTo>
                    <a:lnTo>
                      <a:pt x="8" y="24"/>
                    </a:lnTo>
                    <a:lnTo>
                      <a:pt x="8" y="24"/>
                    </a:lnTo>
                    <a:lnTo>
                      <a:pt x="4" y="24"/>
                    </a:lnTo>
                    <a:lnTo>
                      <a:pt x="0" y="28"/>
                    </a:lnTo>
                    <a:lnTo>
                      <a:pt x="0" y="32"/>
                    </a:lnTo>
                    <a:lnTo>
                      <a:pt x="0" y="39"/>
                    </a:lnTo>
                    <a:lnTo>
                      <a:pt x="0" y="39"/>
                    </a:lnTo>
                    <a:lnTo>
                      <a:pt x="8" y="42"/>
                    </a:lnTo>
                    <a:lnTo>
                      <a:pt x="15" y="46"/>
                    </a:lnTo>
                    <a:lnTo>
                      <a:pt x="25" y="46"/>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4" name="Freeform 368">
                <a:extLst/>
              </p:cNvPr>
              <p:cNvSpPr>
                <a:spLocks/>
              </p:cNvSpPr>
              <p:nvPr userDrawn="1"/>
            </p:nvSpPr>
            <p:spPr bwMode="gray">
              <a:xfrm>
                <a:off x="1033" y="-2822"/>
                <a:ext cx="35" cy="21"/>
              </a:xfrm>
              <a:custGeom>
                <a:avLst/>
                <a:gdLst>
                  <a:gd name="T0" fmla="*/ 32 w 35"/>
                  <a:gd name="T1" fmla="*/ 18 h 21"/>
                  <a:gd name="T2" fmla="*/ 28 w 35"/>
                  <a:gd name="T3" fmla="*/ 11 h 21"/>
                  <a:gd name="T4" fmla="*/ 21 w 35"/>
                  <a:gd name="T5" fmla="*/ 7 h 21"/>
                  <a:gd name="T6" fmla="*/ 18 w 35"/>
                  <a:gd name="T7" fmla="*/ 4 h 21"/>
                  <a:gd name="T8" fmla="*/ 14 w 35"/>
                  <a:gd name="T9" fmla="*/ 4 h 21"/>
                  <a:gd name="T10" fmla="*/ 14 w 35"/>
                  <a:gd name="T11" fmla="*/ 4 h 21"/>
                  <a:gd name="T12" fmla="*/ 11 w 35"/>
                  <a:gd name="T13" fmla="*/ 0 h 21"/>
                  <a:gd name="T14" fmla="*/ 7 w 35"/>
                  <a:gd name="T15" fmla="*/ 0 h 21"/>
                  <a:gd name="T16" fmla="*/ 4 w 35"/>
                  <a:gd name="T17" fmla="*/ 0 h 21"/>
                  <a:gd name="T18" fmla="*/ 0 w 35"/>
                  <a:gd name="T19" fmla="*/ 4 h 21"/>
                  <a:gd name="T20" fmla="*/ 0 w 35"/>
                  <a:gd name="T21" fmla="*/ 7 h 21"/>
                  <a:gd name="T22" fmla="*/ 0 w 35"/>
                  <a:gd name="T23" fmla="*/ 7 h 21"/>
                  <a:gd name="T24" fmla="*/ 0 w 35"/>
                  <a:gd name="T25" fmla="*/ 11 h 21"/>
                  <a:gd name="T26" fmla="*/ 4 w 35"/>
                  <a:gd name="T27" fmla="*/ 14 h 21"/>
                  <a:gd name="T28" fmla="*/ 11 w 35"/>
                  <a:gd name="T29" fmla="*/ 18 h 21"/>
                  <a:gd name="T30" fmla="*/ 14 w 35"/>
                  <a:gd name="T31" fmla="*/ 18 h 21"/>
                  <a:gd name="T32" fmla="*/ 14 w 35"/>
                  <a:gd name="T33" fmla="*/ 18 h 21"/>
                  <a:gd name="T34" fmla="*/ 21 w 35"/>
                  <a:gd name="T35" fmla="*/ 21 h 21"/>
                  <a:gd name="T36" fmla="*/ 25 w 35"/>
                  <a:gd name="T37" fmla="*/ 21 h 21"/>
                  <a:gd name="T38" fmla="*/ 28 w 35"/>
                  <a:gd name="T39" fmla="*/ 21 h 21"/>
                  <a:gd name="T40" fmla="*/ 32 w 35"/>
                  <a:gd name="T41" fmla="*/ 21 h 21"/>
                  <a:gd name="T42" fmla="*/ 35 w 35"/>
                  <a:gd name="T43" fmla="*/ 21 h 21"/>
                  <a:gd name="T44" fmla="*/ 32 w 35"/>
                  <a:gd name="T45"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 h="21">
                    <a:moveTo>
                      <a:pt x="32" y="18"/>
                    </a:moveTo>
                    <a:lnTo>
                      <a:pt x="28" y="11"/>
                    </a:lnTo>
                    <a:lnTo>
                      <a:pt x="21" y="7"/>
                    </a:lnTo>
                    <a:lnTo>
                      <a:pt x="18" y="4"/>
                    </a:lnTo>
                    <a:lnTo>
                      <a:pt x="14" y="4"/>
                    </a:lnTo>
                    <a:lnTo>
                      <a:pt x="14" y="4"/>
                    </a:lnTo>
                    <a:lnTo>
                      <a:pt x="11" y="0"/>
                    </a:lnTo>
                    <a:lnTo>
                      <a:pt x="7" y="0"/>
                    </a:lnTo>
                    <a:lnTo>
                      <a:pt x="4" y="0"/>
                    </a:lnTo>
                    <a:lnTo>
                      <a:pt x="0" y="4"/>
                    </a:lnTo>
                    <a:lnTo>
                      <a:pt x="0" y="7"/>
                    </a:lnTo>
                    <a:lnTo>
                      <a:pt x="0" y="7"/>
                    </a:lnTo>
                    <a:lnTo>
                      <a:pt x="0" y="11"/>
                    </a:lnTo>
                    <a:lnTo>
                      <a:pt x="4" y="14"/>
                    </a:lnTo>
                    <a:lnTo>
                      <a:pt x="11" y="18"/>
                    </a:lnTo>
                    <a:lnTo>
                      <a:pt x="14" y="18"/>
                    </a:lnTo>
                    <a:lnTo>
                      <a:pt x="14" y="18"/>
                    </a:lnTo>
                    <a:lnTo>
                      <a:pt x="21" y="21"/>
                    </a:lnTo>
                    <a:lnTo>
                      <a:pt x="25" y="21"/>
                    </a:lnTo>
                    <a:lnTo>
                      <a:pt x="28" y="21"/>
                    </a:lnTo>
                    <a:lnTo>
                      <a:pt x="32" y="21"/>
                    </a:lnTo>
                    <a:lnTo>
                      <a:pt x="35" y="21"/>
                    </a:lnTo>
                    <a:lnTo>
                      <a:pt x="32"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5" name="Freeform 369">
                <a:extLst/>
              </p:cNvPr>
              <p:cNvSpPr>
                <a:spLocks/>
              </p:cNvSpPr>
              <p:nvPr userDrawn="1"/>
            </p:nvSpPr>
            <p:spPr bwMode="gray">
              <a:xfrm>
                <a:off x="991" y="-2748"/>
                <a:ext cx="18" cy="18"/>
              </a:xfrm>
              <a:custGeom>
                <a:avLst/>
                <a:gdLst>
                  <a:gd name="T0" fmla="*/ 10 w 18"/>
                  <a:gd name="T1" fmla="*/ 18 h 18"/>
                  <a:gd name="T2" fmla="*/ 14 w 18"/>
                  <a:gd name="T3" fmla="*/ 18 h 18"/>
                  <a:gd name="T4" fmla="*/ 18 w 18"/>
                  <a:gd name="T5" fmla="*/ 14 h 18"/>
                  <a:gd name="T6" fmla="*/ 18 w 18"/>
                  <a:gd name="T7" fmla="*/ 7 h 18"/>
                  <a:gd name="T8" fmla="*/ 18 w 18"/>
                  <a:gd name="T9" fmla="*/ 4 h 18"/>
                  <a:gd name="T10" fmla="*/ 14 w 18"/>
                  <a:gd name="T11" fmla="*/ 0 h 18"/>
                  <a:gd name="T12" fmla="*/ 10 w 18"/>
                  <a:gd name="T13" fmla="*/ 0 h 18"/>
                  <a:gd name="T14" fmla="*/ 3 w 18"/>
                  <a:gd name="T15" fmla="*/ 0 h 18"/>
                  <a:gd name="T16" fmla="*/ 0 w 18"/>
                  <a:gd name="T17" fmla="*/ 4 h 18"/>
                  <a:gd name="T18" fmla="*/ 0 w 18"/>
                  <a:gd name="T19" fmla="*/ 7 h 18"/>
                  <a:gd name="T20" fmla="*/ 0 w 18"/>
                  <a:gd name="T21" fmla="*/ 14 h 18"/>
                  <a:gd name="T22" fmla="*/ 3 w 18"/>
                  <a:gd name="T23" fmla="*/ 18 h 18"/>
                  <a:gd name="T24" fmla="*/ 10 w 18"/>
                  <a:gd name="T25"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18">
                    <a:moveTo>
                      <a:pt x="10" y="18"/>
                    </a:moveTo>
                    <a:lnTo>
                      <a:pt x="14" y="18"/>
                    </a:lnTo>
                    <a:lnTo>
                      <a:pt x="18" y="14"/>
                    </a:lnTo>
                    <a:lnTo>
                      <a:pt x="18" y="7"/>
                    </a:lnTo>
                    <a:lnTo>
                      <a:pt x="18" y="4"/>
                    </a:lnTo>
                    <a:lnTo>
                      <a:pt x="14" y="0"/>
                    </a:lnTo>
                    <a:lnTo>
                      <a:pt x="10" y="0"/>
                    </a:lnTo>
                    <a:lnTo>
                      <a:pt x="3" y="0"/>
                    </a:lnTo>
                    <a:lnTo>
                      <a:pt x="0" y="4"/>
                    </a:lnTo>
                    <a:lnTo>
                      <a:pt x="0" y="7"/>
                    </a:lnTo>
                    <a:lnTo>
                      <a:pt x="0" y="14"/>
                    </a:lnTo>
                    <a:lnTo>
                      <a:pt x="3" y="18"/>
                    </a:lnTo>
                    <a:lnTo>
                      <a:pt x="10" y="1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6" name="Freeform 370">
                <a:extLst/>
              </p:cNvPr>
              <p:cNvSpPr>
                <a:spLocks/>
              </p:cNvSpPr>
              <p:nvPr userDrawn="1"/>
            </p:nvSpPr>
            <p:spPr bwMode="gray">
              <a:xfrm>
                <a:off x="1019" y="-2737"/>
                <a:ext cx="21" cy="14"/>
              </a:xfrm>
              <a:custGeom>
                <a:avLst/>
                <a:gdLst>
                  <a:gd name="T0" fmla="*/ 0 w 21"/>
                  <a:gd name="T1" fmla="*/ 7 h 14"/>
                  <a:gd name="T2" fmla="*/ 4 w 21"/>
                  <a:gd name="T3" fmla="*/ 10 h 14"/>
                  <a:gd name="T4" fmla="*/ 7 w 21"/>
                  <a:gd name="T5" fmla="*/ 14 h 14"/>
                  <a:gd name="T6" fmla="*/ 11 w 21"/>
                  <a:gd name="T7" fmla="*/ 14 h 14"/>
                  <a:gd name="T8" fmla="*/ 14 w 21"/>
                  <a:gd name="T9" fmla="*/ 14 h 14"/>
                  <a:gd name="T10" fmla="*/ 18 w 21"/>
                  <a:gd name="T11" fmla="*/ 10 h 14"/>
                  <a:gd name="T12" fmla="*/ 21 w 21"/>
                  <a:gd name="T13" fmla="*/ 7 h 14"/>
                  <a:gd name="T14" fmla="*/ 18 w 21"/>
                  <a:gd name="T15" fmla="*/ 3 h 14"/>
                  <a:gd name="T16" fmla="*/ 14 w 21"/>
                  <a:gd name="T17" fmla="*/ 0 h 14"/>
                  <a:gd name="T18" fmla="*/ 11 w 21"/>
                  <a:gd name="T19" fmla="*/ 0 h 14"/>
                  <a:gd name="T20" fmla="*/ 4 w 21"/>
                  <a:gd name="T21" fmla="*/ 0 h 14"/>
                  <a:gd name="T22" fmla="*/ 0 w 21"/>
                  <a:gd name="T23"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 h="14">
                    <a:moveTo>
                      <a:pt x="0" y="7"/>
                    </a:moveTo>
                    <a:lnTo>
                      <a:pt x="4" y="10"/>
                    </a:lnTo>
                    <a:lnTo>
                      <a:pt x="7" y="14"/>
                    </a:lnTo>
                    <a:lnTo>
                      <a:pt x="11" y="14"/>
                    </a:lnTo>
                    <a:lnTo>
                      <a:pt x="14" y="14"/>
                    </a:lnTo>
                    <a:lnTo>
                      <a:pt x="18" y="10"/>
                    </a:lnTo>
                    <a:lnTo>
                      <a:pt x="21" y="7"/>
                    </a:lnTo>
                    <a:lnTo>
                      <a:pt x="18" y="3"/>
                    </a:lnTo>
                    <a:lnTo>
                      <a:pt x="14" y="0"/>
                    </a:lnTo>
                    <a:lnTo>
                      <a:pt x="11" y="0"/>
                    </a:lnTo>
                    <a:lnTo>
                      <a:pt x="4" y="0"/>
                    </a:lnTo>
                    <a:lnTo>
                      <a:pt x="0"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7" name="Freeform 371">
                <a:extLst/>
              </p:cNvPr>
              <p:cNvSpPr>
                <a:spLocks/>
              </p:cNvSpPr>
              <p:nvPr userDrawn="1"/>
            </p:nvSpPr>
            <p:spPr bwMode="gray">
              <a:xfrm>
                <a:off x="1047" y="-2790"/>
                <a:ext cx="4" cy="2"/>
              </a:xfrm>
              <a:custGeom>
                <a:avLst/>
                <a:gdLst>
                  <a:gd name="T0" fmla="*/ 7 w 14"/>
                  <a:gd name="T1" fmla="*/ 7 h 7"/>
                  <a:gd name="T2" fmla="*/ 11 w 14"/>
                  <a:gd name="T3" fmla="*/ 7 h 7"/>
                  <a:gd name="T4" fmla="*/ 14 w 14"/>
                  <a:gd name="T5" fmla="*/ 3 h 7"/>
                  <a:gd name="T6" fmla="*/ 11 w 14"/>
                  <a:gd name="T7" fmla="*/ 0 h 7"/>
                  <a:gd name="T8" fmla="*/ 7 w 14"/>
                  <a:gd name="T9" fmla="*/ 0 h 7"/>
                  <a:gd name="T10" fmla="*/ 4 w 14"/>
                  <a:gd name="T11" fmla="*/ 0 h 7"/>
                  <a:gd name="T12" fmla="*/ 0 w 14"/>
                  <a:gd name="T13" fmla="*/ 3 h 7"/>
                  <a:gd name="T14" fmla="*/ 4 w 14"/>
                  <a:gd name="T15" fmla="*/ 7 h 7"/>
                  <a:gd name="T16" fmla="*/ 7 w 14"/>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7">
                    <a:moveTo>
                      <a:pt x="7" y="7"/>
                    </a:moveTo>
                    <a:lnTo>
                      <a:pt x="11" y="7"/>
                    </a:lnTo>
                    <a:lnTo>
                      <a:pt x="14" y="3"/>
                    </a:lnTo>
                    <a:lnTo>
                      <a:pt x="11" y="0"/>
                    </a:lnTo>
                    <a:lnTo>
                      <a:pt x="7" y="0"/>
                    </a:lnTo>
                    <a:lnTo>
                      <a:pt x="4" y="0"/>
                    </a:lnTo>
                    <a:lnTo>
                      <a:pt x="0" y="3"/>
                    </a:lnTo>
                    <a:lnTo>
                      <a:pt x="4" y="7"/>
                    </a:lnTo>
                    <a:lnTo>
                      <a:pt x="7" y="7"/>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8" name="Freeform 372">
                <a:extLst/>
              </p:cNvPr>
              <p:cNvSpPr>
                <a:spLocks/>
              </p:cNvSpPr>
              <p:nvPr userDrawn="1"/>
            </p:nvSpPr>
            <p:spPr bwMode="gray">
              <a:xfrm>
                <a:off x="892" y="-2720"/>
                <a:ext cx="19" cy="4"/>
              </a:xfrm>
              <a:custGeom>
                <a:avLst/>
                <a:gdLst>
                  <a:gd name="T0" fmla="*/ 0 w 18"/>
                  <a:gd name="T1" fmla="*/ 4 h 7"/>
                  <a:gd name="T2" fmla="*/ 4 w 18"/>
                  <a:gd name="T3" fmla="*/ 7 h 7"/>
                  <a:gd name="T4" fmla="*/ 11 w 18"/>
                  <a:gd name="T5" fmla="*/ 7 h 7"/>
                  <a:gd name="T6" fmla="*/ 14 w 18"/>
                  <a:gd name="T7" fmla="*/ 7 h 7"/>
                  <a:gd name="T8" fmla="*/ 18 w 18"/>
                  <a:gd name="T9" fmla="*/ 7 h 7"/>
                  <a:gd name="T10" fmla="*/ 18 w 18"/>
                  <a:gd name="T11" fmla="*/ 4 h 7"/>
                  <a:gd name="T12" fmla="*/ 14 w 18"/>
                  <a:gd name="T13" fmla="*/ 0 h 7"/>
                  <a:gd name="T14" fmla="*/ 11 w 18"/>
                  <a:gd name="T15" fmla="*/ 0 h 7"/>
                  <a:gd name="T16" fmla="*/ 4 w 18"/>
                  <a:gd name="T17" fmla="*/ 0 h 7"/>
                  <a:gd name="T18" fmla="*/ 0 w 18"/>
                  <a:gd name="T19"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0" y="4"/>
                    </a:moveTo>
                    <a:lnTo>
                      <a:pt x="4" y="7"/>
                    </a:lnTo>
                    <a:lnTo>
                      <a:pt x="11" y="7"/>
                    </a:lnTo>
                    <a:lnTo>
                      <a:pt x="14" y="7"/>
                    </a:lnTo>
                    <a:lnTo>
                      <a:pt x="18" y="7"/>
                    </a:lnTo>
                    <a:lnTo>
                      <a:pt x="18" y="4"/>
                    </a:lnTo>
                    <a:lnTo>
                      <a:pt x="14" y="0"/>
                    </a:lnTo>
                    <a:lnTo>
                      <a:pt x="11" y="0"/>
                    </a:lnTo>
                    <a:lnTo>
                      <a:pt x="4" y="0"/>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79" name="Freeform 373">
                <a:extLst/>
              </p:cNvPr>
              <p:cNvSpPr>
                <a:spLocks/>
              </p:cNvSpPr>
              <p:nvPr userDrawn="1"/>
            </p:nvSpPr>
            <p:spPr bwMode="gray">
              <a:xfrm>
                <a:off x="1266" y="-2571"/>
                <a:ext cx="63" cy="67"/>
              </a:xfrm>
              <a:custGeom>
                <a:avLst/>
                <a:gdLst>
                  <a:gd name="T0" fmla="*/ 14 w 63"/>
                  <a:gd name="T1" fmla="*/ 39 h 46"/>
                  <a:gd name="T2" fmla="*/ 14 w 63"/>
                  <a:gd name="T3" fmla="*/ 42 h 46"/>
                  <a:gd name="T4" fmla="*/ 17 w 63"/>
                  <a:gd name="T5" fmla="*/ 46 h 46"/>
                  <a:gd name="T6" fmla="*/ 21 w 63"/>
                  <a:gd name="T7" fmla="*/ 46 h 46"/>
                  <a:gd name="T8" fmla="*/ 28 w 63"/>
                  <a:gd name="T9" fmla="*/ 46 h 46"/>
                  <a:gd name="T10" fmla="*/ 63 w 63"/>
                  <a:gd name="T11" fmla="*/ 42 h 46"/>
                  <a:gd name="T12" fmla="*/ 63 w 63"/>
                  <a:gd name="T13" fmla="*/ 35 h 46"/>
                  <a:gd name="T14" fmla="*/ 63 w 63"/>
                  <a:gd name="T15" fmla="*/ 35 h 46"/>
                  <a:gd name="T16" fmla="*/ 63 w 63"/>
                  <a:gd name="T17" fmla="*/ 28 h 46"/>
                  <a:gd name="T18" fmla="*/ 60 w 63"/>
                  <a:gd name="T19" fmla="*/ 21 h 46"/>
                  <a:gd name="T20" fmla="*/ 60 w 63"/>
                  <a:gd name="T21" fmla="*/ 14 h 46"/>
                  <a:gd name="T22" fmla="*/ 60 w 63"/>
                  <a:gd name="T23" fmla="*/ 7 h 46"/>
                  <a:gd name="T24" fmla="*/ 56 w 63"/>
                  <a:gd name="T25" fmla="*/ 4 h 46"/>
                  <a:gd name="T26" fmla="*/ 53 w 63"/>
                  <a:gd name="T27" fmla="*/ 0 h 46"/>
                  <a:gd name="T28" fmla="*/ 49 w 63"/>
                  <a:gd name="T29" fmla="*/ 0 h 46"/>
                  <a:gd name="T30" fmla="*/ 42 w 63"/>
                  <a:gd name="T31" fmla="*/ 0 h 46"/>
                  <a:gd name="T32" fmla="*/ 35 w 63"/>
                  <a:gd name="T33" fmla="*/ 0 h 46"/>
                  <a:gd name="T34" fmla="*/ 17 w 63"/>
                  <a:gd name="T35" fmla="*/ 0 h 46"/>
                  <a:gd name="T36" fmla="*/ 14 w 63"/>
                  <a:gd name="T37" fmla="*/ 0 h 46"/>
                  <a:gd name="T38" fmla="*/ 14 w 63"/>
                  <a:gd name="T39" fmla="*/ 0 h 46"/>
                  <a:gd name="T40" fmla="*/ 7 w 63"/>
                  <a:gd name="T41" fmla="*/ 0 h 46"/>
                  <a:gd name="T42" fmla="*/ 3 w 63"/>
                  <a:gd name="T43" fmla="*/ 4 h 46"/>
                  <a:gd name="T44" fmla="*/ 3 w 63"/>
                  <a:gd name="T45" fmla="*/ 7 h 46"/>
                  <a:gd name="T46" fmla="*/ 0 w 63"/>
                  <a:gd name="T47" fmla="*/ 14 h 46"/>
                  <a:gd name="T48" fmla="*/ 0 w 63"/>
                  <a:gd name="T49" fmla="*/ 14 h 46"/>
                  <a:gd name="T50" fmla="*/ 0 w 63"/>
                  <a:gd name="T51" fmla="*/ 18 h 46"/>
                  <a:gd name="T52" fmla="*/ 0 w 63"/>
                  <a:gd name="T53" fmla="*/ 25 h 46"/>
                  <a:gd name="T54" fmla="*/ 0 w 63"/>
                  <a:gd name="T55" fmla="*/ 28 h 46"/>
                  <a:gd name="T56" fmla="*/ 3 w 63"/>
                  <a:gd name="T57" fmla="*/ 35 h 46"/>
                  <a:gd name="T58" fmla="*/ 7 w 63"/>
                  <a:gd name="T59" fmla="*/ 39 h 46"/>
                  <a:gd name="T60" fmla="*/ 14 w 63"/>
                  <a:gd name="T61" fmla="*/ 3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3" h="46">
                    <a:moveTo>
                      <a:pt x="14" y="39"/>
                    </a:moveTo>
                    <a:lnTo>
                      <a:pt x="14" y="42"/>
                    </a:lnTo>
                    <a:lnTo>
                      <a:pt x="17" y="46"/>
                    </a:lnTo>
                    <a:lnTo>
                      <a:pt x="21" y="46"/>
                    </a:lnTo>
                    <a:lnTo>
                      <a:pt x="28" y="46"/>
                    </a:lnTo>
                    <a:lnTo>
                      <a:pt x="63" y="42"/>
                    </a:lnTo>
                    <a:lnTo>
                      <a:pt x="63" y="35"/>
                    </a:lnTo>
                    <a:lnTo>
                      <a:pt x="63" y="35"/>
                    </a:lnTo>
                    <a:lnTo>
                      <a:pt x="63" y="28"/>
                    </a:lnTo>
                    <a:lnTo>
                      <a:pt x="60" y="21"/>
                    </a:lnTo>
                    <a:lnTo>
                      <a:pt x="60" y="14"/>
                    </a:lnTo>
                    <a:lnTo>
                      <a:pt x="60" y="7"/>
                    </a:lnTo>
                    <a:lnTo>
                      <a:pt x="56" y="4"/>
                    </a:lnTo>
                    <a:lnTo>
                      <a:pt x="53" y="0"/>
                    </a:lnTo>
                    <a:lnTo>
                      <a:pt x="49" y="0"/>
                    </a:lnTo>
                    <a:lnTo>
                      <a:pt x="42" y="0"/>
                    </a:lnTo>
                    <a:lnTo>
                      <a:pt x="35" y="0"/>
                    </a:lnTo>
                    <a:lnTo>
                      <a:pt x="17" y="0"/>
                    </a:lnTo>
                    <a:lnTo>
                      <a:pt x="14" y="0"/>
                    </a:lnTo>
                    <a:lnTo>
                      <a:pt x="14" y="0"/>
                    </a:lnTo>
                    <a:lnTo>
                      <a:pt x="7" y="0"/>
                    </a:lnTo>
                    <a:lnTo>
                      <a:pt x="3" y="4"/>
                    </a:lnTo>
                    <a:lnTo>
                      <a:pt x="3" y="7"/>
                    </a:lnTo>
                    <a:lnTo>
                      <a:pt x="0" y="14"/>
                    </a:lnTo>
                    <a:lnTo>
                      <a:pt x="0" y="14"/>
                    </a:lnTo>
                    <a:lnTo>
                      <a:pt x="0" y="18"/>
                    </a:lnTo>
                    <a:lnTo>
                      <a:pt x="0" y="25"/>
                    </a:lnTo>
                    <a:lnTo>
                      <a:pt x="0" y="28"/>
                    </a:lnTo>
                    <a:lnTo>
                      <a:pt x="3" y="35"/>
                    </a:lnTo>
                    <a:lnTo>
                      <a:pt x="7" y="39"/>
                    </a:lnTo>
                    <a:lnTo>
                      <a:pt x="14" y="39"/>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80" name="Freeform 374">
                <a:extLst/>
              </p:cNvPr>
              <p:cNvSpPr>
                <a:spLocks/>
              </p:cNvSpPr>
              <p:nvPr userDrawn="1"/>
            </p:nvSpPr>
            <p:spPr bwMode="gray">
              <a:xfrm>
                <a:off x="1311" y="-2353"/>
                <a:ext cx="25" cy="31"/>
              </a:xfrm>
              <a:custGeom>
                <a:avLst/>
                <a:gdLst>
                  <a:gd name="T0" fmla="*/ 25 w 25"/>
                  <a:gd name="T1" fmla="*/ 24 h 31"/>
                  <a:gd name="T2" fmla="*/ 25 w 25"/>
                  <a:gd name="T3" fmla="*/ 24 h 31"/>
                  <a:gd name="T4" fmla="*/ 25 w 25"/>
                  <a:gd name="T5" fmla="*/ 21 h 31"/>
                  <a:gd name="T6" fmla="*/ 25 w 25"/>
                  <a:gd name="T7" fmla="*/ 14 h 31"/>
                  <a:gd name="T8" fmla="*/ 25 w 25"/>
                  <a:gd name="T9" fmla="*/ 10 h 31"/>
                  <a:gd name="T10" fmla="*/ 25 w 25"/>
                  <a:gd name="T11" fmla="*/ 7 h 31"/>
                  <a:gd name="T12" fmla="*/ 22 w 25"/>
                  <a:gd name="T13" fmla="*/ 0 h 31"/>
                  <a:gd name="T14" fmla="*/ 18 w 25"/>
                  <a:gd name="T15" fmla="*/ 0 h 31"/>
                  <a:gd name="T16" fmla="*/ 11 w 25"/>
                  <a:gd name="T17" fmla="*/ 0 h 31"/>
                  <a:gd name="T18" fmla="*/ 11 w 25"/>
                  <a:gd name="T19" fmla="*/ 0 h 31"/>
                  <a:gd name="T20" fmla="*/ 8 w 25"/>
                  <a:gd name="T21" fmla="*/ 0 h 31"/>
                  <a:gd name="T22" fmla="*/ 4 w 25"/>
                  <a:gd name="T23" fmla="*/ 0 h 31"/>
                  <a:gd name="T24" fmla="*/ 4 w 25"/>
                  <a:gd name="T25" fmla="*/ 0 h 31"/>
                  <a:gd name="T26" fmla="*/ 0 w 25"/>
                  <a:gd name="T27" fmla="*/ 7 h 31"/>
                  <a:gd name="T28" fmla="*/ 0 w 25"/>
                  <a:gd name="T29" fmla="*/ 14 h 31"/>
                  <a:gd name="T30" fmla="*/ 0 w 25"/>
                  <a:gd name="T31" fmla="*/ 14 h 31"/>
                  <a:gd name="T32" fmla="*/ 0 w 25"/>
                  <a:gd name="T33" fmla="*/ 17 h 31"/>
                  <a:gd name="T34" fmla="*/ 0 w 25"/>
                  <a:gd name="T35" fmla="*/ 24 h 31"/>
                  <a:gd name="T36" fmla="*/ 4 w 25"/>
                  <a:gd name="T37" fmla="*/ 28 h 31"/>
                  <a:gd name="T38" fmla="*/ 8 w 25"/>
                  <a:gd name="T39" fmla="*/ 31 h 31"/>
                  <a:gd name="T40" fmla="*/ 8 w 25"/>
                  <a:gd name="T41" fmla="*/ 31 h 31"/>
                  <a:gd name="T42" fmla="*/ 11 w 25"/>
                  <a:gd name="T43" fmla="*/ 31 h 31"/>
                  <a:gd name="T44" fmla="*/ 15 w 25"/>
                  <a:gd name="T45" fmla="*/ 31 h 31"/>
                  <a:gd name="T46" fmla="*/ 22 w 25"/>
                  <a:gd name="T47" fmla="*/ 31 h 31"/>
                  <a:gd name="T48" fmla="*/ 25 w 25"/>
                  <a:gd name="T49" fmla="*/ 28 h 31"/>
                  <a:gd name="T50" fmla="*/ 25 w 25"/>
                  <a:gd name="T51" fmla="*/ 2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5" h="31">
                    <a:moveTo>
                      <a:pt x="25" y="24"/>
                    </a:moveTo>
                    <a:lnTo>
                      <a:pt x="25" y="24"/>
                    </a:lnTo>
                    <a:lnTo>
                      <a:pt x="25" y="21"/>
                    </a:lnTo>
                    <a:lnTo>
                      <a:pt x="25" y="14"/>
                    </a:lnTo>
                    <a:lnTo>
                      <a:pt x="25" y="10"/>
                    </a:lnTo>
                    <a:lnTo>
                      <a:pt x="25" y="7"/>
                    </a:lnTo>
                    <a:lnTo>
                      <a:pt x="22" y="0"/>
                    </a:lnTo>
                    <a:lnTo>
                      <a:pt x="18" y="0"/>
                    </a:lnTo>
                    <a:lnTo>
                      <a:pt x="11" y="0"/>
                    </a:lnTo>
                    <a:lnTo>
                      <a:pt x="11" y="0"/>
                    </a:lnTo>
                    <a:lnTo>
                      <a:pt x="8" y="0"/>
                    </a:lnTo>
                    <a:lnTo>
                      <a:pt x="4" y="0"/>
                    </a:lnTo>
                    <a:lnTo>
                      <a:pt x="4" y="0"/>
                    </a:lnTo>
                    <a:lnTo>
                      <a:pt x="0" y="7"/>
                    </a:lnTo>
                    <a:lnTo>
                      <a:pt x="0" y="14"/>
                    </a:lnTo>
                    <a:lnTo>
                      <a:pt x="0" y="14"/>
                    </a:lnTo>
                    <a:lnTo>
                      <a:pt x="0" y="17"/>
                    </a:lnTo>
                    <a:lnTo>
                      <a:pt x="0" y="24"/>
                    </a:lnTo>
                    <a:lnTo>
                      <a:pt x="4" y="28"/>
                    </a:lnTo>
                    <a:lnTo>
                      <a:pt x="8" y="31"/>
                    </a:lnTo>
                    <a:lnTo>
                      <a:pt x="8" y="31"/>
                    </a:lnTo>
                    <a:lnTo>
                      <a:pt x="11" y="31"/>
                    </a:lnTo>
                    <a:lnTo>
                      <a:pt x="15" y="31"/>
                    </a:lnTo>
                    <a:lnTo>
                      <a:pt x="22" y="31"/>
                    </a:lnTo>
                    <a:lnTo>
                      <a:pt x="25" y="28"/>
                    </a:lnTo>
                    <a:lnTo>
                      <a:pt x="25" y="2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81" name="Freeform 375">
                <a:extLst/>
              </p:cNvPr>
              <p:cNvSpPr>
                <a:spLocks/>
              </p:cNvSpPr>
              <p:nvPr userDrawn="1"/>
            </p:nvSpPr>
            <p:spPr bwMode="gray">
              <a:xfrm>
                <a:off x="1227" y="-2167"/>
                <a:ext cx="28" cy="7"/>
              </a:xfrm>
              <a:custGeom>
                <a:avLst/>
                <a:gdLst>
                  <a:gd name="T0" fmla="*/ 0 w 28"/>
                  <a:gd name="T1" fmla="*/ 4 h 7"/>
                  <a:gd name="T2" fmla="*/ 3 w 28"/>
                  <a:gd name="T3" fmla="*/ 4 h 7"/>
                  <a:gd name="T4" fmla="*/ 7 w 28"/>
                  <a:gd name="T5" fmla="*/ 7 h 7"/>
                  <a:gd name="T6" fmla="*/ 14 w 28"/>
                  <a:gd name="T7" fmla="*/ 7 h 7"/>
                  <a:gd name="T8" fmla="*/ 21 w 28"/>
                  <a:gd name="T9" fmla="*/ 7 h 7"/>
                  <a:gd name="T10" fmla="*/ 28 w 28"/>
                  <a:gd name="T11" fmla="*/ 4 h 7"/>
                  <a:gd name="T12" fmla="*/ 28 w 28"/>
                  <a:gd name="T13" fmla="*/ 4 h 7"/>
                  <a:gd name="T14" fmla="*/ 28 w 28"/>
                  <a:gd name="T15" fmla="*/ 0 h 7"/>
                  <a:gd name="T16" fmla="*/ 21 w 28"/>
                  <a:gd name="T17" fmla="*/ 0 h 7"/>
                  <a:gd name="T18" fmla="*/ 14 w 28"/>
                  <a:gd name="T19" fmla="*/ 0 h 7"/>
                  <a:gd name="T20" fmla="*/ 7 w 28"/>
                  <a:gd name="T21" fmla="*/ 0 h 7"/>
                  <a:gd name="T22" fmla="*/ 3 w 28"/>
                  <a:gd name="T23" fmla="*/ 0 h 7"/>
                  <a:gd name="T24" fmla="*/ 0 w 28"/>
                  <a:gd name="T25"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7">
                    <a:moveTo>
                      <a:pt x="0" y="4"/>
                    </a:moveTo>
                    <a:lnTo>
                      <a:pt x="3" y="4"/>
                    </a:lnTo>
                    <a:lnTo>
                      <a:pt x="7" y="7"/>
                    </a:lnTo>
                    <a:lnTo>
                      <a:pt x="14" y="7"/>
                    </a:lnTo>
                    <a:lnTo>
                      <a:pt x="21" y="7"/>
                    </a:lnTo>
                    <a:lnTo>
                      <a:pt x="28" y="4"/>
                    </a:lnTo>
                    <a:lnTo>
                      <a:pt x="28" y="4"/>
                    </a:lnTo>
                    <a:lnTo>
                      <a:pt x="28" y="0"/>
                    </a:lnTo>
                    <a:lnTo>
                      <a:pt x="21" y="0"/>
                    </a:lnTo>
                    <a:lnTo>
                      <a:pt x="14" y="0"/>
                    </a:lnTo>
                    <a:lnTo>
                      <a:pt x="7" y="0"/>
                    </a:lnTo>
                    <a:lnTo>
                      <a:pt x="3" y="0"/>
                    </a:lnTo>
                    <a:lnTo>
                      <a:pt x="0" y="4"/>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82" name="Freeform 376">
                <a:extLst/>
              </p:cNvPr>
              <p:cNvSpPr>
                <a:spLocks/>
              </p:cNvSpPr>
              <p:nvPr userDrawn="1"/>
            </p:nvSpPr>
            <p:spPr bwMode="gray">
              <a:xfrm>
                <a:off x="1269" y="-2146"/>
                <a:ext cx="8" cy="7"/>
              </a:xfrm>
              <a:custGeom>
                <a:avLst/>
                <a:gdLst>
                  <a:gd name="T0" fmla="*/ 7 w 11"/>
                  <a:gd name="T1" fmla="*/ 0 h 29"/>
                  <a:gd name="T2" fmla="*/ 4 w 11"/>
                  <a:gd name="T3" fmla="*/ 0 h 29"/>
                  <a:gd name="T4" fmla="*/ 0 w 11"/>
                  <a:gd name="T5" fmla="*/ 8 h 29"/>
                  <a:gd name="T6" fmla="*/ 0 w 11"/>
                  <a:gd name="T7" fmla="*/ 15 h 29"/>
                  <a:gd name="T8" fmla="*/ 0 w 11"/>
                  <a:gd name="T9" fmla="*/ 22 h 29"/>
                  <a:gd name="T10" fmla="*/ 4 w 11"/>
                  <a:gd name="T11" fmla="*/ 25 h 29"/>
                  <a:gd name="T12" fmla="*/ 7 w 11"/>
                  <a:gd name="T13" fmla="*/ 29 h 29"/>
                  <a:gd name="T14" fmla="*/ 7 w 11"/>
                  <a:gd name="T15" fmla="*/ 25 h 29"/>
                  <a:gd name="T16" fmla="*/ 11 w 11"/>
                  <a:gd name="T17" fmla="*/ 22 h 29"/>
                  <a:gd name="T18" fmla="*/ 11 w 11"/>
                  <a:gd name="T19" fmla="*/ 15 h 29"/>
                  <a:gd name="T20" fmla="*/ 11 w 11"/>
                  <a:gd name="T21" fmla="*/ 8 h 29"/>
                  <a:gd name="T22" fmla="*/ 7 w 11"/>
                  <a:gd name="T23" fmla="*/ 0 h 29"/>
                  <a:gd name="T24" fmla="*/ 7 w 11"/>
                  <a:gd name="T2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29">
                    <a:moveTo>
                      <a:pt x="7" y="0"/>
                    </a:moveTo>
                    <a:lnTo>
                      <a:pt x="4" y="0"/>
                    </a:lnTo>
                    <a:lnTo>
                      <a:pt x="0" y="8"/>
                    </a:lnTo>
                    <a:lnTo>
                      <a:pt x="0" y="15"/>
                    </a:lnTo>
                    <a:lnTo>
                      <a:pt x="0" y="22"/>
                    </a:lnTo>
                    <a:lnTo>
                      <a:pt x="4" y="25"/>
                    </a:lnTo>
                    <a:lnTo>
                      <a:pt x="7" y="29"/>
                    </a:lnTo>
                    <a:lnTo>
                      <a:pt x="7" y="25"/>
                    </a:lnTo>
                    <a:lnTo>
                      <a:pt x="11" y="22"/>
                    </a:lnTo>
                    <a:lnTo>
                      <a:pt x="11" y="15"/>
                    </a:lnTo>
                    <a:lnTo>
                      <a:pt x="11" y="8"/>
                    </a:lnTo>
                    <a:lnTo>
                      <a:pt x="7" y="0"/>
                    </a:lnTo>
                    <a:lnTo>
                      <a:pt x="7"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83" name="Freeform 377">
                <a:extLst/>
              </p:cNvPr>
              <p:cNvSpPr>
                <a:spLocks/>
              </p:cNvSpPr>
              <p:nvPr userDrawn="1"/>
            </p:nvSpPr>
            <p:spPr bwMode="gray">
              <a:xfrm>
                <a:off x="1311" y="-2188"/>
                <a:ext cx="24" cy="21"/>
              </a:xfrm>
              <a:custGeom>
                <a:avLst/>
                <a:gdLst>
                  <a:gd name="T0" fmla="*/ 8 w 18"/>
                  <a:gd name="T1" fmla="*/ 0 h 21"/>
                  <a:gd name="T2" fmla="*/ 4 w 18"/>
                  <a:gd name="T3" fmla="*/ 4 h 21"/>
                  <a:gd name="T4" fmla="*/ 0 w 18"/>
                  <a:gd name="T5" fmla="*/ 7 h 21"/>
                  <a:gd name="T6" fmla="*/ 0 w 18"/>
                  <a:gd name="T7" fmla="*/ 11 h 21"/>
                  <a:gd name="T8" fmla="*/ 0 w 18"/>
                  <a:gd name="T9" fmla="*/ 18 h 21"/>
                  <a:gd name="T10" fmla="*/ 4 w 18"/>
                  <a:gd name="T11" fmla="*/ 21 h 21"/>
                  <a:gd name="T12" fmla="*/ 8 w 18"/>
                  <a:gd name="T13" fmla="*/ 21 h 21"/>
                  <a:gd name="T14" fmla="*/ 11 w 18"/>
                  <a:gd name="T15" fmla="*/ 21 h 21"/>
                  <a:gd name="T16" fmla="*/ 15 w 18"/>
                  <a:gd name="T17" fmla="*/ 18 h 21"/>
                  <a:gd name="T18" fmla="*/ 18 w 18"/>
                  <a:gd name="T19" fmla="*/ 11 h 21"/>
                  <a:gd name="T20" fmla="*/ 15 w 18"/>
                  <a:gd name="T21" fmla="*/ 7 h 21"/>
                  <a:gd name="T22" fmla="*/ 11 w 18"/>
                  <a:gd name="T23" fmla="*/ 4 h 21"/>
                  <a:gd name="T24" fmla="*/ 8 w 1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21">
                    <a:moveTo>
                      <a:pt x="8" y="0"/>
                    </a:moveTo>
                    <a:lnTo>
                      <a:pt x="4" y="4"/>
                    </a:lnTo>
                    <a:lnTo>
                      <a:pt x="0" y="7"/>
                    </a:lnTo>
                    <a:lnTo>
                      <a:pt x="0" y="11"/>
                    </a:lnTo>
                    <a:lnTo>
                      <a:pt x="0" y="18"/>
                    </a:lnTo>
                    <a:lnTo>
                      <a:pt x="4" y="21"/>
                    </a:lnTo>
                    <a:lnTo>
                      <a:pt x="8" y="21"/>
                    </a:lnTo>
                    <a:lnTo>
                      <a:pt x="11" y="21"/>
                    </a:lnTo>
                    <a:lnTo>
                      <a:pt x="15" y="18"/>
                    </a:lnTo>
                    <a:lnTo>
                      <a:pt x="18" y="11"/>
                    </a:lnTo>
                    <a:lnTo>
                      <a:pt x="15" y="7"/>
                    </a:lnTo>
                    <a:lnTo>
                      <a:pt x="11" y="4"/>
                    </a:lnTo>
                    <a:lnTo>
                      <a:pt x="8" y="0"/>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84" name="Freeform 378">
                <a:extLst/>
              </p:cNvPr>
              <p:cNvSpPr>
                <a:spLocks/>
              </p:cNvSpPr>
              <p:nvPr userDrawn="1"/>
            </p:nvSpPr>
            <p:spPr bwMode="gray">
              <a:xfrm>
                <a:off x="1301" y="-2864"/>
                <a:ext cx="243" cy="282"/>
              </a:xfrm>
              <a:custGeom>
                <a:avLst/>
                <a:gdLst>
                  <a:gd name="T0" fmla="*/ 42 w 243"/>
                  <a:gd name="T1" fmla="*/ 204 h 282"/>
                  <a:gd name="T2" fmla="*/ 42 w 243"/>
                  <a:gd name="T3" fmla="*/ 218 h 282"/>
                  <a:gd name="T4" fmla="*/ 42 w 243"/>
                  <a:gd name="T5" fmla="*/ 229 h 282"/>
                  <a:gd name="T6" fmla="*/ 28 w 243"/>
                  <a:gd name="T7" fmla="*/ 218 h 282"/>
                  <a:gd name="T8" fmla="*/ 21 w 243"/>
                  <a:gd name="T9" fmla="*/ 225 h 282"/>
                  <a:gd name="T10" fmla="*/ 10 w 243"/>
                  <a:gd name="T11" fmla="*/ 236 h 282"/>
                  <a:gd name="T12" fmla="*/ 10 w 243"/>
                  <a:gd name="T13" fmla="*/ 260 h 282"/>
                  <a:gd name="T14" fmla="*/ 35 w 243"/>
                  <a:gd name="T15" fmla="*/ 268 h 282"/>
                  <a:gd name="T16" fmla="*/ 49 w 243"/>
                  <a:gd name="T17" fmla="*/ 275 h 282"/>
                  <a:gd name="T18" fmla="*/ 70 w 243"/>
                  <a:gd name="T19" fmla="*/ 278 h 282"/>
                  <a:gd name="T20" fmla="*/ 81 w 243"/>
                  <a:gd name="T21" fmla="*/ 264 h 282"/>
                  <a:gd name="T22" fmla="*/ 84 w 243"/>
                  <a:gd name="T23" fmla="*/ 239 h 282"/>
                  <a:gd name="T24" fmla="*/ 106 w 243"/>
                  <a:gd name="T25" fmla="*/ 229 h 282"/>
                  <a:gd name="T26" fmla="*/ 116 w 243"/>
                  <a:gd name="T27" fmla="*/ 208 h 282"/>
                  <a:gd name="T28" fmla="*/ 120 w 243"/>
                  <a:gd name="T29" fmla="*/ 197 h 282"/>
                  <a:gd name="T30" fmla="*/ 113 w 243"/>
                  <a:gd name="T31" fmla="*/ 190 h 282"/>
                  <a:gd name="T32" fmla="*/ 127 w 243"/>
                  <a:gd name="T33" fmla="*/ 179 h 282"/>
                  <a:gd name="T34" fmla="*/ 155 w 243"/>
                  <a:gd name="T35" fmla="*/ 172 h 282"/>
                  <a:gd name="T36" fmla="*/ 162 w 243"/>
                  <a:gd name="T37" fmla="*/ 162 h 282"/>
                  <a:gd name="T38" fmla="*/ 180 w 243"/>
                  <a:gd name="T39" fmla="*/ 144 h 282"/>
                  <a:gd name="T40" fmla="*/ 208 w 243"/>
                  <a:gd name="T41" fmla="*/ 123 h 282"/>
                  <a:gd name="T42" fmla="*/ 225 w 243"/>
                  <a:gd name="T43" fmla="*/ 112 h 282"/>
                  <a:gd name="T44" fmla="*/ 218 w 243"/>
                  <a:gd name="T45" fmla="*/ 105 h 282"/>
                  <a:gd name="T46" fmla="*/ 204 w 243"/>
                  <a:gd name="T47" fmla="*/ 98 h 282"/>
                  <a:gd name="T48" fmla="*/ 211 w 243"/>
                  <a:gd name="T49" fmla="*/ 91 h 282"/>
                  <a:gd name="T50" fmla="*/ 211 w 243"/>
                  <a:gd name="T51" fmla="*/ 84 h 282"/>
                  <a:gd name="T52" fmla="*/ 243 w 243"/>
                  <a:gd name="T53" fmla="*/ 84 h 282"/>
                  <a:gd name="T54" fmla="*/ 232 w 243"/>
                  <a:gd name="T55" fmla="*/ 46 h 282"/>
                  <a:gd name="T56" fmla="*/ 225 w 243"/>
                  <a:gd name="T57" fmla="*/ 28 h 282"/>
                  <a:gd name="T58" fmla="*/ 201 w 243"/>
                  <a:gd name="T59" fmla="*/ 7 h 282"/>
                  <a:gd name="T60" fmla="*/ 183 w 243"/>
                  <a:gd name="T61" fmla="*/ 3 h 282"/>
                  <a:gd name="T62" fmla="*/ 141 w 243"/>
                  <a:gd name="T63" fmla="*/ 0 h 282"/>
                  <a:gd name="T64" fmla="*/ 116 w 243"/>
                  <a:gd name="T65" fmla="*/ 10 h 282"/>
                  <a:gd name="T66" fmla="*/ 95 w 243"/>
                  <a:gd name="T67" fmla="*/ 21 h 282"/>
                  <a:gd name="T68" fmla="*/ 74 w 243"/>
                  <a:gd name="T69" fmla="*/ 35 h 282"/>
                  <a:gd name="T70" fmla="*/ 56 w 243"/>
                  <a:gd name="T71" fmla="*/ 35 h 282"/>
                  <a:gd name="T72" fmla="*/ 49 w 243"/>
                  <a:gd name="T73" fmla="*/ 49 h 282"/>
                  <a:gd name="T74" fmla="*/ 56 w 243"/>
                  <a:gd name="T75" fmla="*/ 77 h 282"/>
                  <a:gd name="T76" fmla="*/ 67 w 243"/>
                  <a:gd name="T77" fmla="*/ 74 h 282"/>
                  <a:gd name="T78" fmla="*/ 88 w 243"/>
                  <a:gd name="T79" fmla="*/ 77 h 282"/>
                  <a:gd name="T80" fmla="*/ 141 w 243"/>
                  <a:gd name="T81" fmla="*/ 84 h 282"/>
                  <a:gd name="T82" fmla="*/ 130 w 243"/>
                  <a:gd name="T83" fmla="*/ 91 h 282"/>
                  <a:gd name="T84" fmla="*/ 109 w 243"/>
                  <a:gd name="T85" fmla="*/ 98 h 282"/>
                  <a:gd name="T86" fmla="*/ 88 w 243"/>
                  <a:gd name="T87" fmla="*/ 120 h 282"/>
                  <a:gd name="T88" fmla="*/ 84 w 243"/>
                  <a:gd name="T89" fmla="*/ 144 h 282"/>
                  <a:gd name="T90" fmla="*/ 74 w 243"/>
                  <a:gd name="T91" fmla="*/ 127 h 282"/>
                  <a:gd name="T92" fmla="*/ 60 w 243"/>
                  <a:gd name="T93" fmla="*/ 116 h 282"/>
                  <a:gd name="T94" fmla="*/ 60 w 243"/>
                  <a:gd name="T95" fmla="*/ 137 h 282"/>
                  <a:gd name="T96" fmla="*/ 53 w 243"/>
                  <a:gd name="T97" fmla="*/ 172 h 282"/>
                  <a:gd name="T98" fmla="*/ 70 w 243"/>
                  <a:gd name="T99" fmla="*/ 172 h 282"/>
                  <a:gd name="T100" fmla="*/ 56 w 243"/>
                  <a:gd name="T101" fmla="*/ 183 h 282"/>
                  <a:gd name="T102" fmla="*/ 42 w 243"/>
                  <a:gd name="T103" fmla="*/ 183 h 282"/>
                  <a:gd name="T104" fmla="*/ 28 w 243"/>
                  <a:gd name="T105" fmla="*/ 20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43" h="282">
                    <a:moveTo>
                      <a:pt x="28" y="208"/>
                    </a:moveTo>
                    <a:lnTo>
                      <a:pt x="39" y="204"/>
                    </a:lnTo>
                    <a:lnTo>
                      <a:pt x="39" y="204"/>
                    </a:lnTo>
                    <a:lnTo>
                      <a:pt x="39" y="201"/>
                    </a:lnTo>
                    <a:lnTo>
                      <a:pt x="42" y="204"/>
                    </a:lnTo>
                    <a:lnTo>
                      <a:pt x="42" y="204"/>
                    </a:lnTo>
                    <a:lnTo>
                      <a:pt x="42" y="208"/>
                    </a:lnTo>
                    <a:lnTo>
                      <a:pt x="39" y="208"/>
                    </a:lnTo>
                    <a:lnTo>
                      <a:pt x="39" y="211"/>
                    </a:lnTo>
                    <a:lnTo>
                      <a:pt x="39" y="211"/>
                    </a:lnTo>
                    <a:lnTo>
                      <a:pt x="39" y="215"/>
                    </a:lnTo>
                    <a:lnTo>
                      <a:pt x="42" y="218"/>
                    </a:lnTo>
                    <a:lnTo>
                      <a:pt x="42" y="218"/>
                    </a:lnTo>
                    <a:lnTo>
                      <a:pt x="42" y="222"/>
                    </a:lnTo>
                    <a:lnTo>
                      <a:pt x="46" y="225"/>
                    </a:lnTo>
                    <a:lnTo>
                      <a:pt x="46" y="229"/>
                    </a:lnTo>
                    <a:lnTo>
                      <a:pt x="46" y="229"/>
                    </a:lnTo>
                    <a:lnTo>
                      <a:pt x="42" y="229"/>
                    </a:lnTo>
                    <a:lnTo>
                      <a:pt x="42" y="229"/>
                    </a:lnTo>
                    <a:lnTo>
                      <a:pt x="39" y="229"/>
                    </a:lnTo>
                    <a:lnTo>
                      <a:pt x="35" y="229"/>
                    </a:lnTo>
                    <a:lnTo>
                      <a:pt x="32" y="225"/>
                    </a:lnTo>
                    <a:lnTo>
                      <a:pt x="28" y="218"/>
                    </a:lnTo>
                    <a:lnTo>
                      <a:pt x="28" y="218"/>
                    </a:lnTo>
                    <a:lnTo>
                      <a:pt x="25" y="218"/>
                    </a:lnTo>
                    <a:lnTo>
                      <a:pt x="21" y="218"/>
                    </a:lnTo>
                    <a:lnTo>
                      <a:pt x="21" y="218"/>
                    </a:lnTo>
                    <a:lnTo>
                      <a:pt x="18" y="225"/>
                    </a:lnTo>
                    <a:lnTo>
                      <a:pt x="21" y="225"/>
                    </a:lnTo>
                    <a:lnTo>
                      <a:pt x="21" y="225"/>
                    </a:lnTo>
                    <a:lnTo>
                      <a:pt x="25" y="229"/>
                    </a:lnTo>
                    <a:lnTo>
                      <a:pt x="25" y="229"/>
                    </a:lnTo>
                    <a:lnTo>
                      <a:pt x="21" y="232"/>
                    </a:lnTo>
                    <a:lnTo>
                      <a:pt x="18" y="232"/>
                    </a:lnTo>
                    <a:lnTo>
                      <a:pt x="14" y="232"/>
                    </a:lnTo>
                    <a:lnTo>
                      <a:pt x="10" y="236"/>
                    </a:lnTo>
                    <a:lnTo>
                      <a:pt x="3" y="239"/>
                    </a:lnTo>
                    <a:lnTo>
                      <a:pt x="0" y="250"/>
                    </a:lnTo>
                    <a:lnTo>
                      <a:pt x="0" y="250"/>
                    </a:lnTo>
                    <a:lnTo>
                      <a:pt x="0" y="253"/>
                    </a:lnTo>
                    <a:lnTo>
                      <a:pt x="3" y="257"/>
                    </a:lnTo>
                    <a:lnTo>
                      <a:pt x="10" y="260"/>
                    </a:lnTo>
                    <a:lnTo>
                      <a:pt x="18" y="264"/>
                    </a:lnTo>
                    <a:lnTo>
                      <a:pt x="18" y="264"/>
                    </a:lnTo>
                    <a:lnTo>
                      <a:pt x="21" y="268"/>
                    </a:lnTo>
                    <a:lnTo>
                      <a:pt x="25" y="268"/>
                    </a:lnTo>
                    <a:lnTo>
                      <a:pt x="28" y="271"/>
                    </a:lnTo>
                    <a:lnTo>
                      <a:pt x="35" y="268"/>
                    </a:lnTo>
                    <a:lnTo>
                      <a:pt x="35" y="268"/>
                    </a:lnTo>
                    <a:lnTo>
                      <a:pt x="39" y="268"/>
                    </a:lnTo>
                    <a:lnTo>
                      <a:pt x="42" y="268"/>
                    </a:lnTo>
                    <a:lnTo>
                      <a:pt x="46" y="271"/>
                    </a:lnTo>
                    <a:lnTo>
                      <a:pt x="49" y="275"/>
                    </a:lnTo>
                    <a:lnTo>
                      <a:pt x="49" y="275"/>
                    </a:lnTo>
                    <a:lnTo>
                      <a:pt x="49" y="278"/>
                    </a:lnTo>
                    <a:lnTo>
                      <a:pt x="53" y="278"/>
                    </a:lnTo>
                    <a:lnTo>
                      <a:pt x="53" y="282"/>
                    </a:lnTo>
                    <a:lnTo>
                      <a:pt x="60" y="282"/>
                    </a:lnTo>
                    <a:lnTo>
                      <a:pt x="63" y="282"/>
                    </a:lnTo>
                    <a:lnTo>
                      <a:pt x="70" y="278"/>
                    </a:lnTo>
                    <a:lnTo>
                      <a:pt x="74" y="278"/>
                    </a:lnTo>
                    <a:lnTo>
                      <a:pt x="74" y="275"/>
                    </a:lnTo>
                    <a:lnTo>
                      <a:pt x="77" y="275"/>
                    </a:lnTo>
                    <a:lnTo>
                      <a:pt x="81" y="271"/>
                    </a:lnTo>
                    <a:lnTo>
                      <a:pt x="81" y="264"/>
                    </a:lnTo>
                    <a:lnTo>
                      <a:pt x="81" y="264"/>
                    </a:lnTo>
                    <a:lnTo>
                      <a:pt x="81" y="257"/>
                    </a:lnTo>
                    <a:lnTo>
                      <a:pt x="81" y="253"/>
                    </a:lnTo>
                    <a:lnTo>
                      <a:pt x="77" y="250"/>
                    </a:lnTo>
                    <a:lnTo>
                      <a:pt x="81" y="246"/>
                    </a:lnTo>
                    <a:lnTo>
                      <a:pt x="81" y="243"/>
                    </a:lnTo>
                    <a:lnTo>
                      <a:pt x="84" y="239"/>
                    </a:lnTo>
                    <a:lnTo>
                      <a:pt x="84" y="236"/>
                    </a:lnTo>
                    <a:lnTo>
                      <a:pt x="92" y="239"/>
                    </a:lnTo>
                    <a:lnTo>
                      <a:pt x="92" y="236"/>
                    </a:lnTo>
                    <a:lnTo>
                      <a:pt x="95" y="236"/>
                    </a:lnTo>
                    <a:lnTo>
                      <a:pt x="102" y="232"/>
                    </a:lnTo>
                    <a:lnTo>
                      <a:pt x="106" y="229"/>
                    </a:lnTo>
                    <a:lnTo>
                      <a:pt x="109" y="218"/>
                    </a:lnTo>
                    <a:lnTo>
                      <a:pt x="109" y="218"/>
                    </a:lnTo>
                    <a:lnTo>
                      <a:pt x="113" y="218"/>
                    </a:lnTo>
                    <a:lnTo>
                      <a:pt x="116" y="215"/>
                    </a:lnTo>
                    <a:lnTo>
                      <a:pt x="116" y="211"/>
                    </a:lnTo>
                    <a:lnTo>
                      <a:pt x="116" y="208"/>
                    </a:lnTo>
                    <a:lnTo>
                      <a:pt x="120" y="208"/>
                    </a:lnTo>
                    <a:lnTo>
                      <a:pt x="123" y="204"/>
                    </a:lnTo>
                    <a:lnTo>
                      <a:pt x="127" y="204"/>
                    </a:lnTo>
                    <a:lnTo>
                      <a:pt x="127" y="201"/>
                    </a:lnTo>
                    <a:lnTo>
                      <a:pt x="123" y="201"/>
                    </a:lnTo>
                    <a:lnTo>
                      <a:pt x="120" y="197"/>
                    </a:lnTo>
                    <a:lnTo>
                      <a:pt x="116" y="197"/>
                    </a:lnTo>
                    <a:lnTo>
                      <a:pt x="113" y="197"/>
                    </a:lnTo>
                    <a:lnTo>
                      <a:pt x="113" y="197"/>
                    </a:lnTo>
                    <a:lnTo>
                      <a:pt x="113" y="194"/>
                    </a:lnTo>
                    <a:lnTo>
                      <a:pt x="113" y="190"/>
                    </a:lnTo>
                    <a:lnTo>
                      <a:pt x="113" y="190"/>
                    </a:lnTo>
                    <a:lnTo>
                      <a:pt x="120" y="190"/>
                    </a:lnTo>
                    <a:lnTo>
                      <a:pt x="120" y="190"/>
                    </a:lnTo>
                    <a:lnTo>
                      <a:pt x="123" y="190"/>
                    </a:lnTo>
                    <a:lnTo>
                      <a:pt x="123" y="186"/>
                    </a:lnTo>
                    <a:lnTo>
                      <a:pt x="127" y="183"/>
                    </a:lnTo>
                    <a:lnTo>
                      <a:pt x="127" y="179"/>
                    </a:lnTo>
                    <a:lnTo>
                      <a:pt x="130" y="179"/>
                    </a:lnTo>
                    <a:lnTo>
                      <a:pt x="134" y="176"/>
                    </a:lnTo>
                    <a:lnTo>
                      <a:pt x="137" y="172"/>
                    </a:lnTo>
                    <a:lnTo>
                      <a:pt x="141" y="172"/>
                    </a:lnTo>
                    <a:lnTo>
                      <a:pt x="148" y="169"/>
                    </a:lnTo>
                    <a:lnTo>
                      <a:pt x="155" y="172"/>
                    </a:lnTo>
                    <a:lnTo>
                      <a:pt x="155" y="172"/>
                    </a:lnTo>
                    <a:lnTo>
                      <a:pt x="158" y="169"/>
                    </a:lnTo>
                    <a:lnTo>
                      <a:pt x="162" y="165"/>
                    </a:lnTo>
                    <a:lnTo>
                      <a:pt x="162" y="165"/>
                    </a:lnTo>
                    <a:lnTo>
                      <a:pt x="162" y="162"/>
                    </a:lnTo>
                    <a:lnTo>
                      <a:pt x="162" y="162"/>
                    </a:lnTo>
                    <a:lnTo>
                      <a:pt x="165" y="158"/>
                    </a:lnTo>
                    <a:lnTo>
                      <a:pt x="169" y="158"/>
                    </a:lnTo>
                    <a:lnTo>
                      <a:pt x="176" y="148"/>
                    </a:lnTo>
                    <a:lnTo>
                      <a:pt x="173" y="144"/>
                    </a:lnTo>
                    <a:lnTo>
                      <a:pt x="173" y="144"/>
                    </a:lnTo>
                    <a:lnTo>
                      <a:pt x="180" y="144"/>
                    </a:lnTo>
                    <a:lnTo>
                      <a:pt x="183" y="141"/>
                    </a:lnTo>
                    <a:lnTo>
                      <a:pt x="194" y="134"/>
                    </a:lnTo>
                    <a:lnTo>
                      <a:pt x="194" y="134"/>
                    </a:lnTo>
                    <a:lnTo>
                      <a:pt x="197" y="130"/>
                    </a:lnTo>
                    <a:lnTo>
                      <a:pt x="201" y="127"/>
                    </a:lnTo>
                    <a:lnTo>
                      <a:pt x="208" y="123"/>
                    </a:lnTo>
                    <a:lnTo>
                      <a:pt x="222" y="120"/>
                    </a:lnTo>
                    <a:lnTo>
                      <a:pt x="222" y="120"/>
                    </a:lnTo>
                    <a:lnTo>
                      <a:pt x="225" y="120"/>
                    </a:lnTo>
                    <a:lnTo>
                      <a:pt x="225" y="116"/>
                    </a:lnTo>
                    <a:lnTo>
                      <a:pt x="229" y="116"/>
                    </a:lnTo>
                    <a:lnTo>
                      <a:pt x="225" y="112"/>
                    </a:lnTo>
                    <a:lnTo>
                      <a:pt x="211" y="112"/>
                    </a:lnTo>
                    <a:lnTo>
                      <a:pt x="211" y="112"/>
                    </a:lnTo>
                    <a:lnTo>
                      <a:pt x="211" y="109"/>
                    </a:lnTo>
                    <a:lnTo>
                      <a:pt x="211" y="109"/>
                    </a:lnTo>
                    <a:lnTo>
                      <a:pt x="215" y="105"/>
                    </a:lnTo>
                    <a:lnTo>
                      <a:pt x="218" y="105"/>
                    </a:lnTo>
                    <a:lnTo>
                      <a:pt x="218" y="105"/>
                    </a:lnTo>
                    <a:lnTo>
                      <a:pt x="218" y="102"/>
                    </a:lnTo>
                    <a:lnTo>
                      <a:pt x="215" y="102"/>
                    </a:lnTo>
                    <a:lnTo>
                      <a:pt x="204" y="102"/>
                    </a:lnTo>
                    <a:lnTo>
                      <a:pt x="204" y="98"/>
                    </a:lnTo>
                    <a:lnTo>
                      <a:pt x="204" y="98"/>
                    </a:lnTo>
                    <a:lnTo>
                      <a:pt x="208" y="95"/>
                    </a:lnTo>
                    <a:lnTo>
                      <a:pt x="208" y="95"/>
                    </a:lnTo>
                    <a:lnTo>
                      <a:pt x="211" y="95"/>
                    </a:lnTo>
                    <a:lnTo>
                      <a:pt x="211" y="95"/>
                    </a:lnTo>
                    <a:lnTo>
                      <a:pt x="215" y="95"/>
                    </a:lnTo>
                    <a:lnTo>
                      <a:pt x="211" y="91"/>
                    </a:lnTo>
                    <a:lnTo>
                      <a:pt x="211" y="91"/>
                    </a:lnTo>
                    <a:lnTo>
                      <a:pt x="208" y="91"/>
                    </a:lnTo>
                    <a:lnTo>
                      <a:pt x="208" y="88"/>
                    </a:lnTo>
                    <a:lnTo>
                      <a:pt x="208" y="84"/>
                    </a:lnTo>
                    <a:lnTo>
                      <a:pt x="208" y="84"/>
                    </a:lnTo>
                    <a:lnTo>
                      <a:pt x="211" y="84"/>
                    </a:lnTo>
                    <a:lnTo>
                      <a:pt x="215" y="84"/>
                    </a:lnTo>
                    <a:lnTo>
                      <a:pt x="218" y="84"/>
                    </a:lnTo>
                    <a:lnTo>
                      <a:pt x="222" y="88"/>
                    </a:lnTo>
                    <a:lnTo>
                      <a:pt x="225" y="88"/>
                    </a:lnTo>
                    <a:lnTo>
                      <a:pt x="232" y="88"/>
                    </a:lnTo>
                    <a:lnTo>
                      <a:pt x="243" y="84"/>
                    </a:lnTo>
                    <a:lnTo>
                      <a:pt x="236" y="70"/>
                    </a:lnTo>
                    <a:lnTo>
                      <a:pt x="232" y="70"/>
                    </a:lnTo>
                    <a:lnTo>
                      <a:pt x="229" y="67"/>
                    </a:lnTo>
                    <a:lnTo>
                      <a:pt x="229" y="60"/>
                    </a:lnTo>
                    <a:lnTo>
                      <a:pt x="229" y="56"/>
                    </a:lnTo>
                    <a:lnTo>
                      <a:pt x="232" y="46"/>
                    </a:lnTo>
                    <a:lnTo>
                      <a:pt x="232" y="39"/>
                    </a:lnTo>
                    <a:lnTo>
                      <a:pt x="229" y="31"/>
                    </a:lnTo>
                    <a:lnTo>
                      <a:pt x="225" y="31"/>
                    </a:lnTo>
                    <a:lnTo>
                      <a:pt x="222" y="28"/>
                    </a:lnTo>
                    <a:lnTo>
                      <a:pt x="222" y="31"/>
                    </a:lnTo>
                    <a:lnTo>
                      <a:pt x="225" y="28"/>
                    </a:lnTo>
                    <a:lnTo>
                      <a:pt x="222" y="24"/>
                    </a:lnTo>
                    <a:lnTo>
                      <a:pt x="218" y="21"/>
                    </a:lnTo>
                    <a:lnTo>
                      <a:pt x="215" y="17"/>
                    </a:lnTo>
                    <a:lnTo>
                      <a:pt x="211" y="10"/>
                    </a:lnTo>
                    <a:lnTo>
                      <a:pt x="208" y="7"/>
                    </a:lnTo>
                    <a:lnTo>
                      <a:pt x="201" y="7"/>
                    </a:lnTo>
                    <a:lnTo>
                      <a:pt x="197" y="7"/>
                    </a:lnTo>
                    <a:lnTo>
                      <a:pt x="190" y="7"/>
                    </a:lnTo>
                    <a:lnTo>
                      <a:pt x="190" y="7"/>
                    </a:lnTo>
                    <a:lnTo>
                      <a:pt x="183" y="14"/>
                    </a:lnTo>
                    <a:lnTo>
                      <a:pt x="183" y="3"/>
                    </a:lnTo>
                    <a:lnTo>
                      <a:pt x="183" y="3"/>
                    </a:lnTo>
                    <a:lnTo>
                      <a:pt x="176" y="3"/>
                    </a:lnTo>
                    <a:lnTo>
                      <a:pt x="169" y="3"/>
                    </a:lnTo>
                    <a:lnTo>
                      <a:pt x="158" y="0"/>
                    </a:lnTo>
                    <a:lnTo>
                      <a:pt x="151" y="0"/>
                    </a:lnTo>
                    <a:lnTo>
                      <a:pt x="148" y="0"/>
                    </a:lnTo>
                    <a:lnTo>
                      <a:pt x="141" y="0"/>
                    </a:lnTo>
                    <a:lnTo>
                      <a:pt x="134" y="0"/>
                    </a:lnTo>
                    <a:lnTo>
                      <a:pt x="130" y="3"/>
                    </a:lnTo>
                    <a:lnTo>
                      <a:pt x="127" y="3"/>
                    </a:lnTo>
                    <a:lnTo>
                      <a:pt x="127" y="14"/>
                    </a:lnTo>
                    <a:lnTo>
                      <a:pt x="123" y="7"/>
                    </a:lnTo>
                    <a:lnTo>
                      <a:pt x="116" y="10"/>
                    </a:lnTo>
                    <a:lnTo>
                      <a:pt x="109" y="14"/>
                    </a:lnTo>
                    <a:lnTo>
                      <a:pt x="106" y="17"/>
                    </a:lnTo>
                    <a:lnTo>
                      <a:pt x="106" y="17"/>
                    </a:lnTo>
                    <a:lnTo>
                      <a:pt x="102" y="28"/>
                    </a:lnTo>
                    <a:lnTo>
                      <a:pt x="99" y="21"/>
                    </a:lnTo>
                    <a:lnTo>
                      <a:pt x="95" y="21"/>
                    </a:lnTo>
                    <a:lnTo>
                      <a:pt x="92" y="24"/>
                    </a:lnTo>
                    <a:lnTo>
                      <a:pt x="88" y="28"/>
                    </a:lnTo>
                    <a:lnTo>
                      <a:pt x="81" y="28"/>
                    </a:lnTo>
                    <a:lnTo>
                      <a:pt x="77" y="28"/>
                    </a:lnTo>
                    <a:lnTo>
                      <a:pt x="74" y="31"/>
                    </a:lnTo>
                    <a:lnTo>
                      <a:pt x="74" y="35"/>
                    </a:lnTo>
                    <a:lnTo>
                      <a:pt x="74" y="35"/>
                    </a:lnTo>
                    <a:lnTo>
                      <a:pt x="70" y="46"/>
                    </a:lnTo>
                    <a:lnTo>
                      <a:pt x="70" y="46"/>
                    </a:lnTo>
                    <a:lnTo>
                      <a:pt x="63" y="42"/>
                    </a:lnTo>
                    <a:lnTo>
                      <a:pt x="60" y="39"/>
                    </a:lnTo>
                    <a:lnTo>
                      <a:pt x="56" y="35"/>
                    </a:lnTo>
                    <a:lnTo>
                      <a:pt x="53" y="39"/>
                    </a:lnTo>
                    <a:lnTo>
                      <a:pt x="49" y="42"/>
                    </a:lnTo>
                    <a:lnTo>
                      <a:pt x="46" y="46"/>
                    </a:lnTo>
                    <a:lnTo>
                      <a:pt x="46" y="46"/>
                    </a:lnTo>
                    <a:lnTo>
                      <a:pt x="46" y="46"/>
                    </a:lnTo>
                    <a:lnTo>
                      <a:pt x="49" y="49"/>
                    </a:lnTo>
                    <a:lnTo>
                      <a:pt x="46" y="56"/>
                    </a:lnTo>
                    <a:lnTo>
                      <a:pt x="46" y="56"/>
                    </a:lnTo>
                    <a:lnTo>
                      <a:pt x="46" y="60"/>
                    </a:lnTo>
                    <a:lnTo>
                      <a:pt x="46" y="67"/>
                    </a:lnTo>
                    <a:lnTo>
                      <a:pt x="56" y="77"/>
                    </a:lnTo>
                    <a:lnTo>
                      <a:pt x="56" y="77"/>
                    </a:lnTo>
                    <a:lnTo>
                      <a:pt x="60" y="77"/>
                    </a:lnTo>
                    <a:lnTo>
                      <a:pt x="60" y="77"/>
                    </a:lnTo>
                    <a:lnTo>
                      <a:pt x="63" y="74"/>
                    </a:lnTo>
                    <a:lnTo>
                      <a:pt x="63" y="74"/>
                    </a:lnTo>
                    <a:lnTo>
                      <a:pt x="67" y="74"/>
                    </a:lnTo>
                    <a:lnTo>
                      <a:pt x="67" y="74"/>
                    </a:lnTo>
                    <a:lnTo>
                      <a:pt x="70" y="74"/>
                    </a:lnTo>
                    <a:lnTo>
                      <a:pt x="74" y="77"/>
                    </a:lnTo>
                    <a:lnTo>
                      <a:pt x="74" y="77"/>
                    </a:lnTo>
                    <a:lnTo>
                      <a:pt x="81" y="77"/>
                    </a:lnTo>
                    <a:lnTo>
                      <a:pt x="84" y="77"/>
                    </a:lnTo>
                    <a:lnTo>
                      <a:pt x="88" y="77"/>
                    </a:lnTo>
                    <a:lnTo>
                      <a:pt x="92" y="77"/>
                    </a:lnTo>
                    <a:lnTo>
                      <a:pt x="95" y="81"/>
                    </a:lnTo>
                    <a:lnTo>
                      <a:pt x="99" y="84"/>
                    </a:lnTo>
                    <a:lnTo>
                      <a:pt x="137" y="81"/>
                    </a:lnTo>
                    <a:lnTo>
                      <a:pt x="141" y="81"/>
                    </a:lnTo>
                    <a:lnTo>
                      <a:pt x="141" y="84"/>
                    </a:lnTo>
                    <a:lnTo>
                      <a:pt x="137" y="84"/>
                    </a:lnTo>
                    <a:lnTo>
                      <a:pt x="137" y="88"/>
                    </a:lnTo>
                    <a:lnTo>
                      <a:pt x="134" y="88"/>
                    </a:lnTo>
                    <a:lnTo>
                      <a:pt x="137" y="91"/>
                    </a:lnTo>
                    <a:lnTo>
                      <a:pt x="134" y="91"/>
                    </a:lnTo>
                    <a:lnTo>
                      <a:pt x="130" y="91"/>
                    </a:lnTo>
                    <a:lnTo>
                      <a:pt x="127" y="95"/>
                    </a:lnTo>
                    <a:lnTo>
                      <a:pt x="123" y="98"/>
                    </a:lnTo>
                    <a:lnTo>
                      <a:pt x="123" y="98"/>
                    </a:lnTo>
                    <a:lnTo>
                      <a:pt x="120" y="102"/>
                    </a:lnTo>
                    <a:lnTo>
                      <a:pt x="116" y="102"/>
                    </a:lnTo>
                    <a:lnTo>
                      <a:pt x="109" y="98"/>
                    </a:lnTo>
                    <a:lnTo>
                      <a:pt x="92" y="102"/>
                    </a:lnTo>
                    <a:lnTo>
                      <a:pt x="92" y="102"/>
                    </a:lnTo>
                    <a:lnTo>
                      <a:pt x="92" y="105"/>
                    </a:lnTo>
                    <a:lnTo>
                      <a:pt x="88" y="112"/>
                    </a:lnTo>
                    <a:lnTo>
                      <a:pt x="88" y="112"/>
                    </a:lnTo>
                    <a:lnTo>
                      <a:pt x="88" y="120"/>
                    </a:lnTo>
                    <a:lnTo>
                      <a:pt x="84" y="123"/>
                    </a:lnTo>
                    <a:lnTo>
                      <a:pt x="84" y="127"/>
                    </a:lnTo>
                    <a:lnTo>
                      <a:pt x="84" y="134"/>
                    </a:lnTo>
                    <a:lnTo>
                      <a:pt x="84" y="141"/>
                    </a:lnTo>
                    <a:lnTo>
                      <a:pt x="84" y="144"/>
                    </a:lnTo>
                    <a:lnTo>
                      <a:pt x="84" y="144"/>
                    </a:lnTo>
                    <a:lnTo>
                      <a:pt x="81" y="148"/>
                    </a:lnTo>
                    <a:lnTo>
                      <a:pt x="81" y="151"/>
                    </a:lnTo>
                    <a:lnTo>
                      <a:pt x="77" y="151"/>
                    </a:lnTo>
                    <a:lnTo>
                      <a:pt x="77" y="148"/>
                    </a:lnTo>
                    <a:lnTo>
                      <a:pt x="74" y="127"/>
                    </a:lnTo>
                    <a:lnTo>
                      <a:pt x="74" y="127"/>
                    </a:lnTo>
                    <a:lnTo>
                      <a:pt x="74" y="123"/>
                    </a:lnTo>
                    <a:lnTo>
                      <a:pt x="70" y="120"/>
                    </a:lnTo>
                    <a:lnTo>
                      <a:pt x="67" y="116"/>
                    </a:lnTo>
                    <a:lnTo>
                      <a:pt x="63" y="112"/>
                    </a:lnTo>
                    <a:lnTo>
                      <a:pt x="63" y="112"/>
                    </a:lnTo>
                    <a:lnTo>
                      <a:pt x="60" y="116"/>
                    </a:lnTo>
                    <a:lnTo>
                      <a:pt x="56" y="116"/>
                    </a:lnTo>
                    <a:lnTo>
                      <a:pt x="53" y="123"/>
                    </a:lnTo>
                    <a:lnTo>
                      <a:pt x="53" y="123"/>
                    </a:lnTo>
                    <a:lnTo>
                      <a:pt x="56" y="130"/>
                    </a:lnTo>
                    <a:lnTo>
                      <a:pt x="60" y="137"/>
                    </a:lnTo>
                    <a:lnTo>
                      <a:pt x="60" y="137"/>
                    </a:lnTo>
                    <a:lnTo>
                      <a:pt x="63" y="141"/>
                    </a:lnTo>
                    <a:lnTo>
                      <a:pt x="63" y="144"/>
                    </a:lnTo>
                    <a:lnTo>
                      <a:pt x="60" y="148"/>
                    </a:lnTo>
                    <a:lnTo>
                      <a:pt x="56" y="151"/>
                    </a:lnTo>
                    <a:lnTo>
                      <a:pt x="53" y="172"/>
                    </a:lnTo>
                    <a:lnTo>
                      <a:pt x="53" y="172"/>
                    </a:lnTo>
                    <a:lnTo>
                      <a:pt x="56" y="172"/>
                    </a:lnTo>
                    <a:lnTo>
                      <a:pt x="63" y="172"/>
                    </a:lnTo>
                    <a:lnTo>
                      <a:pt x="67" y="172"/>
                    </a:lnTo>
                    <a:lnTo>
                      <a:pt x="67" y="172"/>
                    </a:lnTo>
                    <a:lnTo>
                      <a:pt x="70" y="172"/>
                    </a:lnTo>
                    <a:lnTo>
                      <a:pt x="70" y="172"/>
                    </a:lnTo>
                    <a:lnTo>
                      <a:pt x="74" y="172"/>
                    </a:lnTo>
                    <a:lnTo>
                      <a:pt x="70" y="176"/>
                    </a:lnTo>
                    <a:lnTo>
                      <a:pt x="67" y="176"/>
                    </a:lnTo>
                    <a:lnTo>
                      <a:pt x="67" y="179"/>
                    </a:lnTo>
                    <a:lnTo>
                      <a:pt x="60" y="179"/>
                    </a:lnTo>
                    <a:lnTo>
                      <a:pt x="56" y="183"/>
                    </a:lnTo>
                    <a:lnTo>
                      <a:pt x="53" y="186"/>
                    </a:lnTo>
                    <a:lnTo>
                      <a:pt x="46" y="186"/>
                    </a:lnTo>
                    <a:lnTo>
                      <a:pt x="42" y="186"/>
                    </a:lnTo>
                    <a:lnTo>
                      <a:pt x="42" y="186"/>
                    </a:lnTo>
                    <a:lnTo>
                      <a:pt x="42" y="183"/>
                    </a:lnTo>
                    <a:lnTo>
                      <a:pt x="42" y="183"/>
                    </a:lnTo>
                    <a:lnTo>
                      <a:pt x="39" y="183"/>
                    </a:lnTo>
                    <a:lnTo>
                      <a:pt x="35" y="186"/>
                    </a:lnTo>
                    <a:lnTo>
                      <a:pt x="32" y="194"/>
                    </a:lnTo>
                    <a:lnTo>
                      <a:pt x="32" y="197"/>
                    </a:lnTo>
                    <a:lnTo>
                      <a:pt x="28" y="197"/>
                    </a:lnTo>
                    <a:lnTo>
                      <a:pt x="28" y="201"/>
                    </a:lnTo>
                    <a:lnTo>
                      <a:pt x="25" y="204"/>
                    </a:lnTo>
                    <a:lnTo>
                      <a:pt x="28" y="208"/>
                    </a:lnTo>
                    <a:lnTo>
                      <a:pt x="28" y="208"/>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grpSp>
        <p:sp>
          <p:nvSpPr>
            <p:cNvPr id="146" name="Freeform 379">
              <a:extLst/>
            </p:cNvPr>
            <p:cNvSpPr>
              <a:spLocks noEditPoints="1"/>
            </p:cNvSpPr>
            <p:nvPr userDrawn="1"/>
          </p:nvSpPr>
          <p:spPr bwMode="gray">
            <a:xfrm>
              <a:off x="385" y="1639"/>
              <a:ext cx="895" cy="1053"/>
            </a:xfrm>
            <a:custGeom>
              <a:avLst/>
              <a:gdLst>
                <a:gd name="T0" fmla="*/ 388 w 927"/>
                <a:gd name="T1" fmla="*/ 521 h 1067"/>
                <a:gd name="T2" fmla="*/ 377 w 927"/>
                <a:gd name="T3" fmla="*/ 595 h 1067"/>
                <a:gd name="T4" fmla="*/ 416 w 927"/>
                <a:gd name="T5" fmla="*/ 715 h 1067"/>
                <a:gd name="T6" fmla="*/ 409 w 927"/>
                <a:gd name="T7" fmla="*/ 859 h 1067"/>
                <a:gd name="T8" fmla="*/ 535 w 927"/>
                <a:gd name="T9" fmla="*/ 1057 h 1067"/>
                <a:gd name="T10" fmla="*/ 655 w 927"/>
                <a:gd name="T11" fmla="*/ 979 h 1067"/>
                <a:gd name="T12" fmla="*/ 698 w 927"/>
                <a:gd name="T13" fmla="*/ 916 h 1067"/>
                <a:gd name="T14" fmla="*/ 757 w 927"/>
                <a:gd name="T15" fmla="*/ 799 h 1067"/>
                <a:gd name="T16" fmla="*/ 757 w 927"/>
                <a:gd name="T17" fmla="*/ 662 h 1067"/>
                <a:gd name="T18" fmla="*/ 909 w 927"/>
                <a:gd name="T19" fmla="*/ 436 h 1067"/>
                <a:gd name="T20" fmla="*/ 810 w 927"/>
                <a:gd name="T21" fmla="*/ 384 h 1067"/>
                <a:gd name="T22" fmla="*/ 754 w 927"/>
                <a:gd name="T23" fmla="*/ 296 h 1067"/>
                <a:gd name="T24" fmla="*/ 659 w 927"/>
                <a:gd name="T25" fmla="*/ 105 h 1067"/>
                <a:gd name="T26" fmla="*/ 514 w 927"/>
                <a:gd name="T27" fmla="*/ 95 h 1067"/>
                <a:gd name="T28" fmla="*/ 416 w 927"/>
                <a:gd name="T29" fmla="*/ 74 h 1067"/>
                <a:gd name="T30" fmla="*/ 391 w 927"/>
                <a:gd name="T31" fmla="*/ 42 h 1067"/>
                <a:gd name="T32" fmla="*/ 296 w 927"/>
                <a:gd name="T33" fmla="*/ 10 h 1067"/>
                <a:gd name="T34" fmla="*/ 155 w 927"/>
                <a:gd name="T35" fmla="*/ 24 h 1067"/>
                <a:gd name="T36" fmla="*/ 70 w 927"/>
                <a:gd name="T37" fmla="*/ 148 h 1067"/>
                <a:gd name="T38" fmla="*/ 7 w 927"/>
                <a:gd name="T39" fmla="*/ 250 h 1067"/>
                <a:gd name="T40" fmla="*/ 0 w 927"/>
                <a:gd name="T41" fmla="*/ 341 h 1067"/>
                <a:gd name="T42" fmla="*/ 63 w 927"/>
                <a:gd name="T43" fmla="*/ 422 h 1067"/>
                <a:gd name="T44" fmla="*/ 233 w 927"/>
                <a:gd name="T45" fmla="*/ 486 h 1067"/>
                <a:gd name="T46" fmla="*/ 380 w 927"/>
                <a:gd name="T47" fmla="*/ 447 h 1067"/>
                <a:gd name="T48" fmla="*/ 669 w 927"/>
                <a:gd name="T49" fmla="*/ 884 h 1067"/>
                <a:gd name="T50" fmla="*/ 620 w 927"/>
                <a:gd name="T51" fmla="*/ 863 h 1067"/>
                <a:gd name="T52" fmla="*/ 426 w 927"/>
                <a:gd name="T53" fmla="*/ 433 h 1067"/>
                <a:gd name="T54" fmla="*/ 511 w 927"/>
                <a:gd name="T55" fmla="*/ 789 h 1067"/>
                <a:gd name="T56" fmla="*/ 447 w 927"/>
                <a:gd name="T57" fmla="*/ 599 h 1067"/>
                <a:gd name="T58" fmla="*/ 433 w 927"/>
                <a:gd name="T59" fmla="*/ 570 h 1067"/>
                <a:gd name="T60" fmla="*/ 553 w 927"/>
                <a:gd name="T61" fmla="*/ 803 h 1067"/>
                <a:gd name="T62" fmla="*/ 592 w 927"/>
                <a:gd name="T63" fmla="*/ 806 h 1067"/>
                <a:gd name="T64" fmla="*/ 659 w 927"/>
                <a:gd name="T65" fmla="*/ 577 h 1067"/>
                <a:gd name="T66" fmla="*/ 497 w 927"/>
                <a:gd name="T67" fmla="*/ 447 h 1067"/>
                <a:gd name="T68" fmla="*/ 416 w 927"/>
                <a:gd name="T69" fmla="*/ 232 h 1067"/>
                <a:gd name="T70" fmla="*/ 469 w 927"/>
                <a:gd name="T71" fmla="*/ 954 h 1067"/>
                <a:gd name="T72" fmla="*/ 525 w 927"/>
                <a:gd name="T73" fmla="*/ 810 h 1067"/>
                <a:gd name="T74" fmla="*/ 567 w 927"/>
                <a:gd name="T75" fmla="*/ 817 h 1067"/>
                <a:gd name="T76" fmla="*/ 447 w 927"/>
                <a:gd name="T77" fmla="*/ 250 h 1067"/>
                <a:gd name="T78" fmla="*/ 373 w 927"/>
                <a:gd name="T79" fmla="*/ 151 h 1067"/>
                <a:gd name="T80" fmla="*/ 377 w 927"/>
                <a:gd name="T81" fmla="*/ 179 h 1067"/>
                <a:gd name="T82" fmla="*/ 359 w 927"/>
                <a:gd name="T83" fmla="*/ 102 h 1067"/>
                <a:gd name="T84" fmla="*/ 229 w 927"/>
                <a:gd name="T85" fmla="*/ 373 h 1067"/>
                <a:gd name="T86" fmla="*/ 151 w 927"/>
                <a:gd name="T87" fmla="*/ 444 h 1067"/>
                <a:gd name="T88" fmla="*/ 88 w 927"/>
                <a:gd name="T89" fmla="*/ 327 h 1067"/>
                <a:gd name="T90" fmla="*/ 78 w 927"/>
                <a:gd name="T91" fmla="*/ 338 h 1067"/>
                <a:gd name="T92" fmla="*/ 78 w 927"/>
                <a:gd name="T93" fmla="*/ 373 h 1067"/>
                <a:gd name="T94" fmla="*/ 127 w 927"/>
                <a:gd name="T95" fmla="*/ 398 h 1067"/>
                <a:gd name="T96" fmla="*/ 134 w 927"/>
                <a:gd name="T97" fmla="*/ 440 h 1067"/>
                <a:gd name="T98" fmla="*/ 144 w 927"/>
                <a:gd name="T99" fmla="*/ 436 h 1067"/>
                <a:gd name="T100" fmla="*/ 187 w 927"/>
                <a:gd name="T101" fmla="*/ 359 h 1067"/>
                <a:gd name="T102" fmla="*/ 247 w 927"/>
                <a:gd name="T103" fmla="*/ 345 h 1067"/>
                <a:gd name="T104" fmla="*/ 67 w 927"/>
                <a:gd name="T105" fmla="*/ 348 h 1067"/>
                <a:gd name="T106" fmla="*/ 39 w 927"/>
                <a:gd name="T107" fmla="*/ 327 h 1067"/>
                <a:gd name="T108" fmla="*/ 99 w 927"/>
                <a:gd name="T109" fmla="*/ 436 h 1067"/>
                <a:gd name="T110" fmla="*/ 155 w 927"/>
                <a:gd name="T111" fmla="*/ 454 h 1067"/>
                <a:gd name="T112" fmla="*/ 183 w 927"/>
                <a:gd name="T113" fmla="*/ 391 h 1067"/>
                <a:gd name="T114" fmla="*/ 250 w 927"/>
                <a:gd name="T115" fmla="*/ 398 h 1067"/>
                <a:gd name="T116" fmla="*/ 338 w 927"/>
                <a:gd name="T117" fmla="*/ 380 h 1067"/>
                <a:gd name="T118" fmla="*/ 388 w 927"/>
                <a:gd name="T119" fmla="*/ 595 h 1067"/>
                <a:gd name="T120" fmla="*/ 423 w 927"/>
                <a:gd name="T121" fmla="*/ 803 h 1067"/>
                <a:gd name="T122" fmla="*/ 666 w 927"/>
                <a:gd name="T123" fmla="*/ 880 h 10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27" h="1067">
                  <a:moveTo>
                    <a:pt x="402" y="440"/>
                  </a:moveTo>
                  <a:lnTo>
                    <a:pt x="395" y="436"/>
                  </a:lnTo>
                  <a:lnTo>
                    <a:pt x="388" y="440"/>
                  </a:lnTo>
                  <a:lnTo>
                    <a:pt x="384" y="444"/>
                  </a:lnTo>
                  <a:lnTo>
                    <a:pt x="380" y="447"/>
                  </a:lnTo>
                  <a:lnTo>
                    <a:pt x="377" y="451"/>
                  </a:lnTo>
                  <a:lnTo>
                    <a:pt x="373" y="454"/>
                  </a:lnTo>
                  <a:lnTo>
                    <a:pt x="373" y="458"/>
                  </a:lnTo>
                  <a:lnTo>
                    <a:pt x="370" y="472"/>
                  </a:lnTo>
                  <a:lnTo>
                    <a:pt x="363" y="493"/>
                  </a:lnTo>
                  <a:lnTo>
                    <a:pt x="363" y="493"/>
                  </a:lnTo>
                  <a:lnTo>
                    <a:pt x="363" y="496"/>
                  </a:lnTo>
                  <a:lnTo>
                    <a:pt x="363" y="500"/>
                  </a:lnTo>
                  <a:lnTo>
                    <a:pt x="366" y="503"/>
                  </a:lnTo>
                  <a:lnTo>
                    <a:pt x="373" y="507"/>
                  </a:lnTo>
                  <a:lnTo>
                    <a:pt x="373" y="507"/>
                  </a:lnTo>
                  <a:lnTo>
                    <a:pt x="377" y="507"/>
                  </a:lnTo>
                  <a:lnTo>
                    <a:pt x="380" y="510"/>
                  </a:lnTo>
                  <a:lnTo>
                    <a:pt x="384" y="514"/>
                  </a:lnTo>
                  <a:lnTo>
                    <a:pt x="380" y="521"/>
                  </a:lnTo>
                  <a:lnTo>
                    <a:pt x="384" y="521"/>
                  </a:lnTo>
                  <a:lnTo>
                    <a:pt x="391" y="521"/>
                  </a:lnTo>
                  <a:lnTo>
                    <a:pt x="402" y="521"/>
                  </a:lnTo>
                  <a:lnTo>
                    <a:pt x="388" y="521"/>
                  </a:lnTo>
                  <a:lnTo>
                    <a:pt x="380" y="521"/>
                  </a:lnTo>
                  <a:lnTo>
                    <a:pt x="380" y="521"/>
                  </a:lnTo>
                  <a:lnTo>
                    <a:pt x="377" y="521"/>
                  </a:lnTo>
                  <a:lnTo>
                    <a:pt x="373" y="521"/>
                  </a:lnTo>
                  <a:lnTo>
                    <a:pt x="370" y="525"/>
                  </a:lnTo>
                  <a:lnTo>
                    <a:pt x="366" y="528"/>
                  </a:lnTo>
                  <a:lnTo>
                    <a:pt x="363" y="535"/>
                  </a:lnTo>
                  <a:lnTo>
                    <a:pt x="384" y="539"/>
                  </a:lnTo>
                  <a:lnTo>
                    <a:pt x="384" y="535"/>
                  </a:lnTo>
                  <a:lnTo>
                    <a:pt x="388" y="535"/>
                  </a:lnTo>
                  <a:lnTo>
                    <a:pt x="384" y="539"/>
                  </a:lnTo>
                  <a:lnTo>
                    <a:pt x="384" y="539"/>
                  </a:lnTo>
                  <a:lnTo>
                    <a:pt x="380" y="539"/>
                  </a:lnTo>
                  <a:lnTo>
                    <a:pt x="363" y="535"/>
                  </a:lnTo>
                  <a:lnTo>
                    <a:pt x="356" y="563"/>
                  </a:lnTo>
                  <a:lnTo>
                    <a:pt x="352" y="567"/>
                  </a:lnTo>
                  <a:lnTo>
                    <a:pt x="352" y="567"/>
                  </a:lnTo>
                  <a:lnTo>
                    <a:pt x="356" y="567"/>
                  </a:lnTo>
                  <a:lnTo>
                    <a:pt x="359" y="577"/>
                  </a:lnTo>
                  <a:lnTo>
                    <a:pt x="366" y="584"/>
                  </a:lnTo>
                  <a:lnTo>
                    <a:pt x="370" y="588"/>
                  </a:lnTo>
                  <a:lnTo>
                    <a:pt x="373" y="588"/>
                  </a:lnTo>
                  <a:lnTo>
                    <a:pt x="373" y="591"/>
                  </a:lnTo>
                  <a:lnTo>
                    <a:pt x="377" y="595"/>
                  </a:lnTo>
                  <a:lnTo>
                    <a:pt x="377" y="595"/>
                  </a:lnTo>
                  <a:lnTo>
                    <a:pt x="377" y="606"/>
                  </a:lnTo>
                  <a:lnTo>
                    <a:pt x="380" y="606"/>
                  </a:lnTo>
                  <a:lnTo>
                    <a:pt x="380" y="606"/>
                  </a:lnTo>
                  <a:lnTo>
                    <a:pt x="380" y="609"/>
                  </a:lnTo>
                  <a:lnTo>
                    <a:pt x="391" y="623"/>
                  </a:lnTo>
                  <a:lnTo>
                    <a:pt x="402" y="616"/>
                  </a:lnTo>
                  <a:lnTo>
                    <a:pt x="409" y="616"/>
                  </a:lnTo>
                  <a:lnTo>
                    <a:pt x="412" y="613"/>
                  </a:lnTo>
                  <a:lnTo>
                    <a:pt x="409" y="613"/>
                  </a:lnTo>
                  <a:lnTo>
                    <a:pt x="405" y="616"/>
                  </a:lnTo>
                  <a:lnTo>
                    <a:pt x="391" y="623"/>
                  </a:lnTo>
                  <a:lnTo>
                    <a:pt x="391" y="623"/>
                  </a:lnTo>
                  <a:lnTo>
                    <a:pt x="395" y="637"/>
                  </a:lnTo>
                  <a:lnTo>
                    <a:pt x="395" y="648"/>
                  </a:lnTo>
                  <a:lnTo>
                    <a:pt x="395" y="655"/>
                  </a:lnTo>
                  <a:lnTo>
                    <a:pt x="405" y="658"/>
                  </a:lnTo>
                  <a:lnTo>
                    <a:pt x="416" y="683"/>
                  </a:lnTo>
                  <a:lnTo>
                    <a:pt x="419" y="694"/>
                  </a:lnTo>
                  <a:lnTo>
                    <a:pt x="419" y="704"/>
                  </a:lnTo>
                  <a:lnTo>
                    <a:pt x="419" y="708"/>
                  </a:lnTo>
                  <a:lnTo>
                    <a:pt x="419" y="711"/>
                  </a:lnTo>
                  <a:lnTo>
                    <a:pt x="419" y="715"/>
                  </a:lnTo>
                  <a:lnTo>
                    <a:pt x="416" y="715"/>
                  </a:lnTo>
                  <a:lnTo>
                    <a:pt x="416" y="715"/>
                  </a:lnTo>
                  <a:lnTo>
                    <a:pt x="409" y="725"/>
                  </a:lnTo>
                  <a:lnTo>
                    <a:pt x="405" y="732"/>
                  </a:lnTo>
                  <a:lnTo>
                    <a:pt x="402" y="743"/>
                  </a:lnTo>
                  <a:lnTo>
                    <a:pt x="402" y="747"/>
                  </a:lnTo>
                  <a:lnTo>
                    <a:pt x="402" y="750"/>
                  </a:lnTo>
                  <a:lnTo>
                    <a:pt x="402" y="754"/>
                  </a:lnTo>
                  <a:lnTo>
                    <a:pt x="398" y="761"/>
                  </a:lnTo>
                  <a:lnTo>
                    <a:pt x="398" y="768"/>
                  </a:lnTo>
                  <a:lnTo>
                    <a:pt x="395" y="778"/>
                  </a:lnTo>
                  <a:lnTo>
                    <a:pt x="391" y="785"/>
                  </a:lnTo>
                  <a:lnTo>
                    <a:pt x="391" y="792"/>
                  </a:lnTo>
                  <a:lnTo>
                    <a:pt x="391" y="796"/>
                  </a:lnTo>
                  <a:lnTo>
                    <a:pt x="391" y="796"/>
                  </a:lnTo>
                  <a:lnTo>
                    <a:pt x="391" y="796"/>
                  </a:lnTo>
                  <a:lnTo>
                    <a:pt x="388" y="803"/>
                  </a:lnTo>
                  <a:lnTo>
                    <a:pt x="391" y="806"/>
                  </a:lnTo>
                  <a:lnTo>
                    <a:pt x="391" y="810"/>
                  </a:lnTo>
                  <a:lnTo>
                    <a:pt x="395" y="817"/>
                  </a:lnTo>
                  <a:lnTo>
                    <a:pt x="398" y="824"/>
                  </a:lnTo>
                  <a:lnTo>
                    <a:pt x="402" y="835"/>
                  </a:lnTo>
                  <a:lnTo>
                    <a:pt x="405" y="842"/>
                  </a:lnTo>
                  <a:lnTo>
                    <a:pt x="409" y="849"/>
                  </a:lnTo>
                  <a:lnTo>
                    <a:pt x="409" y="859"/>
                  </a:lnTo>
                  <a:lnTo>
                    <a:pt x="416" y="877"/>
                  </a:lnTo>
                  <a:lnTo>
                    <a:pt x="423" y="902"/>
                  </a:lnTo>
                  <a:lnTo>
                    <a:pt x="430" y="923"/>
                  </a:lnTo>
                  <a:lnTo>
                    <a:pt x="437" y="937"/>
                  </a:lnTo>
                  <a:lnTo>
                    <a:pt x="440" y="937"/>
                  </a:lnTo>
                  <a:lnTo>
                    <a:pt x="440" y="944"/>
                  </a:lnTo>
                  <a:lnTo>
                    <a:pt x="444" y="951"/>
                  </a:lnTo>
                  <a:lnTo>
                    <a:pt x="447" y="958"/>
                  </a:lnTo>
                  <a:lnTo>
                    <a:pt x="451" y="961"/>
                  </a:lnTo>
                  <a:lnTo>
                    <a:pt x="451" y="968"/>
                  </a:lnTo>
                  <a:lnTo>
                    <a:pt x="451" y="968"/>
                  </a:lnTo>
                  <a:lnTo>
                    <a:pt x="462" y="997"/>
                  </a:lnTo>
                  <a:lnTo>
                    <a:pt x="472" y="1014"/>
                  </a:lnTo>
                  <a:lnTo>
                    <a:pt x="472" y="1049"/>
                  </a:lnTo>
                  <a:lnTo>
                    <a:pt x="472" y="1049"/>
                  </a:lnTo>
                  <a:lnTo>
                    <a:pt x="476" y="1053"/>
                  </a:lnTo>
                  <a:lnTo>
                    <a:pt x="479" y="1057"/>
                  </a:lnTo>
                  <a:lnTo>
                    <a:pt x="486" y="1060"/>
                  </a:lnTo>
                  <a:lnTo>
                    <a:pt x="497" y="1064"/>
                  </a:lnTo>
                  <a:lnTo>
                    <a:pt x="511" y="1067"/>
                  </a:lnTo>
                  <a:lnTo>
                    <a:pt x="514" y="1067"/>
                  </a:lnTo>
                  <a:lnTo>
                    <a:pt x="518" y="1064"/>
                  </a:lnTo>
                  <a:lnTo>
                    <a:pt x="525" y="1060"/>
                  </a:lnTo>
                  <a:lnTo>
                    <a:pt x="535" y="1057"/>
                  </a:lnTo>
                  <a:lnTo>
                    <a:pt x="546" y="1053"/>
                  </a:lnTo>
                  <a:lnTo>
                    <a:pt x="553" y="1053"/>
                  </a:lnTo>
                  <a:lnTo>
                    <a:pt x="557" y="1053"/>
                  </a:lnTo>
                  <a:lnTo>
                    <a:pt x="560" y="1053"/>
                  </a:lnTo>
                  <a:lnTo>
                    <a:pt x="567" y="1053"/>
                  </a:lnTo>
                  <a:lnTo>
                    <a:pt x="578" y="1053"/>
                  </a:lnTo>
                  <a:lnTo>
                    <a:pt x="592" y="1049"/>
                  </a:lnTo>
                  <a:lnTo>
                    <a:pt x="602" y="1042"/>
                  </a:lnTo>
                  <a:lnTo>
                    <a:pt x="602" y="1039"/>
                  </a:lnTo>
                  <a:lnTo>
                    <a:pt x="606" y="1039"/>
                  </a:lnTo>
                  <a:lnTo>
                    <a:pt x="609" y="1035"/>
                  </a:lnTo>
                  <a:lnTo>
                    <a:pt x="613" y="1028"/>
                  </a:lnTo>
                  <a:lnTo>
                    <a:pt x="617" y="1025"/>
                  </a:lnTo>
                  <a:lnTo>
                    <a:pt x="617" y="1025"/>
                  </a:lnTo>
                  <a:lnTo>
                    <a:pt x="620" y="1021"/>
                  </a:lnTo>
                  <a:lnTo>
                    <a:pt x="627" y="1014"/>
                  </a:lnTo>
                  <a:lnTo>
                    <a:pt x="631" y="1007"/>
                  </a:lnTo>
                  <a:lnTo>
                    <a:pt x="638" y="1000"/>
                  </a:lnTo>
                  <a:lnTo>
                    <a:pt x="641" y="997"/>
                  </a:lnTo>
                  <a:lnTo>
                    <a:pt x="645" y="990"/>
                  </a:lnTo>
                  <a:lnTo>
                    <a:pt x="648" y="990"/>
                  </a:lnTo>
                  <a:lnTo>
                    <a:pt x="648" y="986"/>
                  </a:lnTo>
                  <a:lnTo>
                    <a:pt x="652" y="986"/>
                  </a:lnTo>
                  <a:lnTo>
                    <a:pt x="655" y="979"/>
                  </a:lnTo>
                  <a:lnTo>
                    <a:pt x="659" y="976"/>
                  </a:lnTo>
                  <a:lnTo>
                    <a:pt x="662" y="972"/>
                  </a:lnTo>
                  <a:lnTo>
                    <a:pt x="662" y="972"/>
                  </a:lnTo>
                  <a:lnTo>
                    <a:pt x="662" y="972"/>
                  </a:lnTo>
                  <a:lnTo>
                    <a:pt x="669" y="968"/>
                  </a:lnTo>
                  <a:lnTo>
                    <a:pt x="673" y="961"/>
                  </a:lnTo>
                  <a:lnTo>
                    <a:pt x="676" y="958"/>
                  </a:lnTo>
                  <a:lnTo>
                    <a:pt x="680" y="954"/>
                  </a:lnTo>
                  <a:lnTo>
                    <a:pt x="680" y="954"/>
                  </a:lnTo>
                  <a:lnTo>
                    <a:pt x="683" y="951"/>
                  </a:lnTo>
                  <a:lnTo>
                    <a:pt x="687" y="944"/>
                  </a:lnTo>
                  <a:lnTo>
                    <a:pt x="687" y="937"/>
                  </a:lnTo>
                  <a:lnTo>
                    <a:pt x="687" y="933"/>
                  </a:lnTo>
                  <a:lnTo>
                    <a:pt x="687" y="933"/>
                  </a:lnTo>
                  <a:lnTo>
                    <a:pt x="687" y="933"/>
                  </a:lnTo>
                  <a:lnTo>
                    <a:pt x="687" y="930"/>
                  </a:lnTo>
                  <a:lnTo>
                    <a:pt x="687" y="930"/>
                  </a:lnTo>
                  <a:lnTo>
                    <a:pt x="687" y="926"/>
                  </a:lnTo>
                  <a:lnTo>
                    <a:pt x="687" y="926"/>
                  </a:lnTo>
                  <a:lnTo>
                    <a:pt x="687" y="923"/>
                  </a:lnTo>
                  <a:lnTo>
                    <a:pt x="687" y="923"/>
                  </a:lnTo>
                  <a:lnTo>
                    <a:pt x="690" y="919"/>
                  </a:lnTo>
                  <a:lnTo>
                    <a:pt x="698" y="916"/>
                  </a:lnTo>
                  <a:lnTo>
                    <a:pt x="698" y="916"/>
                  </a:lnTo>
                  <a:lnTo>
                    <a:pt x="705" y="912"/>
                  </a:lnTo>
                  <a:lnTo>
                    <a:pt x="708" y="912"/>
                  </a:lnTo>
                  <a:lnTo>
                    <a:pt x="712" y="905"/>
                  </a:lnTo>
                  <a:lnTo>
                    <a:pt x="712" y="905"/>
                  </a:lnTo>
                  <a:lnTo>
                    <a:pt x="715" y="898"/>
                  </a:lnTo>
                  <a:lnTo>
                    <a:pt x="715" y="891"/>
                  </a:lnTo>
                  <a:lnTo>
                    <a:pt x="712" y="891"/>
                  </a:lnTo>
                  <a:lnTo>
                    <a:pt x="712" y="884"/>
                  </a:lnTo>
                  <a:lnTo>
                    <a:pt x="712" y="877"/>
                  </a:lnTo>
                  <a:lnTo>
                    <a:pt x="712" y="866"/>
                  </a:lnTo>
                  <a:lnTo>
                    <a:pt x="712" y="856"/>
                  </a:lnTo>
                  <a:lnTo>
                    <a:pt x="712" y="845"/>
                  </a:lnTo>
                  <a:lnTo>
                    <a:pt x="712" y="842"/>
                  </a:lnTo>
                  <a:lnTo>
                    <a:pt x="715" y="838"/>
                  </a:lnTo>
                  <a:lnTo>
                    <a:pt x="719" y="831"/>
                  </a:lnTo>
                  <a:lnTo>
                    <a:pt x="722" y="828"/>
                  </a:lnTo>
                  <a:lnTo>
                    <a:pt x="726" y="828"/>
                  </a:lnTo>
                  <a:lnTo>
                    <a:pt x="729" y="824"/>
                  </a:lnTo>
                  <a:lnTo>
                    <a:pt x="736" y="820"/>
                  </a:lnTo>
                  <a:lnTo>
                    <a:pt x="740" y="810"/>
                  </a:lnTo>
                  <a:lnTo>
                    <a:pt x="743" y="810"/>
                  </a:lnTo>
                  <a:lnTo>
                    <a:pt x="747" y="806"/>
                  </a:lnTo>
                  <a:lnTo>
                    <a:pt x="750" y="803"/>
                  </a:lnTo>
                  <a:lnTo>
                    <a:pt x="757" y="799"/>
                  </a:lnTo>
                  <a:lnTo>
                    <a:pt x="757" y="799"/>
                  </a:lnTo>
                  <a:lnTo>
                    <a:pt x="761" y="796"/>
                  </a:lnTo>
                  <a:lnTo>
                    <a:pt x="764" y="796"/>
                  </a:lnTo>
                  <a:lnTo>
                    <a:pt x="772" y="792"/>
                  </a:lnTo>
                  <a:lnTo>
                    <a:pt x="775" y="789"/>
                  </a:lnTo>
                  <a:lnTo>
                    <a:pt x="779" y="785"/>
                  </a:lnTo>
                  <a:lnTo>
                    <a:pt x="782" y="778"/>
                  </a:lnTo>
                  <a:lnTo>
                    <a:pt x="786" y="768"/>
                  </a:lnTo>
                  <a:lnTo>
                    <a:pt x="782" y="754"/>
                  </a:lnTo>
                  <a:lnTo>
                    <a:pt x="782" y="754"/>
                  </a:lnTo>
                  <a:lnTo>
                    <a:pt x="782" y="747"/>
                  </a:lnTo>
                  <a:lnTo>
                    <a:pt x="782" y="739"/>
                  </a:lnTo>
                  <a:lnTo>
                    <a:pt x="782" y="732"/>
                  </a:lnTo>
                  <a:lnTo>
                    <a:pt x="782" y="722"/>
                  </a:lnTo>
                  <a:lnTo>
                    <a:pt x="782" y="715"/>
                  </a:lnTo>
                  <a:lnTo>
                    <a:pt x="782" y="711"/>
                  </a:lnTo>
                  <a:lnTo>
                    <a:pt x="761" y="718"/>
                  </a:lnTo>
                  <a:lnTo>
                    <a:pt x="740" y="722"/>
                  </a:lnTo>
                  <a:lnTo>
                    <a:pt x="761" y="718"/>
                  </a:lnTo>
                  <a:lnTo>
                    <a:pt x="782" y="711"/>
                  </a:lnTo>
                  <a:lnTo>
                    <a:pt x="764" y="683"/>
                  </a:lnTo>
                  <a:lnTo>
                    <a:pt x="761" y="665"/>
                  </a:lnTo>
                  <a:lnTo>
                    <a:pt x="761" y="662"/>
                  </a:lnTo>
                  <a:lnTo>
                    <a:pt x="757" y="662"/>
                  </a:lnTo>
                  <a:lnTo>
                    <a:pt x="757" y="655"/>
                  </a:lnTo>
                  <a:lnTo>
                    <a:pt x="754" y="651"/>
                  </a:lnTo>
                  <a:lnTo>
                    <a:pt x="754" y="644"/>
                  </a:lnTo>
                  <a:lnTo>
                    <a:pt x="764" y="623"/>
                  </a:lnTo>
                  <a:lnTo>
                    <a:pt x="750" y="616"/>
                  </a:lnTo>
                  <a:lnTo>
                    <a:pt x="750" y="616"/>
                  </a:lnTo>
                  <a:lnTo>
                    <a:pt x="750" y="613"/>
                  </a:lnTo>
                  <a:lnTo>
                    <a:pt x="750" y="613"/>
                  </a:lnTo>
                  <a:lnTo>
                    <a:pt x="750" y="613"/>
                  </a:lnTo>
                  <a:lnTo>
                    <a:pt x="764" y="623"/>
                  </a:lnTo>
                  <a:lnTo>
                    <a:pt x="768" y="613"/>
                  </a:lnTo>
                  <a:lnTo>
                    <a:pt x="782" y="595"/>
                  </a:lnTo>
                  <a:lnTo>
                    <a:pt x="803" y="563"/>
                  </a:lnTo>
                  <a:lnTo>
                    <a:pt x="807" y="563"/>
                  </a:lnTo>
                  <a:lnTo>
                    <a:pt x="831" y="546"/>
                  </a:lnTo>
                  <a:lnTo>
                    <a:pt x="835" y="542"/>
                  </a:lnTo>
                  <a:lnTo>
                    <a:pt x="849" y="528"/>
                  </a:lnTo>
                  <a:lnTo>
                    <a:pt x="863" y="514"/>
                  </a:lnTo>
                  <a:lnTo>
                    <a:pt x="877" y="496"/>
                  </a:lnTo>
                  <a:lnTo>
                    <a:pt x="888" y="479"/>
                  </a:lnTo>
                  <a:lnTo>
                    <a:pt x="895" y="468"/>
                  </a:lnTo>
                  <a:lnTo>
                    <a:pt x="902" y="458"/>
                  </a:lnTo>
                  <a:lnTo>
                    <a:pt x="905" y="447"/>
                  </a:lnTo>
                  <a:lnTo>
                    <a:pt x="909" y="436"/>
                  </a:lnTo>
                  <a:lnTo>
                    <a:pt x="912" y="429"/>
                  </a:lnTo>
                  <a:lnTo>
                    <a:pt x="916" y="426"/>
                  </a:lnTo>
                  <a:lnTo>
                    <a:pt x="916" y="422"/>
                  </a:lnTo>
                  <a:lnTo>
                    <a:pt x="923" y="408"/>
                  </a:lnTo>
                  <a:lnTo>
                    <a:pt x="927" y="391"/>
                  </a:lnTo>
                  <a:lnTo>
                    <a:pt x="916" y="391"/>
                  </a:lnTo>
                  <a:lnTo>
                    <a:pt x="916" y="391"/>
                  </a:lnTo>
                  <a:lnTo>
                    <a:pt x="912" y="391"/>
                  </a:lnTo>
                  <a:lnTo>
                    <a:pt x="905" y="394"/>
                  </a:lnTo>
                  <a:lnTo>
                    <a:pt x="898" y="394"/>
                  </a:lnTo>
                  <a:lnTo>
                    <a:pt x="891" y="394"/>
                  </a:lnTo>
                  <a:lnTo>
                    <a:pt x="884" y="398"/>
                  </a:lnTo>
                  <a:lnTo>
                    <a:pt x="874" y="398"/>
                  </a:lnTo>
                  <a:lnTo>
                    <a:pt x="863" y="398"/>
                  </a:lnTo>
                  <a:lnTo>
                    <a:pt x="856" y="401"/>
                  </a:lnTo>
                  <a:lnTo>
                    <a:pt x="856" y="401"/>
                  </a:lnTo>
                  <a:lnTo>
                    <a:pt x="831" y="405"/>
                  </a:lnTo>
                  <a:lnTo>
                    <a:pt x="831" y="405"/>
                  </a:lnTo>
                  <a:lnTo>
                    <a:pt x="828" y="401"/>
                  </a:lnTo>
                  <a:lnTo>
                    <a:pt x="824" y="398"/>
                  </a:lnTo>
                  <a:lnTo>
                    <a:pt x="817" y="408"/>
                  </a:lnTo>
                  <a:lnTo>
                    <a:pt x="803" y="408"/>
                  </a:lnTo>
                  <a:lnTo>
                    <a:pt x="800" y="394"/>
                  </a:lnTo>
                  <a:lnTo>
                    <a:pt x="810" y="384"/>
                  </a:lnTo>
                  <a:lnTo>
                    <a:pt x="810" y="387"/>
                  </a:lnTo>
                  <a:lnTo>
                    <a:pt x="817" y="384"/>
                  </a:lnTo>
                  <a:lnTo>
                    <a:pt x="817" y="380"/>
                  </a:lnTo>
                  <a:lnTo>
                    <a:pt x="814" y="380"/>
                  </a:lnTo>
                  <a:lnTo>
                    <a:pt x="814" y="377"/>
                  </a:lnTo>
                  <a:lnTo>
                    <a:pt x="810" y="370"/>
                  </a:lnTo>
                  <a:lnTo>
                    <a:pt x="803" y="362"/>
                  </a:lnTo>
                  <a:lnTo>
                    <a:pt x="793" y="355"/>
                  </a:lnTo>
                  <a:lnTo>
                    <a:pt x="793" y="355"/>
                  </a:lnTo>
                  <a:lnTo>
                    <a:pt x="789" y="352"/>
                  </a:lnTo>
                  <a:lnTo>
                    <a:pt x="782" y="345"/>
                  </a:lnTo>
                  <a:lnTo>
                    <a:pt x="779" y="341"/>
                  </a:lnTo>
                  <a:lnTo>
                    <a:pt x="772" y="334"/>
                  </a:lnTo>
                  <a:lnTo>
                    <a:pt x="768" y="327"/>
                  </a:lnTo>
                  <a:lnTo>
                    <a:pt x="768" y="324"/>
                  </a:lnTo>
                  <a:lnTo>
                    <a:pt x="764" y="324"/>
                  </a:lnTo>
                  <a:lnTo>
                    <a:pt x="764" y="320"/>
                  </a:lnTo>
                  <a:lnTo>
                    <a:pt x="764" y="317"/>
                  </a:lnTo>
                  <a:lnTo>
                    <a:pt x="761" y="310"/>
                  </a:lnTo>
                  <a:lnTo>
                    <a:pt x="761" y="310"/>
                  </a:lnTo>
                  <a:lnTo>
                    <a:pt x="761" y="310"/>
                  </a:lnTo>
                  <a:lnTo>
                    <a:pt x="761" y="306"/>
                  </a:lnTo>
                  <a:lnTo>
                    <a:pt x="757" y="303"/>
                  </a:lnTo>
                  <a:lnTo>
                    <a:pt x="754" y="296"/>
                  </a:lnTo>
                  <a:lnTo>
                    <a:pt x="750" y="289"/>
                  </a:lnTo>
                  <a:lnTo>
                    <a:pt x="747" y="281"/>
                  </a:lnTo>
                  <a:lnTo>
                    <a:pt x="747" y="278"/>
                  </a:lnTo>
                  <a:lnTo>
                    <a:pt x="743" y="274"/>
                  </a:lnTo>
                  <a:lnTo>
                    <a:pt x="740" y="267"/>
                  </a:lnTo>
                  <a:lnTo>
                    <a:pt x="740" y="260"/>
                  </a:lnTo>
                  <a:lnTo>
                    <a:pt x="740" y="260"/>
                  </a:lnTo>
                  <a:lnTo>
                    <a:pt x="740" y="253"/>
                  </a:lnTo>
                  <a:lnTo>
                    <a:pt x="733" y="246"/>
                  </a:lnTo>
                  <a:lnTo>
                    <a:pt x="729" y="239"/>
                  </a:lnTo>
                  <a:lnTo>
                    <a:pt x="729" y="239"/>
                  </a:lnTo>
                  <a:lnTo>
                    <a:pt x="729" y="239"/>
                  </a:lnTo>
                  <a:lnTo>
                    <a:pt x="726" y="225"/>
                  </a:lnTo>
                  <a:lnTo>
                    <a:pt x="715" y="204"/>
                  </a:lnTo>
                  <a:lnTo>
                    <a:pt x="705" y="179"/>
                  </a:lnTo>
                  <a:lnTo>
                    <a:pt x="690" y="155"/>
                  </a:lnTo>
                  <a:lnTo>
                    <a:pt x="683" y="137"/>
                  </a:lnTo>
                  <a:lnTo>
                    <a:pt x="680" y="130"/>
                  </a:lnTo>
                  <a:lnTo>
                    <a:pt x="673" y="119"/>
                  </a:lnTo>
                  <a:lnTo>
                    <a:pt x="673" y="112"/>
                  </a:lnTo>
                  <a:lnTo>
                    <a:pt x="673" y="109"/>
                  </a:lnTo>
                  <a:lnTo>
                    <a:pt x="673" y="109"/>
                  </a:lnTo>
                  <a:lnTo>
                    <a:pt x="666" y="105"/>
                  </a:lnTo>
                  <a:lnTo>
                    <a:pt x="659" y="105"/>
                  </a:lnTo>
                  <a:lnTo>
                    <a:pt x="655" y="105"/>
                  </a:lnTo>
                  <a:lnTo>
                    <a:pt x="655" y="105"/>
                  </a:lnTo>
                  <a:lnTo>
                    <a:pt x="631" y="112"/>
                  </a:lnTo>
                  <a:lnTo>
                    <a:pt x="624" y="112"/>
                  </a:lnTo>
                  <a:lnTo>
                    <a:pt x="617" y="109"/>
                  </a:lnTo>
                  <a:lnTo>
                    <a:pt x="613" y="105"/>
                  </a:lnTo>
                  <a:lnTo>
                    <a:pt x="609" y="105"/>
                  </a:lnTo>
                  <a:lnTo>
                    <a:pt x="606" y="105"/>
                  </a:lnTo>
                  <a:lnTo>
                    <a:pt x="595" y="105"/>
                  </a:lnTo>
                  <a:lnTo>
                    <a:pt x="588" y="102"/>
                  </a:lnTo>
                  <a:lnTo>
                    <a:pt x="585" y="102"/>
                  </a:lnTo>
                  <a:lnTo>
                    <a:pt x="585" y="102"/>
                  </a:lnTo>
                  <a:lnTo>
                    <a:pt x="574" y="102"/>
                  </a:lnTo>
                  <a:lnTo>
                    <a:pt x="571" y="98"/>
                  </a:lnTo>
                  <a:lnTo>
                    <a:pt x="567" y="95"/>
                  </a:lnTo>
                  <a:lnTo>
                    <a:pt x="560" y="95"/>
                  </a:lnTo>
                  <a:lnTo>
                    <a:pt x="553" y="91"/>
                  </a:lnTo>
                  <a:lnTo>
                    <a:pt x="550" y="91"/>
                  </a:lnTo>
                  <a:lnTo>
                    <a:pt x="546" y="88"/>
                  </a:lnTo>
                  <a:lnTo>
                    <a:pt x="546" y="88"/>
                  </a:lnTo>
                  <a:lnTo>
                    <a:pt x="539" y="91"/>
                  </a:lnTo>
                  <a:lnTo>
                    <a:pt x="532" y="91"/>
                  </a:lnTo>
                  <a:lnTo>
                    <a:pt x="521" y="91"/>
                  </a:lnTo>
                  <a:lnTo>
                    <a:pt x="514" y="95"/>
                  </a:lnTo>
                  <a:lnTo>
                    <a:pt x="511" y="98"/>
                  </a:lnTo>
                  <a:lnTo>
                    <a:pt x="511" y="102"/>
                  </a:lnTo>
                  <a:lnTo>
                    <a:pt x="511" y="105"/>
                  </a:lnTo>
                  <a:lnTo>
                    <a:pt x="511" y="109"/>
                  </a:lnTo>
                  <a:lnTo>
                    <a:pt x="511" y="112"/>
                  </a:lnTo>
                  <a:lnTo>
                    <a:pt x="514" y="116"/>
                  </a:lnTo>
                  <a:lnTo>
                    <a:pt x="511" y="119"/>
                  </a:lnTo>
                  <a:lnTo>
                    <a:pt x="507" y="123"/>
                  </a:lnTo>
                  <a:lnTo>
                    <a:pt x="504" y="126"/>
                  </a:lnTo>
                  <a:lnTo>
                    <a:pt x="497" y="126"/>
                  </a:lnTo>
                  <a:lnTo>
                    <a:pt x="490" y="126"/>
                  </a:lnTo>
                  <a:lnTo>
                    <a:pt x="483" y="123"/>
                  </a:lnTo>
                  <a:lnTo>
                    <a:pt x="476" y="119"/>
                  </a:lnTo>
                  <a:lnTo>
                    <a:pt x="469" y="116"/>
                  </a:lnTo>
                  <a:lnTo>
                    <a:pt x="465" y="112"/>
                  </a:lnTo>
                  <a:lnTo>
                    <a:pt x="458" y="105"/>
                  </a:lnTo>
                  <a:lnTo>
                    <a:pt x="454" y="98"/>
                  </a:lnTo>
                  <a:lnTo>
                    <a:pt x="454" y="91"/>
                  </a:lnTo>
                  <a:lnTo>
                    <a:pt x="451" y="88"/>
                  </a:lnTo>
                  <a:lnTo>
                    <a:pt x="447" y="84"/>
                  </a:lnTo>
                  <a:lnTo>
                    <a:pt x="447" y="84"/>
                  </a:lnTo>
                  <a:lnTo>
                    <a:pt x="426" y="81"/>
                  </a:lnTo>
                  <a:lnTo>
                    <a:pt x="423" y="77"/>
                  </a:lnTo>
                  <a:lnTo>
                    <a:pt x="416" y="74"/>
                  </a:lnTo>
                  <a:lnTo>
                    <a:pt x="412" y="70"/>
                  </a:lnTo>
                  <a:lnTo>
                    <a:pt x="405" y="70"/>
                  </a:lnTo>
                  <a:lnTo>
                    <a:pt x="405" y="70"/>
                  </a:lnTo>
                  <a:lnTo>
                    <a:pt x="391" y="67"/>
                  </a:lnTo>
                  <a:lnTo>
                    <a:pt x="391" y="67"/>
                  </a:lnTo>
                  <a:lnTo>
                    <a:pt x="391" y="70"/>
                  </a:lnTo>
                  <a:lnTo>
                    <a:pt x="391" y="77"/>
                  </a:lnTo>
                  <a:lnTo>
                    <a:pt x="391" y="81"/>
                  </a:lnTo>
                  <a:lnTo>
                    <a:pt x="391" y="84"/>
                  </a:lnTo>
                  <a:lnTo>
                    <a:pt x="391" y="77"/>
                  </a:lnTo>
                  <a:lnTo>
                    <a:pt x="391" y="70"/>
                  </a:lnTo>
                  <a:lnTo>
                    <a:pt x="388" y="67"/>
                  </a:lnTo>
                  <a:lnTo>
                    <a:pt x="388" y="63"/>
                  </a:lnTo>
                  <a:lnTo>
                    <a:pt x="388" y="63"/>
                  </a:lnTo>
                  <a:lnTo>
                    <a:pt x="384" y="60"/>
                  </a:lnTo>
                  <a:lnTo>
                    <a:pt x="388" y="52"/>
                  </a:lnTo>
                  <a:lnTo>
                    <a:pt x="391" y="52"/>
                  </a:lnTo>
                  <a:lnTo>
                    <a:pt x="391" y="49"/>
                  </a:lnTo>
                  <a:lnTo>
                    <a:pt x="395" y="49"/>
                  </a:lnTo>
                  <a:lnTo>
                    <a:pt x="395" y="49"/>
                  </a:lnTo>
                  <a:lnTo>
                    <a:pt x="395" y="45"/>
                  </a:lnTo>
                  <a:lnTo>
                    <a:pt x="395" y="45"/>
                  </a:lnTo>
                  <a:lnTo>
                    <a:pt x="395" y="42"/>
                  </a:lnTo>
                  <a:lnTo>
                    <a:pt x="391" y="42"/>
                  </a:lnTo>
                  <a:lnTo>
                    <a:pt x="391" y="42"/>
                  </a:lnTo>
                  <a:lnTo>
                    <a:pt x="388" y="35"/>
                  </a:lnTo>
                  <a:lnTo>
                    <a:pt x="388" y="31"/>
                  </a:lnTo>
                  <a:lnTo>
                    <a:pt x="391" y="28"/>
                  </a:lnTo>
                  <a:lnTo>
                    <a:pt x="391" y="24"/>
                  </a:lnTo>
                  <a:lnTo>
                    <a:pt x="395" y="21"/>
                  </a:lnTo>
                  <a:lnTo>
                    <a:pt x="391" y="14"/>
                  </a:lnTo>
                  <a:lnTo>
                    <a:pt x="377" y="3"/>
                  </a:lnTo>
                  <a:lnTo>
                    <a:pt x="373" y="3"/>
                  </a:lnTo>
                  <a:lnTo>
                    <a:pt x="370" y="0"/>
                  </a:lnTo>
                  <a:lnTo>
                    <a:pt x="366" y="3"/>
                  </a:lnTo>
                  <a:lnTo>
                    <a:pt x="359" y="3"/>
                  </a:lnTo>
                  <a:lnTo>
                    <a:pt x="359" y="7"/>
                  </a:lnTo>
                  <a:lnTo>
                    <a:pt x="356" y="10"/>
                  </a:lnTo>
                  <a:lnTo>
                    <a:pt x="352" y="14"/>
                  </a:lnTo>
                  <a:lnTo>
                    <a:pt x="349" y="10"/>
                  </a:lnTo>
                  <a:lnTo>
                    <a:pt x="345" y="7"/>
                  </a:lnTo>
                  <a:lnTo>
                    <a:pt x="338" y="7"/>
                  </a:lnTo>
                  <a:lnTo>
                    <a:pt x="335" y="7"/>
                  </a:lnTo>
                  <a:lnTo>
                    <a:pt x="331" y="7"/>
                  </a:lnTo>
                  <a:lnTo>
                    <a:pt x="328" y="7"/>
                  </a:lnTo>
                  <a:lnTo>
                    <a:pt x="306" y="7"/>
                  </a:lnTo>
                  <a:lnTo>
                    <a:pt x="303" y="7"/>
                  </a:lnTo>
                  <a:lnTo>
                    <a:pt x="296" y="10"/>
                  </a:lnTo>
                  <a:lnTo>
                    <a:pt x="285" y="10"/>
                  </a:lnTo>
                  <a:lnTo>
                    <a:pt x="278" y="10"/>
                  </a:lnTo>
                  <a:lnTo>
                    <a:pt x="275" y="14"/>
                  </a:lnTo>
                  <a:lnTo>
                    <a:pt x="271" y="14"/>
                  </a:lnTo>
                  <a:lnTo>
                    <a:pt x="268" y="14"/>
                  </a:lnTo>
                  <a:lnTo>
                    <a:pt x="264" y="17"/>
                  </a:lnTo>
                  <a:lnTo>
                    <a:pt x="257" y="17"/>
                  </a:lnTo>
                  <a:lnTo>
                    <a:pt x="250" y="21"/>
                  </a:lnTo>
                  <a:lnTo>
                    <a:pt x="243" y="21"/>
                  </a:lnTo>
                  <a:lnTo>
                    <a:pt x="218" y="31"/>
                  </a:lnTo>
                  <a:lnTo>
                    <a:pt x="215" y="31"/>
                  </a:lnTo>
                  <a:lnTo>
                    <a:pt x="211" y="35"/>
                  </a:lnTo>
                  <a:lnTo>
                    <a:pt x="211" y="35"/>
                  </a:lnTo>
                  <a:lnTo>
                    <a:pt x="204" y="38"/>
                  </a:lnTo>
                  <a:lnTo>
                    <a:pt x="197" y="38"/>
                  </a:lnTo>
                  <a:lnTo>
                    <a:pt x="190" y="35"/>
                  </a:lnTo>
                  <a:lnTo>
                    <a:pt x="180" y="35"/>
                  </a:lnTo>
                  <a:lnTo>
                    <a:pt x="176" y="31"/>
                  </a:lnTo>
                  <a:lnTo>
                    <a:pt x="173" y="31"/>
                  </a:lnTo>
                  <a:lnTo>
                    <a:pt x="166" y="31"/>
                  </a:lnTo>
                  <a:lnTo>
                    <a:pt x="159" y="28"/>
                  </a:lnTo>
                  <a:lnTo>
                    <a:pt x="155" y="24"/>
                  </a:lnTo>
                  <a:lnTo>
                    <a:pt x="155" y="24"/>
                  </a:lnTo>
                  <a:lnTo>
                    <a:pt x="155" y="24"/>
                  </a:lnTo>
                  <a:lnTo>
                    <a:pt x="151" y="28"/>
                  </a:lnTo>
                  <a:lnTo>
                    <a:pt x="151" y="35"/>
                  </a:lnTo>
                  <a:lnTo>
                    <a:pt x="148" y="45"/>
                  </a:lnTo>
                  <a:lnTo>
                    <a:pt x="151" y="56"/>
                  </a:lnTo>
                  <a:lnTo>
                    <a:pt x="148" y="56"/>
                  </a:lnTo>
                  <a:lnTo>
                    <a:pt x="144" y="60"/>
                  </a:lnTo>
                  <a:lnTo>
                    <a:pt x="137" y="63"/>
                  </a:lnTo>
                  <a:lnTo>
                    <a:pt x="134" y="67"/>
                  </a:lnTo>
                  <a:lnTo>
                    <a:pt x="130" y="74"/>
                  </a:lnTo>
                  <a:lnTo>
                    <a:pt x="130" y="77"/>
                  </a:lnTo>
                  <a:lnTo>
                    <a:pt x="127" y="84"/>
                  </a:lnTo>
                  <a:lnTo>
                    <a:pt x="123" y="88"/>
                  </a:lnTo>
                  <a:lnTo>
                    <a:pt x="120" y="95"/>
                  </a:lnTo>
                  <a:lnTo>
                    <a:pt x="116" y="98"/>
                  </a:lnTo>
                  <a:lnTo>
                    <a:pt x="120" y="109"/>
                  </a:lnTo>
                  <a:lnTo>
                    <a:pt x="116" y="109"/>
                  </a:lnTo>
                  <a:lnTo>
                    <a:pt x="113" y="112"/>
                  </a:lnTo>
                  <a:lnTo>
                    <a:pt x="109" y="119"/>
                  </a:lnTo>
                  <a:lnTo>
                    <a:pt x="102" y="126"/>
                  </a:lnTo>
                  <a:lnTo>
                    <a:pt x="95" y="134"/>
                  </a:lnTo>
                  <a:lnTo>
                    <a:pt x="88" y="137"/>
                  </a:lnTo>
                  <a:lnTo>
                    <a:pt x="85" y="141"/>
                  </a:lnTo>
                  <a:lnTo>
                    <a:pt x="70" y="148"/>
                  </a:lnTo>
                  <a:lnTo>
                    <a:pt x="70" y="148"/>
                  </a:lnTo>
                  <a:lnTo>
                    <a:pt x="70" y="151"/>
                  </a:lnTo>
                  <a:lnTo>
                    <a:pt x="67" y="155"/>
                  </a:lnTo>
                  <a:lnTo>
                    <a:pt x="63" y="162"/>
                  </a:lnTo>
                  <a:lnTo>
                    <a:pt x="60" y="162"/>
                  </a:lnTo>
                  <a:lnTo>
                    <a:pt x="60" y="165"/>
                  </a:lnTo>
                  <a:lnTo>
                    <a:pt x="56" y="176"/>
                  </a:lnTo>
                  <a:lnTo>
                    <a:pt x="53" y="176"/>
                  </a:lnTo>
                  <a:lnTo>
                    <a:pt x="49" y="179"/>
                  </a:lnTo>
                  <a:lnTo>
                    <a:pt x="42" y="183"/>
                  </a:lnTo>
                  <a:lnTo>
                    <a:pt x="35" y="186"/>
                  </a:lnTo>
                  <a:lnTo>
                    <a:pt x="32" y="193"/>
                  </a:lnTo>
                  <a:lnTo>
                    <a:pt x="35" y="207"/>
                  </a:lnTo>
                  <a:lnTo>
                    <a:pt x="35" y="207"/>
                  </a:lnTo>
                  <a:lnTo>
                    <a:pt x="39" y="211"/>
                  </a:lnTo>
                  <a:lnTo>
                    <a:pt x="39" y="215"/>
                  </a:lnTo>
                  <a:lnTo>
                    <a:pt x="39" y="215"/>
                  </a:lnTo>
                  <a:lnTo>
                    <a:pt x="35" y="218"/>
                  </a:lnTo>
                  <a:lnTo>
                    <a:pt x="25" y="222"/>
                  </a:lnTo>
                  <a:lnTo>
                    <a:pt x="18" y="225"/>
                  </a:lnTo>
                  <a:lnTo>
                    <a:pt x="14" y="229"/>
                  </a:lnTo>
                  <a:lnTo>
                    <a:pt x="11" y="236"/>
                  </a:lnTo>
                  <a:lnTo>
                    <a:pt x="7" y="239"/>
                  </a:lnTo>
                  <a:lnTo>
                    <a:pt x="7" y="243"/>
                  </a:lnTo>
                  <a:lnTo>
                    <a:pt x="7" y="250"/>
                  </a:lnTo>
                  <a:lnTo>
                    <a:pt x="67" y="253"/>
                  </a:lnTo>
                  <a:lnTo>
                    <a:pt x="14" y="250"/>
                  </a:lnTo>
                  <a:lnTo>
                    <a:pt x="7" y="250"/>
                  </a:lnTo>
                  <a:lnTo>
                    <a:pt x="18" y="257"/>
                  </a:lnTo>
                  <a:lnTo>
                    <a:pt x="7" y="274"/>
                  </a:lnTo>
                  <a:lnTo>
                    <a:pt x="11" y="285"/>
                  </a:lnTo>
                  <a:lnTo>
                    <a:pt x="11" y="285"/>
                  </a:lnTo>
                  <a:lnTo>
                    <a:pt x="14" y="289"/>
                  </a:lnTo>
                  <a:lnTo>
                    <a:pt x="18" y="296"/>
                  </a:lnTo>
                  <a:lnTo>
                    <a:pt x="18" y="299"/>
                  </a:lnTo>
                  <a:lnTo>
                    <a:pt x="18" y="306"/>
                  </a:lnTo>
                  <a:lnTo>
                    <a:pt x="14" y="310"/>
                  </a:lnTo>
                  <a:lnTo>
                    <a:pt x="14" y="313"/>
                  </a:lnTo>
                  <a:lnTo>
                    <a:pt x="11" y="317"/>
                  </a:lnTo>
                  <a:lnTo>
                    <a:pt x="4" y="320"/>
                  </a:lnTo>
                  <a:lnTo>
                    <a:pt x="0" y="327"/>
                  </a:lnTo>
                  <a:lnTo>
                    <a:pt x="0" y="327"/>
                  </a:lnTo>
                  <a:lnTo>
                    <a:pt x="0" y="331"/>
                  </a:lnTo>
                  <a:lnTo>
                    <a:pt x="0" y="331"/>
                  </a:lnTo>
                  <a:lnTo>
                    <a:pt x="0" y="331"/>
                  </a:lnTo>
                  <a:lnTo>
                    <a:pt x="0" y="331"/>
                  </a:lnTo>
                  <a:lnTo>
                    <a:pt x="0" y="331"/>
                  </a:lnTo>
                  <a:lnTo>
                    <a:pt x="0" y="331"/>
                  </a:lnTo>
                  <a:lnTo>
                    <a:pt x="0" y="341"/>
                  </a:lnTo>
                  <a:lnTo>
                    <a:pt x="4" y="355"/>
                  </a:lnTo>
                  <a:lnTo>
                    <a:pt x="4" y="359"/>
                  </a:lnTo>
                  <a:lnTo>
                    <a:pt x="7" y="366"/>
                  </a:lnTo>
                  <a:lnTo>
                    <a:pt x="11" y="370"/>
                  </a:lnTo>
                  <a:lnTo>
                    <a:pt x="11" y="370"/>
                  </a:lnTo>
                  <a:lnTo>
                    <a:pt x="14" y="373"/>
                  </a:lnTo>
                  <a:lnTo>
                    <a:pt x="14" y="373"/>
                  </a:lnTo>
                  <a:lnTo>
                    <a:pt x="21" y="373"/>
                  </a:lnTo>
                  <a:lnTo>
                    <a:pt x="25" y="370"/>
                  </a:lnTo>
                  <a:lnTo>
                    <a:pt x="32" y="366"/>
                  </a:lnTo>
                  <a:lnTo>
                    <a:pt x="39" y="366"/>
                  </a:lnTo>
                  <a:lnTo>
                    <a:pt x="35" y="366"/>
                  </a:lnTo>
                  <a:lnTo>
                    <a:pt x="32" y="370"/>
                  </a:lnTo>
                  <a:lnTo>
                    <a:pt x="25" y="370"/>
                  </a:lnTo>
                  <a:lnTo>
                    <a:pt x="14" y="373"/>
                  </a:lnTo>
                  <a:lnTo>
                    <a:pt x="14" y="377"/>
                  </a:lnTo>
                  <a:lnTo>
                    <a:pt x="18" y="380"/>
                  </a:lnTo>
                  <a:lnTo>
                    <a:pt x="25" y="387"/>
                  </a:lnTo>
                  <a:lnTo>
                    <a:pt x="32" y="394"/>
                  </a:lnTo>
                  <a:lnTo>
                    <a:pt x="49" y="412"/>
                  </a:lnTo>
                  <a:lnTo>
                    <a:pt x="63" y="422"/>
                  </a:lnTo>
                  <a:lnTo>
                    <a:pt x="63" y="419"/>
                  </a:lnTo>
                  <a:lnTo>
                    <a:pt x="67" y="415"/>
                  </a:lnTo>
                  <a:lnTo>
                    <a:pt x="63" y="422"/>
                  </a:lnTo>
                  <a:lnTo>
                    <a:pt x="63" y="426"/>
                  </a:lnTo>
                  <a:lnTo>
                    <a:pt x="74" y="447"/>
                  </a:lnTo>
                  <a:lnTo>
                    <a:pt x="78" y="451"/>
                  </a:lnTo>
                  <a:lnTo>
                    <a:pt x="81" y="451"/>
                  </a:lnTo>
                  <a:lnTo>
                    <a:pt x="85" y="454"/>
                  </a:lnTo>
                  <a:lnTo>
                    <a:pt x="85" y="454"/>
                  </a:lnTo>
                  <a:lnTo>
                    <a:pt x="85" y="454"/>
                  </a:lnTo>
                  <a:lnTo>
                    <a:pt x="106" y="472"/>
                  </a:lnTo>
                  <a:lnTo>
                    <a:pt x="109" y="479"/>
                  </a:lnTo>
                  <a:lnTo>
                    <a:pt x="113" y="482"/>
                  </a:lnTo>
                  <a:lnTo>
                    <a:pt x="116" y="486"/>
                  </a:lnTo>
                  <a:lnTo>
                    <a:pt x="120" y="489"/>
                  </a:lnTo>
                  <a:lnTo>
                    <a:pt x="127" y="489"/>
                  </a:lnTo>
                  <a:lnTo>
                    <a:pt x="130" y="493"/>
                  </a:lnTo>
                  <a:lnTo>
                    <a:pt x="134" y="493"/>
                  </a:lnTo>
                  <a:lnTo>
                    <a:pt x="134" y="493"/>
                  </a:lnTo>
                  <a:lnTo>
                    <a:pt x="169" y="479"/>
                  </a:lnTo>
                  <a:lnTo>
                    <a:pt x="194" y="475"/>
                  </a:lnTo>
                  <a:lnTo>
                    <a:pt x="211" y="482"/>
                  </a:lnTo>
                  <a:lnTo>
                    <a:pt x="208" y="472"/>
                  </a:lnTo>
                  <a:lnTo>
                    <a:pt x="204" y="468"/>
                  </a:lnTo>
                  <a:lnTo>
                    <a:pt x="204" y="465"/>
                  </a:lnTo>
                  <a:lnTo>
                    <a:pt x="211" y="482"/>
                  </a:lnTo>
                  <a:lnTo>
                    <a:pt x="233" y="486"/>
                  </a:lnTo>
                  <a:lnTo>
                    <a:pt x="240" y="479"/>
                  </a:lnTo>
                  <a:lnTo>
                    <a:pt x="243" y="479"/>
                  </a:lnTo>
                  <a:lnTo>
                    <a:pt x="247" y="475"/>
                  </a:lnTo>
                  <a:lnTo>
                    <a:pt x="250" y="475"/>
                  </a:lnTo>
                  <a:lnTo>
                    <a:pt x="250" y="475"/>
                  </a:lnTo>
                  <a:lnTo>
                    <a:pt x="271" y="468"/>
                  </a:lnTo>
                  <a:lnTo>
                    <a:pt x="271" y="468"/>
                  </a:lnTo>
                  <a:lnTo>
                    <a:pt x="285" y="468"/>
                  </a:lnTo>
                  <a:lnTo>
                    <a:pt x="289" y="468"/>
                  </a:lnTo>
                  <a:lnTo>
                    <a:pt x="292" y="475"/>
                  </a:lnTo>
                  <a:lnTo>
                    <a:pt x="299" y="479"/>
                  </a:lnTo>
                  <a:lnTo>
                    <a:pt x="310" y="486"/>
                  </a:lnTo>
                  <a:lnTo>
                    <a:pt x="321" y="489"/>
                  </a:lnTo>
                  <a:lnTo>
                    <a:pt x="324" y="489"/>
                  </a:lnTo>
                  <a:lnTo>
                    <a:pt x="331" y="489"/>
                  </a:lnTo>
                  <a:lnTo>
                    <a:pt x="338" y="493"/>
                  </a:lnTo>
                  <a:lnTo>
                    <a:pt x="349" y="493"/>
                  </a:lnTo>
                  <a:lnTo>
                    <a:pt x="356" y="493"/>
                  </a:lnTo>
                  <a:lnTo>
                    <a:pt x="363" y="489"/>
                  </a:lnTo>
                  <a:lnTo>
                    <a:pt x="370" y="472"/>
                  </a:lnTo>
                  <a:lnTo>
                    <a:pt x="373" y="458"/>
                  </a:lnTo>
                  <a:lnTo>
                    <a:pt x="373" y="454"/>
                  </a:lnTo>
                  <a:lnTo>
                    <a:pt x="377" y="451"/>
                  </a:lnTo>
                  <a:lnTo>
                    <a:pt x="380" y="447"/>
                  </a:lnTo>
                  <a:lnTo>
                    <a:pt x="384" y="440"/>
                  </a:lnTo>
                  <a:lnTo>
                    <a:pt x="388" y="436"/>
                  </a:lnTo>
                  <a:lnTo>
                    <a:pt x="395" y="436"/>
                  </a:lnTo>
                  <a:lnTo>
                    <a:pt x="402" y="440"/>
                  </a:lnTo>
                  <a:close/>
                  <a:moveTo>
                    <a:pt x="726" y="493"/>
                  </a:moveTo>
                  <a:lnTo>
                    <a:pt x="726" y="489"/>
                  </a:lnTo>
                  <a:lnTo>
                    <a:pt x="726" y="489"/>
                  </a:lnTo>
                  <a:lnTo>
                    <a:pt x="726" y="489"/>
                  </a:lnTo>
                  <a:lnTo>
                    <a:pt x="726" y="493"/>
                  </a:lnTo>
                  <a:close/>
                  <a:moveTo>
                    <a:pt x="683" y="789"/>
                  </a:moveTo>
                  <a:lnTo>
                    <a:pt x="698" y="799"/>
                  </a:lnTo>
                  <a:lnTo>
                    <a:pt x="694" y="810"/>
                  </a:lnTo>
                  <a:lnTo>
                    <a:pt x="698" y="799"/>
                  </a:lnTo>
                  <a:lnTo>
                    <a:pt x="683" y="789"/>
                  </a:lnTo>
                  <a:close/>
                  <a:moveTo>
                    <a:pt x="673" y="912"/>
                  </a:moveTo>
                  <a:lnTo>
                    <a:pt x="673" y="912"/>
                  </a:lnTo>
                  <a:lnTo>
                    <a:pt x="673" y="912"/>
                  </a:lnTo>
                  <a:lnTo>
                    <a:pt x="673" y="912"/>
                  </a:lnTo>
                  <a:lnTo>
                    <a:pt x="673" y="912"/>
                  </a:lnTo>
                  <a:lnTo>
                    <a:pt x="673" y="912"/>
                  </a:lnTo>
                  <a:close/>
                  <a:moveTo>
                    <a:pt x="669" y="884"/>
                  </a:moveTo>
                  <a:lnTo>
                    <a:pt x="666" y="880"/>
                  </a:lnTo>
                  <a:lnTo>
                    <a:pt x="666" y="884"/>
                  </a:lnTo>
                  <a:lnTo>
                    <a:pt x="669" y="884"/>
                  </a:lnTo>
                  <a:lnTo>
                    <a:pt x="669" y="884"/>
                  </a:lnTo>
                  <a:lnTo>
                    <a:pt x="669" y="884"/>
                  </a:lnTo>
                  <a:close/>
                  <a:moveTo>
                    <a:pt x="409" y="525"/>
                  </a:moveTo>
                  <a:lnTo>
                    <a:pt x="412" y="528"/>
                  </a:lnTo>
                  <a:lnTo>
                    <a:pt x="412" y="528"/>
                  </a:lnTo>
                  <a:lnTo>
                    <a:pt x="430" y="532"/>
                  </a:lnTo>
                  <a:lnTo>
                    <a:pt x="430" y="532"/>
                  </a:lnTo>
                  <a:lnTo>
                    <a:pt x="430" y="539"/>
                  </a:lnTo>
                  <a:lnTo>
                    <a:pt x="430" y="532"/>
                  </a:lnTo>
                  <a:lnTo>
                    <a:pt x="430" y="532"/>
                  </a:lnTo>
                  <a:lnTo>
                    <a:pt x="430" y="532"/>
                  </a:lnTo>
                  <a:lnTo>
                    <a:pt x="423" y="532"/>
                  </a:lnTo>
                  <a:lnTo>
                    <a:pt x="419" y="532"/>
                  </a:lnTo>
                  <a:lnTo>
                    <a:pt x="412" y="532"/>
                  </a:lnTo>
                  <a:lnTo>
                    <a:pt x="412" y="532"/>
                  </a:lnTo>
                  <a:lnTo>
                    <a:pt x="409" y="528"/>
                  </a:lnTo>
                  <a:lnTo>
                    <a:pt x="409" y="525"/>
                  </a:lnTo>
                  <a:close/>
                  <a:moveTo>
                    <a:pt x="712" y="496"/>
                  </a:moveTo>
                  <a:lnTo>
                    <a:pt x="712" y="496"/>
                  </a:lnTo>
                  <a:lnTo>
                    <a:pt x="712" y="496"/>
                  </a:lnTo>
                  <a:lnTo>
                    <a:pt x="712" y="496"/>
                  </a:lnTo>
                  <a:lnTo>
                    <a:pt x="712" y="496"/>
                  </a:lnTo>
                  <a:close/>
                  <a:moveTo>
                    <a:pt x="620" y="866"/>
                  </a:moveTo>
                  <a:lnTo>
                    <a:pt x="620" y="863"/>
                  </a:lnTo>
                  <a:lnTo>
                    <a:pt x="617" y="863"/>
                  </a:lnTo>
                  <a:lnTo>
                    <a:pt x="620" y="863"/>
                  </a:lnTo>
                  <a:lnTo>
                    <a:pt x="620" y="866"/>
                  </a:lnTo>
                  <a:close/>
                  <a:moveTo>
                    <a:pt x="426" y="546"/>
                  </a:moveTo>
                  <a:lnTo>
                    <a:pt x="426" y="549"/>
                  </a:lnTo>
                  <a:lnTo>
                    <a:pt x="426" y="549"/>
                  </a:lnTo>
                  <a:lnTo>
                    <a:pt x="426" y="549"/>
                  </a:lnTo>
                  <a:lnTo>
                    <a:pt x="426" y="546"/>
                  </a:lnTo>
                  <a:close/>
                  <a:moveTo>
                    <a:pt x="433" y="556"/>
                  </a:moveTo>
                  <a:lnTo>
                    <a:pt x="433" y="560"/>
                  </a:lnTo>
                  <a:lnTo>
                    <a:pt x="433" y="560"/>
                  </a:lnTo>
                  <a:lnTo>
                    <a:pt x="433" y="560"/>
                  </a:lnTo>
                  <a:lnTo>
                    <a:pt x="433" y="556"/>
                  </a:lnTo>
                  <a:lnTo>
                    <a:pt x="426" y="556"/>
                  </a:lnTo>
                  <a:lnTo>
                    <a:pt x="433" y="556"/>
                  </a:lnTo>
                  <a:close/>
                  <a:moveTo>
                    <a:pt x="447" y="415"/>
                  </a:moveTo>
                  <a:lnTo>
                    <a:pt x="447" y="415"/>
                  </a:lnTo>
                  <a:lnTo>
                    <a:pt x="447" y="415"/>
                  </a:lnTo>
                  <a:lnTo>
                    <a:pt x="447" y="415"/>
                  </a:lnTo>
                  <a:lnTo>
                    <a:pt x="447" y="415"/>
                  </a:lnTo>
                  <a:lnTo>
                    <a:pt x="447" y="415"/>
                  </a:lnTo>
                  <a:lnTo>
                    <a:pt x="447" y="415"/>
                  </a:lnTo>
                  <a:close/>
                  <a:moveTo>
                    <a:pt x="426" y="429"/>
                  </a:moveTo>
                  <a:lnTo>
                    <a:pt x="426" y="433"/>
                  </a:lnTo>
                  <a:lnTo>
                    <a:pt x="426" y="433"/>
                  </a:lnTo>
                  <a:lnTo>
                    <a:pt x="426" y="433"/>
                  </a:lnTo>
                  <a:lnTo>
                    <a:pt x="426" y="429"/>
                  </a:lnTo>
                  <a:close/>
                  <a:moveTo>
                    <a:pt x="430" y="355"/>
                  </a:moveTo>
                  <a:lnTo>
                    <a:pt x="426" y="359"/>
                  </a:lnTo>
                  <a:lnTo>
                    <a:pt x="426" y="362"/>
                  </a:lnTo>
                  <a:lnTo>
                    <a:pt x="430" y="352"/>
                  </a:lnTo>
                  <a:lnTo>
                    <a:pt x="430" y="355"/>
                  </a:lnTo>
                  <a:close/>
                  <a:moveTo>
                    <a:pt x="430" y="472"/>
                  </a:moveTo>
                  <a:lnTo>
                    <a:pt x="430" y="472"/>
                  </a:lnTo>
                  <a:lnTo>
                    <a:pt x="430" y="472"/>
                  </a:lnTo>
                  <a:lnTo>
                    <a:pt x="430" y="472"/>
                  </a:lnTo>
                  <a:lnTo>
                    <a:pt x="430" y="472"/>
                  </a:lnTo>
                  <a:close/>
                  <a:moveTo>
                    <a:pt x="454" y="507"/>
                  </a:moveTo>
                  <a:lnTo>
                    <a:pt x="458" y="503"/>
                  </a:lnTo>
                  <a:lnTo>
                    <a:pt x="454" y="507"/>
                  </a:lnTo>
                  <a:lnTo>
                    <a:pt x="454" y="507"/>
                  </a:lnTo>
                  <a:lnTo>
                    <a:pt x="454" y="507"/>
                  </a:lnTo>
                  <a:lnTo>
                    <a:pt x="454" y="507"/>
                  </a:lnTo>
                  <a:lnTo>
                    <a:pt x="454" y="507"/>
                  </a:lnTo>
                  <a:close/>
                  <a:moveTo>
                    <a:pt x="511" y="792"/>
                  </a:moveTo>
                  <a:lnTo>
                    <a:pt x="511" y="789"/>
                  </a:lnTo>
                  <a:lnTo>
                    <a:pt x="507" y="785"/>
                  </a:lnTo>
                  <a:lnTo>
                    <a:pt x="511" y="789"/>
                  </a:lnTo>
                  <a:lnTo>
                    <a:pt x="511" y="792"/>
                  </a:lnTo>
                  <a:close/>
                  <a:moveTo>
                    <a:pt x="469" y="549"/>
                  </a:moveTo>
                  <a:lnTo>
                    <a:pt x="472" y="542"/>
                  </a:lnTo>
                  <a:lnTo>
                    <a:pt x="472" y="539"/>
                  </a:lnTo>
                  <a:lnTo>
                    <a:pt x="472" y="535"/>
                  </a:lnTo>
                  <a:lnTo>
                    <a:pt x="472" y="528"/>
                  </a:lnTo>
                  <a:lnTo>
                    <a:pt x="472" y="521"/>
                  </a:lnTo>
                  <a:lnTo>
                    <a:pt x="472" y="514"/>
                  </a:lnTo>
                  <a:lnTo>
                    <a:pt x="472" y="507"/>
                  </a:lnTo>
                  <a:lnTo>
                    <a:pt x="472" y="503"/>
                  </a:lnTo>
                  <a:lnTo>
                    <a:pt x="472" y="500"/>
                  </a:lnTo>
                  <a:lnTo>
                    <a:pt x="472" y="496"/>
                  </a:lnTo>
                  <a:lnTo>
                    <a:pt x="472" y="503"/>
                  </a:lnTo>
                  <a:lnTo>
                    <a:pt x="472" y="510"/>
                  </a:lnTo>
                  <a:lnTo>
                    <a:pt x="472" y="510"/>
                  </a:lnTo>
                  <a:lnTo>
                    <a:pt x="472" y="521"/>
                  </a:lnTo>
                  <a:lnTo>
                    <a:pt x="472" y="528"/>
                  </a:lnTo>
                  <a:lnTo>
                    <a:pt x="472" y="532"/>
                  </a:lnTo>
                  <a:lnTo>
                    <a:pt x="472" y="542"/>
                  </a:lnTo>
                  <a:lnTo>
                    <a:pt x="469" y="549"/>
                  </a:lnTo>
                  <a:close/>
                  <a:moveTo>
                    <a:pt x="451" y="599"/>
                  </a:moveTo>
                  <a:lnTo>
                    <a:pt x="451" y="599"/>
                  </a:lnTo>
                  <a:lnTo>
                    <a:pt x="447" y="602"/>
                  </a:lnTo>
                  <a:lnTo>
                    <a:pt x="447" y="599"/>
                  </a:lnTo>
                  <a:lnTo>
                    <a:pt x="451" y="599"/>
                  </a:lnTo>
                  <a:lnTo>
                    <a:pt x="451" y="599"/>
                  </a:lnTo>
                  <a:lnTo>
                    <a:pt x="451" y="599"/>
                  </a:lnTo>
                  <a:close/>
                  <a:moveTo>
                    <a:pt x="465" y="567"/>
                  </a:moveTo>
                  <a:lnTo>
                    <a:pt x="465" y="567"/>
                  </a:lnTo>
                  <a:lnTo>
                    <a:pt x="465" y="567"/>
                  </a:lnTo>
                  <a:lnTo>
                    <a:pt x="465" y="567"/>
                  </a:lnTo>
                  <a:lnTo>
                    <a:pt x="465" y="567"/>
                  </a:lnTo>
                  <a:close/>
                  <a:moveTo>
                    <a:pt x="454" y="514"/>
                  </a:moveTo>
                  <a:lnTo>
                    <a:pt x="454" y="518"/>
                  </a:lnTo>
                  <a:lnTo>
                    <a:pt x="454" y="518"/>
                  </a:lnTo>
                  <a:lnTo>
                    <a:pt x="454" y="518"/>
                  </a:lnTo>
                  <a:lnTo>
                    <a:pt x="454" y="518"/>
                  </a:lnTo>
                  <a:lnTo>
                    <a:pt x="454" y="518"/>
                  </a:lnTo>
                  <a:lnTo>
                    <a:pt x="454" y="514"/>
                  </a:lnTo>
                  <a:close/>
                  <a:moveTo>
                    <a:pt x="458" y="581"/>
                  </a:moveTo>
                  <a:lnTo>
                    <a:pt x="454" y="588"/>
                  </a:lnTo>
                  <a:lnTo>
                    <a:pt x="454" y="588"/>
                  </a:lnTo>
                  <a:lnTo>
                    <a:pt x="454" y="588"/>
                  </a:lnTo>
                  <a:lnTo>
                    <a:pt x="458" y="584"/>
                  </a:lnTo>
                  <a:lnTo>
                    <a:pt x="458" y="581"/>
                  </a:lnTo>
                  <a:close/>
                  <a:moveTo>
                    <a:pt x="433" y="560"/>
                  </a:moveTo>
                  <a:lnTo>
                    <a:pt x="433" y="567"/>
                  </a:lnTo>
                  <a:lnTo>
                    <a:pt x="433" y="570"/>
                  </a:lnTo>
                  <a:lnTo>
                    <a:pt x="433" y="567"/>
                  </a:lnTo>
                  <a:lnTo>
                    <a:pt x="433" y="560"/>
                  </a:lnTo>
                  <a:close/>
                  <a:moveTo>
                    <a:pt x="433" y="570"/>
                  </a:moveTo>
                  <a:lnTo>
                    <a:pt x="433" y="574"/>
                  </a:lnTo>
                  <a:lnTo>
                    <a:pt x="433" y="574"/>
                  </a:lnTo>
                  <a:lnTo>
                    <a:pt x="433" y="574"/>
                  </a:lnTo>
                  <a:lnTo>
                    <a:pt x="433" y="570"/>
                  </a:lnTo>
                  <a:close/>
                  <a:moveTo>
                    <a:pt x="447" y="606"/>
                  </a:moveTo>
                  <a:lnTo>
                    <a:pt x="447" y="609"/>
                  </a:lnTo>
                  <a:lnTo>
                    <a:pt x="447" y="609"/>
                  </a:lnTo>
                  <a:lnTo>
                    <a:pt x="444" y="613"/>
                  </a:lnTo>
                  <a:lnTo>
                    <a:pt x="440" y="613"/>
                  </a:lnTo>
                  <a:lnTo>
                    <a:pt x="444" y="613"/>
                  </a:lnTo>
                  <a:lnTo>
                    <a:pt x="447" y="606"/>
                  </a:lnTo>
                  <a:close/>
                  <a:moveTo>
                    <a:pt x="440" y="613"/>
                  </a:moveTo>
                  <a:lnTo>
                    <a:pt x="437" y="613"/>
                  </a:lnTo>
                  <a:lnTo>
                    <a:pt x="437" y="613"/>
                  </a:lnTo>
                  <a:lnTo>
                    <a:pt x="437" y="613"/>
                  </a:lnTo>
                  <a:lnTo>
                    <a:pt x="440" y="613"/>
                  </a:lnTo>
                  <a:close/>
                  <a:moveTo>
                    <a:pt x="553" y="803"/>
                  </a:moveTo>
                  <a:lnTo>
                    <a:pt x="528" y="803"/>
                  </a:lnTo>
                  <a:lnTo>
                    <a:pt x="532" y="803"/>
                  </a:lnTo>
                  <a:lnTo>
                    <a:pt x="539" y="803"/>
                  </a:lnTo>
                  <a:lnTo>
                    <a:pt x="553" y="803"/>
                  </a:lnTo>
                  <a:close/>
                  <a:moveTo>
                    <a:pt x="557" y="803"/>
                  </a:moveTo>
                  <a:lnTo>
                    <a:pt x="557" y="803"/>
                  </a:lnTo>
                  <a:lnTo>
                    <a:pt x="560" y="803"/>
                  </a:lnTo>
                  <a:lnTo>
                    <a:pt x="557" y="803"/>
                  </a:lnTo>
                  <a:lnTo>
                    <a:pt x="557" y="803"/>
                  </a:lnTo>
                  <a:lnTo>
                    <a:pt x="557" y="803"/>
                  </a:lnTo>
                  <a:lnTo>
                    <a:pt x="557" y="803"/>
                  </a:lnTo>
                  <a:close/>
                  <a:moveTo>
                    <a:pt x="592" y="806"/>
                  </a:moveTo>
                  <a:lnTo>
                    <a:pt x="592" y="806"/>
                  </a:lnTo>
                  <a:lnTo>
                    <a:pt x="595" y="806"/>
                  </a:lnTo>
                  <a:lnTo>
                    <a:pt x="602" y="806"/>
                  </a:lnTo>
                  <a:lnTo>
                    <a:pt x="595" y="806"/>
                  </a:lnTo>
                  <a:lnTo>
                    <a:pt x="592" y="806"/>
                  </a:lnTo>
                  <a:lnTo>
                    <a:pt x="592" y="806"/>
                  </a:lnTo>
                  <a:lnTo>
                    <a:pt x="592" y="806"/>
                  </a:lnTo>
                  <a:lnTo>
                    <a:pt x="588" y="806"/>
                  </a:lnTo>
                  <a:lnTo>
                    <a:pt x="585" y="806"/>
                  </a:lnTo>
                  <a:lnTo>
                    <a:pt x="588" y="806"/>
                  </a:lnTo>
                  <a:lnTo>
                    <a:pt x="592" y="806"/>
                  </a:lnTo>
                  <a:close/>
                  <a:moveTo>
                    <a:pt x="592" y="806"/>
                  </a:moveTo>
                  <a:lnTo>
                    <a:pt x="592" y="806"/>
                  </a:lnTo>
                  <a:lnTo>
                    <a:pt x="592" y="806"/>
                  </a:lnTo>
                  <a:lnTo>
                    <a:pt x="592" y="806"/>
                  </a:lnTo>
                  <a:lnTo>
                    <a:pt x="592" y="806"/>
                  </a:lnTo>
                  <a:lnTo>
                    <a:pt x="592" y="806"/>
                  </a:lnTo>
                  <a:close/>
                  <a:moveTo>
                    <a:pt x="645" y="528"/>
                  </a:moveTo>
                  <a:lnTo>
                    <a:pt x="645" y="528"/>
                  </a:lnTo>
                  <a:lnTo>
                    <a:pt x="648" y="528"/>
                  </a:lnTo>
                  <a:lnTo>
                    <a:pt x="648" y="528"/>
                  </a:lnTo>
                  <a:lnTo>
                    <a:pt x="648" y="528"/>
                  </a:lnTo>
                  <a:lnTo>
                    <a:pt x="645" y="528"/>
                  </a:lnTo>
                  <a:lnTo>
                    <a:pt x="645" y="528"/>
                  </a:lnTo>
                  <a:close/>
                  <a:moveTo>
                    <a:pt x="655" y="595"/>
                  </a:moveTo>
                  <a:lnTo>
                    <a:pt x="655" y="595"/>
                  </a:lnTo>
                  <a:lnTo>
                    <a:pt x="652" y="595"/>
                  </a:lnTo>
                  <a:lnTo>
                    <a:pt x="652" y="595"/>
                  </a:lnTo>
                  <a:lnTo>
                    <a:pt x="652" y="595"/>
                  </a:lnTo>
                  <a:lnTo>
                    <a:pt x="652" y="595"/>
                  </a:lnTo>
                  <a:lnTo>
                    <a:pt x="655" y="595"/>
                  </a:lnTo>
                  <a:close/>
                  <a:moveTo>
                    <a:pt x="638" y="577"/>
                  </a:moveTo>
                  <a:lnTo>
                    <a:pt x="638" y="574"/>
                  </a:lnTo>
                  <a:lnTo>
                    <a:pt x="638" y="577"/>
                  </a:lnTo>
                  <a:lnTo>
                    <a:pt x="638" y="577"/>
                  </a:lnTo>
                  <a:lnTo>
                    <a:pt x="641" y="577"/>
                  </a:lnTo>
                  <a:lnTo>
                    <a:pt x="645" y="577"/>
                  </a:lnTo>
                  <a:lnTo>
                    <a:pt x="638" y="577"/>
                  </a:lnTo>
                  <a:close/>
                  <a:moveTo>
                    <a:pt x="659" y="577"/>
                  </a:moveTo>
                  <a:lnTo>
                    <a:pt x="659" y="577"/>
                  </a:lnTo>
                  <a:lnTo>
                    <a:pt x="659" y="577"/>
                  </a:lnTo>
                  <a:lnTo>
                    <a:pt x="659" y="577"/>
                  </a:lnTo>
                  <a:lnTo>
                    <a:pt x="659" y="577"/>
                  </a:lnTo>
                  <a:lnTo>
                    <a:pt x="659" y="577"/>
                  </a:lnTo>
                  <a:lnTo>
                    <a:pt x="659" y="577"/>
                  </a:lnTo>
                  <a:close/>
                  <a:moveTo>
                    <a:pt x="659" y="574"/>
                  </a:moveTo>
                  <a:lnTo>
                    <a:pt x="659" y="574"/>
                  </a:lnTo>
                  <a:lnTo>
                    <a:pt x="659" y="574"/>
                  </a:lnTo>
                  <a:lnTo>
                    <a:pt x="659" y="574"/>
                  </a:lnTo>
                  <a:lnTo>
                    <a:pt x="659" y="574"/>
                  </a:lnTo>
                  <a:lnTo>
                    <a:pt x="659" y="574"/>
                  </a:lnTo>
                  <a:lnTo>
                    <a:pt x="659" y="574"/>
                  </a:lnTo>
                  <a:close/>
                  <a:moveTo>
                    <a:pt x="507" y="447"/>
                  </a:moveTo>
                  <a:lnTo>
                    <a:pt x="507" y="447"/>
                  </a:lnTo>
                  <a:lnTo>
                    <a:pt x="504" y="447"/>
                  </a:lnTo>
                  <a:lnTo>
                    <a:pt x="511" y="444"/>
                  </a:lnTo>
                  <a:lnTo>
                    <a:pt x="514" y="440"/>
                  </a:lnTo>
                  <a:lnTo>
                    <a:pt x="511" y="444"/>
                  </a:lnTo>
                  <a:lnTo>
                    <a:pt x="507" y="447"/>
                  </a:lnTo>
                  <a:close/>
                  <a:moveTo>
                    <a:pt x="493" y="444"/>
                  </a:moveTo>
                  <a:lnTo>
                    <a:pt x="493" y="444"/>
                  </a:lnTo>
                  <a:lnTo>
                    <a:pt x="493" y="444"/>
                  </a:lnTo>
                  <a:lnTo>
                    <a:pt x="497" y="444"/>
                  </a:lnTo>
                  <a:lnTo>
                    <a:pt x="497" y="447"/>
                  </a:lnTo>
                  <a:lnTo>
                    <a:pt x="500" y="447"/>
                  </a:lnTo>
                  <a:lnTo>
                    <a:pt x="500" y="447"/>
                  </a:lnTo>
                  <a:lnTo>
                    <a:pt x="497" y="447"/>
                  </a:lnTo>
                  <a:lnTo>
                    <a:pt x="493" y="444"/>
                  </a:lnTo>
                  <a:close/>
                  <a:moveTo>
                    <a:pt x="486" y="447"/>
                  </a:moveTo>
                  <a:lnTo>
                    <a:pt x="490" y="444"/>
                  </a:lnTo>
                  <a:lnTo>
                    <a:pt x="490" y="444"/>
                  </a:lnTo>
                  <a:lnTo>
                    <a:pt x="490" y="444"/>
                  </a:lnTo>
                  <a:lnTo>
                    <a:pt x="486" y="447"/>
                  </a:lnTo>
                  <a:close/>
                  <a:moveTo>
                    <a:pt x="437" y="486"/>
                  </a:moveTo>
                  <a:lnTo>
                    <a:pt x="433" y="479"/>
                  </a:lnTo>
                  <a:lnTo>
                    <a:pt x="433" y="472"/>
                  </a:lnTo>
                  <a:lnTo>
                    <a:pt x="433" y="475"/>
                  </a:lnTo>
                  <a:lnTo>
                    <a:pt x="433" y="475"/>
                  </a:lnTo>
                  <a:lnTo>
                    <a:pt x="433" y="479"/>
                  </a:lnTo>
                  <a:lnTo>
                    <a:pt x="437" y="486"/>
                  </a:lnTo>
                  <a:close/>
                  <a:moveTo>
                    <a:pt x="447" y="317"/>
                  </a:moveTo>
                  <a:lnTo>
                    <a:pt x="440" y="320"/>
                  </a:lnTo>
                  <a:lnTo>
                    <a:pt x="437" y="327"/>
                  </a:lnTo>
                  <a:lnTo>
                    <a:pt x="440" y="320"/>
                  </a:lnTo>
                  <a:lnTo>
                    <a:pt x="447" y="317"/>
                  </a:lnTo>
                  <a:close/>
                  <a:moveTo>
                    <a:pt x="412" y="229"/>
                  </a:moveTo>
                  <a:lnTo>
                    <a:pt x="416" y="229"/>
                  </a:lnTo>
                  <a:lnTo>
                    <a:pt x="416" y="232"/>
                  </a:lnTo>
                  <a:lnTo>
                    <a:pt x="416" y="229"/>
                  </a:lnTo>
                  <a:lnTo>
                    <a:pt x="412" y="229"/>
                  </a:lnTo>
                  <a:close/>
                  <a:moveTo>
                    <a:pt x="426" y="613"/>
                  </a:moveTo>
                  <a:lnTo>
                    <a:pt x="426" y="613"/>
                  </a:lnTo>
                  <a:lnTo>
                    <a:pt x="426" y="613"/>
                  </a:lnTo>
                  <a:lnTo>
                    <a:pt x="426" y="613"/>
                  </a:lnTo>
                  <a:lnTo>
                    <a:pt x="426" y="613"/>
                  </a:lnTo>
                  <a:close/>
                  <a:moveTo>
                    <a:pt x="469" y="803"/>
                  </a:moveTo>
                  <a:lnTo>
                    <a:pt x="472" y="803"/>
                  </a:lnTo>
                  <a:lnTo>
                    <a:pt x="479" y="806"/>
                  </a:lnTo>
                  <a:lnTo>
                    <a:pt x="486" y="806"/>
                  </a:lnTo>
                  <a:lnTo>
                    <a:pt x="493" y="806"/>
                  </a:lnTo>
                  <a:lnTo>
                    <a:pt x="497" y="806"/>
                  </a:lnTo>
                  <a:lnTo>
                    <a:pt x="497" y="806"/>
                  </a:lnTo>
                  <a:lnTo>
                    <a:pt x="497" y="806"/>
                  </a:lnTo>
                  <a:lnTo>
                    <a:pt x="493" y="806"/>
                  </a:lnTo>
                  <a:lnTo>
                    <a:pt x="490" y="806"/>
                  </a:lnTo>
                  <a:lnTo>
                    <a:pt x="479" y="806"/>
                  </a:lnTo>
                  <a:lnTo>
                    <a:pt x="472" y="803"/>
                  </a:lnTo>
                  <a:lnTo>
                    <a:pt x="469" y="803"/>
                  </a:lnTo>
                  <a:lnTo>
                    <a:pt x="469" y="803"/>
                  </a:lnTo>
                  <a:close/>
                  <a:moveTo>
                    <a:pt x="469" y="954"/>
                  </a:moveTo>
                  <a:lnTo>
                    <a:pt x="469" y="954"/>
                  </a:lnTo>
                  <a:lnTo>
                    <a:pt x="469" y="954"/>
                  </a:lnTo>
                  <a:lnTo>
                    <a:pt x="469" y="954"/>
                  </a:lnTo>
                  <a:lnTo>
                    <a:pt x="469" y="954"/>
                  </a:lnTo>
                  <a:lnTo>
                    <a:pt x="469" y="954"/>
                  </a:lnTo>
                  <a:close/>
                  <a:moveTo>
                    <a:pt x="525" y="856"/>
                  </a:moveTo>
                  <a:lnTo>
                    <a:pt x="525" y="856"/>
                  </a:lnTo>
                  <a:lnTo>
                    <a:pt x="511" y="859"/>
                  </a:lnTo>
                  <a:lnTo>
                    <a:pt x="511" y="856"/>
                  </a:lnTo>
                  <a:lnTo>
                    <a:pt x="525" y="856"/>
                  </a:lnTo>
                  <a:close/>
                  <a:moveTo>
                    <a:pt x="521" y="940"/>
                  </a:moveTo>
                  <a:lnTo>
                    <a:pt x="521" y="940"/>
                  </a:lnTo>
                  <a:lnTo>
                    <a:pt x="521" y="940"/>
                  </a:lnTo>
                  <a:lnTo>
                    <a:pt x="521" y="940"/>
                  </a:lnTo>
                  <a:lnTo>
                    <a:pt x="521" y="944"/>
                  </a:lnTo>
                  <a:lnTo>
                    <a:pt x="521" y="940"/>
                  </a:lnTo>
                  <a:lnTo>
                    <a:pt x="521" y="940"/>
                  </a:lnTo>
                  <a:close/>
                  <a:moveTo>
                    <a:pt x="567" y="817"/>
                  </a:moveTo>
                  <a:lnTo>
                    <a:pt x="564" y="813"/>
                  </a:lnTo>
                  <a:lnTo>
                    <a:pt x="560" y="810"/>
                  </a:lnTo>
                  <a:lnTo>
                    <a:pt x="553" y="810"/>
                  </a:lnTo>
                  <a:lnTo>
                    <a:pt x="546" y="810"/>
                  </a:lnTo>
                  <a:lnTo>
                    <a:pt x="539" y="810"/>
                  </a:lnTo>
                  <a:lnTo>
                    <a:pt x="532" y="810"/>
                  </a:lnTo>
                  <a:lnTo>
                    <a:pt x="525" y="810"/>
                  </a:lnTo>
                  <a:lnTo>
                    <a:pt x="525" y="810"/>
                  </a:lnTo>
                  <a:lnTo>
                    <a:pt x="525" y="810"/>
                  </a:lnTo>
                  <a:lnTo>
                    <a:pt x="525" y="810"/>
                  </a:lnTo>
                  <a:lnTo>
                    <a:pt x="532" y="810"/>
                  </a:lnTo>
                  <a:lnTo>
                    <a:pt x="539" y="810"/>
                  </a:lnTo>
                  <a:lnTo>
                    <a:pt x="550" y="810"/>
                  </a:lnTo>
                  <a:lnTo>
                    <a:pt x="557" y="810"/>
                  </a:lnTo>
                  <a:lnTo>
                    <a:pt x="560" y="810"/>
                  </a:lnTo>
                  <a:lnTo>
                    <a:pt x="564" y="810"/>
                  </a:lnTo>
                  <a:lnTo>
                    <a:pt x="564" y="813"/>
                  </a:lnTo>
                  <a:lnTo>
                    <a:pt x="567" y="813"/>
                  </a:lnTo>
                  <a:lnTo>
                    <a:pt x="567" y="817"/>
                  </a:lnTo>
                  <a:lnTo>
                    <a:pt x="567" y="817"/>
                  </a:lnTo>
                  <a:lnTo>
                    <a:pt x="571" y="813"/>
                  </a:lnTo>
                  <a:lnTo>
                    <a:pt x="578" y="813"/>
                  </a:lnTo>
                  <a:lnTo>
                    <a:pt x="581" y="810"/>
                  </a:lnTo>
                  <a:lnTo>
                    <a:pt x="588" y="806"/>
                  </a:lnTo>
                  <a:lnTo>
                    <a:pt x="592" y="806"/>
                  </a:lnTo>
                  <a:lnTo>
                    <a:pt x="592" y="806"/>
                  </a:lnTo>
                  <a:lnTo>
                    <a:pt x="592" y="806"/>
                  </a:lnTo>
                  <a:lnTo>
                    <a:pt x="588" y="806"/>
                  </a:lnTo>
                  <a:lnTo>
                    <a:pt x="581" y="810"/>
                  </a:lnTo>
                  <a:lnTo>
                    <a:pt x="578" y="813"/>
                  </a:lnTo>
                  <a:lnTo>
                    <a:pt x="571" y="813"/>
                  </a:lnTo>
                  <a:lnTo>
                    <a:pt x="567" y="817"/>
                  </a:lnTo>
                  <a:lnTo>
                    <a:pt x="567" y="817"/>
                  </a:lnTo>
                  <a:close/>
                  <a:moveTo>
                    <a:pt x="557" y="926"/>
                  </a:moveTo>
                  <a:lnTo>
                    <a:pt x="557" y="930"/>
                  </a:lnTo>
                  <a:lnTo>
                    <a:pt x="553" y="930"/>
                  </a:lnTo>
                  <a:lnTo>
                    <a:pt x="553" y="930"/>
                  </a:lnTo>
                  <a:lnTo>
                    <a:pt x="557" y="926"/>
                  </a:lnTo>
                  <a:lnTo>
                    <a:pt x="557" y="926"/>
                  </a:lnTo>
                  <a:lnTo>
                    <a:pt x="557" y="926"/>
                  </a:lnTo>
                  <a:close/>
                  <a:moveTo>
                    <a:pt x="638" y="880"/>
                  </a:moveTo>
                  <a:lnTo>
                    <a:pt x="638" y="880"/>
                  </a:lnTo>
                  <a:lnTo>
                    <a:pt x="638" y="880"/>
                  </a:lnTo>
                  <a:lnTo>
                    <a:pt x="638" y="880"/>
                  </a:lnTo>
                  <a:lnTo>
                    <a:pt x="638" y="880"/>
                  </a:lnTo>
                  <a:lnTo>
                    <a:pt x="638" y="880"/>
                  </a:lnTo>
                  <a:close/>
                  <a:moveTo>
                    <a:pt x="631" y="792"/>
                  </a:moveTo>
                  <a:lnTo>
                    <a:pt x="631" y="792"/>
                  </a:lnTo>
                  <a:lnTo>
                    <a:pt x="631" y="789"/>
                  </a:lnTo>
                  <a:lnTo>
                    <a:pt x="631" y="789"/>
                  </a:lnTo>
                  <a:lnTo>
                    <a:pt x="631" y="792"/>
                  </a:lnTo>
                  <a:close/>
                  <a:moveTo>
                    <a:pt x="447" y="250"/>
                  </a:moveTo>
                  <a:lnTo>
                    <a:pt x="447" y="250"/>
                  </a:lnTo>
                  <a:lnTo>
                    <a:pt x="447" y="246"/>
                  </a:lnTo>
                  <a:lnTo>
                    <a:pt x="447" y="250"/>
                  </a:lnTo>
                  <a:lnTo>
                    <a:pt x="447" y="250"/>
                  </a:lnTo>
                  <a:close/>
                  <a:moveTo>
                    <a:pt x="395" y="215"/>
                  </a:moveTo>
                  <a:lnTo>
                    <a:pt x="395" y="215"/>
                  </a:lnTo>
                  <a:lnTo>
                    <a:pt x="384" y="200"/>
                  </a:lnTo>
                  <a:lnTo>
                    <a:pt x="380" y="200"/>
                  </a:lnTo>
                  <a:lnTo>
                    <a:pt x="380" y="193"/>
                  </a:lnTo>
                  <a:lnTo>
                    <a:pt x="395" y="215"/>
                  </a:lnTo>
                  <a:close/>
                  <a:moveTo>
                    <a:pt x="349" y="67"/>
                  </a:moveTo>
                  <a:lnTo>
                    <a:pt x="349" y="67"/>
                  </a:lnTo>
                  <a:lnTo>
                    <a:pt x="349" y="67"/>
                  </a:lnTo>
                  <a:lnTo>
                    <a:pt x="349" y="67"/>
                  </a:lnTo>
                  <a:lnTo>
                    <a:pt x="349" y="67"/>
                  </a:lnTo>
                  <a:lnTo>
                    <a:pt x="349" y="67"/>
                  </a:lnTo>
                  <a:lnTo>
                    <a:pt x="349" y="67"/>
                  </a:lnTo>
                  <a:close/>
                  <a:moveTo>
                    <a:pt x="366" y="123"/>
                  </a:moveTo>
                  <a:lnTo>
                    <a:pt x="366" y="123"/>
                  </a:lnTo>
                  <a:lnTo>
                    <a:pt x="366" y="123"/>
                  </a:lnTo>
                  <a:lnTo>
                    <a:pt x="366" y="126"/>
                  </a:lnTo>
                  <a:lnTo>
                    <a:pt x="370" y="134"/>
                  </a:lnTo>
                  <a:lnTo>
                    <a:pt x="370" y="144"/>
                  </a:lnTo>
                  <a:lnTo>
                    <a:pt x="370" y="148"/>
                  </a:lnTo>
                  <a:lnTo>
                    <a:pt x="370" y="151"/>
                  </a:lnTo>
                  <a:lnTo>
                    <a:pt x="373" y="151"/>
                  </a:lnTo>
                  <a:lnTo>
                    <a:pt x="373" y="155"/>
                  </a:lnTo>
                  <a:lnTo>
                    <a:pt x="373" y="151"/>
                  </a:lnTo>
                  <a:lnTo>
                    <a:pt x="370" y="151"/>
                  </a:lnTo>
                  <a:lnTo>
                    <a:pt x="370" y="151"/>
                  </a:lnTo>
                  <a:lnTo>
                    <a:pt x="370" y="144"/>
                  </a:lnTo>
                  <a:lnTo>
                    <a:pt x="370" y="141"/>
                  </a:lnTo>
                  <a:lnTo>
                    <a:pt x="366" y="134"/>
                  </a:lnTo>
                  <a:lnTo>
                    <a:pt x="366" y="126"/>
                  </a:lnTo>
                  <a:lnTo>
                    <a:pt x="366" y="123"/>
                  </a:lnTo>
                  <a:lnTo>
                    <a:pt x="366" y="123"/>
                  </a:lnTo>
                  <a:close/>
                  <a:moveTo>
                    <a:pt x="377" y="176"/>
                  </a:moveTo>
                  <a:lnTo>
                    <a:pt x="377" y="179"/>
                  </a:lnTo>
                  <a:lnTo>
                    <a:pt x="377" y="179"/>
                  </a:lnTo>
                  <a:lnTo>
                    <a:pt x="377" y="179"/>
                  </a:lnTo>
                  <a:lnTo>
                    <a:pt x="377" y="179"/>
                  </a:lnTo>
                  <a:lnTo>
                    <a:pt x="377" y="179"/>
                  </a:lnTo>
                  <a:lnTo>
                    <a:pt x="377" y="179"/>
                  </a:lnTo>
                  <a:lnTo>
                    <a:pt x="377" y="176"/>
                  </a:lnTo>
                  <a:close/>
                  <a:moveTo>
                    <a:pt x="377" y="162"/>
                  </a:moveTo>
                  <a:lnTo>
                    <a:pt x="377" y="165"/>
                  </a:lnTo>
                  <a:lnTo>
                    <a:pt x="377" y="165"/>
                  </a:lnTo>
                  <a:lnTo>
                    <a:pt x="377" y="165"/>
                  </a:lnTo>
                  <a:lnTo>
                    <a:pt x="377" y="162"/>
                  </a:lnTo>
                  <a:close/>
                  <a:moveTo>
                    <a:pt x="377" y="183"/>
                  </a:moveTo>
                  <a:lnTo>
                    <a:pt x="377" y="179"/>
                  </a:lnTo>
                  <a:lnTo>
                    <a:pt x="377" y="179"/>
                  </a:lnTo>
                  <a:lnTo>
                    <a:pt x="377" y="179"/>
                  </a:lnTo>
                  <a:lnTo>
                    <a:pt x="377" y="183"/>
                  </a:lnTo>
                  <a:close/>
                  <a:moveTo>
                    <a:pt x="380" y="190"/>
                  </a:moveTo>
                  <a:lnTo>
                    <a:pt x="380" y="190"/>
                  </a:lnTo>
                  <a:lnTo>
                    <a:pt x="380" y="193"/>
                  </a:lnTo>
                  <a:lnTo>
                    <a:pt x="380" y="190"/>
                  </a:lnTo>
                  <a:lnTo>
                    <a:pt x="380" y="190"/>
                  </a:lnTo>
                  <a:close/>
                  <a:moveTo>
                    <a:pt x="388" y="88"/>
                  </a:moveTo>
                  <a:lnTo>
                    <a:pt x="384" y="88"/>
                  </a:lnTo>
                  <a:lnTo>
                    <a:pt x="384" y="88"/>
                  </a:lnTo>
                  <a:lnTo>
                    <a:pt x="384" y="88"/>
                  </a:lnTo>
                  <a:lnTo>
                    <a:pt x="388" y="88"/>
                  </a:lnTo>
                  <a:close/>
                  <a:moveTo>
                    <a:pt x="384" y="91"/>
                  </a:moveTo>
                  <a:lnTo>
                    <a:pt x="380" y="91"/>
                  </a:lnTo>
                  <a:lnTo>
                    <a:pt x="380" y="95"/>
                  </a:lnTo>
                  <a:lnTo>
                    <a:pt x="384" y="95"/>
                  </a:lnTo>
                  <a:lnTo>
                    <a:pt x="380" y="91"/>
                  </a:lnTo>
                  <a:lnTo>
                    <a:pt x="384" y="91"/>
                  </a:lnTo>
                  <a:close/>
                  <a:moveTo>
                    <a:pt x="366" y="119"/>
                  </a:moveTo>
                  <a:lnTo>
                    <a:pt x="366" y="119"/>
                  </a:lnTo>
                  <a:lnTo>
                    <a:pt x="366" y="119"/>
                  </a:lnTo>
                  <a:lnTo>
                    <a:pt x="363" y="116"/>
                  </a:lnTo>
                  <a:lnTo>
                    <a:pt x="359" y="109"/>
                  </a:lnTo>
                  <a:lnTo>
                    <a:pt x="359" y="102"/>
                  </a:lnTo>
                  <a:lnTo>
                    <a:pt x="356" y="91"/>
                  </a:lnTo>
                  <a:lnTo>
                    <a:pt x="359" y="105"/>
                  </a:lnTo>
                  <a:lnTo>
                    <a:pt x="363" y="112"/>
                  </a:lnTo>
                  <a:lnTo>
                    <a:pt x="366" y="119"/>
                  </a:lnTo>
                  <a:close/>
                  <a:moveTo>
                    <a:pt x="342" y="42"/>
                  </a:moveTo>
                  <a:lnTo>
                    <a:pt x="342" y="42"/>
                  </a:lnTo>
                  <a:lnTo>
                    <a:pt x="342" y="42"/>
                  </a:lnTo>
                  <a:lnTo>
                    <a:pt x="342" y="42"/>
                  </a:lnTo>
                  <a:lnTo>
                    <a:pt x="342" y="42"/>
                  </a:lnTo>
                  <a:lnTo>
                    <a:pt x="342" y="42"/>
                  </a:lnTo>
                  <a:lnTo>
                    <a:pt x="342" y="42"/>
                  </a:lnTo>
                  <a:close/>
                  <a:moveTo>
                    <a:pt x="236" y="377"/>
                  </a:moveTo>
                  <a:lnTo>
                    <a:pt x="236" y="377"/>
                  </a:lnTo>
                  <a:lnTo>
                    <a:pt x="236" y="377"/>
                  </a:lnTo>
                  <a:lnTo>
                    <a:pt x="236" y="377"/>
                  </a:lnTo>
                  <a:lnTo>
                    <a:pt x="236" y="377"/>
                  </a:lnTo>
                  <a:lnTo>
                    <a:pt x="229" y="373"/>
                  </a:lnTo>
                  <a:lnTo>
                    <a:pt x="225" y="373"/>
                  </a:lnTo>
                  <a:lnTo>
                    <a:pt x="222" y="373"/>
                  </a:lnTo>
                  <a:lnTo>
                    <a:pt x="218" y="373"/>
                  </a:lnTo>
                  <a:lnTo>
                    <a:pt x="218" y="373"/>
                  </a:lnTo>
                  <a:lnTo>
                    <a:pt x="218" y="373"/>
                  </a:lnTo>
                  <a:lnTo>
                    <a:pt x="229" y="373"/>
                  </a:lnTo>
                  <a:lnTo>
                    <a:pt x="229" y="373"/>
                  </a:lnTo>
                  <a:lnTo>
                    <a:pt x="233" y="373"/>
                  </a:lnTo>
                  <a:lnTo>
                    <a:pt x="240" y="373"/>
                  </a:lnTo>
                  <a:lnTo>
                    <a:pt x="240" y="373"/>
                  </a:lnTo>
                  <a:lnTo>
                    <a:pt x="250" y="373"/>
                  </a:lnTo>
                  <a:lnTo>
                    <a:pt x="236" y="377"/>
                  </a:lnTo>
                  <a:close/>
                  <a:moveTo>
                    <a:pt x="229" y="387"/>
                  </a:moveTo>
                  <a:lnTo>
                    <a:pt x="229" y="384"/>
                  </a:lnTo>
                  <a:lnTo>
                    <a:pt x="229" y="384"/>
                  </a:lnTo>
                  <a:lnTo>
                    <a:pt x="229" y="384"/>
                  </a:lnTo>
                  <a:lnTo>
                    <a:pt x="229" y="387"/>
                  </a:lnTo>
                  <a:close/>
                  <a:moveTo>
                    <a:pt x="225" y="377"/>
                  </a:moveTo>
                  <a:lnTo>
                    <a:pt x="225" y="373"/>
                  </a:lnTo>
                  <a:lnTo>
                    <a:pt x="225" y="377"/>
                  </a:lnTo>
                  <a:lnTo>
                    <a:pt x="225" y="377"/>
                  </a:lnTo>
                  <a:close/>
                  <a:moveTo>
                    <a:pt x="169" y="461"/>
                  </a:moveTo>
                  <a:lnTo>
                    <a:pt x="173" y="465"/>
                  </a:lnTo>
                  <a:lnTo>
                    <a:pt x="173" y="468"/>
                  </a:lnTo>
                  <a:lnTo>
                    <a:pt x="173" y="465"/>
                  </a:lnTo>
                  <a:lnTo>
                    <a:pt x="169" y="465"/>
                  </a:lnTo>
                  <a:lnTo>
                    <a:pt x="169" y="461"/>
                  </a:lnTo>
                  <a:lnTo>
                    <a:pt x="169" y="461"/>
                  </a:lnTo>
                  <a:lnTo>
                    <a:pt x="169" y="461"/>
                  </a:lnTo>
                  <a:lnTo>
                    <a:pt x="169" y="461"/>
                  </a:lnTo>
                  <a:close/>
                  <a:moveTo>
                    <a:pt x="151" y="444"/>
                  </a:moveTo>
                  <a:lnTo>
                    <a:pt x="151" y="444"/>
                  </a:lnTo>
                  <a:lnTo>
                    <a:pt x="151" y="440"/>
                  </a:lnTo>
                  <a:lnTo>
                    <a:pt x="151" y="440"/>
                  </a:lnTo>
                  <a:lnTo>
                    <a:pt x="151" y="440"/>
                  </a:lnTo>
                  <a:lnTo>
                    <a:pt x="151" y="440"/>
                  </a:lnTo>
                  <a:lnTo>
                    <a:pt x="151" y="440"/>
                  </a:lnTo>
                  <a:lnTo>
                    <a:pt x="151" y="444"/>
                  </a:lnTo>
                  <a:lnTo>
                    <a:pt x="151" y="444"/>
                  </a:lnTo>
                  <a:close/>
                  <a:moveTo>
                    <a:pt x="229" y="362"/>
                  </a:moveTo>
                  <a:lnTo>
                    <a:pt x="233" y="362"/>
                  </a:lnTo>
                  <a:lnTo>
                    <a:pt x="233" y="362"/>
                  </a:lnTo>
                  <a:lnTo>
                    <a:pt x="229" y="362"/>
                  </a:lnTo>
                  <a:lnTo>
                    <a:pt x="229" y="359"/>
                  </a:lnTo>
                  <a:lnTo>
                    <a:pt x="229" y="359"/>
                  </a:lnTo>
                  <a:lnTo>
                    <a:pt x="229" y="362"/>
                  </a:lnTo>
                  <a:close/>
                  <a:moveTo>
                    <a:pt x="81" y="338"/>
                  </a:moveTo>
                  <a:lnTo>
                    <a:pt x="81" y="334"/>
                  </a:lnTo>
                  <a:lnTo>
                    <a:pt x="81" y="331"/>
                  </a:lnTo>
                  <a:lnTo>
                    <a:pt x="81" y="327"/>
                  </a:lnTo>
                  <a:lnTo>
                    <a:pt x="81" y="331"/>
                  </a:lnTo>
                  <a:lnTo>
                    <a:pt x="81" y="334"/>
                  </a:lnTo>
                  <a:lnTo>
                    <a:pt x="81" y="338"/>
                  </a:lnTo>
                  <a:close/>
                  <a:moveTo>
                    <a:pt x="88" y="327"/>
                  </a:moveTo>
                  <a:lnTo>
                    <a:pt x="88" y="327"/>
                  </a:lnTo>
                  <a:lnTo>
                    <a:pt x="88" y="327"/>
                  </a:lnTo>
                  <a:lnTo>
                    <a:pt x="88" y="327"/>
                  </a:lnTo>
                  <a:lnTo>
                    <a:pt x="88" y="327"/>
                  </a:lnTo>
                  <a:lnTo>
                    <a:pt x="88" y="327"/>
                  </a:lnTo>
                  <a:close/>
                  <a:moveTo>
                    <a:pt x="88" y="327"/>
                  </a:moveTo>
                  <a:lnTo>
                    <a:pt x="88" y="327"/>
                  </a:lnTo>
                  <a:lnTo>
                    <a:pt x="92" y="324"/>
                  </a:lnTo>
                  <a:lnTo>
                    <a:pt x="92" y="324"/>
                  </a:lnTo>
                  <a:lnTo>
                    <a:pt x="92" y="324"/>
                  </a:lnTo>
                  <a:lnTo>
                    <a:pt x="88" y="327"/>
                  </a:lnTo>
                  <a:lnTo>
                    <a:pt x="88" y="327"/>
                  </a:lnTo>
                  <a:close/>
                  <a:moveTo>
                    <a:pt x="144" y="186"/>
                  </a:moveTo>
                  <a:lnTo>
                    <a:pt x="144" y="186"/>
                  </a:lnTo>
                  <a:lnTo>
                    <a:pt x="144" y="186"/>
                  </a:lnTo>
                  <a:lnTo>
                    <a:pt x="144" y="186"/>
                  </a:lnTo>
                  <a:lnTo>
                    <a:pt x="144" y="186"/>
                  </a:lnTo>
                  <a:close/>
                  <a:moveTo>
                    <a:pt x="85" y="327"/>
                  </a:moveTo>
                  <a:lnTo>
                    <a:pt x="85" y="327"/>
                  </a:lnTo>
                  <a:lnTo>
                    <a:pt x="81" y="327"/>
                  </a:lnTo>
                  <a:lnTo>
                    <a:pt x="85" y="327"/>
                  </a:lnTo>
                  <a:lnTo>
                    <a:pt x="85" y="327"/>
                  </a:lnTo>
                  <a:close/>
                  <a:moveTo>
                    <a:pt x="81" y="338"/>
                  </a:moveTo>
                  <a:lnTo>
                    <a:pt x="78" y="338"/>
                  </a:lnTo>
                  <a:lnTo>
                    <a:pt x="78" y="338"/>
                  </a:lnTo>
                  <a:lnTo>
                    <a:pt x="78" y="338"/>
                  </a:lnTo>
                  <a:lnTo>
                    <a:pt x="81" y="338"/>
                  </a:lnTo>
                  <a:close/>
                  <a:moveTo>
                    <a:pt x="78" y="341"/>
                  </a:moveTo>
                  <a:lnTo>
                    <a:pt x="74" y="341"/>
                  </a:lnTo>
                  <a:lnTo>
                    <a:pt x="74" y="345"/>
                  </a:lnTo>
                  <a:lnTo>
                    <a:pt x="70" y="348"/>
                  </a:lnTo>
                  <a:lnTo>
                    <a:pt x="67" y="348"/>
                  </a:lnTo>
                  <a:lnTo>
                    <a:pt x="70" y="348"/>
                  </a:lnTo>
                  <a:lnTo>
                    <a:pt x="74" y="345"/>
                  </a:lnTo>
                  <a:lnTo>
                    <a:pt x="74" y="341"/>
                  </a:lnTo>
                  <a:lnTo>
                    <a:pt x="78" y="341"/>
                  </a:lnTo>
                  <a:close/>
                  <a:moveTo>
                    <a:pt x="70" y="370"/>
                  </a:moveTo>
                  <a:lnTo>
                    <a:pt x="70" y="370"/>
                  </a:lnTo>
                  <a:lnTo>
                    <a:pt x="70" y="370"/>
                  </a:lnTo>
                  <a:lnTo>
                    <a:pt x="70" y="370"/>
                  </a:lnTo>
                  <a:lnTo>
                    <a:pt x="70" y="370"/>
                  </a:lnTo>
                  <a:lnTo>
                    <a:pt x="67" y="370"/>
                  </a:lnTo>
                  <a:lnTo>
                    <a:pt x="67" y="370"/>
                  </a:lnTo>
                  <a:lnTo>
                    <a:pt x="70" y="370"/>
                  </a:lnTo>
                  <a:lnTo>
                    <a:pt x="67" y="366"/>
                  </a:lnTo>
                  <a:lnTo>
                    <a:pt x="67" y="362"/>
                  </a:lnTo>
                  <a:lnTo>
                    <a:pt x="67" y="366"/>
                  </a:lnTo>
                  <a:lnTo>
                    <a:pt x="70" y="370"/>
                  </a:lnTo>
                  <a:close/>
                  <a:moveTo>
                    <a:pt x="78" y="373"/>
                  </a:moveTo>
                  <a:lnTo>
                    <a:pt x="78" y="377"/>
                  </a:lnTo>
                  <a:lnTo>
                    <a:pt x="81" y="377"/>
                  </a:lnTo>
                  <a:lnTo>
                    <a:pt x="85" y="377"/>
                  </a:lnTo>
                  <a:lnTo>
                    <a:pt x="78" y="377"/>
                  </a:lnTo>
                  <a:lnTo>
                    <a:pt x="78" y="373"/>
                  </a:lnTo>
                  <a:lnTo>
                    <a:pt x="70" y="373"/>
                  </a:lnTo>
                  <a:lnTo>
                    <a:pt x="70" y="373"/>
                  </a:lnTo>
                  <a:lnTo>
                    <a:pt x="74" y="373"/>
                  </a:lnTo>
                  <a:lnTo>
                    <a:pt x="78" y="373"/>
                  </a:lnTo>
                  <a:close/>
                  <a:moveTo>
                    <a:pt x="95" y="408"/>
                  </a:moveTo>
                  <a:lnTo>
                    <a:pt x="92" y="408"/>
                  </a:lnTo>
                  <a:lnTo>
                    <a:pt x="92" y="408"/>
                  </a:lnTo>
                  <a:lnTo>
                    <a:pt x="92" y="408"/>
                  </a:lnTo>
                  <a:lnTo>
                    <a:pt x="88" y="408"/>
                  </a:lnTo>
                  <a:lnTo>
                    <a:pt x="92" y="408"/>
                  </a:lnTo>
                  <a:lnTo>
                    <a:pt x="95" y="408"/>
                  </a:lnTo>
                  <a:close/>
                  <a:moveTo>
                    <a:pt x="99" y="380"/>
                  </a:moveTo>
                  <a:lnTo>
                    <a:pt x="99" y="377"/>
                  </a:lnTo>
                  <a:lnTo>
                    <a:pt x="99" y="373"/>
                  </a:lnTo>
                  <a:lnTo>
                    <a:pt x="99" y="373"/>
                  </a:lnTo>
                  <a:lnTo>
                    <a:pt x="99" y="377"/>
                  </a:lnTo>
                  <a:lnTo>
                    <a:pt x="99" y="380"/>
                  </a:lnTo>
                  <a:close/>
                  <a:moveTo>
                    <a:pt x="127" y="394"/>
                  </a:moveTo>
                  <a:lnTo>
                    <a:pt x="127" y="398"/>
                  </a:lnTo>
                  <a:lnTo>
                    <a:pt x="130" y="398"/>
                  </a:lnTo>
                  <a:lnTo>
                    <a:pt x="134" y="398"/>
                  </a:lnTo>
                  <a:lnTo>
                    <a:pt x="130" y="398"/>
                  </a:lnTo>
                  <a:lnTo>
                    <a:pt x="127" y="398"/>
                  </a:lnTo>
                  <a:lnTo>
                    <a:pt x="123" y="394"/>
                  </a:lnTo>
                  <a:lnTo>
                    <a:pt x="120" y="391"/>
                  </a:lnTo>
                  <a:lnTo>
                    <a:pt x="116" y="387"/>
                  </a:lnTo>
                  <a:lnTo>
                    <a:pt x="120" y="391"/>
                  </a:lnTo>
                  <a:lnTo>
                    <a:pt x="127" y="394"/>
                  </a:lnTo>
                  <a:close/>
                  <a:moveTo>
                    <a:pt x="127" y="405"/>
                  </a:moveTo>
                  <a:lnTo>
                    <a:pt x="127" y="408"/>
                  </a:lnTo>
                  <a:lnTo>
                    <a:pt x="127" y="412"/>
                  </a:lnTo>
                  <a:lnTo>
                    <a:pt x="127" y="408"/>
                  </a:lnTo>
                  <a:lnTo>
                    <a:pt x="127" y="405"/>
                  </a:lnTo>
                  <a:close/>
                  <a:moveTo>
                    <a:pt x="134" y="429"/>
                  </a:moveTo>
                  <a:lnTo>
                    <a:pt x="134" y="429"/>
                  </a:lnTo>
                  <a:lnTo>
                    <a:pt x="134" y="433"/>
                  </a:lnTo>
                  <a:lnTo>
                    <a:pt x="134" y="429"/>
                  </a:lnTo>
                  <a:lnTo>
                    <a:pt x="134" y="426"/>
                  </a:lnTo>
                  <a:lnTo>
                    <a:pt x="134" y="426"/>
                  </a:lnTo>
                  <a:lnTo>
                    <a:pt x="134" y="429"/>
                  </a:lnTo>
                  <a:close/>
                  <a:moveTo>
                    <a:pt x="134" y="440"/>
                  </a:moveTo>
                  <a:lnTo>
                    <a:pt x="134" y="440"/>
                  </a:lnTo>
                  <a:lnTo>
                    <a:pt x="134" y="440"/>
                  </a:lnTo>
                  <a:lnTo>
                    <a:pt x="134" y="440"/>
                  </a:lnTo>
                  <a:lnTo>
                    <a:pt x="134" y="440"/>
                  </a:lnTo>
                  <a:lnTo>
                    <a:pt x="134" y="440"/>
                  </a:lnTo>
                  <a:lnTo>
                    <a:pt x="134" y="440"/>
                  </a:lnTo>
                  <a:close/>
                  <a:moveTo>
                    <a:pt x="144" y="436"/>
                  </a:moveTo>
                  <a:lnTo>
                    <a:pt x="141" y="436"/>
                  </a:lnTo>
                  <a:lnTo>
                    <a:pt x="141" y="436"/>
                  </a:lnTo>
                  <a:lnTo>
                    <a:pt x="144" y="436"/>
                  </a:lnTo>
                  <a:lnTo>
                    <a:pt x="144" y="436"/>
                  </a:lnTo>
                  <a:close/>
                  <a:moveTo>
                    <a:pt x="141" y="436"/>
                  </a:moveTo>
                  <a:lnTo>
                    <a:pt x="141" y="436"/>
                  </a:lnTo>
                  <a:lnTo>
                    <a:pt x="141" y="436"/>
                  </a:lnTo>
                  <a:lnTo>
                    <a:pt x="141" y="436"/>
                  </a:lnTo>
                  <a:lnTo>
                    <a:pt x="141" y="436"/>
                  </a:lnTo>
                  <a:close/>
                  <a:moveTo>
                    <a:pt x="144" y="394"/>
                  </a:moveTo>
                  <a:lnTo>
                    <a:pt x="148" y="394"/>
                  </a:lnTo>
                  <a:lnTo>
                    <a:pt x="148" y="391"/>
                  </a:lnTo>
                  <a:lnTo>
                    <a:pt x="151" y="391"/>
                  </a:lnTo>
                  <a:lnTo>
                    <a:pt x="148" y="391"/>
                  </a:lnTo>
                  <a:lnTo>
                    <a:pt x="148" y="394"/>
                  </a:lnTo>
                  <a:lnTo>
                    <a:pt x="144" y="394"/>
                  </a:lnTo>
                  <a:close/>
                  <a:moveTo>
                    <a:pt x="144" y="436"/>
                  </a:moveTo>
                  <a:lnTo>
                    <a:pt x="144" y="436"/>
                  </a:lnTo>
                  <a:lnTo>
                    <a:pt x="144" y="436"/>
                  </a:lnTo>
                  <a:lnTo>
                    <a:pt x="144" y="436"/>
                  </a:lnTo>
                  <a:lnTo>
                    <a:pt x="144" y="436"/>
                  </a:lnTo>
                  <a:close/>
                  <a:moveTo>
                    <a:pt x="151" y="391"/>
                  </a:moveTo>
                  <a:lnTo>
                    <a:pt x="155" y="391"/>
                  </a:lnTo>
                  <a:lnTo>
                    <a:pt x="151" y="391"/>
                  </a:lnTo>
                  <a:lnTo>
                    <a:pt x="151" y="391"/>
                  </a:lnTo>
                  <a:lnTo>
                    <a:pt x="151" y="391"/>
                  </a:lnTo>
                  <a:lnTo>
                    <a:pt x="151" y="391"/>
                  </a:lnTo>
                  <a:close/>
                  <a:moveTo>
                    <a:pt x="155" y="391"/>
                  </a:moveTo>
                  <a:lnTo>
                    <a:pt x="155" y="394"/>
                  </a:lnTo>
                  <a:lnTo>
                    <a:pt x="155" y="391"/>
                  </a:lnTo>
                  <a:lnTo>
                    <a:pt x="155" y="391"/>
                  </a:lnTo>
                  <a:close/>
                  <a:moveTo>
                    <a:pt x="169" y="373"/>
                  </a:moveTo>
                  <a:lnTo>
                    <a:pt x="173" y="370"/>
                  </a:lnTo>
                  <a:lnTo>
                    <a:pt x="173" y="366"/>
                  </a:lnTo>
                  <a:lnTo>
                    <a:pt x="173" y="370"/>
                  </a:lnTo>
                  <a:lnTo>
                    <a:pt x="169" y="373"/>
                  </a:lnTo>
                  <a:close/>
                  <a:moveTo>
                    <a:pt x="169" y="373"/>
                  </a:moveTo>
                  <a:lnTo>
                    <a:pt x="169" y="373"/>
                  </a:lnTo>
                  <a:lnTo>
                    <a:pt x="169" y="373"/>
                  </a:lnTo>
                  <a:lnTo>
                    <a:pt x="169" y="373"/>
                  </a:lnTo>
                  <a:lnTo>
                    <a:pt x="169" y="373"/>
                  </a:lnTo>
                  <a:close/>
                  <a:moveTo>
                    <a:pt x="190" y="359"/>
                  </a:moveTo>
                  <a:lnTo>
                    <a:pt x="187" y="359"/>
                  </a:lnTo>
                  <a:lnTo>
                    <a:pt x="180" y="362"/>
                  </a:lnTo>
                  <a:lnTo>
                    <a:pt x="183" y="359"/>
                  </a:lnTo>
                  <a:lnTo>
                    <a:pt x="190" y="359"/>
                  </a:lnTo>
                  <a:close/>
                  <a:moveTo>
                    <a:pt x="204" y="384"/>
                  </a:moveTo>
                  <a:lnTo>
                    <a:pt x="204" y="384"/>
                  </a:lnTo>
                  <a:lnTo>
                    <a:pt x="204" y="384"/>
                  </a:lnTo>
                  <a:lnTo>
                    <a:pt x="204" y="384"/>
                  </a:lnTo>
                  <a:lnTo>
                    <a:pt x="204" y="384"/>
                  </a:lnTo>
                  <a:lnTo>
                    <a:pt x="204" y="384"/>
                  </a:lnTo>
                  <a:lnTo>
                    <a:pt x="204" y="384"/>
                  </a:lnTo>
                  <a:close/>
                  <a:moveTo>
                    <a:pt x="208" y="380"/>
                  </a:moveTo>
                  <a:lnTo>
                    <a:pt x="208" y="380"/>
                  </a:lnTo>
                  <a:lnTo>
                    <a:pt x="204" y="380"/>
                  </a:lnTo>
                  <a:lnTo>
                    <a:pt x="208" y="380"/>
                  </a:lnTo>
                  <a:lnTo>
                    <a:pt x="208" y="377"/>
                  </a:lnTo>
                  <a:lnTo>
                    <a:pt x="211" y="373"/>
                  </a:lnTo>
                  <a:lnTo>
                    <a:pt x="208" y="377"/>
                  </a:lnTo>
                  <a:lnTo>
                    <a:pt x="208" y="380"/>
                  </a:lnTo>
                  <a:close/>
                  <a:moveTo>
                    <a:pt x="243" y="345"/>
                  </a:moveTo>
                  <a:lnTo>
                    <a:pt x="243" y="345"/>
                  </a:lnTo>
                  <a:lnTo>
                    <a:pt x="243" y="345"/>
                  </a:lnTo>
                  <a:lnTo>
                    <a:pt x="247" y="345"/>
                  </a:lnTo>
                  <a:lnTo>
                    <a:pt x="254" y="345"/>
                  </a:lnTo>
                  <a:lnTo>
                    <a:pt x="247" y="345"/>
                  </a:lnTo>
                  <a:lnTo>
                    <a:pt x="243" y="345"/>
                  </a:lnTo>
                  <a:close/>
                  <a:moveTo>
                    <a:pt x="271" y="380"/>
                  </a:moveTo>
                  <a:lnTo>
                    <a:pt x="268" y="380"/>
                  </a:lnTo>
                  <a:lnTo>
                    <a:pt x="268" y="380"/>
                  </a:lnTo>
                  <a:lnTo>
                    <a:pt x="268" y="380"/>
                  </a:lnTo>
                  <a:lnTo>
                    <a:pt x="268" y="380"/>
                  </a:lnTo>
                  <a:lnTo>
                    <a:pt x="268" y="380"/>
                  </a:lnTo>
                  <a:lnTo>
                    <a:pt x="271" y="380"/>
                  </a:lnTo>
                  <a:close/>
                  <a:moveTo>
                    <a:pt x="275" y="320"/>
                  </a:moveTo>
                  <a:lnTo>
                    <a:pt x="278" y="320"/>
                  </a:lnTo>
                  <a:lnTo>
                    <a:pt x="278" y="317"/>
                  </a:lnTo>
                  <a:lnTo>
                    <a:pt x="278" y="317"/>
                  </a:lnTo>
                  <a:lnTo>
                    <a:pt x="278" y="310"/>
                  </a:lnTo>
                  <a:lnTo>
                    <a:pt x="282" y="306"/>
                  </a:lnTo>
                  <a:lnTo>
                    <a:pt x="278" y="313"/>
                  </a:lnTo>
                  <a:lnTo>
                    <a:pt x="275" y="320"/>
                  </a:lnTo>
                  <a:close/>
                  <a:moveTo>
                    <a:pt x="289" y="264"/>
                  </a:moveTo>
                  <a:lnTo>
                    <a:pt x="289" y="264"/>
                  </a:lnTo>
                  <a:lnTo>
                    <a:pt x="289" y="264"/>
                  </a:lnTo>
                  <a:lnTo>
                    <a:pt x="278" y="264"/>
                  </a:lnTo>
                  <a:lnTo>
                    <a:pt x="289" y="264"/>
                  </a:lnTo>
                  <a:close/>
                  <a:moveTo>
                    <a:pt x="67" y="348"/>
                  </a:moveTo>
                  <a:lnTo>
                    <a:pt x="67" y="348"/>
                  </a:lnTo>
                  <a:lnTo>
                    <a:pt x="67" y="348"/>
                  </a:lnTo>
                  <a:lnTo>
                    <a:pt x="67" y="348"/>
                  </a:lnTo>
                  <a:lnTo>
                    <a:pt x="67" y="348"/>
                  </a:lnTo>
                  <a:lnTo>
                    <a:pt x="67" y="348"/>
                  </a:lnTo>
                  <a:lnTo>
                    <a:pt x="67" y="348"/>
                  </a:lnTo>
                  <a:lnTo>
                    <a:pt x="67" y="348"/>
                  </a:lnTo>
                  <a:lnTo>
                    <a:pt x="67" y="348"/>
                  </a:lnTo>
                  <a:lnTo>
                    <a:pt x="67" y="348"/>
                  </a:lnTo>
                  <a:lnTo>
                    <a:pt x="63" y="345"/>
                  </a:lnTo>
                  <a:lnTo>
                    <a:pt x="63" y="348"/>
                  </a:lnTo>
                  <a:lnTo>
                    <a:pt x="67" y="348"/>
                  </a:lnTo>
                  <a:close/>
                  <a:moveTo>
                    <a:pt x="67" y="352"/>
                  </a:moveTo>
                  <a:lnTo>
                    <a:pt x="67" y="352"/>
                  </a:lnTo>
                  <a:lnTo>
                    <a:pt x="67" y="348"/>
                  </a:lnTo>
                  <a:lnTo>
                    <a:pt x="67" y="352"/>
                  </a:lnTo>
                  <a:lnTo>
                    <a:pt x="67" y="352"/>
                  </a:lnTo>
                  <a:close/>
                  <a:moveTo>
                    <a:pt x="46" y="331"/>
                  </a:moveTo>
                  <a:lnTo>
                    <a:pt x="42" y="331"/>
                  </a:lnTo>
                  <a:lnTo>
                    <a:pt x="42" y="327"/>
                  </a:lnTo>
                  <a:lnTo>
                    <a:pt x="35" y="324"/>
                  </a:lnTo>
                  <a:lnTo>
                    <a:pt x="28" y="324"/>
                  </a:lnTo>
                  <a:lnTo>
                    <a:pt x="21" y="320"/>
                  </a:lnTo>
                  <a:lnTo>
                    <a:pt x="28" y="320"/>
                  </a:lnTo>
                  <a:lnTo>
                    <a:pt x="35" y="324"/>
                  </a:lnTo>
                  <a:lnTo>
                    <a:pt x="39" y="327"/>
                  </a:lnTo>
                  <a:lnTo>
                    <a:pt x="42" y="331"/>
                  </a:lnTo>
                  <a:lnTo>
                    <a:pt x="46" y="331"/>
                  </a:lnTo>
                  <a:close/>
                  <a:moveTo>
                    <a:pt x="49" y="391"/>
                  </a:moveTo>
                  <a:lnTo>
                    <a:pt x="46" y="391"/>
                  </a:lnTo>
                  <a:lnTo>
                    <a:pt x="49" y="391"/>
                  </a:lnTo>
                  <a:lnTo>
                    <a:pt x="53" y="391"/>
                  </a:lnTo>
                  <a:lnTo>
                    <a:pt x="53" y="387"/>
                  </a:lnTo>
                  <a:lnTo>
                    <a:pt x="56" y="384"/>
                  </a:lnTo>
                  <a:lnTo>
                    <a:pt x="53" y="387"/>
                  </a:lnTo>
                  <a:lnTo>
                    <a:pt x="49" y="391"/>
                  </a:lnTo>
                  <a:lnTo>
                    <a:pt x="49" y="391"/>
                  </a:lnTo>
                  <a:close/>
                  <a:moveTo>
                    <a:pt x="56" y="384"/>
                  </a:moveTo>
                  <a:lnTo>
                    <a:pt x="56" y="377"/>
                  </a:lnTo>
                  <a:lnTo>
                    <a:pt x="53" y="370"/>
                  </a:lnTo>
                  <a:lnTo>
                    <a:pt x="53" y="370"/>
                  </a:lnTo>
                  <a:lnTo>
                    <a:pt x="53" y="370"/>
                  </a:lnTo>
                  <a:lnTo>
                    <a:pt x="53" y="370"/>
                  </a:lnTo>
                  <a:lnTo>
                    <a:pt x="56" y="377"/>
                  </a:lnTo>
                  <a:lnTo>
                    <a:pt x="56" y="380"/>
                  </a:lnTo>
                  <a:lnTo>
                    <a:pt x="56" y="384"/>
                  </a:lnTo>
                  <a:lnTo>
                    <a:pt x="56" y="384"/>
                  </a:lnTo>
                  <a:close/>
                  <a:moveTo>
                    <a:pt x="113" y="433"/>
                  </a:moveTo>
                  <a:lnTo>
                    <a:pt x="102" y="433"/>
                  </a:lnTo>
                  <a:lnTo>
                    <a:pt x="99" y="436"/>
                  </a:lnTo>
                  <a:lnTo>
                    <a:pt x="99" y="444"/>
                  </a:lnTo>
                  <a:lnTo>
                    <a:pt x="99" y="444"/>
                  </a:lnTo>
                  <a:lnTo>
                    <a:pt x="99" y="444"/>
                  </a:lnTo>
                  <a:lnTo>
                    <a:pt x="99" y="436"/>
                  </a:lnTo>
                  <a:lnTo>
                    <a:pt x="102" y="429"/>
                  </a:lnTo>
                  <a:lnTo>
                    <a:pt x="102" y="419"/>
                  </a:lnTo>
                  <a:lnTo>
                    <a:pt x="102" y="426"/>
                  </a:lnTo>
                  <a:lnTo>
                    <a:pt x="102" y="429"/>
                  </a:lnTo>
                  <a:lnTo>
                    <a:pt x="102" y="433"/>
                  </a:lnTo>
                  <a:lnTo>
                    <a:pt x="109" y="433"/>
                  </a:lnTo>
                  <a:lnTo>
                    <a:pt x="113" y="433"/>
                  </a:lnTo>
                  <a:lnTo>
                    <a:pt x="113" y="433"/>
                  </a:lnTo>
                  <a:lnTo>
                    <a:pt x="113" y="433"/>
                  </a:lnTo>
                  <a:lnTo>
                    <a:pt x="116" y="433"/>
                  </a:lnTo>
                  <a:lnTo>
                    <a:pt x="120" y="436"/>
                  </a:lnTo>
                  <a:lnTo>
                    <a:pt x="116" y="433"/>
                  </a:lnTo>
                  <a:lnTo>
                    <a:pt x="113" y="433"/>
                  </a:lnTo>
                  <a:lnTo>
                    <a:pt x="113" y="433"/>
                  </a:lnTo>
                  <a:close/>
                  <a:moveTo>
                    <a:pt x="151" y="454"/>
                  </a:moveTo>
                  <a:lnTo>
                    <a:pt x="151" y="454"/>
                  </a:lnTo>
                  <a:lnTo>
                    <a:pt x="151" y="454"/>
                  </a:lnTo>
                  <a:lnTo>
                    <a:pt x="151" y="454"/>
                  </a:lnTo>
                  <a:lnTo>
                    <a:pt x="151" y="454"/>
                  </a:lnTo>
                  <a:close/>
                  <a:moveTo>
                    <a:pt x="155" y="454"/>
                  </a:moveTo>
                  <a:lnTo>
                    <a:pt x="155" y="454"/>
                  </a:lnTo>
                  <a:lnTo>
                    <a:pt x="155" y="458"/>
                  </a:lnTo>
                  <a:lnTo>
                    <a:pt x="155" y="454"/>
                  </a:lnTo>
                  <a:lnTo>
                    <a:pt x="155" y="454"/>
                  </a:lnTo>
                  <a:close/>
                  <a:moveTo>
                    <a:pt x="159" y="458"/>
                  </a:moveTo>
                  <a:lnTo>
                    <a:pt x="162" y="458"/>
                  </a:lnTo>
                  <a:lnTo>
                    <a:pt x="162" y="458"/>
                  </a:lnTo>
                  <a:lnTo>
                    <a:pt x="159" y="458"/>
                  </a:lnTo>
                  <a:lnTo>
                    <a:pt x="159" y="458"/>
                  </a:lnTo>
                  <a:close/>
                  <a:moveTo>
                    <a:pt x="173" y="468"/>
                  </a:moveTo>
                  <a:lnTo>
                    <a:pt x="173" y="468"/>
                  </a:lnTo>
                  <a:lnTo>
                    <a:pt x="173" y="468"/>
                  </a:lnTo>
                  <a:lnTo>
                    <a:pt x="173" y="468"/>
                  </a:lnTo>
                  <a:lnTo>
                    <a:pt x="173" y="468"/>
                  </a:lnTo>
                  <a:close/>
                  <a:moveTo>
                    <a:pt x="176" y="391"/>
                  </a:moveTo>
                  <a:lnTo>
                    <a:pt x="176" y="391"/>
                  </a:lnTo>
                  <a:lnTo>
                    <a:pt x="173" y="391"/>
                  </a:lnTo>
                  <a:lnTo>
                    <a:pt x="176" y="391"/>
                  </a:lnTo>
                  <a:lnTo>
                    <a:pt x="180" y="391"/>
                  </a:lnTo>
                  <a:lnTo>
                    <a:pt x="180" y="391"/>
                  </a:lnTo>
                  <a:lnTo>
                    <a:pt x="183" y="391"/>
                  </a:lnTo>
                  <a:lnTo>
                    <a:pt x="190" y="391"/>
                  </a:lnTo>
                  <a:lnTo>
                    <a:pt x="187" y="391"/>
                  </a:lnTo>
                  <a:lnTo>
                    <a:pt x="183" y="391"/>
                  </a:lnTo>
                  <a:lnTo>
                    <a:pt x="176" y="391"/>
                  </a:lnTo>
                  <a:close/>
                  <a:moveTo>
                    <a:pt x="208" y="433"/>
                  </a:moveTo>
                  <a:lnTo>
                    <a:pt x="208" y="436"/>
                  </a:lnTo>
                  <a:lnTo>
                    <a:pt x="208" y="444"/>
                  </a:lnTo>
                  <a:lnTo>
                    <a:pt x="204" y="454"/>
                  </a:lnTo>
                  <a:lnTo>
                    <a:pt x="204" y="461"/>
                  </a:lnTo>
                  <a:lnTo>
                    <a:pt x="204" y="454"/>
                  </a:lnTo>
                  <a:lnTo>
                    <a:pt x="204" y="447"/>
                  </a:lnTo>
                  <a:lnTo>
                    <a:pt x="208" y="440"/>
                  </a:lnTo>
                  <a:lnTo>
                    <a:pt x="208" y="433"/>
                  </a:lnTo>
                  <a:close/>
                  <a:moveTo>
                    <a:pt x="208" y="433"/>
                  </a:moveTo>
                  <a:lnTo>
                    <a:pt x="208" y="433"/>
                  </a:lnTo>
                  <a:lnTo>
                    <a:pt x="208" y="433"/>
                  </a:lnTo>
                  <a:lnTo>
                    <a:pt x="208" y="433"/>
                  </a:lnTo>
                  <a:lnTo>
                    <a:pt x="208" y="433"/>
                  </a:lnTo>
                  <a:close/>
                  <a:moveTo>
                    <a:pt x="250" y="458"/>
                  </a:moveTo>
                  <a:lnTo>
                    <a:pt x="250" y="447"/>
                  </a:lnTo>
                  <a:lnTo>
                    <a:pt x="250" y="436"/>
                  </a:lnTo>
                  <a:lnTo>
                    <a:pt x="250" y="426"/>
                  </a:lnTo>
                  <a:lnTo>
                    <a:pt x="250" y="419"/>
                  </a:lnTo>
                  <a:lnTo>
                    <a:pt x="250" y="412"/>
                  </a:lnTo>
                  <a:lnTo>
                    <a:pt x="250" y="408"/>
                  </a:lnTo>
                  <a:lnTo>
                    <a:pt x="250" y="405"/>
                  </a:lnTo>
                  <a:lnTo>
                    <a:pt x="250" y="398"/>
                  </a:lnTo>
                  <a:lnTo>
                    <a:pt x="250" y="401"/>
                  </a:lnTo>
                  <a:lnTo>
                    <a:pt x="250" y="405"/>
                  </a:lnTo>
                  <a:lnTo>
                    <a:pt x="250" y="412"/>
                  </a:lnTo>
                  <a:lnTo>
                    <a:pt x="250" y="422"/>
                  </a:lnTo>
                  <a:lnTo>
                    <a:pt x="250" y="433"/>
                  </a:lnTo>
                  <a:lnTo>
                    <a:pt x="250" y="447"/>
                  </a:lnTo>
                  <a:lnTo>
                    <a:pt x="250" y="458"/>
                  </a:lnTo>
                  <a:close/>
                  <a:moveTo>
                    <a:pt x="264" y="377"/>
                  </a:moveTo>
                  <a:lnTo>
                    <a:pt x="264" y="377"/>
                  </a:lnTo>
                  <a:lnTo>
                    <a:pt x="264" y="377"/>
                  </a:lnTo>
                  <a:lnTo>
                    <a:pt x="264" y="377"/>
                  </a:lnTo>
                  <a:lnTo>
                    <a:pt x="264" y="377"/>
                  </a:lnTo>
                  <a:lnTo>
                    <a:pt x="264" y="377"/>
                  </a:lnTo>
                  <a:close/>
                  <a:moveTo>
                    <a:pt x="314" y="373"/>
                  </a:moveTo>
                  <a:lnTo>
                    <a:pt x="314" y="370"/>
                  </a:lnTo>
                  <a:lnTo>
                    <a:pt x="314" y="370"/>
                  </a:lnTo>
                  <a:lnTo>
                    <a:pt x="314" y="370"/>
                  </a:lnTo>
                  <a:lnTo>
                    <a:pt x="317" y="373"/>
                  </a:lnTo>
                  <a:lnTo>
                    <a:pt x="317" y="373"/>
                  </a:lnTo>
                  <a:lnTo>
                    <a:pt x="321" y="373"/>
                  </a:lnTo>
                  <a:lnTo>
                    <a:pt x="328" y="377"/>
                  </a:lnTo>
                  <a:lnTo>
                    <a:pt x="335" y="377"/>
                  </a:lnTo>
                  <a:lnTo>
                    <a:pt x="338" y="380"/>
                  </a:lnTo>
                  <a:lnTo>
                    <a:pt x="338" y="380"/>
                  </a:lnTo>
                  <a:lnTo>
                    <a:pt x="338" y="380"/>
                  </a:lnTo>
                  <a:lnTo>
                    <a:pt x="335" y="377"/>
                  </a:lnTo>
                  <a:lnTo>
                    <a:pt x="328" y="373"/>
                  </a:lnTo>
                  <a:lnTo>
                    <a:pt x="321" y="373"/>
                  </a:lnTo>
                  <a:lnTo>
                    <a:pt x="317" y="373"/>
                  </a:lnTo>
                  <a:lnTo>
                    <a:pt x="314" y="373"/>
                  </a:lnTo>
                  <a:close/>
                  <a:moveTo>
                    <a:pt x="356" y="373"/>
                  </a:moveTo>
                  <a:lnTo>
                    <a:pt x="359" y="373"/>
                  </a:lnTo>
                  <a:lnTo>
                    <a:pt x="363" y="373"/>
                  </a:lnTo>
                  <a:lnTo>
                    <a:pt x="359" y="373"/>
                  </a:lnTo>
                  <a:lnTo>
                    <a:pt x="359" y="373"/>
                  </a:lnTo>
                  <a:lnTo>
                    <a:pt x="359" y="373"/>
                  </a:lnTo>
                  <a:lnTo>
                    <a:pt x="356" y="373"/>
                  </a:lnTo>
                  <a:close/>
                  <a:moveTo>
                    <a:pt x="384" y="599"/>
                  </a:moveTo>
                  <a:lnTo>
                    <a:pt x="384" y="599"/>
                  </a:lnTo>
                  <a:lnTo>
                    <a:pt x="384" y="599"/>
                  </a:lnTo>
                  <a:lnTo>
                    <a:pt x="384" y="599"/>
                  </a:lnTo>
                  <a:lnTo>
                    <a:pt x="384" y="599"/>
                  </a:lnTo>
                  <a:lnTo>
                    <a:pt x="384" y="599"/>
                  </a:lnTo>
                  <a:lnTo>
                    <a:pt x="384" y="599"/>
                  </a:lnTo>
                  <a:close/>
                  <a:moveTo>
                    <a:pt x="388" y="595"/>
                  </a:moveTo>
                  <a:lnTo>
                    <a:pt x="388" y="595"/>
                  </a:lnTo>
                  <a:lnTo>
                    <a:pt x="388" y="595"/>
                  </a:lnTo>
                  <a:lnTo>
                    <a:pt x="388" y="595"/>
                  </a:lnTo>
                  <a:lnTo>
                    <a:pt x="388" y="595"/>
                  </a:lnTo>
                  <a:lnTo>
                    <a:pt x="388" y="595"/>
                  </a:lnTo>
                  <a:close/>
                  <a:moveTo>
                    <a:pt x="419" y="588"/>
                  </a:moveTo>
                  <a:lnTo>
                    <a:pt x="412" y="588"/>
                  </a:lnTo>
                  <a:lnTo>
                    <a:pt x="405" y="588"/>
                  </a:lnTo>
                  <a:lnTo>
                    <a:pt x="405" y="591"/>
                  </a:lnTo>
                  <a:lnTo>
                    <a:pt x="405" y="588"/>
                  </a:lnTo>
                  <a:lnTo>
                    <a:pt x="412" y="588"/>
                  </a:lnTo>
                  <a:lnTo>
                    <a:pt x="419" y="588"/>
                  </a:lnTo>
                  <a:close/>
                  <a:moveTo>
                    <a:pt x="423" y="803"/>
                  </a:moveTo>
                  <a:lnTo>
                    <a:pt x="423" y="803"/>
                  </a:lnTo>
                  <a:lnTo>
                    <a:pt x="419" y="803"/>
                  </a:lnTo>
                  <a:lnTo>
                    <a:pt x="412" y="799"/>
                  </a:lnTo>
                  <a:lnTo>
                    <a:pt x="409" y="796"/>
                  </a:lnTo>
                  <a:lnTo>
                    <a:pt x="409" y="796"/>
                  </a:lnTo>
                  <a:lnTo>
                    <a:pt x="405" y="792"/>
                  </a:lnTo>
                  <a:lnTo>
                    <a:pt x="398" y="792"/>
                  </a:lnTo>
                  <a:lnTo>
                    <a:pt x="405" y="792"/>
                  </a:lnTo>
                  <a:lnTo>
                    <a:pt x="409" y="796"/>
                  </a:lnTo>
                  <a:lnTo>
                    <a:pt x="412" y="796"/>
                  </a:lnTo>
                  <a:lnTo>
                    <a:pt x="416" y="799"/>
                  </a:lnTo>
                  <a:lnTo>
                    <a:pt x="419" y="803"/>
                  </a:lnTo>
                  <a:lnTo>
                    <a:pt x="423" y="803"/>
                  </a:lnTo>
                  <a:lnTo>
                    <a:pt x="423" y="803"/>
                  </a:lnTo>
                  <a:lnTo>
                    <a:pt x="423" y="803"/>
                  </a:lnTo>
                  <a:close/>
                  <a:moveTo>
                    <a:pt x="462" y="965"/>
                  </a:moveTo>
                  <a:lnTo>
                    <a:pt x="465" y="961"/>
                  </a:lnTo>
                  <a:lnTo>
                    <a:pt x="465" y="961"/>
                  </a:lnTo>
                  <a:lnTo>
                    <a:pt x="469" y="958"/>
                  </a:lnTo>
                  <a:lnTo>
                    <a:pt x="465" y="961"/>
                  </a:lnTo>
                  <a:lnTo>
                    <a:pt x="462" y="965"/>
                  </a:lnTo>
                  <a:close/>
                  <a:moveTo>
                    <a:pt x="585" y="930"/>
                  </a:moveTo>
                  <a:lnTo>
                    <a:pt x="588" y="926"/>
                  </a:lnTo>
                  <a:lnTo>
                    <a:pt x="588" y="923"/>
                  </a:lnTo>
                  <a:lnTo>
                    <a:pt x="592" y="916"/>
                  </a:lnTo>
                  <a:lnTo>
                    <a:pt x="595" y="909"/>
                  </a:lnTo>
                  <a:lnTo>
                    <a:pt x="592" y="916"/>
                  </a:lnTo>
                  <a:lnTo>
                    <a:pt x="588" y="923"/>
                  </a:lnTo>
                  <a:lnTo>
                    <a:pt x="588" y="926"/>
                  </a:lnTo>
                  <a:lnTo>
                    <a:pt x="588" y="930"/>
                  </a:lnTo>
                  <a:lnTo>
                    <a:pt x="588" y="930"/>
                  </a:lnTo>
                  <a:lnTo>
                    <a:pt x="585" y="930"/>
                  </a:lnTo>
                  <a:close/>
                  <a:moveTo>
                    <a:pt x="694" y="845"/>
                  </a:moveTo>
                  <a:lnTo>
                    <a:pt x="687" y="859"/>
                  </a:lnTo>
                  <a:lnTo>
                    <a:pt x="673" y="870"/>
                  </a:lnTo>
                  <a:lnTo>
                    <a:pt x="669" y="877"/>
                  </a:lnTo>
                  <a:lnTo>
                    <a:pt x="666" y="880"/>
                  </a:lnTo>
                  <a:lnTo>
                    <a:pt x="666" y="880"/>
                  </a:lnTo>
                  <a:lnTo>
                    <a:pt x="666" y="877"/>
                  </a:lnTo>
                  <a:lnTo>
                    <a:pt x="673" y="870"/>
                  </a:lnTo>
                  <a:lnTo>
                    <a:pt x="687" y="859"/>
                  </a:lnTo>
                  <a:lnTo>
                    <a:pt x="694" y="845"/>
                  </a:lnTo>
                  <a:lnTo>
                    <a:pt x="698" y="828"/>
                  </a:lnTo>
                  <a:lnTo>
                    <a:pt x="694" y="813"/>
                  </a:lnTo>
                  <a:lnTo>
                    <a:pt x="694" y="813"/>
                  </a:lnTo>
                  <a:lnTo>
                    <a:pt x="698" y="828"/>
                  </a:lnTo>
                  <a:lnTo>
                    <a:pt x="694" y="845"/>
                  </a:lnTo>
                  <a:close/>
                  <a:moveTo>
                    <a:pt x="673" y="778"/>
                  </a:moveTo>
                  <a:lnTo>
                    <a:pt x="673" y="778"/>
                  </a:lnTo>
                  <a:lnTo>
                    <a:pt x="712" y="771"/>
                  </a:lnTo>
                  <a:lnTo>
                    <a:pt x="673" y="778"/>
                  </a:lnTo>
                  <a:close/>
                  <a:moveTo>
                    <a:pt x="733" y="595"/>
                  </a:moveTo>
                  <a:lnTo>
                    <a:pt x="747" y="606"/>
                  </a:lnTo>
                  <a:lnTo>
                    <a:pt x="747" y="606"/>
                  </a:lnTo>
                  <a:lnTo>
                    <a:pt x="747" y="606"/>
                  </a:lnTo>
                  <a:lnTo>
                    <a:pt x="733" y="595"/>
                  </a:lnTo>
                  <a:close/>
                  <a:moveTo>
                    <a:pt x="810" y="503"/>
                  </a:moveTo>
                  <a:lnTo>
                    <a:pt x="824" y="503"/>
                  </a:lnTo>
                  <a:lnTo>
                    <a:pt x="824" y="503"/>
                  </a:lnTo>
                  <a:lnTo>
                    <a:pt x="810" y="503"/>
                  </a:lnTo>
                  <a:close/>
                </a:path>
              </a:pathLst>
            </a:custGeom>
            <a:gradFill rotWithShape="1">
              <a:gsLst>
                <a:gs pos="0">
                  <a:schemeClr val="bg2"/>
                </a:gs>
                <a:gs pos="100000">
                  <a:schemeClr val="bg2">
                    <a:gamma/>
                    <a:tint val="30196"/>
                    <a:invGamma/>
                  </a:schemeClr>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eaLnBrk="1" hangingPunct="1">
                <a:defRPr/>
              </a:pPr>
              <a:endParaRPr lang="en-US">
                <a:solidFill>
                  <a:srgbClr val="1F5281"/>
                </a:solidFill>
                <a:latin typeface="Arial"/>
              </a:endParaRPr>
            </a:p>
          </p:txBody>
        </p:sp>
        <p:sp>
          <p:nvSpPr>
            <p:cNvPr id="147" name="Rectangle 380">
              <a:extLst/>
            </p:cNvPr>
            <p:cNvSpPr>
              <a:spLocks noChangeArrowheads="1"/>
            </p:cNvSpPr>
            <p:nvPr userDrawn="1"/>
          </p:nvSpPr>
          <p:spPr bwMode="gray">
            <a:xfrm>
              <a:off x="1696" y="2273"/>
              <a:ext cx="6" cy="1"/>
            </a:xfrm>
            <a:prstGeom prst="rect">
              <a:avLst/>
            </a:prstGeom>
            <a:solidFill>
              <a:srgbClr val="BAECFC"/>
            </a:solidFill>
            <a:ln>
              <a:noFill/>
            </a:ln>
            <a:extLst>
              <a:ext uri="{91240B29-F687-4F45-9708-019B960494DF}">
                <a14:hiddenLine xmlns:a14="http://schemas.microsoft.com/office/drawing/2010/main" w="0">
                  <a:solidFill>
                    <a:srgbClr val="BAECFC"/>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solidFill>
                  <a:srgbClr val="1F5281"/>
                </a:solidFill>
              </a:endParaRPr>
            </a:p>
          </p:txBody>
        </p:sp>
      </p:grpSp>
      <p:sp>
        <p:nvSpPr>
          <p:cNvPr id="185" name="Text Box 14">
            <a:extLst/>
          </p:cNvPr>
          <p:cNvSpPr txBox="1">
            <a:spLocks noChangeArrowheads="1"/>
          </p:cNvSpPr>
          <p:nvPr/>
        </p:nvSpPr>
        <p:spPr bwMode="white">
          <a:xfrm>
            <a:off x="4025901" y="5867400"/>
            <a:ext cx="13081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en-US" sz="1800" b="1">
                <a:solidFill>
                  <a:srgbClr val="FFFFFF"/>
                </a:solidFill>
                <a:latin typeface="Verdana" panose="020B0604030504040204" pitchFamily="34" charset="0"/>
              </a:rPr>
              <a:t>LOGO</a:t>
            </a:r>
          </a:p>
        </p:txBody>
      </p:sp>
      <p:sp>
        <p:nvSpPr>
          <p:cNvPr id="186" name="Freeform 381"/>
          <p:cNvSpPr>
            <a:spLocks noEditPoints="1"/>
          </p:cNvSpPr>
          <p:nvPr/>
        </p:nvSpPr>
        <p:spPr bwMode="gray">
          <a:xfrm>
            <a:off x="2124076" y="1268415"/>
            <a:ext cx="5616575" cy="3743325"/>
          </a:xfrm>
          <a:custGeom>
            <a:avLst/>
            <a:gdLst>
              <a:gd name="T0" fmla="*/ 2147483646 w 3482"/>
              <a:gd name="T1" fmla="*/ 2147483646 h 2308"/>
              <a:gd name="T2" fmla="*/ 2147483646 w 3482"/>
              <a:gd name="T3" fmla="*/ 2147483646 h 2308"/>
              <a:gd name="T4" fmla="*/ 2147483646 w 3482"/>
              <a:gd name="T5" fmla="*/ 2147483646 h 2308"/>
              <a:gd name="T6" fmla="*/ 2147483646 w 3482"/>
              <a:gd name="T7" fmla="*/ 2147483646 h 2308"/>
              <a:gd name="T8" fmla="*/ 2147483646 w 3482"/>
              <a:gd name="T9" fmla="*/ 2147483646 h 2308"/>
              <a:gd name="T10" fmla="*/ 2147483646 w 3482"/>
              <a:gd name="T11" fmla="*/ 2147483646 h 2308"/>
              <a:gd name="T12" fmla="*/ 2147483646 w 3482"/>
              <a:gd name="T13" fmla="*/ 2147483646 h 2308"/>
              <a:gd name="T14" fmla="*/ 2147483646 w 3482"/>
              <a:gd name="T15" fmla="*/ 2147483646 h 2308"/>
              <a:gd name="T16" fmla="*/ 2147483646 w 3482"/>
              <a:gd name="T17" fmla="*/ 2147483646 h 2308"/>
              <a:gd name="T18" fmla="*/ 2147483646 w 3482"/>
              <a:gd name="T19" fmla="*/ 2147483646 h 2308"/>
              <a:gd name="T20" fmla="*/ 2147483646 w 3482"/>
              <a:gd name="T21" fmla="*/ 2147483646 h 2308"/>
              <a:gd name="T22" fmla="*/ 2147483646 w 3482"/>
              <a:gd name="T23" fmla="*/ 2147483646 h 2308"/>
              <a:gd name="T24" fmla="*/ 2147483646 w 3482"/>
              <a:gd name="T25" fmla="*/ 2147483646 h 2308"/>
              <a:gd name="T26" fmla="*/ 2147483646 w 3482"/>
              <a:gd name="T27" fmla="*/ 2147483646 h 2308"/>
              <a:gd name="T28" fmla="*/ 2147483646 w 3482"/>
              <a:gd name="T29" fmla="*/ 2147483646 h 2308"/>
              <a:gd name="T30" fmla="*/ 2147483646 w 3482"/>
              <a:gd name="T31" fmla="*/ 2147483646 h 2308"/>
              <a:gd name="T32" fmla="*/ 2147483646 w 3482"/>
              <a:gd name="T33" fmla="*/ 2147483646 h 2308"/>
              <a:gd name="T34" fmla="*/ 2147483646 w 3482"/>
              <a:gd name="T35" fmla="*/ 2147483646 h 2308"/>
              <a:gd name="T36" fmla="*/ 2147483646 w 3482"/>
              <a:gd name="T37" fmla="*/ 2147483646 h 2308"/>
              <a:gd name="T38" fmla="*/ 2147483646 w 3482"/>
              <a:gd name="T39" fmla="*/ 2147483646 h 2308"/>
              <a:gd name="T40" fmla="*/ 2147483646 w 3482"/>
              <a:gd name="T41" fmla="*/ 2147483646 h 2308"/>
              <a:gd name="T42" fmla="*/ 2147483646 w 3482"/>
              <a:gd name="T43" fmla="*/ 2147483646 h 2308"/>
              <a:gd name="T44" fmla="*/ 2147483646 w 3482"/>
              <a:gd name="T45" fmla="*/ 2147483646 h 2308"/>
              <a:gd name="T46" fmla="*/ 2147483646 w 3482"/>
              <a:gd name="T47" fmla="*/ 2147483646 h 2308"/>
              <a:gd name="T48" fmla="*/ 2147483646 w 3482"/>
              <a:gd name="T49" fmla="*/ 2147483646 h 2308"/>
              <a:gd name="T50" fmla="*/ 2147483646 w 3482"/>
              <a:gd name="T51" fmla="*/ 2147483646 h 2308"/>
              <a:gd name="T52" fmla="*/ 2147483646 w 3482"/>
              <a:gd name="T53" fmla="*/ 2147483646 h 2308"/>
              <a:gd name="T54" fmla="*/ 2147483646 w 3482"/>
              <a:gd name="T55" fmla="*/ 2147483646 h 2308"/>
              <a:gd name="T56" fmla="*/ 2147483646 w 3482"/>
              <a:gd name="T57" fmla="*/ 2147483646 h 2308"/>
              <a:gd name="T58" fmla="*/ 2147483646 w 3482"/>
              <a:gd name="T59" fmla="*/ 2147483646 h 2308"/>
              <a:gd name="T60" fmla="*/ 2147483646 w 3482"/>
              <a:gd name="T61" fmla="*/ 2147483646 h 2308"/>
              <a:gd name="T62" fmla="*/ 2147483646 w 3482"/>
              <a:gd name="T63" fmla="*/ 2147483646 h 2308"/>
              <a:gd name="T64" fmla="*/ 2147483646 w 3482"/>
              <a:gd name="T65" fmla="*/ 2147483646 h 2308"/>
              <a:gd name="T66" fmla="*/ 2147483646 w 3482"/>
              <a:gd name="T67" fmla="*/ 2147483646 h 2308"/>
              <a:gd name="T68" fmla="*/ 2147483646 w 3482"/>
              <a:gd name="T69" fmla="*/ 2147483646 h 2308"/>
              <a:gd name="T70" fmla="*/ 2147483646 w 3482"/>
              <a:gd name="T71" fmla="*/ 2147483646 h 2308"/>
              <a:gd name="T72" fmla="*/ 2147483646 w 3482"/>
              <a:gd name="T73" fmla="*/ 2147483646 h 2308"/>
              <a:gd name="T74" fmla="*/ 2147483646 w 3482"/>
              <a:gd name="T75" fmla="*/ 2147483646 h 2308"/>
              <a:gd name="T76" fmla="*/ 2147483646 w 3482"/>
              <a:gd name="T77" fmla="*/ 2147483646 h 2308"/>
              <a:gd name="T78" fmla="*/ 2147483646 w 3482"/>
              <a:gd name="T79" fmla="*/ 2147483646 h 2308"/>
              <a:gd name="T80" fmla="*/ 2147483646 w 3482"/>
              <a:gd name="T81" fmla="*/ 2147483646 h 2308"/>
              <a:gd name="T82" fmla="*/ 2147483646 w 3482"/>
              <a:gd name="T83" fmla="*/ 2147483646 h 2308"/>
              <a:gd name="T84" fmla="*/ 2147483646 w 3482"/>
              <a:gd name="T85" fmla="*/ 2147483646 h 2308"/>
              <a:gd name="T86" fmla="*/ 2147483646 w 3482"/>
              <a:gd name="T87" fmla="*/ 2147483646 h 2308"/>
              <a:gd name="T88" fmla="*/ 2147483646 w 3482"/>
              <a:gd name="T89" fmla="*/ 2147483646 h 2308"/>
              <a:gd name="T90" fmla="*/ 2147483646 w 3482"/>
              <a:gd name="T91" fmla="*/ 2147483646 h 2308"/>
              <a:gd name="T92" fmla="*/ 2147483646 w 3482"/>
              <a:gd name="T93" fmla="*/ 2147483646 h 2308"/>
              <a:gd name="T94" fmla="*/ 2147483646 w 3482"/>
              <a:gd name="T95" fmla="*/ 2147483646 h 2308"/>
              <a:gd name="T96" fmla="*/ 2147483646 w 3482"/>
              <a:gd name="T97" fmla="*/ 2147483646 h 2308"/>
              <a:gd name="T98" fmla="*/ 2147483646 w 3482"/>
              <a:gd name="T99" fmla="*/ 2147483646 h 2308"/>
              <a:gd name="T100" fmla="*/ 2147483646 w 3482"/>
              <a:gd name="T101" fmla="*/ 2147483646 h 2308"/>
              <a:gd name="T102" fmla="*/ 2147483646 w 3482"/>
              <a:gd name="T103" fmla="*/ 2147483646 h 2308"/>
              <a:gd name="T104" fmla="*/ 2147483646 w 3482"/>
              <a:gd name="T105" fmla="*/ 2147483646 h 2308"/>
              <a:gd name="T106" fmla="*/ 2147483646 w 3482"/>
              <a:gd name="T107" fmla="*/ 2147483646 h 2308"/>
              <a:gd name="T108" fmla="*/ 2147483646 w 3482"/>
              <a:gd name="T109" fmla="*/ 2147483646 h 2308"/>
              <a:gd name="T110" fmla="*/ 2147483646 w 3482"/>
              <a:gd name="T111" fmla="*/ 2147483646 h 2308"/>
              <a:gd name="T112" fmla="*/ 2147483646 w 3482"/>
              <a:gd name="T113" fmla="*/ 2147483646 h 2308"/>
              <a:gd name="T114" fmla="*/ 2147483646 w 3482"/>
              <a:gd name="T115" fmla="*/ 2147483646 h 2308"/>
              <a:gd name="T116" fmla="*/ 2147483646 w 3482"/>
              <a:gd name="T117" fmla="*/ 2147483646 h 2308"/>
              <a:gd name="T118" fmla="*/ 2147483646 w 3482"/>
              <a:gd name="T119" fmla="*/ 2147483646 h 230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482" h="2308">
                <a:moveTo>
                  <a:pt x="3278" y="1750"/>
                </a:moveTo>
                <a:lnTo>
                  <a:pt x="3482" y="1144"/>
                </a:lnTo>
                <a:lnTo>
                  <a:pt x="3414" y="1126"/>
                </a:lnTo>
                <a:lnTo>
                  <a:pt x="2642" y="1152"/>
                </a:lnTo>
                <a:lnTo>
                  <a:pt x="2640" y="1150"/>
                </a:lnTo>
                <a:lnTo>
                  <a:pt x="2638" y="1148"/>
                </a:lnTo>
                <a:lnTo>
                  <a:pt x="2630" y="1144"/>
                </a:lnTo>
                <a:lnTo>
                  <a:pt x="2622" y="1142"/>
                </a:lnTo>
                <a:lnTo>
                  <a:pt x="2618" y="1136"/>
                </a:lnTo>
                <a:lnTo>
                  <a:pt x="2612" y="1132"/>
                </a:lnTo>
                <a:lnTo>
                  <a:pt x="2606" y="1128"/>
                </a:lnTo>
                <a:lnTo>
                  <a:pt x="2598" y="1124"/>
                </a:lnTo>
                <a:lnTo>
                  <a:pt x="2592" y="1122"/>
                </a:lnTo>
                <a:lnTo>
                  <a:pt x="2608" y="1100"/>
                </a:lnTo>
                <a:lnTo>
                  <a:pt x="2620" y="1076"/>
                </a:lnTo>
                <a:lnTo>
                  <a:pt x="2622" y="1050"/>
                </a:lnTo>
                <a:lnTo>
                  <a:pt x="2620" y="1040"/>
                </a:lnTo>
                <a:lnTo>
                  <a:pt x="2618" y="1032"/>
                </a:lnTo>
                <a:lnTo>
                  <a:pt x="2604" y="998"/>
                </a:lnTo>
                <a:lnTo>
                  <a:pt x="2586" y="970"/>
                </a:lnTo>
                <a:lnTo>
                  <a:pt x="2566" y="950"/>
                </a:lnTo>
                <a:lnTo>
                  <a:pt x="2546" y="934"/>
                </a:lnTo>
                <a:lnTo>
                  <a:pt x="2526" y="924"/>
                </a:lnTo>
                <a:lnTo>
                  <a:pt x="2508" y="918"/>
                </a:lnTo>
                <a:lnTo>
                  <a:pt x="2494" y="916"/>
                </a:lnTo>
                <a:lnTo>
                  <a:pt x="2484" y="914"/>
                </a:lnTo>
                <a:lnTo>
                  <a:pt x="2480" y="914"/>
                </a:lnTo>
                <a:lnTo>
                  <a:pt x="2428" y="798"/>
                </a:lnTo>
                <a:lnTo>
                  <a:pt x="2424" y="778"/>
                </a:lnTo>
                <a:lnTo>
                  <a:pt x="2416" y="768"/>
                </a:lnTo>
                <a:lnTo>
                  <a:pt x="2408" y="762"/>
                </a:lnTo>
                <a:lnTo>
                  <a:pt x="2400" y="760"/>
                </a:lnTo>
                <a:lnTo>
                  <a:pt x="2398" y="760"/>
                </a:lnTo>
                <a:lnTo>
                  <a:pt x="2396" y="754"/>
                </a:lnTo>
                <a:lnTo>
                  <a:pt x="2390" y="742"/>
                </a:lnTo>
                <a:lnTo>
                  <a:pt x="2382" y="724"/>
                </a:lnTo>
                <a:lnTo>
                  <a:pt x="2368" y="698"/>
                </a:lnTo>
                <a:lnTo>
                  <a:pt x="2352" y="670"/>
                </a:lnTo>
                <a:lnTo>
                  <a:pt x="2338" y="638"/>
                </a:lnTo>
                <a:lnTo>
                  <a:pt x="2328" y="610"/>
                </a:lnTo>
                <a:lnTo>
                  <a:pt x="2320" y="580"/>
                </a:lnTo>
                <a:lnTo>
                  <a:pt x="2308" y="550"/>
                </a:lnTo>
                <a:lnTo>
                  <a:pt x="2290" y="518"/>
                </a:lnTo>
                <a:lnTo>
                  <a:pt x="2272" y="500"/>
                </a:lnTo>
                <a:lnTo>
                  <a:pt x="2256" y="490"/>
                </a:lnTo>
                <a:lnTo>
                  <a:pt x="2238" y="488"/>
                </a:lnTo>
                <a:lnTo>
                  <a:pt x="2222" y="492"/>
                </a:lnTo>
                <a:lnTo>
                  <a:pt x="2208" y="496"/>
                </a:lnTo>
                <a:lnTo>
                  <a:pt x="2200" y="502"/>
                </a:lnTo>
                <a:lnTo>
                  <a:pt x="2196" y="504"/>
                </a:lnTo>
                <a:lnTo>
                  <a:pt x="2134" y="480"/>
                </a:lnTo>
                <a:lnTo>
                  <a:pt x="2072" y="466"/>
                </a:lnTo>
                <a:lnTo>
                  <a:pt x="2014" y="458"/>
                </a:lnTo>
                <a:lnTo>
                  <a:pt x="1998" y="456"/>
                </a:lnTo>
                <a:lnTo>
                  <a:pt x="1982" y="454"/>
                </a:lnTo>
                <a:lnTo>
                  <a:pt x="1980" y="454"/>
                </a:lnTo>
                <a:lnTo>
                  <a:pt x="1982" y="432"/>
                </a:lnTo>
                <a:lnTo>
                  <a:pt x="1980" y="410"/>
                </a:lnTo>
                <a:lnTo>
                  <a:pt x="1984" y="426"/>
                </a:lnTo>
                <a:lnTo>
                  <a:pt x="1984" y="440"/>
                </a:lnTo>
                <a:lnTo>
                  <a:pt x="1982" y="452"/>
                </a:lnTo>
                <a:lnTo>
                  <a:pt x="1996" y="410"/>
                </a:lnTo>
                <a:lnTo>
                  <a:pt x="2006" y="366"/>
                </a:lnTo>
                <a:lnTo>
                  <a:pt x="2008" y="320"/>
                </a:lnTo>
                <a:lnTo>
                  <a:pt x="2002" y="284"/>
                </a:lnTo>
                <a:lnTo>
                  <a:pt x="1992" y="250"/>
                </a:lnTo>
                <a:lnTo>
                  <a:pt x="1978" y="216"/>
                </a:lnTo>
                <a:lnTo>
                  <a:pt x="1970" y="190"/>
                </a:lnTo>
                <a:lnTo>
                  <a:pt x="1962" y="170"/>
                </a:lnTo>
                <a:lnTo>
                  <a:pt x="1952" y="152"/>
                </a:lnTo>
                <a:lnTo>
                  <a:pt x="1940" y="136"/>
                </a:lnTo>
                <a:lnTo>
                  <a:pt x="1918" y="116"/>
                </a:lnTo>
                <a:lnTo>
                  <a:pt x="1886" y="86"/>
                </a:lnTo>
                <a:lnTo>
                  <a:pt x="1854" y="58"/>
                </a:lnTo>
                <a:lnTo>
                  <a:pt x="1816" y="34"/>
                </a:lnTo>
                <a:lnTo>
                  <a:pt x="1780" y="18"/>
                </a:lnTo>
                <a:lnTo>
                  <a:pt x="1742" y="6"/>
                </a:lnTo>
                <a:lnTo>
                  <a:pt x="1700" y="0"/>
                </a:lnTo>
                <a:lnTo>
                  <a:pt x="1670" y="2"/>
                </a:lnTo>
                <a:lnTo>
                  <a:pt x="1640" y="4"/>
                </a:lnTo>
                <a:lnTo>
                  <a:pt x="1616" y="8"/>
                </a:lnTo>
                <a:lnTo>
                  <a:pt x="1592" y="12"/>
                </a:lnTo>
                <a:lnTo>
                  <a:pt x="1578" y="20"/>
                </a:lnTo>
                <a:lnTo>
                  <a:pt x="1564" y="30"/>
                </a:lnTo>
                <a:lnTo>
                  <a:pt x="1552" y="42"/>
                </a:lnTo>
                <a:lnTo>
                  <a:pt x="1532" y="58"/>
                </a:lnTo>
                <a:lnTo>
                  <a:pt x="1510" y="72"/>
                </a:lnTo>
                <a:lnTo>
                  <a:pt x="1502" y="78"/>
                </a:lnTo>
                <a:lnTo>
                  <a:pt x="1492" y="86"/>
                </a:lnTo>
                <a:lnTo>
                  <a:pt x="1484" y="90"/>
                </a:lnTo>
                <a:lnTo>
                  <a:pt x="1476" y="96"/>
                </a:lnTo>
                <a:lnTo>
                  <a:pt x="1468" y="104"/>
                </a:lnTo>
                <a:lnTo>
                  <a:pt x="1462" y="110"/>
                </a:lnTo>
                <a:lnTo>
                  <a:pt x="1458" y="118"/>
                </a:lnTo>
                <a:lnTo>
                  <a:pt x="1452" y="126"/>
                </a:lnTo>
                <a:lnTo>
                  <a:pt x="1448" y="134"/>
                </a:lnTo>
                <a:lnTo>
                  <a:pt x="1442" y="142"/>
                </a:lnTo>
                <a:lnTo>
                  <a:pt x="1436" y="148"/>
                </a:lnTo>
                <a:lnTo>
                  <a:pt x="1426" y="166"/>
                </a:lnTo>
                <a:lnTo>
                  <a:pt x="1418" y="182"/>
                </a:lnTo>
                <a:lnTo>
                  <a:pt x="1406" y="208"/>
                </a:lnTo>
                <a:lnTo>
                  <a:pt x="1396" y="234"/>
                </a:lnTo>
                <a:lnTo>
                  <a:pt x="1388" y="266"/>
                </a:lnTo>
                <a:lnTo>
                  <a:pt x="1388" y="296"/>
                </a:lnTo>
                <a:lnTo>
                  <a:pt x="1390" y="308"/>
                </a:lnTo>
                <a:lnTo>
                  <a:pt x="1388" y="318"/>
                </a:lnTo>
                <a:lnTo>
                  <a:pt x="1386" y="328"/>
                </a:lnTo>
                <a:lnTo>
                  <a:pt x="1386" y="346"/>
                </a:lnTo>
                <a:lnTo>
                  <a:pt x="1388" y="364"/>
                </a:lnTo>
                <a:lnTo>
                  <a:pt x="1384" y="368"/>
                </a:lnTo>
                <a:lnTo>
                  <a:pt x="1380" y="370"/>
                </a:lnTo>
                <a:lnTo>
                  <a:pt x="1378" y="376"/>
                </a:lnTo>
                <a:lnTo>
                  <a:pt x="1376" y="382"/>
                </a:lnTo>
                <a:lnTo>
                  <a:pt x="1372" y="404"/>
                </a:lnTo>
                <a:lnTo>
                  <a:pt x="1372" y="422"/>
                </a:lnTo>
                <a:lnTo>
                  <a:pt x="1372" y="436"/>
                </a:lnTo>
                <a:lnTo>
                  <a:pt x="1370" y="450"/>
                </a:lnTo>
                <a:lnTo>
                  <a:pt x="1372" y="470"/>
                </a:lnTo>
                <a:lnTo>
                  <a:pt x="1378" y="494"/>
                </a:lnTo>
                <a:lnTo>
                  <a:pt x="1386" y="516"/>
                </a:lnTo>
                <a:lnTo>
                  <a:pt x="1350" y="546"/>
                </a:lnTo>
                <a:lnTo>
                  <a:pt x="1318" y="574"/>
                </a:lnTo>
                <a:lnTo>
                  <a:pt x="1308" y="582"/>
                </a:lnTo>
                <a:lnTo>
                  <a:pt x="1294" y="596"/>
                </a:lnTo>
                <a:lnTo>
                  <a:pt x="1276" y="614"/>
                </a:lnTo>
                <a:lnTo>
                  <a:pt x="1274" y="610"/>
                </a:lnTo>
                <a:lnTo>
                  <a:pt x="1272" y="608"/>
                </a:lnTo>
                <a:lnTo>
                  <a:pt x="1272" y="606"/>
                </a:lnTo>
                <a:lnTo>
                  <a:pt x="1276" y="602"/>
                </a:lnTo>
                <a:lnTo>
                  <a:pt x="1276" y="600"/>
                </a:lnTo>
                <a:lnTo>
                  <a:pt x="1278" y="598"/>
                </a:lnTo>
                <a:lnTo>
                  <a:pt x="1280" y="596"/>
                </a:lnTo>
                <a:lnTo>
                  <a:pt x="1282" y="594"/>
                </a:lnTo>
                <a:lnTo>
                  <a:pt x="1284" y="590"/>
                </a:lnTo>
                <a:lnTo>
                  <a:pt x="1288" y="592"/>
                </a:lnTo>
                <a:lnTo>
                  <a:pt x="1292" y="594"/>
                </a:lnTo>
                <a:lnTo>
                  <a:pt x="1292" y="574"/>
                </a:lnTo>
                <a:lnTo>
                  <a:pt x="1294" y="554"/>
                </a:lnTo>
                <a:lnTo>
                  <a:pt x="1300" y="528"/>
                </a:lnTo>
                <a:lnTo>
                  <a:pt x="1302" y="528"/>
                </a:lnTo>
                <a:lnTo>
                  <a:pt x="1304" y="528"/>
                </a:lnTo>
                <a:lnTo>
                  <a:pt x="1306" y="528"/>
                </a:lnTo>
                <a:lnTo>
                  <a:pt x="1308" y="522"/>
                </a:lnTo>
                <a:lnTo>
                  <a:pt x="1308" y="518"/>
                </a:lnTo>
                <a:lnTo>
                  <a:pt x="1308" y="512"/>
                </a:lnTo>
                <a:lnTo>
                  <a:pt x="1306" y="508"/>
                </a:lnTo>
                <a:lnTo>
                  <a:pt x="1306" y="504"/>
                </a:lnTo>
                <a:lnTo>
                  <a:pt x="1304" y="504"/>
                </a:lnTo>
                <a:lnTo>
                  <a:pt x="1308" y="476"/>
                </a:lnTo>
                <a:lnTo>
                  <a:pt x="1302" y="444"/>
                </a:lnTo>
                <a:lnTo>
                  <a:pt x="1298" y="430"/>
                </a:lnTo>
                <a:lnTo>
                  <a:pt x="1296" y="418"/>
                </a:lnTo>
                <a:lnTo>
                  <a:pt x="1296" y="408"/>
                </a:lnTo>
                <a:lnTo>
                  <a:pt x="1294" y="394"/>
                </a:lnTo>
                <a:lnTo>
                  <a:pt x="1290" y="374"/>
                </a:lnTo>
                <a:lnTo>
                  <a:pt x="1286" y="348"/>
                </a:lnTo>
                <a:lnTo>
                  <a:pt x="1280" y="318"/>
                </a:lnTo>
                <a:lnTo>
                  <a:pt x="1276" y="290"/>
                </a:lnTo>
                <a:lnTo>
                  <a:pt x="1280" y="298"/>
                </a:lnTo>
                <a:lnTo>
                  <a:pt x="1284" y="304"/>
                </a:lnTo>
                <a:lnTo>
                  <a:pt x="1286" y="312"/>
                </a:lnTo>
                <a:lnTo>
                  <a:pt x="1286" y="320"/>
                </a:lnTo>
                <a:lnTo>
                  <a:pt x="1288" y="312"/>
                </a:lnTo>
                <a:lnTo>
                  <a:pt x="1288" y="304"/>
                </a:lnTo>
                <a:lnTo>
                  <a:pt x="1290" y="296"/>
                </a:lnTo>
                <a:lnTo>
                  <a:pt x="1292" y="300"/>
                </a:lnTo>
                <a:lnTo>
                  <a:pt x="1294" y="302"/>
                </a:lnTo>
                <a:lnTo>
                  <a:pt x="1296" y="306"/>
                </a:lnTo>
                <a:lnTo>
                  <a:pt x="1296" y="310"/>
                </a:lnTo>
                <a:lnTo>
                  <a:pt x="1300" y="300"/>
                </a:lnTo>
                <a:lnTo>
                  <a:pt x="1304" y="292"/>
                </a:lnTo>
                <a:lnTo>
                  <a:pt x="1310" y="294"/>
                </a:lnTo>
                <a:lnTo>
                  <a:pt x="1316" y="298"/>
                </a:lnTo>
                <a:lnTo>
                  <a:pt x="1322" y="302"/>
                </a:lnTo>
                <a:lnTo>
                  <a:pt x="1318" y="286"/>
                </a:lnTo>
                <a:lnTo>
                  <a:pt x="1314" y="268"/>
                </a:lnTo>
                <a:lnTo>
                  <a:pt x="1320" y="268"/>
                </a:lnTo>
                <a:lnTo>
                  <a:pt x="1324" y="270"/>
                </a:lnTo>
                <a:lnTo>
                  <a:pt x="1328" y="272"/>
                </a:lnTo>
                <a:lnTo>
                  <a:pt x="1330" y="278"/>
                </a:lnTo>
                <a:lnTo>
                  <a:pt x="1332" y="252"/>
                </a:lnTo>
                <a:lnTo>
                  <a:pt x="1322" y="228"/>
                </a:lnTo>
                <a:lnTo>
                  <a:pt x="1306" y="206"/>
                </a:lnTo>
                <a:lnTo>
                  <a:pt x="1286" y="188"/>
                </a:lnTo>
                <a:lnTo>
                  <a:pt x="1262" y="178"/>
                </a:lnTo>
                <a:lnTo>
                  <a:pt x="1266" y="176"/>
                </a:lnTo>
                <a:lnTo>
                  <a:pt x="1272" y="176"/>
                </a:lnTo>
                <a:lnTo>
                  <a:pt x="1278" y="178"/>
                </a:lnTo>
                <a:lnTo>
                  <a:pt x="1284" y="178"/>
                </a:lnTo>
                <a:lnTo>
                  <a:pt x="1288" y="180"/>
                </a:lnTo>
                <a:lnTo>
                  <a:pt x="1294" y="180"/>
                </a:lnTo>
                <a:lnTo>
                  <a:pt x="1282" y="172"/>
                </a:lnTo>
                <a:lnTo>
                  <a:pt x="1272" y="168"/>
                </a:lnTo>
                <a:lnTo>
                  <a:pt x="1266" y="166"/>
                </a:lnTo>
                <a:lnTo>
                  <a:pt x="1260" y="166"/>
                </a:lnTo>
                <a:lnTo>
                  <a:pt x="1256" y="166"/>
                </a:lnTo>
                <a:lnTo>
                  <a:pt x="1248" y="158"/>
                </a:lnTo>
                <a:lnTo>
                  <a:pt x="1234" y="148"/>
                </a:lnTo>
                <a:lnTo>
                  <a:pt x="1216" y="140"/>
                </a:lnTo>
                <a:lnTo>
                  <a:pt x="1196" y="134"/>
                </a:lnTo>
                <a:lnTo>
                  <a:pt x="1176" y="128"/>
                </a:lnTo>
                <a:lnTo>
                  <a:pt x="1162" y="126"/>
                </a:lnTo>
                <a:lnTo>
                  <a:pt x="1152" y="126"/>
                </a:lnTo>
                <a:lnTo>
                  <a:pt x="1154" y="124"/>
                </a:lnTo>
                <a:lnTo>
                  <a:pt x="1158" y="124"/>
                </a:lnTo>
                <a:lnTo>
                  <a:pt x="1162" y="122"/>
                </a:lnTo>
                <a:lnTo>
                  <a:pt x="1166" y="120"/>
                </a:lnTo>
                <a:lnTo>
                  <a:pt x="1170" y="120"/>
                </a:lnTo>
                <a:lnTo>
                  <a:pt x="1172" y="118"/>
                </a:lnTo>
                <a:lnTo>
                  <a:pt x="1162" y="118"/>
                </a:lnTo>
                <a:lnTo>
                  <a:pt x="1150" y="116"/>
                </a:lnTo>
                <a:lnTo>
                  <a:pt x="1134" y="116"/>
                </a:lnTo>
                <a:lnTo>
                  <a:pt x="1112" y="116"/>
                </a:lnTo>
                <a:lnTo>
                  <a:pt x="1082" y="118"/>
                </a:lnTo>
                <a:lnTo>
                  <a:pt x="1078" y="118"/>
                </a:lnTo>
                <a:lnTo>
                  <a:pt x="1072" y="116"/>
                </a:lnTo>
                <a:lnTo>
                  <a:pt x="1068" y="112"/>
                </a:lnTo>
                <a:lnTo>
                  <a:pt x="1064" y="108"/>
                </a:lnTo>
                <a:lnTo>
                  <a:pt x="1060" y="106"/>
                </a:lnTo>
                <a:lnTo>
                  <a:pt x="1052" y="102"/>
                </a:lnTo>
                <a:lnTo>
                  <a:pt x="1044" y="102"/>
                </a:lnTo>
                <a:lnTo>
                  <a:pt x="1036" y="100"/>
                </a:lnTo>
                <a:lnTo>
                  <a:pt x="1028" y="98"/>
                </a:lnTo>
                <a:lnTo>
                  <a:pt x="1038" y="96"/>
                </a:lnTo>
                <a:lnTo>
                  <a:pt x="1048" y="92"/>
                </a:lnTo>
                <a:lnTo>
                  <a:pt x="1030" y="86"/>
                </a:lnTo>
                <a:lnTo>
                  <a:pt x="1010" y="84"/>
                </a:lnTo>
                <a:lnTo>
                  <a:pt x="990" y="86"/>
                </a:lnTo>
                <a:lnTo>
                  <a:pt x="970" y="86"/>
                </a:lnTo>
                <a:lnTo>
                  <a:pt x="974" y="84"/>
                </a:lnTo>
                <a:lnTo>
                  <a:pt x="976" y="82"/>
                </a:lnTo>
                <a:lnTo>
                  <a:pt x="958" y="82"/>
                </a:lnTo>
                <a:lnTo>
                  <a:pt x="940" y="86"/>
                </a:lnTo>
                <a:lnTo>
                  <a:pt x="922" y="92"/>
                </a:lnTo>
                <a:lnTo>
                  <a:pt x="922" y="90"/>
                </a:lnTo>
                <a:lnTo>
                  <a:pt x="924" y="88"/>
                </a:lnTo>
                <a:lnTo>
                  <a:pt x="896" y="90"/>
                </a:lnTo>
                <a:lnTo>
                  <a:pt x="870" y="98"/>
                </a:lnTo>
                <a:lnTo>
                  <a:pt x="844" y="106"/>
                </a:lnTo>
                <a:lnTo>
                  <a:pt x="830" y="110"/>
                </a:lnTo>
                <a:lnTo>
                  <a:pt x="816" y="116"/>
                </a:lnTo>
                <a:lnTo>
                  <a:pt x="802" y="122"/>
                </a:lnTo>
                <a:lnTo>
                  <a:pt x="786" y="132"/>
                </a:lnTo>
                <a:lnTo>
                  <a:pt x="776" y="142"/>
                </a:lnTo>
                <a:lnTo>
                  <a:pt x="770" y="152"/>
                </a:lnTo>
                <a:lnTo>
                  <a:pt x="768" y="154"/>
                </a:lnTo>
                <a:lnTo>
                  <a:pt x="740" y="162"/>
                </a:lnTo>
                <a:lnTo>
                  <a:pt x="716" y="174"/>
                </a:lnTo>
                <a:lnTo>
                  <a:pt x="694" y="194"/>
                </a:lnTo>
                <a:lnTo>
                  <a:pt x="674" y="220"/>
                </a:lnTo>
                <a:lnTo>
                  <a:pt x="660" y="254"/>
                </a:lnTo>
                <a:lnTo>
                  <a:pt x="648" y="286"/>
                </a:lnTo>
                <a:lnTo>
                  <a:pt x="634" y="320"/>
                </a:lnTo>
                <a:lnTo>
                  <a:pt x="618" y="354"/>
                </a:lnTo>
                <a:lnTo>
                  <a:pt x="604" y="390"/>
                </a:lnTo>
                <a:lnTo>
                  <a:pt x="594" y="422"/>
                </a:lnTo>
                <a:lnTo>
                  <a:pt x="598" y="414"/>
                </a:lnTo>
                <a:lnTo>
                  <a:pt x="604" y="408"/>
                </a:lnTo>
                <a:lnTo>
                  <a:pt x="598" y="428"/>
                </a:lnTo>
                <a:lnTo>
                  <a:pt x="596" y="454"/>
                </a:lnTo>
                <a:lnTo>
                  <a:pt x="596" y="484"/>
                </a:lnTo>
                <a:lnTo>
                  <a:pt x="598" y="510"/>
                </a:lnTo>
                <a:lnTo>
                  <a:pt x="604" y="528"/>
                </a:lnTo>
                <a:lnTo>
                  <a:pt x="608" y="522"/>
                </a:lnTo>
                <a:lnTo>
                  <a:pt x="610" y="514"/>
                </a:lnTo>
                <a:lnTo>
                  <a:pt x="608" y="530"/>
                </a:lnTo>
                <a:lnTo>
                  <a:pt x="608" y="552"/>
                </a:lnTo>
                <a:lnTo>
                  <a:pt x="612" y="574"/>
                </a:lnTo>
                <a:lnTo>
                  <a:pt x="616" y="594"/>
                </a:lnTo>
                <a:lnTo>
                  <a:pt x="624" y="612"/>
                </a:lnTo>
                <a:lnTo>
                  <a:pt x="636" y="624"/>
                </a:lnTo>
                <a:lnTo>
                  <a:pt x="636" y="620"/>
                </a:lnTo>
                <a:lnTo>
                  <a:pt x="636" y="616"/>
                </a:lnTo>
                <a:lnTo>
                  <a:pt x="638" y="612"/>
                </a:lnTo>
                <a:lnTo>
                  <a:pt x="638" y="608"/>
                </a:lnTo>
                <a:lnTo>
                  <a:pt x="644" y="636"/>
                </a:lnTo>
                <a:lnTo>
                  <a:pt x="650" y="662"/>
                </a:lnTo>
                <a:lnTo>
                  <a:pt x="650" y="660"/>
                </a:lnTo>
                <a:lnTo>
                  <a:pt x="650" y="658"/>
                </a:lnTo>
                <a:lnTo>
                  <a:pt x="654" y="672"/>
                </a:lnTo>
                <a:lnTo>
                  <a:pt x="662" y="686"/>
                </a:lnTo>
                <a:lnTo>
                  <a:pt x="672" y="700"/>
                </a:lnTo>
                <a:lnTo>
                  <a:pt x="678" y="712"/>
                </a:lnTo>
                <a:lnTo>
                  <a:pt x="678" y="708"/>
                </a:lnTo>
                <a:lnTo>
                  <a:pt x="680" y="702"/>
                </a:lnTo>
                <a:lnTo>
                  <a:pt x="680" y="696"/>
                </a:lnTo>
                <a:lnTo>
                  <a:pt x="682" y="690"/>
                </a:lnTo>
                <a:lnTo>
                  <a:pt x="682" y="684"/>
                </a:lnTo>
                <a:lnTo>
                  <a:pt x="684" y="710"/>
                </a:lnTo>
                <a:lnTo>
                  <a:pt x="684" y="736"/>
                </a:lnTo>
                <a:lnTo>
                  <a:pt x="690" y="732"/>
                </a:lnTo>
                <a:lnTo>
                  <a:pt x="696" y="728"/>
                </a:lnTo>
                <a:lnTo>
                  <a:pt x="694" y="762"/>
                </a:lnTo>
                <a:lnTo>
                  <a:pt x="688" y="788"/>
                </a:lnTo>
                <a:lnTo>
                  <a:pt x="682" y="804"/>
                </a:lnTo>
                <a:lnTo>
                  <a:pt x="678" y="814"/>
                </a:lnTo>
                <a:lnTo>
                  <a:pt x="674" y="818"/>
                </a:lnTo>
                <a:lnTo>
                  <a:pt x="672" y="820"/>
                </a:lnTo>
                <a:lnTo>
                  <a:pt x="674" y="824"/>
                </a:lnTo>
                <a:lnTo>
                  <a:pt x="678" y="834"/>
                </a:lnTo>
                <a:lnTo>
                  <a:pt x="686" y="852"/>
                </a:lnTo>
                <a:lnTo>
                  <a:pt x="702" y="872"/>
                </a:lnTo>
                <a:lnTo>
                  <a:pt x="722" y="894"/>
                </a:lnTo>
                <a:lnTo>
                  <a:pt x="740" y="910"/>
                </a:lnTo>
                <a:lnTo>
                  <a:pt x="760" y="926"/>
                </a:lnTo>
                <a:lnTo>
                  <a:pt x="776" y="938"/>
                </a:lnTo>
                <a:lnTo>
                  <a:pt x="790" y="948"/>
                </a:lnTo>
                <a:lnTo>
                  <a:pt x="780" y="946"/>
                </a:lnTo>
                <a:lnTo>
                  <a:pt x="772" y="944"/>
                </a:lnTo>
                <a:lnTo>
                  <a:pt x="744" y="924"/>
                </a:lnTo>
                <a:lnTo>
                  <a:pt x="716" y="902"/>
                </a:lnTo>
                <a:lnTo>
                  <a:pt x="692" y="880"/>
                </a:lnTo>
                <a:lnTo>
                  <a:pt x="672" y="860"/>
                </a:lnTo>
                <a:lnTo>
                  <a:pt x="658" y="838"/>
                </a:lnTo>
                <a:lnTo>
                  <a:pt x="652" y="820"/>
                </a:lnTo>
                <a:lnTo>
                  <a:pt x="658" y="804"/>
                </a:lnTo>
                <a:lnTo>
                  <a:pt x="656" y="804"/>
                </a:lnTo>
                <a:lnTo>
                  <a:pt x="654" y="806"/>
                </a:lnTo>
                <a:lnTo>
                  <a:pt x="650" y="808"/>
                </a:lnTo>
                <a:lnTo>
                  <a:pt x="646" y="812"/>
                </a:lnTo>
                <a:lnTo>
                  <a:pt x="642" y="818"/>
                </a:lnTo>
                <a:lnTo>
                  <a:pt x="638" y="826"/>
                </a:lnTo>
                <a:lnTo>
                  <a:pt x="632" y="840"/>
                </a:lnTo>
                <a:lnTo>
                  <a:pt x="626" y="858"/>
                </a:lnTo>
                <a:lnTo>
                  <a:pt x="620" y="876"/>
                </a:lnTo>
                <a:lnTo>
                  <a:pt x="614" y="892"/>
                </a:lnTo>
                <a:lnTo>
                  <a:pt x="612" y="898"/>
                </a:lnTo>
                <a:lnTo>
                  <a:pt x="610" y="902"/>
                </a:lnTo>
                <a:lnTo>
                  <a:pt x="610" y="906"/>
                </a:lnTo>
                <a:lnTo>
                  <a:pt x="610" y="908"/>
                </a:lnTo>
                <a:lnTo>
                  <a:pt x="604" y="908"/>
                </a:lnTo>
                <a:lnTo>
                  <a:pt x="592" y="910"/>
                </a:lnTo>
                <a:lnTo>
                  <a:pt x="576" y="914"/>
                </a:lnTo>
                <a:lnTo>
                  <a:pt x="562" y="920"/>
                </a:lnTo>
                <a:lnTo>
                  <a:pt x="552" y="930"/>
                </a:lnTo>
                <a:lnTo>
                  <a:pt x="548" y="932"/>
                </a:lnTo>
                <a:lnTo>
                  <a:pt x="538" y="934"/>
                </a:lnTo>
                <a:lnTo>
                  <a:pt x="528" y="940"/>
                </a:lnTo>
                <a:lnTo>
                  <a:pt x="516" y="950"/>
                </a:lnTo>
                <a:lnTo>
                  <a:pt x="508" y="964"/>
                </a:lnTo>
                <a:lnTo>
                  <a:pt x="508" y="984"/>
                </a:lnTo>
                <a:lnTo>
                  <a:pt x="504" y="986"/>
                </a:lnTo>
                <a:lnTo>
                  <a:pt x="492" y="990"/>
                </a:lnTo>
                <a:lnTo>
                  <a:pt x="476" y="998"/>
                </a:lnTo>
                <a:lnTo>
                  <a:pt x="460" y="1006"/>
                </a:lnTo>
                <a:lnTo>
                  <a:pt x="446" y="1018"/>
                </a:lnTo>
                <a:lnTo>
                  <a:pt x="440" y="1024"/>
                </a:lnTo>
                <a:lnTo>
                  <a:pt x="436" y="1028"/>
                </a:lnTo>
                <a:lnTo>
                  <a:pt x="432" y="1032"/>
                </a:lnTo>
                <a:lnTo>
                  <a:pt x="430" y="1034"/>
                </a:lnTo>
                <a:lnTo>
                  <a:pt x="428" y="1036"/>
                </a:lnTo>
                <a:lnTo>
                  <a:pt x="424" y="1036"/>
                </a:lnTo>
                <a:lnTo>
                  <a:pt x="416" y="1040"/>
                </a:lnTo>
                <a:lnTo>
                  <a:pt x="404" y="1046"/>
                </a:lnTo>
                <a:lnTo>
                  <a:pt x="388" y="1060"/>
                </a:lnTo>
                <a:lnTo>
                  <a:pt x="370" y="1082"/>
                </a:lnTo>
                <a:lnTo>
                  <a:pt x="360" y="1094"/>
                </a:lnTo>
                <a:lnTo>
                  <a:pt x="350" y="1106"/>
                </a:lnTo>
                <a:lnTo>
                  <a:pt x="312" y="1108"/>
                </a:lnTo>
                <a:lnTo>
                  <a:pt x="272" y="1118"/>
                </a:lnTo>
                <a:lnTo>
                  <a:pt x="230" y="1136"/>
                </a:lnTo>
                <a:lnTo>
                  <a:pt x="192" y="1160"/>
                </a:lnTo>
                <a:lnTo>
                  <a:pt x="160" y="1188"/>
                </a:lnTo>
                <a:lnTo>
                  <a:pt x="138" y="1220"/>
                </a:lnTo>
                <a:lnTo>
                  <a:pt x="116" y="1272"/>
                </a:lnTo>
                <a:lnTo>
                  <a:pt x="98" y="1326"/>
                </a:lnTo>
                <a:lnTo>
                  <a:pt x="84" y="1384"/>
                </a:lnTo>
                <a:lnTo>
                  <a:pt x="70" y="1440"/>
                </a:lnTo>
                <a:lnTo>
                  <a:pt x="54" y="1496"/>
                </a:lnTo>
                <a:lnTo>
                  <a:pt x="38" y="1538"/>
                </a:lnTo>
                <a:lnTo>
                  <a:pt x="22" y="1584"/>
                </a:lnTo>
                <a:lnTo>
                  <a:pt x="8" y="1630"/>
                </a:lnTo>
                <a:lnTo>
                  <a:pt x="0" y="1672"/>
                </a:lnTo>
                <a:lnTo>
                  <a:pt x="2" y="1698"/>
                </a:lnTo>
                <a:lnTo>
                  <a:pt x="12" y="1728"/>
                </a:lnTo>
                <a:lnTo>
                  <a:pt x="30" y="1758"/>
                </a:lnTo>
                <a:lnTo>
                  <a:pt x="52" y="1788"/>
                </a:lnTo>
                <a:lnTo>
                  <a:pt x="74" y="1818"/>
                </a:lnTo>
                <a:lnTo>
                  <a:pt x="68" y="1934"/>
                </a:lnTo>
                <a:lnTo>
                  <a:pt x="68" y="2050"/>
                </a:lnTo>
                <a:lnTo>
                  <a:pt x="66" y="2106"/>
                </a:lnTo>
                <a:lnTo>
                  <a:pt x="66" y="2158"/>
                </a:lnTo>
                <a:lnTo>
                  <a:pt x="64" y="2204"/>
                </a:lnTo>
                <a:lnTo>
                  <a:pt x="68" y="2246"/>
                </a:lnTo>
                <a:lnTo>
                  <a:pt x="68" y="2254"/>
                </a:lnTo>
                <a:lnTo>
                  <a:pt x="68" y="2260"/>
                </a:lnTo>
                <a:lnTo>
                  <a:pt x="68" y="2268"/>
                </a:lnTo>
                <a:lnTo>
                  <a:pt x="76" y="2288"/>
                </a:lnTo>
                <a:lnTo>
                  <a:pt x="90" y="2304"/>
                </a:lnTo>
                <a:lnTo>
                  <a:pt x="3292" y="2308"/>
                </a:lnTo>
                <a:lnTo>
                  <a:pt x="3268" y="1756"/>
                </a:lnTo>
                <a:lnTo>
                  <a:pt x="3278" y="1750"/>
                </a:lnTo>
                <a:close/>
                <a:moveTo>
                  <a:pt x="1044" y="984"/>
                </a:moveTo>
                <a:lnTo>
                  <a:pt x="1048" y="978"/>
                </a:lnTo>
                <a:lnTo>
                  <a:pt x="1054" y="974"/>
                </a:lnTo>
                <a:lnTo>
                  <a:pt x="1062" y="972"/>
                </a:lnTo>
                <a:lnTo>
                  <a:pt x="1070" y="970"/>
                </a:lnTo>
                <a:lnTo>
                  <a:pt x="1092" y="974"/>
                </a:lnTo>
                <a:lnTo>
                  <a:pt x="1116" y="982"/>
                </a:lnTo>
                <a:lnTo>
                  <a:pt x="1140" y="988"/>
                </a:lnTo>
                <a:lnTo>
                  <a:pt x="1162" y="990"/>
                </a:lnTo>
                <a:lnTo>
                  <a:pt x="1162" y="1006"/>
                </a:lnTo>
                <a:lnTo>
                  <a:pt x="1162" y="1022"/>
                </a:lnTo>
                <a:lnTo>
                  <a:pt x="1128" y="1012"/>
                </a:lnTo>
                <a:lnTo>
                  <a:pt x="1096" y="1004"/>
                </a:lnTo>
                <a:lnTo>
                  <a:pt x="1064" y="1000"/>
                </a:lnTo>
                <a:lnTo>
                  <a:pt x="1058" y="1000"/>
                </a:lnTo>
                <a:lnTo>
                  <a:pt x="1050" y="998"/>
                </a:lnTo>
                <a:lnTo>
                  <a:pt x="1040" y="998"/>
                </a:lnTo>
                <a:lnTo>
                  <a:pt x="1042" y="990"/>
                </a:lnTo>
                <a:lnTo>
                  <a:pt x="1044" y="984"/>
                </a:lnTo>
                <a:close/>
                <a:moveTo>
                  <a:pt x="974" y="1130"/>
                </a:moveTo>
                <a:lnTo>
                  <a:pt x="974" y="1114"/>
                </a:lnTo>
                <a:lnTo>
                  <a:pt x="980" y="1098"/>
                </a:lnTo>
                <a:lnTo>
                  <a:pt x="988" y="1086"/>
                </a:lnTo>
                <a:lnTo>
                  <a:pt x="994" y="1074"/>
                </a:lnTo>
                <a:lnTo>
                  <a:pt x="990" y="1064"/>
                </a:lnTo>
                <a:lnTo>
                  <a:pt x="994" y="1066"/>
                </a:lnTo>
                <a:lnTo>
                  <a:pt x="1006" y="1072"/>
                </a:lnTo>
                <a:lnTo>
                  <a:pt x="1018" y="1080"/>
                </a:lnTo>
                <a:lnTo>
                  <a:pt x="1030" y="1092"/>
                </a:lnTo>
                <a:lnTo>
                  <a:pt x="1038" y="1106"/>
                </a:lnTo>
                <a:lnTo>
                  <a:pt x="1040" y="1122"/>
                </a:lnTo>
                <a:lnTo>
                  <a:pt x="1042" y="1144"/>
                </a:lnTo>
                <a:lnTo>
                  <a:pt x="1046" y="1166"/>
                </a:lnTo>
                <a:lnTo>
                  <a:pt x="1050" y="1186"/>
                </a:lnTo>
                <a:lnTo>
                  <a:pt x="1052" y="1202"/>
                </a:lnTo>
                <a:lnTo>
                  <a:pt x="1052" y="1208"/>
                </a:lnTo>
                <a:lnTo>
                  <a:pt x="1048" y="1204"/>
                </a:lnTo>
                <a:lnTo>
                  <a:pt x="1038" y="1196"/>
                </a:lnTo>
                <a:lnTo>
                  <a:pt x="1024" y="1186"/>
                </a:lnTo>
                <a:lnTo>
                  <a:pt x="1010" y="1172"/>
                </a:lnTo>
                <a:lnTo>
                  <a:pt x="994" y="1158"/>
                </a:lnTo>
                <a:lnTo>
                  <a:pt x="982" y="1144"/>
                </a:lnTo>
                <a:lnTo>
                  <a:pt x="974" y="1130"/>
                </a:lnTo>
                <a:close/>
                <a:moveTo>
                  <a:pt x="1374" y="2006"/>
                </a:moveTo>
                <a:lnTo>
                  <a:pt x="1374" y="2012"/>
                </a:lnTo>
                <a:lnTo>
                  <a:pt x="1374" y="2018"/>
                </a:lnTo>
                <a:lnTo>
                  <a:pt x="1372" y="2036"/>
                </a:lnTo>
                <a:lnTo>
                  <a:pt x="1370" y="2058"/>
                </a:lnTo>
                <a:lnTo>
                  <a:pt x="1366" y="2078"/>
                </a:lnTo>
                <a:lnTo>
                  <a:pt x="1362" y="2090"/>
                </a:lnTo>
                <a:lnTo>
                  <a:pt x="1340" y="2048"/>
                </a:lnTo>
                <a:lnTo>
                  <a:pt x="1312" y="2006"/>
                </a:lnTo>
                <a:lnTo>
                  <a:pt x="1282" y="1964"/>
                </a:lnTo>
                <a:lnTo>
                  <a:pt x="1256" y="1922"/>
                </a:lnTo>
                <a:lnTo>
                  <a:pt x="1220" y="1854"/>
                </a:lnTo>
                <a:lnTo>
                  <a:pt x="1190" y="1784"/>
                </a:lnTo>
                <a:lnTo>
                  <a:pt x="1160" y="1712"/>
                </a:lnTo>
                <a:lnTo>
                  <a:pt x="1128" y="1622"/>
                </a:lnTo>
                <a:lnTo>
                  <a:pt x="1102" y="1530"/>
                </a:lnTo>
                <a:lnTo>
                  <a:pt x="1078" y="1436"/>
                </a:lnTo>
                <a:lnTo>
                  <a:pt x="1064" y="1392"/>
                </a:lnTo>
                <a:lnTo>
                  <a:pt x="1048" y="1346"/>
                </a:lnTo>
                <a:lnTo>
                  <a:pt x="1034" y="1302"/>
                </a:lnTo>
                <a:lnTo>
                  <a:pt x="1026" y="1256"/>
                </a:lnTo>
                <a:lnTo>
                  <a:pt x="1030" y="1210"/>
                </a:lnTo>
                <a:lnTo>
                  <a:pt x="1032" y="1214"/>
                </a:lnTo>
                <a:lnTo>
                  <a:pt x="1038" y="1216"/>
                </a:lnTo>
                <a:lnTo>
                  <a:pt x="1048" y="1216"/>
                </a:lnTo>
                <a:lnTo>
                  <a:pt x="1060" y="1212"/>
                </a:lnTo>
                <a:lnTo>
                  <a:pt x="1070" y="1210"/>
                </a:lnTo>
                <a:lnTo>
                  <a:pt x="1078" y="1206"/>
                </a:lnTo>
                <a:lnTo>
                  <a:pt x="1080" y="1206"/>
                </a:lnTo>
                <a:lnTo>
                  <a:pt x="1096" y="1212"/>
                </a:lnTo>
                <a:lnTo>
                  <a:pt x="1112" y="1228"/>
                </a:lnTo>
                <a:lnTo>
                  <a:pt x="1126" y="1246"/>
                </a:lnTo>
                <a:lnTo>
                  <a:pt x="1138" y="1266"/>
                </a:lnTo>
                <a:lnTo>
                  <a:pt x="1148" y="1280"/>
                </a:lnTo>
                <a:lnTo>
                  <a:pt x="1190" y="1348"/>
                </a:lnTo>
                <a:lnTo>
                  <a:pt x="1226" y="1420"/>
                </a:lnTo>
                <a:lnTo>
                  <a:pt x="1258" y="1492"/>
                </a:lnTo>
                <a:lnTo>
                  <a:pt x="1290" y="1566"/>
                </a:lnTo>
                <a:lnTo>
                  <a:pt x="1320" y="1640"/>
                </a:lnTo>
                <a:lnTo>
                  <a:pt x="1346" y="1716"/>
                </a:lnTo>
                <a:lnTo>
                  <a:pt x="1364" y="1796"/>
                </a:lnTo>
                <a:lnTo>
                  <a:pt x="1374" y="1900"/>
                </a:lnTo>
                <a:lnTo>
                  <a:pt x="1374" y="2006"/>
                </a:lnTo>
                <a:close/>
                <a:moveTo>
                  <a:pt x="1884" y="900"/>
                </a:moveTo>
                <a:lnTo>
                  <a:pt x="1886" y="904"/>
                </a:lnTo>
                <a:lnTo>
                  <a:pt x="1886" y="916"/>
                </a:lnTo>
                <a:lnTo>
                  <a:pt x="1886" y="932"/>
                </a:lnTo>
                <a:lnTo>
                  <a:pt x="1882" y="950"/>
                </a:lnTo>
                <a:lnTo>
                  <a:pt x="1872" y="964"/>
                </a:lnTo>
                <a:lnTo>
                  <a:pt x="1864" y="974"/>
                </a:lnTo>
                <a:lnTo>
                  <a:pt x="1854" y="992"/>
                </a:lnTo>
                <a:lnTo>
                  <a:pt x="1840" y="1014"/>
                </a:lnTo>
                <a:lnTo>
                  <a:pt x="1824" y="1042"/>
                </a:lnTo>
                <a:lnTo>
                  <a:pt x="1808" y="1070"/>
                </a:lnTo>
                <a:lnTo>
                  <a:pt x="1790" y="1098"/>
                </a:lnTo>
                <a:lnTo>
                  <a:pt x="1790" y="1100"/>
                </a:lnTo>
                <a:lnTo>
                  <a:pt x="1790" y="1104"/>
                </a:lnTo>
                <a:lnTo>
                  <a:pt x="1780" y="1142"/>
                </a:lnTo>
                <a:lnTo>
                  <a:pt x="1772" y="1180"/>
                </a:lnTo>
                <a:lnTo>
                  <a:pt x="1768" y="1218"/>
                </a:lnTo>
                <a:lnTo>
                  <a:pt x="1768" y="1222"/>
                </a:lnTo>
                <a:lnTo>
                  <a:pt x="1768" y="1224"/>
                </a:lnTo>
                <a:lnTo>
                  <a:pt x="1770" y="1240"/>
                </a:lnTo>
                <a:lnTo>
                  <a:pt x="1772" y="1256"/>
                </a:lnTo>
                <a:lnTo>
                  <a:pt x="1774" y="1274"/>
                </a:lnTo>
                <a:lnTo>
                  <a:pt x="1774" y="1290"/>
                </a:lnTo>
                <a:lnTo>
                  <a:pt x="1770" y="1304"/>
                </a:lnTo>
                <a:lnTo>
                  <a:pt x="1762" y="1316"/>
                </a:lnTo>
                <a:lnTo>
                  <a:pt x="1748" y="1322"/>
                </a:lnTo>
                <a:lnTo>
                  <a:pt x="1740" y="1322"/>
                </a:lnTo>
                <a:lnTo>
                  <a:pt x="1724" y="1320"/>
                </a:lnTo>
                <a:lnTo>
                  <a:pt x="1704" y="1318"/>
                </a:lnTo>
                <a:lnTo>
                  <a:pt x="1682" y="1316"/>
                </a:lnTo>
                <a:lnTo>
                  <a:pt x="1664" y="1312"/>
                </a:lnTo>
                <a:lnTo>
                  <a:pt x="1650" y="1310"/>
                </a:lnTo>
                <a:lnTo>
                  <a:pt x="1644" y="1306"/>
                </a:lnTo>
                <a:lnTo>
                  <a:pt x="1646" y="1276"/>
                </a:lnTo>
                <a:lnTo>
                  <a:pt x="1646" y="1240"/>
                </a:lnTo>
                <a:lnTo>
                  <a:pt x="1646" y="1204"/>
                </a:lnTo>
                <a:lnTo>
                  <a:pt x="1630" y="1178"/>
                </a:lnTo>
                <a:lnTo>
                  <a:pt x="1620" y="1152"/>
                </a:lnTo>
                <a:lnTo>
                  <a:pt x="1612" y="1132"/>
                </a:lnTo>
                <a:lnTo>
                  <a:pt x="1610" y="1116"/>
                </a:lnTo>
                <a:lnTo>
                  <a:pt x="1608" y="1112"/>
                </a:lnTo>
                <a:lnTo>
                  <a:pt x="1588" y="1100"/>
                </a:lnTo>
                <a:lnTo>
                  <a:pt x="1574" y="1084"/>
                </a:lnTo>
                <a:lnTo>
                  <a:pt x="1564" y="1068"/>
                </a:lnTo>
                <a:lnTo>
                  <a:pt x="1558" y="1052"/>
                </a:lnTo>
                <a:lnTo>
                  <a:pt x="1554" y="1040"/>
                </a:lnTo>
                <a:lnTo>
                  <a:pt x="1552" y="1036"/>
                </a:lnTo>
                <a:lnTo>
                  <a:pt x="1532" y="1056"/>
                </a:lnTo>
                <a:lnTo>
                  <a:pt x="1508" y="1070"/>
                </a:lnTo>
                <a:lnTo>
                  <a:pt x="1482" y="1080"/>
                </a:lnTo>
                <a:lnTo>
                  <a:pt x="1454" y="1084"/>
                </a:lnTo>
                <a:lnTo>
                  <a:pt x="1428" y="1084"/>
                </a:lnTo>
                <a:lnTo>
                  <a:pt x="1406" y="1084"/>
                </a:lnTo>
                <a:lnTo>
                  <a:pt x="1388" y="1082"/>
                </a:lnTo>
                <a:lnTo>
                  <a:pt x="1386" y="1082"/>
                </a:lnTo>
                <a:lnTo>
                  <a:pt x="1384" y="1082"/>
                </a:lnTo>
                <a:lnTo>
                  <a:pt x="1384" y="1080"/>
                </a:lnTo>
                <a:lnTo>
                  <a:pt x="1380" y="1080"/>
                </a:lnTo>
                <a:lnTo>
                  <a:pt x="1378" y="1080"/>
                </a:lnTo>
                <a:lnTo>
                  <a:pt x="1376" y="1080"/>
                </a:lnTo>
                <a:lnTo>
                  <a:pt x="1388" y="1060"/>
                </a:lnTo>
                <a:lnTo>
                  <a:pt x="1396" y="1030"/>
                </a:lnTo>
                <a:lnTo>
                  <a:pt x="1402" y="994"/>
                </a:lnTo>
                <a:lnTo>
                  <a:pt x="1408" y="954"/>
                </a:lnTo>
                <a:lnTo>
                  <a:pt x="1412" y="912"/>
                </a:lnTo>
                <a:lnTo>
                  <a:pt x="1416" y="870"/>
                </a:lnTo>
                <a:lnTo>
                  <a:pt x="1420" y="830"/>
                </a:lnTo>
                <a:lnTo>
                  <a:pt x="1422" y="794"/>
                </a:lnTo>
                <a:lnTo>
                  <a:pt x="1426" y="766"/>
                </a:lnTo>
                <a:lnTo>
                  <a:pt x="1428" y="748"/>
                </a:lnTo>
                <a:lnTo>
                  <a:pt x="1434" y="730"/>
                </a:lnTo>
                <a:lnTo>
                  <a:pt x="1444" y="710"/>
                </a:lnTo>
                <a:lnTo>
                  <a:pt x="1456" y="690"/>
                </a:lnTo>
                <a:lnTo>
                  <a:pt x="1468" y="670"/>
                </a:lnTo>
                <a:lnTo>
                  <a:pt x="1480" y="654"/>
                </a:lnTo>
                <a:lnTo>
                  <a:pt x="1490" y="640"/>
                </a:lnTo>
                <a:lnTo>
                  <a:pt x="1498" y="630"/>
                </a:lnTo>
                <a:lnTo>
                  <a:pt x="1500" y="628"/>
                </a:lnTo>
                <a:lnTo>
                  <a:pt x="1504" y="630"/>
                </a:lnTo>
                <a:lnTo>
                  <a:pt x="1508" y="626"/>
                </a:lnTo>
                <a:lnTo>
                  <a:pt x="1512" y="620"/>
                </a:lnTo>
                <a:lnTo>
                  <a:pt x="1512" y="628"/>
                </a:lnTo>
                <a:lnTo>
                  <a:pt x="1512" y="636"/>
                </a:lnTo>
                <a:lnTo>
                  <a:pt x="1556" y="672"/>
                </a:lnTo>
                <a:lnTo>
                  <a:pt x="1556" y="704"/>
                </a:lnTo>
                <a:lnTo>
                  <a:pt x="1562" y="742"/>
                </a:lnTo>
                <a:lnTo>
                  <a:pt x="1570" y="784"/>
                </a:lnTo>
                <a:lnTo>
                  <a:pt x="1580" y="826"/>
                </a:lnTo>
                <a:lnTo>
                  <a:pt x="1592" y="870"/>
                </a:lnTo>
                <a:lnTo>
                  <a:pt x="1606" y="914"/>
                </a:lnTo>
                <a:lnTo>
                  <a:pt x="1620" y="956"/>
                </a:lnTo>
                <a:lnTo>
                  <a:pt x="1634" y="994"/>
                </a:lnTo>
                <a:lnTo>
                  <a:pt x="1648" y="1028"/>
                </a:lnTo>
                <a:lnTo>
                  <a:pt x="1660" y="1058"/>
                </a:lnTo>
                <a:lnTo>
                  <a:pt x="1668" y="1080"/>
                </a:lnTo>
                <a:lnTo>
                  <a:pt x="1674" y="1094"/>
                </a:lnTo>
                <a:lnTo>
                  <a:pt x="1676" y="1100"/>
                </a:lnTo>
                <a:lnTo>
                  <a:pt x="1742" y="1170"/>
                </a:lnTo>
                <a:lnTo>
                  <a:pt x="1742" y="1168"/>
                </a:lnTo>
                <a:lnTo>
                  <a:pt x="1742" y="1166"/>
                </a:lnTo>
                <a:lnTo>
                  <a:pt x="1742" y="1160"/>
                </a:lnTo>
                <a:lnTo>
                  <a:pt x="1746" y="1146"/>
                </a:lnTo>
                <a:lnTo>
                  <a:pt x="1750" y="1124"/>
                </a:lnTo>
                <a:lnTo>
                  <a:pt x="1746" y="1132"/>
                </a:lnTo>
                <a:lnTo>
                  <a:pt x="1742" y="1140"/>
                </a:lnTo>
                <a:lnTo>
                  <a:pt x="1748" y="1114"/>
                </a:lnTo>
                <a:lnTo>
                  <a:pt x="1752" y="1084"/>
                </a:lnTo>
                <a:lnTo>
                  <a:pt x="1754" y="1052"/>
                </a:lnTo>
                <a:lnTo>
                  <a:pt x="1758" y="1022"/>
                </a:lnTo>
                <a:lnTo>
                  <a:pt x="1764" y="992"/>
                </a:lnTo>
                <a:lnTo>
                  <a:pt x="1772" y="968"/>
                </a:lnTo>
                <a:lnTo>
                  <a:pt x="1780" y="950"/>
                </a:lnTo>
                <a:lnTo>
                  <a:pt x="1790" y="930"/>
                </a:lnTo>
                <a:lnTo>
                  <a:pt x="1802" y="904"/>
                </a:lnTo>
                <a:lnTo>
                  <a:pt x="1812" y="878"/>
                </a:lnTo>
                <a:lnTo>
                  <a:pt x="1824" y="852"/>
                </a:lnTo>
                <a:lnTo>
                  <a:pt x="1834" y="830"/>
                </a:lnTo>
                <a:lnTo>
                  <a:pt x="1842" y="812"/>
                </a:lnTo>
                <a:lnTo>
                  <a:pt x="1848" y="802"/>
                </a:lnTo>
                <a:lnTo>
                  <a:pt x="1862" y="776"/>
                </a:lnTo>
                <a:lnTo>
                  <a:pt x="1876" y="754"/>
                </a:lnTo>
                <a:lnTo>
                  <a:pt x="1884" y="736"/>
                </a:lnTo>
                <a:lnTo>
                  <a:pt x="1892" y="720"/>
                </a:lnTo>
                <a:lnTo>
                  <a:pt x="1900" y="706"/>
                </a:lnTo>
                <a:lnTo>
                  <a:pt x="1908" y="694"/>
                </a:lnTo>
                <a:lnTo>
                  <a:pt x="1912" y="682"/>
                </a:lnTo>
                <a:lnTo>
                  <a:pt x="1920" y="636"/>
                </a:lnTo>
                <a:lnTo>
                  <a:pt x="1930" y="592"/>
                </a:lnTo>
                <a:lnTo>
                  <a:pt x="1932" y="588"/>
                </a:lnTo>
                <a:lnTo>
                  <a:pt x="1938" y="576"/>
                </a:lnTo>
                <a:lnTo>
                  <a:pt x="1944" y="564"/>
                </a:lnTo>
                <a:lnTo>
                  <a:pt x="1950" y="552"/>
                </a:lnTo>
                <a:lnTo>
                  <a:pt x="1958" y="546"/>
                </a:lnTo>
                <a:lnTo>
                  <a:pt x="1960" y="546"/>
                </a:lnTo>
                <a:lnTo>
                  <a:pt x="2002" y="656"/>
                </a:lnTo>
                <a:lnTo>
                  <a:pt x="2048" y="766"/>
                </a:lnTo>
                <a:lnTo>
                  <a:pt x="2100" y="872"/>
                </a:lnTo>
                <a:lnTo>
                  <a:pt x="2062" y="894"/>
                </a:lnTo>
                <a:lnTo>
                  <a:pt x="2022" y="906"/>
                </a:lnTo>
                <a:lnTo>
                  <a:pt x="1986" y="912"/>
                </a:lnTo>
                <a:lnTo>
                  <a:pt x="1954" y="912"/>
                </a:lnTo>
                <a:lnTo>
                  <a:pt x="1926" y="910"/>
                </a:lnTo>
                <a:lnTo>
                  <a:pt x="1904" y="906"/>
                </a:lnTo>
                <a:lnTo>
                  <a:pt x="1890" y="902"/>
                </a:lnTo>
                <a:lnTo>
                  <a:pt x="1884" y="900"/>
                </a:lnTo>
                <a:close/>
                <a:moveTo>
                  <a:pt x="2362" y="1360"/>
                </a:moveTo>
                <a:lnTo>
                  <a:pt x="2366" y="1372"/>
                </a:lnTo>
                <a:lnTo>
                  <a:pt x="2372" y="1382"/>
                </a:lnTo>
                <a:lnTo>
                  <a:pt x="2382" y="1386"/>
                </a:lnTo>
                <a:lnTo>
                  <a:pt x="2394" y="1388"/>
                </a:lnTo>
                <a:lnTo>
                  <a:pt x="2374" y="1460"/>
                </a:lnTo>
                <a:lnTo>
                  <a:pt x="2356" y="1420"/>
                </a:lnTo>
                <a:lnTo>
                  <a:pt x="2338" y="1370"/>
                </a:lnTo>
                <a:lnTo>
                  <a:pt x="2322" y="1316"/>
                </a:lnTo>
                <a:lnTo>
                  <a:pt x="2320" y="1314"/>
                </a:lnTo>
                <a:lnTo>
                  <a:pt x="2316" y="1288"/>
                </a:lnTo>
                <a:lnTo>
                  <a:pt x="2308" y="1262"/>
                </a:lnTo>
                <a:lnTo>
                  <a:pt x="2296" y="1214"/>
                </a:lnTo>
                <a:lnTo>
                  <a:pt x="2288" y="1168"/>
                </a:lnTo>
                <a:lnTo>
                  <a:pt x="2280" y="1128"/>
                </a:lnTo>
                <a:lnTo>
                  <a:pt x="2274" y="1096"/>
                </a:lnTo>
                <a:lnTo>
                  <a:pt x="2274" y="1086"/>
                </a:lnTo>
                <a:lnTo>
                  <a:pt x="2274" y="1078"/>
                </a:lnTo>
                <a:lnTo>
                  <a:pt x="2272" y="1070"/>
                </a:lnTo>
                <a:lnTo>
                  <a:pt x="2270" y="1066"/>
                </a:lnTo>
                <a:lnTo>
                  <a:pt x="2270" y="1062"/>
                </a:lnTo>
                <a:lnTo>
                  <a:pt x="2270" y="1060"/>
                </a:lnTo>
                <a:lnTo>
                  <a:pt x="2332" y="1154"/>
                </a:lnTo>
                <a:lnTo>
                  <a:pt x="2324" y="1162"/>
                </a:lnTo>
                <a:lnTo>
                  <a:pt x="2318" y="1176"/>
                </a:lnTo>
                <a:lnTo>
                  <a:pt x="2316" y="1192"/>
                </a:lnTo>
                <a:lnTo>
                  <a:pt x="2320" y="1208"/>
                </a:lnTo>
                <a:lnTo>
                  <a:pt x="2326" y="1222"/>
                </a:lnTo>
                <a:lnTo>
                  <a:pt x="2338" y="1232"/>
                </a:lnTo>
                <a:lnTo>
                  <a:pt x="2352" y="1242"/>
                </a:lnTo>
                <a:lnTo>
                  <a:pt x="2364" y="1256"/>
                </a:lnTo>
                <a:lnTo>
                  <a:pt x="2370" y="1272"/>
                </a:lnTo>
                <a:lnTo>
                  <a:pt x="2374" y="1284"/>
                </a:lnTo>
                <a:lnTo>
                  <a:pt x="2374" y="1288"/>
                </a:lnTo>
                <a:lnTo>
                  <a:pt x="2376" y="1290"/>
                </a:lnTo>
                <a:lnTo>
                  <a:pt x="2376" y="1294"/>
                </a:lnTo>
                <a:lnTo>
                  <a:pt x="2378" y="1296"/>
                </a:lnTo>
                <a:lnTo>
                  <a:pt x="2378" y="1298"/>
                </a:lnTo>
                <a:lnTo>
                  <a:pt x="2378" y="1300"/>
                </a:lnTo>
                <a:lnTo>
                  <a:pt x="2380" y="1300"/>
                </a:lnTo>
                <a:lnTo>
                  <a:pt x="2380" y="1302"/>
                </a:lnTo>
                <a:lnTo>
                  <a:pt x="2380" y="1304"/>
                </a:lnTo>
                <a:lnTo>
                  <a:pt x="2382" y="1304"/>
                </a:lnTo>
                <a:lnTo>
                  <a:pt x="2382" y="1306"/>
                </a:lnTo>
                <a:lnTo>
                  <a:pt x="2382" y="1308"/>
                </a:lnTo>
                <a:lnTo>
                  <a:pt x="2384" y="1308"/>
                </a:lnTo>
                <a:lnTo>
                  <a:pt x="2384" y="1310"/>
                </a:lnTo>
                <a:lnTo>
                  <a:pt x="2386" y="1310"/>
                </a:lnTo>
                <a:lnTo>
                  <a:pt x="2386" y="1312"/>
                </a:lnTo>
                <a:lnTo>
                  <a:pt x="2388" y="1312"/>
                </a:lnTo>
                <a:lnTo>
                  <a:pt x="2388" y="1314"/>
                </a:lnTo>
                <a:lnTo>
                  <a:pt x="2390" y="1314"/>
                </a:lnTo>
                <a:lnTo>
                  <a:pt x="2392" y="1316"/>
                </a:lnTo>
                <a:lnTo>
                  <a:pt x="2394" y="1316"/>
                </a:lnTo>
                <a:lnTo>
                  <a:pt x="2396" y="1316"/>
                </a:lnTo>
                <a:lnTo>
                  <a:pt x="2396" y="1320"/>
                </a:lnTo>
                <a:lnTo>
                  <a:pt x="2398" y="1324"/>
                </a:lnTo>
                <a:lnTo>
                  <a:pt x="2380" y="1328"/>
                </a:lnTo>
                <a:lnTo>
                  <a:pt x="2370" y="1334"/>
                </a:lnTo>
                <a:lnTo>
                  <a:pt x="2362" y="1344"/>
                </a:lnTo>
                <a:lnTo>
                  <a:pt x="2362" y="1360"/>
                </a:lnTo>
                <a:close/>
              </a:path>
            </a:pathLst>
          </a:custGeom>
          <a:gradFill rotWithShape="1">
            <a:gsLst>
              <a:gs pos="0">
                <a:srgbClr val="B5B5B5"/>
              </a:gs>
              <a:gs pos="100000">
                <a:srgbClr val="F6F6F6"/>
              </a:gs>
            </a:gsLst>
            <a:lin ang="5400000" scaled="1"/>
          </a:gradFill>
          <a:ln w="38100" cmpd="sng">
            <a:solidFill>
              <a:schemeClr val="bg1"/>
            </a:solidFill>
            <a:prstDash val="solid"/>
            <a:round/>
            <a:headEnd/>
            <a:tailEnd/>
          </a:ln>
        </p:spPr>
        <p:txBody>
          <a:bodyPr/>
          <a:lstStyle/>
          <a:p>
            <a:endParaRPr lang="en-US">
              <a:solidFill>
                <a:srgbClr val="1F5281"/>
              </a:solidFill>
              <a:latin typeface="Arial"/>
            </a:endParaRPr>
          </a:p>
        </p:txBody>
      </p:sp>
      <p:sp>
        <p:nvSpPr>
          <p:cNvPr id="187" name="AutoShape 384">
            <a:extLst/>
          </p:cNvPr>
          <p:cNvSpPr>
            <a:spLocks noChangeArrowheads="1"/>
          </p:cNvSpPr>
          <p:nvPr/>
        </p:nvSpPr>
        <p:spPr bwMode="auto">
          <a:xfrm>
            <a:off x="1524000" y="4752975"/>
            <a:ext cx="6477000" cy="457200"/>
          </a:xfrm>
          <a:prstGeom prst="roundRect">
            <a:avLst>
              <a:gd name="adj" fmla="val 16667"/>
            </a:avLst>
          </a:prstGeom>
          <a:solidFill>
            <a:schemeClr val="accent2"/>
          </a:solidFill>
          <a:ln w="5715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solidFill>
                <a:srgbClr val="1F5281"/>
              </a:solidFill>
            </a:endParaRPr>
          </a:p>
        </p:txBody>
      </p:sp>
      <p:sp>
        <p:nvSpPr>
          <p:cNvPr id="3074" name="Rectangle 2"/>
          <p:cNvSpPr>
            <a:spLocks noGrp="1" noChangeArrowheads="1"/>
          </p:cNvSpPr>
          <p:nvPr>
            <p:ph type="ctrTitle"/>
          </p:nvPr>
        </p:nvSpPr>
        <p:spPr>
          <a:xfrm>
            <a:off x="990600" y="2895600"/>
            <a:ext cx="7239000" cy="1676400"/>
          </a:xfrm>
        </p:spPr>
        <p:txBody>
          <a:bodyPr/>
          <a:lstStyle>
            <a:lvl1pPr algn="ctr">
              <a:defRPr sz="2700">
                <a:solidFill>
                  <a:schemeClr val="tx1"/>
                </a:solidFill>
              </a:defRPr>
            </a:lvl1pPr>
          </a:lstStyle>
          <a:p>
            <a:pPr lvl="0"/>
            <a:r>
              <a:rPr lang="en-US" noProof="0"/>
              <a:t>Click to edit Master title style</a:t>
            </a:r>
          </a:p>
        </p:txBody>
      </p:sp>
      <p:sp>
        <p:nvSpPr>
          <p:cNvPr id="3075" name="Rectangle 3"/>
          <p:cNvSpPr>
            <a:spLocks noGrp="1" noChangeArrowheads="1"/>
          </p:cNvSpPr>
          <p:nvPr>
            <p:ph type="subTitle" idx="1"/>
          </p:nvPr>
        </p:nvSpPr>
        <p:spPr bwMode="black">
          <a:xfrm>
            <a:off x="1676400" y="4800600"/>
            <a:ext cx="6172200" cy="381000"/>
          </a:xfrm>
        </p:spPr>
        <p:txBody>
          <a:bodyPr/>
          <a:lstStyle>
            <a:lvl1pPr marL="0" indent="0" algn="ctr">
              <a:buFont typeface="Wingdings" panose="05000000000000000000" pitchFamily="2" charset="2"/>
              <a:buNone/>
              <a:defRPr sz="1350" b="1">
                <a:solidFill>
                  <a:schemeClr val="bg1"/>
                </a:solidFill>
                <a:latin typeface="Verdana" panose="020B0604030504040204" pitchFamily="34" charset="0"/>
              </a:defRPr>
            </a:lvl1pPr>
          </a:lstStyle>
          <a:p>
            <a:pPr lvl="0"/>
            <a:r>
              <a:rPr lang="en-US" noProof="0"/>
              <a:t>Click to edit Master subtitle style</a:t>
            </a:r>
          </a:p>
        </p:txBody>
      </p:sp>
    </p:spTree>
    <p:extLst>
      <p:ext uri="{BB962C8B-B14F-4D97-AF65-F5344CB8AC3E}">
        <p14:creationId xmlns:p14="http://schemas.microsoft.com/office/powerpoint/2010/main" val="16395803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B896E81C-7B0E-4B04-9519-0D469B9D967C}" type="slidenum">
              <a:rPr lang="en-US">
                <a:solidFill>
                  <a:srgbClr val="1F5281"/>
                </a:solidFill>
              </a:rPr>
              <a:pPr>
                <a:defRPr/>
              </a:pPr>
              <a:t>‹#›</a:t>
            </a:fld>
            <a:endParaRPr lang="en-US">
              <a:solidFill>
                <a:srgbClr val="1F5281"/>
              </a:solidFill>
            </a:endParaRPr>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61696103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0"/>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5"/>
            <a:ext cx="7886700" cy="1500187"/>
          </a:xfrm>
        </p:spPr>
        <p:txBody>
          <a:bodyPr/>
          <a:lstStyle>
            <a:lvl1pPr marL="0" indent="0">
              <a:buNone/>
              <a:defRPr sz="1800"/>
            </a:lvl1pPr>
            <a:lvl2pPr marL="342900" indent="0">
              <a:buNone/>
              <a:defRPr sz="1500"/>
            </a:lvl2pPr>
            <a:lvl3pPr marL="685800" indent="0">
              <a:buNone/>
              <a:defRPr sz="135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lvl="0"/>
            <a:r>
              <a:rPr lang="en-US"/>
              <a:t>Click to edit Master text styles</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A72AFB10-AC8E-4F91-821E-EC751C8F818C}" type="slidenum">
              <a:rPr lang="en-US">
                <a:solidFill>
                  <a:srgbClr val="1F5281"/>
                </a:solidFill>
              </a:rPr>
              <a:pPr>
                <a:defRPr/>
              </a:pPr>
              <a:t>‹#›</a:t>
            </a:fld>
            <a:endParaRPr lang="en-US">
              <a:solidFill>
                <a:srgbClr val="1F5281"/>
              </a:solidFill>
            </a:endParaRPr>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417595927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176338"/>
            <a:ext cx="4038600" cy="5105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176338"/>
            <a:ext cx="4038600" cy="5105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6" name="Rectangle 6">
            <a:extLst/>
          </p:cNvPr>
          <p:cNvSpPr>
            <a:spLocks noGrp="1" noChangeArrowheads="1"/>
          </p:cNvSpPr>
          <p:nvPr>
            <p:ph type="sldNum" sz="quarter" idx="11"/>
          </p:nvPr>
        </p:nvSpPr>
        <p:spPr>
          <a:ln/>
        </p:spPr>
        <p:txBody>
          <a:bodyPr/>
          <a:lstStyle>
            <a:lvl1pPr>
              <a:defRPr/>
            </a:lvl1pPr>
          </a:lstStyle>
          <a:p>
            <a:pPr>
              <a:defRPr/>
            </a:pPr>
            <a:fld id="{B4BEEA7C-47A2-47DF-B0BB-43CECFC7FB12}" type="slidenum">
              <a:rPr lang="en-US">
                <a:solidFill>
                  <a:srgbClr val="1F5281"/>
                </a:solidFill>
              </a:rPr>
              <a:pPr>
                <a:defRPr/>
              </a:pPr>
              <a:t>‹#›</a:t>
            </a:fld>
            <a:endParaRPr lang="en-US">
              <a:solidFill>
                <a:srgbClr val="1F5281"/>
              </a:solidFill>
            </a:endParaRPr>
          </a:p>
        </p:txBody>
      </p:sp>
      <p:sp>
        <p:nvSpPr>
          <p:cNvPr id="7"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403158431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7"/>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9" y="1681163"/>
            <a:ext cx="386873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30239"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8" name="Rectangle 6">
            <a:extLst/>
          </p:cNvPr>
          <p:cNvSpPr>
            <a:spLocks noGrp="1" noChangeArrowheads="1"/>
          </p:cNvSpPr>
          <p:nvPr>
            <p:ph type="sldNum" sz="quarter" idx="11"/>
          </p:nvPr>
        </p:nvSpPr>
        <p:spPr>
          <a:ln/>
        </p:spPr>
        <p:txBody>
          <a:bodyPr/>
          <a:lstStyle>
            <a:lvl1pPr>
              <a:defRPr/>
            </a:lvl1pPr>
          </a:lstStyle>
          <a:p>
            <a:pPr>
              <a:defRPr/>
            </a:pPr>
            <a:fld id="{C5D911A5-C081-402E-817C-179518502C3E}" type="slidenum">
              <a:rPr lang="en-US">
                <a:solidFill>
                  <a:srgbClr val="1F5281"/>
                </a:solidFill>
              </a:rPr>
              <a:pPr>
                <a:defRPr/>
              </a:pPr>
              <a:t>‹#›</a:t>
            </a:fld>
            <a:endParaRPr lang="en-US">
              <a:solidFill>
                <a:srgbClr val="1F5281"/>
              </a:solidFill>
            </a:endParaRPr>
          </a:p>
        </p:txBody>
      </p:sp>
      <p:sp>
        <p:nvSpPr>
          <p:cNvPr id="9"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298963919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4" name="Rectangle 6">
            <a:extLst/>
          </p:cNvPr>
          <p:cNvSpPr>
            <a:spLocks noGrp="1" noChangeArrowheads="1"/>
          </p:cNvSpPr>
          <p:nvPr>
            <p:ph type="sldNum" sz="quarter" idx="11"/>
          </p:nvPr>
        </p:nvSpPr>
        <p:spPr>
          <a:ln/>
        </p:spPr>
        <p:txBody>
          <a:bodyPr/>
          <a:lstStyle>
            <a:lvl1pPr>
              <a:defRPr/>
            </a:lvl1pPr>
          </a:lstStyle>
          <a:p>
            <a:pPr>
              <a:defRPr/>
            </a:pPr>
            <a:fld id="{40875E79-2C00-4D81-912E-888A97F20CF3}" type="slidenum">
              <a:rPr lang="en-US">
                <a:solidFill>
                  <a:srgbClr val="1F5281"/>
                </a:solidFill>
              </a:rPr>
              <a:pPr>
                <a:defRPr/>
              </a:pPr>
              <a:t>‹#›</a:t>
            </a:fld>
            <a:endParaRPr lang="en-US">
              <a:solidFill>
                <a:srgbClr val="1F5281"/>
              </a:solidFill>
            </a:endParaRPr>
          </a:p>
        </p:txBody>
      </p:sp>
      <p:sp>
        <p:nvSpPr>
          <p:cNvPr id="5"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17389773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3" name="Rectangle 6">
            <a:extLst/>
          </p:cNvPr>
          <p:cNvSpPr>
            <a:spLocks noGrp="1" noChangeArrowheads="1"/>
          </p:cNvSpPr>
          <p:nvPr>
            <p:ph type="sldNum" sz="quarter" idx="11"/>
          </p:nvPr>
        </p:nvSpPr>
        <p:spPr>
          <a:ln/>
        </p:spPr>
        <p:txBody>
          <a:bodyPr/>
          <a:lstStyle>
            <a:lvl1pPr>
              <a:defRPr/>
            </a:lvl1pPr>
          </a:lstStyle>
          <a:p>
            <a:pPr>
              <a:defRPr/>
            </a:pPr>
            <a:fld id="{5AD9F44A-CF3C-4872-9FF2-02D298CAA7BF}" type="slidenum">
              <a:rPr lang="en-US">
                <a:solidFill>
                  <a:srgbClr val="1F5281"/>
                </a:solidFill>
              </a:rPr>
              <a:pPr>
                <a:defRPr/>
              </a:pPr>
              <a:t>‹#›</a:t>
            </a:fld>
            <a:endParaRPr lang="en-US">
              <a:solidFill>
                <a:srgbClr val="1F5281"/>
              </a:solidFill>
            </a:endParaRPr>
          </a:p>
        </p:txBody>
      </p:sp>
      <p:sp>
        <p:nvSpPr>
          <p:cNvPr id="4"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42339447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9" y="457200"/>
            <a:ext cx="2949575"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788" y="987427"/>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9" y="2057400"/>
            <a:ext cx="2949575"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6" name="Rectangle 6">
            <a:extLst/>
          </p:cNvPr>
          <p:cNvSpPr>
            <a:spLocks noGrp="1" noChangeArrowheads="1"/>
          </p:cNvSpPr>
          <p:nvPr>
            <p:ph type="sldNum" sz="quarter" idx="11"/>
          </p:nvPr>
        </p:nvSpPr>
        <p:spPr>
          <a:ln/>
        </p:spPr>
        <p:txBody>
          <a:bodyPr/>
          <a:lstStyle>
            <a:lvl1pPr>
              <a:defRPr/>
            </a:lvl1pPr>
          </a:lstStyle>
          <a:p>
            <a:pPr>
              <a:defRPr/>
            </a:pPr>
            <a:fld id="{8B1D4CC5-60B5-4DE5-B37E-F57877842AB1}" type="slidenum">
              <a:rPr lang="en-US">
                <a:solidFill>
                  <a:srgbClr val="1F5281"/>
                </a:solidFill>
              </a:rPr>
              <a:pPr>
                <a:defRPr/>
              </a:pPr>
              <a:t>‹#›</a:t>
            </a:fld>
            <a:endParaRPr lang="en-US">
              <a:solidFill>
                <a:srgbClr val="1F5281"/>
              </a:solidFill>
            </a:endParaRPr>
          </a:p>
        </p:txBody>
      </p:sp>
      <p:sp>
        <p:nvSpPr>
          <p:cNvPr id="7"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54489882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9" y="457200"/>
            <a:ext cx="2949575"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788" y="987427"/>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p>
        </p:txBody>
      </p:sp>
      <p:sp>
        <p:nvSpPr>
          <p:cNvPr id="4" name="Text Placeholder 3"/>
          <p:cNvSpPr>
            <a:spLocks noGrp="1"/>
          </p:cNvSpPr>
          <p:nvPr>
            <p:ph type="body" sz="half" idx="2"/>
          </p:nvPr>
        </p:nvSpPr>
        <p:spPr>
          <a:xfrm>
            <a:off x="630239" y="2057400"/>
            <a:ext cx="2949575"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6" name="Rectangle 6">
            <a:extLst/>
          </p:cNvPr>
          <p:cNvSpPr>
            <a:spLocks noGrp="1" noChangeArrowheads="1"/>
          </p:cNvSpPr>
          <p:nvPr>
            <p:ph type="sldNum" sz="quarter" idx="11"/>
          </p:nvPr>
        </p:nvSpPr>
        <p:spPr>
          <a:ln/>
        </p:spPr>
        <p:txBody>
          <a:bodyPr/>
          <a:lstStyle>
            <a:lvl1pPr>
              <a:defRPr/>
            </a:lvl1pPr>
          </a:lstStyle>
          <a:p>
            <a:pPr>
              <a:defRPr/>
            </a:pPr>
            <a:fld id="{AD68A4D0-D608-4EFC-8FED-CC4A1DE8F6DF}" type="slidenum">
              <a:rPr lang="en-US">
                <a:solidFill>
                  <a:srgbClr val="1F5281"/>
                </a:solidFill>
              </a:rPr>
              <a:pPr>
                <a:defRPr/>
              </a:pPr>
              <a:t>‹#›</a:t>
            </a:fld>
            <a:endParaRPr lang="en-US">
              <a:solidFill>
                <a:srgbClr val="1F5281"/>
              </a:solidFill>
            </a:endParaRPr>
          </a:p>
        </p:txBody>
      </p:sp>
      <p:sp>
        <p:nvSpPr>
          <p:cNvPr id="7"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311996146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F6FF95B6-49D1-40D2-AC78-BDE9CC40092A}" type="slidenum">
              <a:rPr lang="en-US">
                <a:solidFill>
                  <a:srgbClr val="1F5281"/>
                </a:solidFill>
              </a:rPr>
              <a:pPr>
                <a:defRPr/>
              </a:pPr>
              <a:t>‹#›</a:t>
            </a:fld>
            <a:endParaRPr lang="en-US">
              <a:solidFill>
                <a:srgbClr val="1F5281"/>
              </a:solidFill>
            </a:endParaRPr>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317526946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60071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60071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8CD689A7-332A-497F-B748-04C5CE428EB1}" type="slidenum">
              <a:rPr lang="en-US">
                <a:solidFill>
                  <a:srgbClr val="1F5281"/>
                </a:solidFill>
              </a:rPr>
              <a:pPr>
                <a:defRPr/>
              </a:pPr>
              <a:t>‹#›</a:t>
            </a:fld>
            <a:endParaRPr lang="en-US">
              <a:solidFill>
                <a:srgbClr val="1F5281"/>
              </a:solidFill>
            </a:endParaRPr>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63478582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lstStyle/>
          <a:p>
            <a:r>
              <a:rPr lang="en-US"/>
              <a:t>Click to edit Master title style</a:t>
            </a:r>
          </a:p>
        </p:txBody>
      </p:sp>
      <p:sp>
        <p:nvSpPr>
          <p:cNvPr id="3" name="Table Placeholder 2"/>
          <p:cNvSpPr>
            <a:spLocks noGrp="1"/>
          </p:cNvSpPr>
          <p:nvPr>
            <p:ph type="tbl" idx="1"/>
          </p:nvPr>
        </p:nvSpPr>
        <p:spPr>
          <a:xfrm>
            <a:off x="457200" y="1176338"/>
            <a:ext cx="8229600" cy="5105400"/>
          </a:xfrm>
        </p:spPr>
        <p:txBody>
          <a:bodyPr/>
          <a:lstStyle/>
          <a:p>
            <a:pPr lvl="0"/>
            <a:r>
              <a:rPr lang="en-US" noProof="0"/>
              <a:t>Click icon to add table</a:t>
            </a:r>
          </a:p>
        </p:txBody>
      </p:sp>
      <p:sp>
        <p:nvSpPr>
          <p:cNvPr id="4" name="Rectangle 5">
            <a:extLst/>
          </p:cNvPr>
          <p:cNvSpPr>
            <a:spLocks noGrp="1" noChangeArrowheads="1"/>
          </p:cNvSpPr>
          <p:nvPr>
            <p:ph type="ftr" sz="quarter" idx="10"/>
          </p:nvPr>
        </p:nvSpPr>
        <p:spPr>
          <a:ln/>
        </p:spPr>
        <p:txBody>
          <a:bodyPr/>
          <a:lstStyle>
            <a:lvl1pPr>
              <a:defRPr/>
            </a:lvl1pPr>
          </a:lstStyle>
          <a:p>
            <a:pPr>
              <a:defRPr/>
            </a:pPr>
            <a:r>
              <a:rPr lang="en-US">
                <a:solidFill>
                  <a:srgbClr val="1F5281"/>
                </a:solidFill>
              </a:rPr>
              <a:t>Company Logo</a:t>
            </a:r>
          </a:p>
        </p:txBody>
      </p:sp>
      <p:sp>
        <p:nvSpPr>
          <p:cNvPr id="5" name="Rectangle 6">
            <a:extLst/>
          </p:cNvPr>
          <p:cNvSpPr>
            <a:spLocks noGrp="1" noChangeArrowheads="1"/>
          </p:cNvSpPr>
          <p:nvPr>
            <p:ph type="sldNum" sz="quarter" idx="11"/>
          </p:nvPr>
        </p:nvSpPr>
        <p:spPr>
          <a:ln/>
        </p:spPr>
        <p:txBody>
          <a:bodyPr/>
          <a:lstStyle>
            <a:lvl1pPr>
              <a:defRPr/>
            </a:lvl1pPr>
          </a:lstStyle>
          <a:p>
            <a:pPr>
              <a:defRPr/>
            </a:pPr>
            <a:fld id="{69C0FBA2-2012-49E4-9FA4-DE80A8584D24}" type="slidenum">
              <a:rPr lang="en-US">
                <a:solidFill>
                  <a:srgbClr val="1F5281"/>
                </a:solidFill>
              </a:rPr>
              <a:pPr>
                <a:defRPr/>
              </a:pPr>
              <a:t>‹#›</a:t>
            </a:fld>
            <a:endParaRPr lang="en-US">
              <a:solidFill>
                <a:srgbClr val="1F5281"/>
              </a:solidFill>
            </a:endParaRPr>
          </a:p>
        </p:txBody>
      </p:sp>
      <p:sp>
        <p:nvSpPr>
          <p:cNvPr id="6" name="Rectangle 18">
            <a:extLst/>
          </p:cNvPr>
          <p:cNvSpPr>
            <a:spLocks noGrp="1" noChangeArrowheads="1"/>
          </p:cNvSpPr>
          <p:nvPr>
            <p:ph type="dt" sz="half" idx="12"/>
          </p:nvPr>
        </p:nvSpPr>
        <p:spPr>
          <a:ln/>
        </p:spPr>
        <p:txBody>
          <a:bodyPr/>
          <a:lstStyle>
            <a:lvl1pPr>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341520833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983C47AE-0E27-4BBB-9172-4A7EA6BEEA69}"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644962519"/>
      </p:ext>
    </p:extLst>
  </p:cSld>
  <p:clrMapOvr>
    <a:masterClrMapping/>
  </p:clrMapOvr>
  <p:transition>
    <p:wedg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23040EC5-B9F3-44CF-82BC-886C82A78AB3}"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566706463"/>
      </p:ext>
    </p:extLst>
  </p:cSld>
  <p:clrMapOvr>
    <a:masterClrMapping/>
  </p:clrMapOvr>
  <p:transition>
    <p:wedg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95753F25-A017-4AD8-8906-4D099BC01979}"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51913867"/>
      </p:ext>
    </p:extLst>
  </p:cSld>
  <p:clrMapOvr>
    <a:masterClrMapping/>
  </p:clrMapOvr>
  <p:transition>
    <p:wedg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FA859B7E-F613-4619-A1AA-F98ACE019CD9}"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702031207"/>
      </p:ext>
    </p:extLst>
  </p:cSld>
  <p:clrMapOvr>
    <a:masterClrMapping/>
  </p:clrMapOvr>
  <p:transition>
    <p:wedg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6F9BB326-9600-4433-BC52-B9C3B228FE4E}"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28807617"/>
      </p:ext>
    </p:extLst>
  </p:cSld>
  <p:clrMapOvr>
    <a:masterClrMapping/>
  </p:clrMapOvr>
  <p:transition>
    <p:wedg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97584C0E-574A-495E-99BD-A8D468C1B8E9}"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306956468"/>
      </p:ext>
    </p:extLst>
  </p:cSld>
  <p:clrMapOvr>
    <a:masterClrMapping/>
  </p:clrMapOvr>
  <p:transition>
    <p:wedg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BAFC6D13-5085-4C57-873A-26342ECEA12F}"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256912427"/>
      </p:ext>
    </p:extLst>
  </p:cSld>
  <p:clrMapOvr>
    <a:masterClrMapping/>
  </p:clrMapOvr>
  <p:transition>
    <p:wedg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3561889A-2D79-4A6B-8F3C-2CF442C118FF}"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426852760"/>
      </p:ext>
    </p:extLst>
  </p:cSld>
  <p:clrMapOvr>
    <a:masterClrMapping/>
  </p:clrMapOvr>
  <p:transition>
    <p:wedg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B5170D0B-02C2-4363-81A0-A33D9912F2FF}"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382694936"/>
      </p:ext>
    </p:extLst>
  </p:cSld>
  <p:clrMapOvr>
    <a:masterClrMapping/>
  </p:clrMapOvr>
  <p:transition>
    <p:wedg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E1AE0387-C664-4A40-8337-EEB3BA52BF2F}"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494196209"/>
      </p:ext>
    </p:extLst>
  </p:cSld>
  <p:clrMapOvr>
    <a:masterClrMapping/>
  </p:clrMapOvr>
  <p:transition>
    <p:wedg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DED382F4-BF7F-4BBE-B1F0-570C4BC46CEC}"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530486265"/>
      </p:ext>
    </p:extLst>
  </p:cSld>
  <p:clrMapOvr>
    <a:masterClrMapping/>
  </p:clrMapOvr>
  <p:transition>
    <p:wedg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2F4D47F0-B4E3-483C-B07D-53136DDF412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75396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theme" Target="../theme/theme4.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theme" Target="../theme/theme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AutoShape 15">
            <a:extLst/>
          </p:cNvPr>
          <p:cNvSpPr>
            <a:spLocks noChangeArrowheads="1"/>
          </p:cNvSpPr>
          <p:nvPr/>
        </p:nvSpPr>
        <p:spPr bwMode="gray">
          <a:xfrm>
            <a:off x="165100" y="144463"/>
            <a:ext cx="8816975" cy="6454775"/>
          </a:xfrm>
          <a:prstGeom prst="roundRect">
            <a:avLst>
              <a:gd name="adj" fmla="val 4287"/>
            </a:avLst>
          </a:prstGeom>
          <a:noFill/>
          <a:ln w="38100">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ea typeface="+mn-ea"/>
              <a:cs typeface="+mn-cs"/>
            </a:endParaRPr>
          </a:p>
        </p:txBody>
      </p:sp>
      <p:sp>
        <p:nvSpPr>
          <p:cNvPr id="1027" name="Rectangle 3"/>
          <p:cNvSpPr>
            <a:spLocks noGrp="1" noChangeArrowheads="1"/>
          </p:cNvSpPr>
          <p:nvPr>
            <p:ph type="body" idx="1"/>
          </p:nvPr>
        </p:nvSpPr>
        <p:spPr bwMode="auto">
          <a:xfrm>
            <a:off x="457200" y="1176338"/>
            <a:ext cx="822960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9" name="Rectangle 5">
            <a:extLst/>
          </p:cNvPr>
          <p:cNvSpPr>
            <a:spLocks noGrp="1" noChangeArrowheads="1"/>
          </p:cNvSpPr>
          <p:nvPr>
            <p:ph type="ftr" sz="quarter" idx="3"/>
          </p:nvPr>
        </p:nvSpPr>
        <p:spPr bwMode="auto">
          <a:xfrm>
            <a:off x="6096000" y="6613525"/>
            <a:ext cx="2895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00">
                <a:latin typeface="+mj-lt"/>
                <a:ea typeface="+mn-ea"/>
                <a:cs typeface="+mn-cs"/>
              </a:defRPr>
            </a:lvl1pPr>
          </a:lstStyle>
          <a:p>
            <a:pPr>
              <a:defRPr/>
            </a:pPr>
            <a:r>
              <a:rPr lang="en-US"/>
              <a:t>Company Logo</a:t>
            </a:r>
          </a:p>
        </p:txBody>
      </p:sp>
      <p:sp>
        <p:nvSpPr>
          <p:cNvPr id="1030" name="Rectangle 6">
            <a:extLst/>
          </p:cNvPr>
          <p:cNvSpPr>
            <a:spLocks noGrp="1" noChangeArrowheads="1"/>
          </p:cNvSpPr>
          <p:nvPr>
            <p:ph type="sldNum" sz="quarter" idx="4"/>
          </p:nvPr>
        </p:nvSpPr>
        <p:spPr bwMode="auto">
          <a:xfrm>
            <a:off x="3657600" y="6537325"/>
            <a:ext cx="2133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cs typeface="+mn-cs"/>
              </a:defRPr>
            </a:lvl1pPr>
          </a:lstStyle>
          <a:p>
            <a:pPr>
              <a:defRPr/>
            </a:pPr>
            <a:fld id="{979A34EF-C346-5E45-813B-BCF04DD317F4}" type="slidenum">
              <a:rPr lang="en-US"/>
              <a:pPr>
                <a:defRPr/>
              </a:pPr>
              <a:t>‹#›</a:t>
            </a:fld>
            <a:endParaRPr lang="en-US"/>
          </a:p>
        </p:txBody>
      </p:sp>
      <p:sp>
        <p:nvSpPr>
          <p:cNvPr id="2" name="Freeform 17"/>
          <p:cNvSpPr>
            <a:spLocks noEditPoints="1"/>
          </p:cNvSpPr>
          <p:nvPr/>
        </p:nvSpPr>
        <p:spPr bwMode="gray">
          <a:xfrm>
            <a:off x="395288" y="188913"/>
            <a:ext cx="1152525" cy="792162"/>
          </a:xfrm>
          <a:custGeom>
            <a:avLst/>
            <a:gdLst>
              <a:gd name="T0" fmla="*/ 2147483647 w 3482"/>
              <a:gd name="T1" fmla="*/ 2147483647 h 2308"/>
              <a:gd name="T2" fmla="*/ 2147483647 w 3482"/>
              <a:gd name="T3" fmla="*/ 2147483647 h 2308"/>
              <a:gd name="T4" fmla="*/ 2147483647 w 3482"/>
              <a:gd name="T5" fmla="*/ 2147483647 h 2308"/>
              <a:gd name="T6" fmla="*/ 2147483647 w 3482"/>
              <a:gd name="T7" fmla="*/ 2147483647 h 2308"/>
              <a:gd name="T8" fmla="*/ 2147483647 w 3482"/>
              <a:gd name="T9" fmla="*/ 2147483647 h 2308"/>
              <a:gd name="T10" fmla="*/ 2147483647 w 3482"/>
              <a:gd name="T11" fmla="*/ 2147483647 h 2308"/>
              <a:gd name="T12" fmla="*/ 2147483647 w 3482"/>
              <a:gd name="T13" fmla="*/ 2147483647 h 2308"/>
              <a:gd name="T14" fmla="*/ 2147483647 w 3482"/>
              <a:gd name="T15" fmla="*/ 2147483647 h 2308"/>
              <a:gd name="T16" fmla="*/ 2147483647 w 3482"/>
              <a:gd name="T17" fmla="*/ 2147483647 h 2308"/>
              <a:gd name="T18" fmla="*/ 2147483647 w 3482"/>
              <a:gd name="T19" fmla="*/ 2147483647 h 2308"/>
              <a:gd name="T20" fmla="*/ 2147483647 w 3482"/>
              <a:gd name="T21" fmla="*/ 2147483647 h 2308"/>
              <a:gd name="T22" fmla="*/ 2147483647 w 3482"/>
              <a:gd name="T23" fmla="*/ 2147483647 h 2308"/>
              <a:gd name="T24" fmla="*/ 2147483647 w 3482"/>
              <a:gd name="T25" fmla="*/ 2147483647 h 2308"/>
              <a:gd name="T26" fmla="*/ 2147483647 w 3482"/>
              <a:gd name="T27" fmla="*/ 2147483647 h 2308"/>
              <a:gd name="T28" fmla="*/ 2147483647 w 3482"/>
              <a:gd name="T29" fmla="*/ 2147483647 h 2308"/>
              <a:gd name="T30" fmla="*/ 2147483647 w 3482"/>
              <a:gd name="T31" fmla="*/ 2147483647 h 2308"/>
              <a:gd name="T32" fmla="*/ 2147483647 w 3482"/>
              <a:gd name="T33" fmla="*/ 2147483647 h 2308"/>
              <a:gd name="T34" fmla="*/ 2147483647 w 3482"/>
              <a:gd name="T35" fmla="*/ 2147483647 h 2308"/>
              <a:gd name="T36" fmla="*/ 2147483647 w 3482"/>
              <a:gd name="T37" fmla="*/ 2147483647 h 2308"/>
              <a:gd name="T38" fmla="*/ 2147483647 w 3482"/>
              <a:gd name="T39" fmla="*/ 2147483647 h 2308"/>
              <a:gd name="T40" fmla="*/ 2147483647 w 3482"/>
              <a:gd name="T41" fmla="*/ 2147483647 h 2308"/>
              <a:gd name="T42" fmla="*/ 2147483647 w 3482"/>
              <a:gd name="T43" fmla="*/ 2147483647 h 2308"/>
              <a:gd name="T44" fmla="*/ 2147483647 w 3482"/>
              <a:gd name="T45" fmla="*/ 2147483647 h 2308"/>
              <a:gd name="T46" fmla="*/ 2147483647 w 3482"/>
              <a:gd name="T47" fmla="*/ 2147483647 h 2308"/>
              <a:gd name="T48" fmla="*/ 2147483647 w 3482"/>
              <a:gd name="T49" fmla="*/ 2147483647 h 2308"/>
              <a:gd name="T50" fmla="*/ 2147483647 w 3482"/>
              <a:gd name="T51" fmla="*/ 2147483647 h 2308"/>
              <a:gd name="T52" fmla="*/ 2147483647 w 3482"/>
              <a:gd name="T53" fmla="*/ 2147483647 h 2308"/>
              <a:gd name="T54" fmla="*/ 2147483647 w 3482"/>
              <a:gd name="T55" fmla="*/ 2147483647 h 2308"/>
              <a:gd name="T56" fmla="*/ 2147483647 w 3482"/>
              <a:gd name="T57" fmla="*/ 2147483647 h 2308"/>
              <a:gd name="T58" fmla="*/ 2147483647 w 3482"/>
              <a:gd name="T59" fmla="*/ 2147483647 h 2308"/>
              <a:gd name="T60" fmla="*/ 2147483647 w 3482"/>
              <a:gd name="T61" fmla="*/ 2147483647 h 2308"/>
              <a:gd name="T62" fmla="*/ 2147483647 w 3482"/>
              <a:gd name="T63" fmla="*/ 2147483647 h 2308"/>
              <a:gd name="T64" fmla="*/ 2147483647 w 3482"/>
              <a:gd name="T65" fmla="*/ 2147483647 h 2308"/>
              <a:gd name="T66" fmla="*/ 2147483647 w 3482"/>
              <a:gd name="T67" fmla="*/ 2147483647 h 2308"/>
              <a:gd name="T68" fmla="*/ 2147483647 w 3482"/>
              <a:gd name="T69" fmla="*/ 2147483647 h 2308"/>
              <a:gd name="T70" fmla="*/ 2147483647 w 3482"/>
              <a:gd name="T71" fmla="*/ 2147483647 h 2308"/>
              <a:gd name="T72" fmla="*/ 2147483647 w 3482"/>
              <a:gd name="T73" fmla="*/ 2147483647 h 2308"/>
              <a:gd name="T74" fmla="*/ 2147483647 w 3482"/>
              <a:gd name="T75" fmla="*/ 2147483647 h 2308"/>
              <a:gd name="T76" fmla="*/ 2147483647 w 3482"/>
              <a:gd name="T77" fmla="*/ 2147483647 h 2308"/>
              <a:gd name="T78" fmla="*/ 2147483647 w 3482"/>
              <a:gd name="T79" fmla="*/ 2147483647 h 2308"/>
              <a:gd name="T80" fmla="*/ 2147483647 w 3482"/>
              <a:gd name="T81" fmla="*/ 2147483647 h 2308"/>
              <a:gd name="T82" fmla="*/ 2147483647 w 3482"/>
              <a:gd name="T83" fmla="*/ 2147483647 h 2308"/>
              <a:gd name="T84" fmla="*/ 2147483647 w 3482"/>
              <a:gd name="T85" fmla="*/ 2147483647 h 2308"/>
              <a:gd name="T86" fmla="*/ 2147483647 w 3482"/>
              <a:gd name="T87" fmla="*/ 2147483647 h 2308"/>
              <a:gd name="T88" fmla="*/ 2147483647 w 3482"/>
              <a:gd name="T89" fmla="*/ 2147483647 h 2308"/>
              <a:gd name="T90" fmla="*/ 2147483647 w 3482"/>
              <a:gd name="T91" fmla="*/ 2147483647 h 2308"/>
              <a:gd name="T92" fmla="*/ 2147483647 w 3482"/>
              <a:gd name="T93" fmla="*/ 2147483647 h 2308"/>
              <a:gd name="T94" fmla="*/ 2147483647 w 3482"/>
              <a:gd name="T95" fmla="*/ 2147483647 h 2308"/>
              <a:gd name="T96" fmla="*/ 2147483647 w 3482"/>
              <a:gd name="T97" fmla="*/ 2147483647 h 2308"/>
              <a:gd name="T98" fmla="*/ 2147483647 w 3482"/>
              <a:gd name="T99" fmla="*/ 2147483647 h 2308"/>
              <a:gd name="T100" fmla="*/ 2147483647 w 3482"/>
              <a:gd name="T101" fmla="*/ 2147483647 h 2308"/>
              <a:gd name="T102" fmla="*/ 2147483647 w 3482"/>
              <a:gd name="T103" fmla="*/ 2147483647 h 2308"/>
              <a:gd name="T104" fmla="*/ 2147483647 w 3482"/>
              <a:gd name="T105" fmla="*/ 2147483647 h 2308"/>
              <a:gd name="T106" fmla="*/ 2147483647 w 3482"/>
              <a:gd name="T107" fmla="*/ 2147483647 h 2308"/>
              <a:gd name="T108" fmla="*/ 2147483647 w 3482"/>
              <a:gd name="T109" fmla="*/ 2147483647 h 2308"/>
              <a:gd name="T110" fmla="*/ 2147483647 w 3482"/>
              <a:gd name="T111" fmla="*/ 2147483647 h 2308"/>
              <a:gd name="T112" fmla="*/ 2147483647 w 3482"/>
              <a:gd name="T113" fmla="*/ 2147483647 h 2308"/>
              <a:gd name="T114" fmla="*/ 2147483647 w 3482"/>
              <a:gd name="T115" fmla="*/ 2147483647 h 2308"/>
              <a:gd name="T116" fmla="*/ 2147483647 w 3482"/>
              <a:gd name="T117" fmla="*/ 2147483647 h 2308"/>
              <a:gd name="T118" fmla="*/ 2147483647 w 3482"/>
              <a:gd name="T119" fmla="*/ 2147483647 h 230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482" h="2308">
                <a:moveTo>
                  <a:pt x="3278" y="1750"/>
                </a:moveTo>
                <a:lnTo>
                  <a:pt x="3482" y="1144"/>
                </a:lnTo>
                <a:lnTo>
                  <a:pt x="3414" y="1126"/>
                </a:lnTo>
                <a:lnTo>
                  <a:pt x="2642" y="1152"/>
                </a:lnTo>
                <a:lnTo>
                  <a:pt x="2640" y="1150"/>
                </a:lnTo>
                <a:lnTo>
                  <a:pt x="2638" y="1148"/>
                </a:lnTo>
                <a:lnTo>
                  <a:pt x="2630" y="1144"/>
                </a:lnTo>
                <a:lnTo>
                  <a:pt x="2622" y="1142"/>
                </a:lnTo>
                <a:lnTo>
                  <a:pt x="2618" y="1136"/>
                </a:lnTo>
                <a:lnTo>
                  <a:pt x="2612" y="1132"/>
                </a:lnTo>
                <a:lnTo>
                  <a:pt x="2606" y="1128"/>
                </a:lnTo>
                <a:lnTo>
                  <a:pt x="2598" y="1124"/>
                </a:lnTo>
                <a:lnTo>
                  <a:pt x="2592" y="1122"/>
                </a:lnTo>
                <a:lnTo>
                  <a:pt x="2608" y="1100"/>
                </a:lnTo>
                <a:lnTo>
                  <a:pt x="2620" y="1076"/>
                </a:lnTo>
                <a:lnTo>
                  <a:pt x="2622" y="1050"/>
                </a:lnTo>
                <a:lnTo>
                  <a:pt x="2620" y="1040"/>
                </a:lnTo>
                <a:lnTo>
                  <a:pt x="2618" y="1032"/>
                </a:lnTo>
                <a:lnTo>
                  <a:pt x="2604" y="998"/>
                </a:lnTo>
                <a:lnTo>
                  <a:pt x="2586" y="970"/>
                </a:lnTo>
                <a:lnTo>
                  <a:pt x="2566" y="950"/>
                </a:lnTo>
                <a:lnTo>
                  <a:pt x="2546" y="934"/>
                </a:lnTo>
                <a:lnTo>
                  <a:pt x="2526" y="924"/>
                </a:lnTo>
                <a:lnTo>
                  <a:pt x="2508" y="918"/>
                </a:lnTo>
                <a:lnTo>
                  <a:pt x="2494" y="916"/>
                </a:lnTo>
                <a:lnTo>
                  <a:pt x="2484" y="914"/>
                </a:lnTo>
                <a:lnTo>
                  <a:pt x="2480" y="914"/>
                </a:lnTo>
                <a:lnTo>
                  <a:pt x="2428" y="798"/>
                </a:lnTo>
                <a:lnTo>
                  <a:pt x="2424" y="778"/>
                </a:lnTo>
                <a:lnTo>
                  <a:pt x="2416" y="768"/>
                </a:lnTo>
                <a:lnTo>
                  <a:pt x="2408" y="762"/>
                </a:lnTo>
                <a:lnTo>
                  <a:pt x="2400" y="760"/>
                </a:lnTo>
                <a:lnTo>
                  <a:pt x="2398" y="760"/>
                </a:lnTo>
                <a:lnTo>
                  <a:pt x="2396" y="754"/>
                </a:lnTo>
                <a:lnTo>
                  <a:pt x="2390" y="742"/>
                </a:lnTo>
                <a:lnTo>
                  <a:pt x="2382" y="724"/>
                </a:lnTo>
                <a:lnTo>
                  <a:pt x="2368" y="698"/>
                </a:lnTo>
                <a:lnTo>
                  <a:pt x="2352" y="670"/>
                </a:lnTo>
                <a:lnTo>
                  <a:pt x="2338" y="638"/>
                </a:lnTo>
                <a:lnTo>
                  <a:pt x="2328" y="610"/>
                </a:lnTo>
                <a:lnTo>
                  <a:pt x="2320" y="580"/>
                </a:lnTo>
                <a:lnTo>
                  <a:pt x="2308" y="550"/>
                </a:lnTo>
                <a:lnTo>
                  <a:pt x="2290" y="518"/>
                </a:lnTo>
                <a:lnTo>
                  <a:pt x="2272" y="500"/>
                </a:lnTo>
                <a:lnTo>
                  <a:pt x="2256" y="490"/>
                </a:lnTo>
                <a:lnTo>
                  <a:pt x="2238" y="488"/>
                </a:lnTo>
                <a:lnTo>
                  <a:pt x="2222" y="492"/>
                </a:lnTo>
                <a:lnTo>
                  <a:pt x="2208" y="496"/>
                </a:lnTo>
                <a:lnTo>
                  <a:pt x="2200" y="502"/>
                </a:lnTo>
                <a:lnTo>
                  <a:pt x="2196" y="504"/>
                </a:lnTo>
                <a:lnTo>
                  <a:pt x="2134" y="480"/>
                </a:lnTo>
                <a:lnTo>
                  <a:pt x="2072" y="466"/>
                </a:lnTo>
                <a:lnTo>
                  <a:pt x="2014" y="458"/>
                </a:lnTo>
                <a:lnTo>
                  <a:pt x="1998" y="456"/>
                </a:lnTo>
                <a:lnTo>
                  <a:pt x="1982" y="454"/>
                </a:lnTo>
                <a:lnTo>
                  <a:pt x="1980" y="454"/>
                </a:lnTo>
                <a:lnTo>
                  <a:pt x="1982" y="432"/>
                </a:lnTo>
                <a:lnTo>
                  <a:pt x="1980" y="410"/>
                </a:lnTo>
                <a:lnTo>
                  <a:pt x="1984" y="426"/>
                </a:lnTo>
                <a:lnTo>
                  <a:pt x="1984" y="440"/>
                </a:lnTo>
                <a:lnTo>
                  <a:pt x="1982" y="452"/>
                </a:lnTo>
                <a:lnTo>
                  <a:pt x="1996" y="410"/>
                </a:lnTo>
                <a:lnTo>
                  <a:pt x="2006" y="366"/>
                </a:lnTo>
                <a:lnTo>
                  <a:pt x="2008" y="320"/>
                </a:lnTo>
                <a:lnTo>
                  <a:pt x="2002" y="284"/>
                </a:lnTo>
                <a:lnTo>
                  <a:pt x="1992" y="250"/>
                </a:lnTo>
                <a:lnTo>
                  <a:pt x="1978" y="216"/>
                </a:lnTo>
                <a:lnTo>
                  <a:pt x="1970" y="190"/>
                </a:lnTo>
                <a:lnTo>
                  <a:pt x="1962" y="170"/>
                </a:lnTo>
                <a:lnTo>
                  <a:pt x="1952" y="152"/>
                </a:lnTo>
                <a:lnTo>
                  <a:pt x="1940" y="136"/>
                </a:lnTo>
                <a:lnTo>
                  <a:pt x="1918" y="116"/>
                </a:lnTo>
                <a:lnTo>
                  <a:pt x="1886" y="86"/>
                </a:lnTo>
                <a:lnTo>
                  <a:pt x="1854" y="58"/>
                </a:lnTo>
                <a:lnTo>
                  <a:pt x="1816" y="34"/>
                </a:lnTo>
                <a:lnTo>
                  <a:pt x="1780" y="18"/>
                </a:lnTo>
                <a:lnTo>
                  <a:pt x="1742" y="6"/>
                </a:lnTo>
                <a:lnTo>
                  <a:pt x="1700" y="0"/>
                </a:lnTo>
                <a:lnTo>
                  <a:pt x="1670" y="2"/>
                </a:lnTo>
                <a:lnTo>
                  <a:pt x="1640" y="4"/>
                </a:lnTo>
                <a:lnTo>
                  <a:pt x="1616" y="8"/>
                </a:lnTo>
                <a:lnTo>
                  <a:pt x="1592" y="12"/>
                </a:lnTo>
                <a:lnTo>
                  <a:pt x="1578" y="20"/>
                </a:lnTo>
                <a:lnTo>
                  <a:pt x="1564" y="30"/>
                </a:lnTo>
                <a:lnTo>
                  <a:pt x="1552" y="42"/>
                </a:lnTo>
                <a:lnTo>
                  <a:pt x="1532" y="58"/>
                </a:lnTo>
                <a:lnTo>
                  <a:pt x="1510" y="72"/>
                </a:lnTo>
                <a:lnTo>
                  <a:pt x="1502" y="78"/>
                </a:lnTo>
                <a:lnTo>
                  <a:pt x="1492" y="86"/>
                </a:lnTo>
                <a:lnTo>
                  <a:pt x="1484" y="90"/>
                </a:lnTo>
                <a:lnTo>
                  <a:pt x="1476" y="96"/>
                </a:lnTo>
                <a:lnTo>
                  <a:pt x="1468" y="104"/>
                </a:lnTo>
                <a:lnTo>
                  <a:pt x="1462" y="110"/>
                </a:lnTo>
                <a:lnTo>
                  <a:pt x="1458" y="118"/>
                </a:lnTo>
                <a:lnTo>
                  <a:pt x="1452" y="126"/>
                </a:lnTo>
                <a:lnTo>
                  <a:pt x="1448" y="134"/>
                </a:lnTo>
                <a:lnTo>
                  <a:pt x="1442" y="142"/>
                </a:lnTo>
                <a:lnTo>
                  <a:pt x="1436" y="148"/>
                </a:lnTo>
                <a:lnTo>
                  <a:pt x="1426" y="166"/>
                </a:lnTo>
                <a:lnTo>
                  <a:pt x="1418" y="182"/>
                </a:lnTo>
                <a:lnTo>
                  <a:pt x="1406" y="208"/>
                </a:lnTo>
                <a:lnTo>
                  <a:pt x="1396" y="234"/>
                </a:lnTo>
                <a:lnTo>
                  <a:pt x="1388" y="266"/>
                </a:lnTo>
                <a:lnTo>
                  <a:pt x="1388" y="296"/>
                </a:lnTo>
                <a:lnTo>
                  <a:pt x="1390" y="308"/>
                </a:lnTo>
                <a:lnTo>
                  <a:pt x="1388" y="318"/>
                </a:lnTo>
                <a:lnTo>
                  <a:pt x="1386" y="328"/>
                </a:lnTo>
                <a:lnTo>
                  <a:pt x="1386" y="346"/>
                </a:lnTo>
                <a:lnTo>
                  <a:pt x="1388" y="364"/>
                </a:lnTo>
                <a:lnTo>
                  <a:pt x="1384" y="368"/>
                </a:lnTo>
                <a:lnTo>
                  <a:pt x="1380" y="370"/>
                </a:lnTo>
                <a:lnTo>
                  <a:pt x="1378" y="376"/>
                </a:lnTo>
                <a:lnTo>
                  <a:pt x="1376" y="382"/>
                </a:lnTo>
                <a:lnTo>
                  <a:pt x="1372" y="404"/>
                </a:lnTo>
                <a:lnTo>
                  <a:pt x="1372" y="422"/>
                </a:lnTo>
                <a:lnTo>
                  <a:pt x="1372" y="436"/>
                </a:lnTo>
                <a:lnTo>
                  <a:pt x="1370" y="450"/>
                </a:lnTo>
                <a:lnTo>
                  <a:pt x="1372" y="470"/>
                </a:lnTo>
                <a:lnTo>
                  <a:pt x="1378" y="494"/>
                </a:lnTo>
                <a:lnTo>
                  <a:pt x="1386" y="516"/>
                </a:lnTo>
                <a:lnTo>
                  <a:pt x="1350" y="546"/>
                </a:lnTo>
                <a:lnTo>
                  <a:pt x="1318" y="574"/>
                </a:lnTo>
                <a:lnTo>
                  <a:pt x="1308" y="582"/>
                </a:lnTo>
                <a:lnTo>
                  <a:pt x="1294" y="596"/>
                </a:lnTo>
                <a:lnTo>
                  <a:pt x="1276" y="614"/>
                </a:lnTo>
                <a:lnTo>
                  <a:pt x="1274" y="610"/>
                </a:lnTo>
                <a:lnTo>
                  <a:pt x="1272" y="608"/>
                </a:lnTo>
                <a:lnTo>
                  <a:pt x="1272" y="606"/>
                </a:lnTo>
                <a:lnTo>
                  <a:pt x="1276" y="602"/>
                </a:lnTo>
                <a:lnTo>
                  <a:pt x="1276" y="600"/>
                </a:lnTo>
                <a:lnTo>
                  <a:pt x="1278" y="598"/>
                </a:lnTo>
                <a:lnTo>
                  <a:pt x="1280" y="596"/>
                </a:lnTo>
                <a:lnTo>
                  <a:pt x="1282" y="594"/>
                </a:lnTo>
                <a:lnTo>
                  <a:pt x="1284" y="590"/>
                </a:lnTo>
                <a:lnTo>
                  <a:pt x="1288" y="592"/>
                </a:lnTo>
                <a:lnTo>
                  <a:pt x="1292" y="594"/>
                </a:lnTo>
                <a:lnTo>
                  <a:pt x="1292" y="574"/>
                </a:lnTo>
                <a:lnTo>
                  <a:pt x="1294" y="554"/>
                </a:lnTo>
                <a:lnTo>
                  <a:pt x="1300" y="528"/>
                </a:lnTo>
                <a:lnTo>
                  <a:pt x="1302" y="528"/>
                </a:lnTo>
                <a:lnTo>
                  <a:pt x="1304" y="528"/>
                </a:lnTo>
                <a:lnTo>
                  <a:pt x="1306" y="528"/>
                </a:lnTo>
                <a:lnTo>
                  <a:pt x="1308" y="522"/>
                </a:lnTo>
                <a:lnTo>
                  <a:pt x="1308" y="518"/>
                </a:lnTo>
                <a:lnTo>
                  <a:pt x="1308" y="512"/>
                </a:lnTo>
                <a:lnTo>
                  <a:pt x="1306" y="508"/>
                </a:lnTo>
                <a:lnTo>
                  <a:pt x="1306" y="504"/>
                </a:lnTo>
                <a:lnTo>
                  <a:pt x="1304" y="504"/>
                </a:lnTo>
                <a:lnTo>
                  <a:pt x="1308" y="476"/>
                </a:lnTo>
                <a:lnTo>
                  <a:pt x="1302" y="444"/>
                </a:lnTo>
                <a:lnTo>
                  <a:pt x="1298" y="430"/>
                </a:lnTo>
                <a:lnTo>
                  <a:pt x="1296" y="418"/>
                </a:lnTo>
                <a:lnTo>
                  <a:pt x="1296" y="408"/>
                </a:lnTo>
                <a:lnTo>
                  <a:pt x="1294" y="394"/>
                </a:lnTo>
                <a:lnTo>
                  <a:pt x="1290" y="374"/>
                </a:lnTo>
                <a:lnTo>
                  <a:pt x="1286" y="348"/>
                </a:lnTo>
                <a:lnTo>
                  <a:pt x="1280" y="318"/>
                </a:lnTo>
                <a:lnTo>
                  <a:pt x="1276" y="290"/>
                </a:lnTo>
                <a:lnTo>
                  <a:pt x="1280" y="298"/>
                </a:lnTo>
                <a:lnTo>
                  <a:pt x="1284" y="304"/>
                </a:lnTo>
                <a:lnTo>
                  <a:pt x="1286" y="312"/>
                </a:lnTo>
                <a:lnTo>
                  <a:pt x="1286" y="320"/>
                </a:lnTo>
                <a:lnTo>
                  <a:pt x="1288" y="312"/>
                </a:lnTo>
                <a:lnTo>
                  <a:pt x="1288" y="304"/>
                </a:lnTo>
                <a:lnTo>
                  <a:pt x="1290" y="296"/>
                </a:lnTo>
                <a:lnTo>
                  <a:pt x="1292" y="300"/>
                </a:lnTo>
                <a:lnTo>
                  <a:pt x="1294" y="302"/>
                </a:lnTo>
                <a:lnTo>
                  <a:pt x="1296" y="306"/>
                </a:lnTo>
                <a:lnTo>
                  <a:pt x="1296" y="310"/>
                </a:lnTo>
                <a:lnTo>
                  <a:pt x="1300" y="300"/>
                </a:lnTo>
                <a:lnTo>
                  <a:pt x="1304" y="292"/>
                </a:lnTo>
                <a:lnTo>
                  <a:pt x="1310" y="294"/>
                </a:lnTo>
                <a:lnTo>
                  <a:pt x="1316" y="298"/>
                </a:lnTo>
                <a:lnTo>
                  <a:pt x="1322" y="302"/>
                </a:lnTo>
                <a:lnTo>
                  <a:pt x="1318" y="286"/>
                </a:lnTo>
                <a:lnTo>
                  <a:pt x="1314" y="268"/>
                </a:lnTo>
                <a:lnTo>
                  <a:pt x="1320" y="268"/>
                </a:lnTo>
                <a:lnTo>
                  <a:pt x="1324" y="270"/>
                </a:lnTo>
                <a:lnTo>
                  <a:pt x="1328" y="272"/>
                </a:lnTo>
                <a:lnTo>
                  <a:pt x="1330" y="278"/>
                </a:lnTo>
                <a:lnTo>
                  <a:pt x="1332" y="252"/>
                </a:lnTo>
                <a:lnTo>
                  <a:pt x="1322" y="228"/>
                </a:lnTo>
                <a:lnTo>
                  <a:pt x="1306" y="206"/>
                </a:lnTo>
                <a:lnTo>
                  <a:pt x="1286" y="188"/>
                </a:lnTo>
                <a:lnTo>
                  <a:pt x="1262" y="178"/>
                </a:lnTo>
                <a:lnTo>
                  <a:pt x="1266" y="176"/>
                </a:lnTo>
                <a:lnTo>
                  <a:pt x="1272" y="176"/>
                </a:lnTo>
                <a:lnTo>
                  <a:pt x="1278" y="178"/>
                </a:lnTo>
                <a:lnTo>
                  <a:pt x="1284" y="178"/>
                </a:lnTo>
                <a:lnTo>
                  <a:pt x="1288" y="180"/>
                </a:lnTo>
                <a:lnTo>
                  <a:pt x="1294" y="180"/>
                </a:lnTo>
                <a:lnTo>
                  <a:pt x="1282" y="172"/>
                </a:lnTo>
                <a:lnTo>
                  <a:pt x="1272" y="168"/>
                </a:lnTo>
                <a:lnTo>
                  <a:pt x="1266" y="166"/>
                </a:lnTo>
                <a:lnTo>
                  <a:pt x="1260" y="166"/>
                </a:lnTo>
                <a:lnTo>
                  <a:pt x="1256" y="166"/>
                </a:lnTo>
                <a:lnTo>
                  <a:pt x="1248" y="158"/>
                </a:lnTo>
                <a:lnTo>
                  <a:pt x="1234" y="148"/>
                </a:lnTo>
                <a:lnTo>
                  <a:pt x="1216" y="140"/>
                </a:lnTo>
                <a:lnTo>
                  <a:pt x="1196" y="134"/>
                </a:lnTo>
                <a:lnTo>
                  <a:pt x="1176" y="128"/>
                </a:lnTo>
                <a:lnTo>
                  <a:pt x="1162" y="126"/>
                </a:lnTo>
                <a:lnTo>
                  <a:pt x="1152" y="126"/>
                </a:lnTo>
                <a:lnTo>
                  <a:pt x="1154" y="124"/>
                </a:lnTo>
                <a:lnTo>
                  <a:pt x="1158" y="124"/>
                </a:lnTo>
                <a:lnTo>
                  <a:pt x="1162" y="122"/>
                </a:lnTo>
                <a:lnTo>
                  <a:pt x="1166" y="120"/>
                </a:lnTo>
                <a:lnTo>
                  <a:pt x="1170" y="120"/>
                </a:lnTo>
                <a:lnTo>
                  <a:pt x="1172" y="118"/>
                </a:lnTo>
                <a:lnTo>
                  <a:pt x="1162" y="118"/>
                </a:lnTo>
                <a:lnTo>
                  <a:pt x="1150" y="116"/>
                </a:lnTo>
                <a:lnTo>
                  <a:pt x="1134" y="116"/>
                </a:lnTo>
                <a:lnTo>
                  <a:pt x="1112" y="116"/>
                </a:lnTo>
                <a:lnTo>
                  <a:pt x="1082" y="118"/>
                </a:lnTo>
                <a:lnTo>
                  <a:pt x="1078" y="118"/>
                </a:lnTo>
                <a:lnTo>
                  <a:pt x="1072" y="116"/>
                </a:lnTo>
                <a:lnTo>
                  <a:pt x="1068" y="112"/>
                </a:lnTo>
                <a:lnTo>
                  <a:pt x="1064" y="108"/>
                </a:lnTo>
                <a:lnTo>
                  <a:pt x="1060" y="106"/>
                </a:lnTo>
                <a:lnTo>
                  <a:pt x="1052" y="102"/>
                </a:lnTo>
                <a:lnTo>
                  <a:pt x="1044" y="102"/>
                </a:lnTo>
                <a:lnTo>
                  <a:pt x="1036" y="100"/>
                </a:lnTo>
                <a:lnTo>
                  <a:pt x="1028" y="98"/>
                </a:lnTo>
                <a:lnTo>
                  <a:pt x="1038" y="96"/>
                </a:lnTo>
                <a:lnTo>
                  <a:pt x="1048" y="92"/>
                </a:lnTo>
                <a:lnTo>
                  <a:pt x="1030" y="86"/>
                </a:lnTo>
                <a:lnTo>
                  <a:pt x="1010" y="84"/>
                </a:lnTo>
                <a:lnTo>
                  <a:pt x="990" y="86"/>
                </a:lnTo>
                <a:lnTo>
                  <a:pt x="970" y="86"/>
                </a:lnTo>
                <a:lnTo>
                  <a:pt x="974" y="84"/>
                </a:lnTo>
                <a:lnTo>
                  <a:pt x="976" y="82"/>
                </a:lnTo>
                <a:lnTo>
                  <a:pt x="958" y="82"/>
                </a:lnTo>
                <a:lnTo>
                  <a:pt x="940" y="86"/>
                </a:lnTo>
                <a:lnTo>
                  <a:pt x="922" y="92"/>
                </a:lnTo>
                <a:lnTo>
                  <a:pt x="922" y="90"/>
                </a:lnTo>
                <a:lnTo>
                  <a:pt x="924" y="88"/>
                </a:lnTo>
                <a:lnTo>
                  <a:pt x="896" y="90"/>
                </a:lnTo>
                <a:lnTo>
                  <a:pt x="870" y="98"/>
                </a:lnTo>
                <a:lnTo>
                  <a:pt x="844" y="106"/>
                </a:lnTo>
                <a:lnTo>
                  <a:pt x="830" y="110"/>
                </a:lnTo>
                <a:lnTo>
                  <a:pt x="816" y="116"/>
                </a:lnTo>
                <a:lnTo>
                  <a:pt x="802" y="122"/>
                </a:lnTo>
                <a:lnTo>
                  <a:pt x="786" y="132"/>
                </a:lnTo>
                <a:lnTo>
                  <a:pt x="776" y="142"/>
                </a:lnTo>
                <a:lnTo>
                  <a:pt x="770" y="152"/>
                </a:lnTo>
                <a:lnTo>
                  <a:pt x="768" y="154"/>
                </a:lnTo>
                <a:lnTo>
                  <a:pt x="740" y="162"/>
                </a:lnTo>
                <a:lnTo>
                  <a:pt x="716" y="174"/>
                </a:lnTo>
                <a:lnTo>
                  <a:pt x="694" y="194"/>
                </a:lnTo>
                <a:lnTo>
                  <a:pt x="674" y="220"/>
                </a:lnTo>
                <a:lnTo>
                  <a:pt x="660" y="254"/>
                </a:lnTo>
                <a:lnTo>
                  <a:pt x="648" y="286"/>
                </a:lnTo>
                <a:lnTo>
                  <a:pt x="634" y="320"/>
                </a:lnTo>
                <a:lnTo>
                  <a:pt x="618" y="354"/>
                </a:lnTo>
                <a:lnTo>
                  <a:pt x="604" y="390"/>
                </a:lnTo>
                <a:lnTo>
                  <a:pt x="594" y="422"/>
                </a:lnTo>
                <a:lnTo>
                  <a:pt x="598" y="414"/>
                </a:lnTo>
                <a:lnTo>
                  <a:pt x="604" y="408"/>
                </a:lnTo>
                <a:lnTo>
                  <a:pt x="598" y="428"/>
                </a:lnTo>
                <a:lnTo>
                  <a:pt x="596" y="454"/>
                </a:lnTo>
                <a:lnTo>
                  <a:pt x="596" y="484"/>
                </a:lnTo>
                <a:lnTo>
                  <a:pt x="598" y="510"/>
                </a:lnTo>
                <a:lnTo>
                  <a:pt x="604" y="528"/>
                </a:lnTo>
                <a:lnTo>
                  <a:pt x="608" y="522"/>
                </a:lnTo>
                <a:lnTo>
                  <a:pt x="610" y="514"/>
                </a:lnTo>
                <a:lnTo>
                  <a:pt x="608" y="530"/>
                </a:lnTo>
                <a:lnTo>
                  <a:pt x="608" y="552"/>
                </a:lnTo>
                <a:lnTo>
                  <a:pt x="612" y="574"/>
                </a:lnTo>
                <a:lnTo>
                  <a:pt x="616" y="594"/>
                </a:lnTo>
                <a:lnTo>
                  <a:pt x="624" y="612"/>
                </a:lnTo>
                <a:lnTo>
                  <a:pt x="636" y="624"/>
                </a:lnTo>
                <a:lnTo>
                  <a:pt x="636" y="620"/>
                </a:lnTo>
                <a:lnTo>
                  <a:pt x="636" y="616"/>
                </a:lnTo>
                <a:lnTo>
                  <a:pt x="638" y="612"/>
                </a:lnTo>
                <a:lnTo>
                  <a:pt x="638" y="608"/>
                </a:lnTo>
                <a:lnTo>
                  <a:pt x="644" y="636"/>
                </a:lnTo>
                <a:lnTo>
                  <a:pt x="650" y="662"/>
                </a:lnTo>
                <a:lnTo>
                  <a:pt x="650" y="660"/>
                </a:lnTo>
                <a:lnTo>
                  <a:pt x="650" y="658"/>
                </a:lnTo>
                <a:lnTo>
                  <a:pt x="654" y="672"/>
                </a:lnTo>
                <a:lnTo>
                  <a:pt x="662" y="686"/>
                </a:lnTo>
                <a:lnTo>
                  <a:pt x="672" y="700"/>
                </a:lnTo>
                <a:lnTo>
                  <a:pt x="678" y="712"/>
                </a:lnTo>
                <a:lnTo>
                  <a:pt x="678" y="708"/>
                </a:lnTo>
                <a:lnTo>
                  <a:pt x="680" y="702"/>
                </a:lnTo>
                <a:lnTo>
                  <a:pt x="680" y="696"/>
                </a:lnTo>
                <a:lnTo>
                  <a:pt x="682" y="690"/>
                </a:lnTo>
                <a:lnTo>
                  <a:pt x="682" y="684"/>
                </a:lnTo>
                <a:lnTo>
                  <a:pt x="684" y="710"/>
                </a:lnTo>
                <a:lnTo>
                  <a:pt x="684" y="736"/>
                </a:lnTo>
                <a:lnTo>
                  <a:pt x="690" y="732"/>
                </a:lnTo>
                <a:lnTo>
                  <a:pt x="696" y="728"/>
                </a:lnTo>
                <a:lnTo>
                  <a:pt x="694" y="762"/>
                </a:lnTo>
                <a:lnTo>
                  <a:pt x="688" y="788"/>
                </a:lnTo>
                <a:lnTo>
                  <a:pt x="682" y="804"/>
                </a:lnTo>
                <a:lnTo>
                  <a:pt x="678" y="814"/>
                </a:lnTo>
                <a:lnTo>
                  <a:pt x="674" y="818"/>
                </a:lnTo>
                <a:lnTo>
                  <a:pt x="672" y="820"/>
                </a:lnTo>
                <a:lnTo>
                  <a:pt x="674" y="824"/>
                </a:lnTo>
                <a:lnTo>
                  <a:pt x="678" y="834"/>
                </a:lnTo>
                <a:lnTo>
                  <a:pt x="686" y="852"/>
                </a:lnTo>
                <a:lnTo>
                  <a:pt x="702" y="872"/>
                </a:lnTo>
                <a:lnTo>
                  <a:pt x="722" y="894"/>
                </a:lnTo>
                <a:lnTo>
                  <a:pt x="740" y="910"/>
                </a:lnTo>
                <a:lnTo>
                  <a:pt x="760" y="926"/>
                </a:lnTo>
                <a:lnTo>
                  <a:pt x="776" y="938"/>
                </a:lnTo>
                <a:lnTo>
                  <a:pt x="790" y="948"/>
                </a:lnTo>
                <a:lnTo>
                  <a:pt x="780" y="946"/>
                </a:lnTo>
                <a:lnTo>
                  <a:pt x="772" y="944"/>
                </a:lnTo>
                <a:lnTo>
                  <a:pt x="744" y="924"/>
                </a:lnTo>
                <a:lnTo>
                  <a:pt x="716" y="902"/>
                </a:lnTo>
                <a:lnTo>
                  <a:pt x="692" y="880"/>
                </a:lnTo>
                <a:lnTo>
                  <a:pt x="672" y="860"/>
                </a:lnTo>
                <a:lnTo>
                  <a:pt x="658" y="838"/>
                </a:lnTo>
                <a:lnTo>
                  <a:pt x="652" y="820"/>
                </a:lnTo>
                <a:lnTo>
                  <a:pt x="658" y="804"/>
                </a:lnTo>
                <a:lnTo>
                  <a:pt x="656" y="804"/>
                </a:lnTo>
                <a:lnTo>
                  <a:pt x="654" y="806"/>
                </a:lnTo>
                <a:lnTo>
                  <a:pt x="650" y="808"/>
                </a:lnTo>
                <a:lnTo>
                  <a:pt x="646" y="812"/>
                </a:lnTo>
                <a:lnTo>
                  <a:pt x="642" y="818"/>
                </a:lnTo>
                <a:lnTo>
                  <a:pt x="638" y="826"/>
                </a:lnTo>
                <a:lnTo>
                  <a:pt x="632" y="840"/>
                </a:lnTo>
                <a:lnTo>
                  <a:pt x="626" y="858"/>
                </a:lnTo>
                <a:lnTo>
                  <a:pt x="620" y="876"/>
                </a:lnTo>
                <a:lnTo>
                  <a:pt x="614" y="892"/>
                </a:lnTo>
                <a:lnTo>
                  <a:pt x="612" y="898"/>
                </a:lnTo>
                <a:lnTo>
                  <a:pt x="610" y="902"/>
                </a:lnTo>
                <a:lnTo>
                  <a:pt x="610" y="906"/>
                </a:lnTo>
                <a:lnTo>
                  <a:pt x="610" y="908"/>
                </a:lnTo>
                <a:lnTo>
                  <a:pt x="604" y="908"/>
                </a:lnTo>
                <a:lnTo>
                  <a:pt x="592" y="910"/>
                </a:lnTo>
                <a:lnTo>
                  <a:pt x="576" y="914"/>
                </a:lnTo>
                <a:lnTo>
                  <a:pt x="562" y="920"/>
                </a:lnTo>
                <a:lnTo>
                  <a:pt x="552" y="930"/>
                </a:lnTo>
                <a:lnTo>
                  <a:pt x="548" y="932"/>
                </a:lnTo>
                <a:lnTo>
                  <a:pt x="538" y="934"/>
                </a:lnTo>
                <a:lnTo>
                  <a:pt x="528" y="940"/>
                </a:lnTo>
                <a:lnTo>
                  <a:pt x="516" y="950"/>
                </a:lnTo>
                <a:lnTo>
                  <a:pt x="508" y="964"/>
                </a:lnTo>
                <a:lnTo>
                  <a:pt x="508" y="984"/>
                </a:lnTo>
                <a:lnTo>
                  <a:pt x="504" y="986"/>
                </a:lnTo>
                <a:lnTo>
                  <a:pt x="492" y="990"/>
                </a:lnTo>
                <a:lnTo>
                  <a:pt x="476" y="998"/>
                </a:lnTo>
                <a:lnTo>
                  <a:pt x="460" y="1006"/>
                </a:lnTo>
                <a:lnTo>
                  <a:pt x="446" y="1018"/>
                </a:lnTo>
                <a:lnTo>
                  <a:pt x="440" y="1024"/>
                </a:lnTo>
                <a:lnTo>
                  <a:pt x="436" y="1028"/>
                </a:lnTo>
                <a:lnTo>
                  <a:pt x="432" y="1032"/>
                </a:lnTo>
                <a:lnTo>
                  <a:pt x="430" y="1034"/>
                </a:lnTo>
                <a:lnTo>
                  <a:pt x="428" y="1036"/>
                </a:lnTo>
                <a:lnTo>
                  <a:pt x="424" y="1036"/>
                </a:lnTo>
                <a:lnTo>
                  <a:pt x="416" y="1040"/>
                </a:lnTo>
                <a:lnTo>
                  <a:pt x="404" y="1046"/>
                </a:lnTo>
                <a:lnTo>
                  <a:pt x="388" y="1060"/>
                </a:lnTo>
                <a:lnTo>
                  <a:pt x="370" y="1082"/>
                </a:lnTo>
                <a:lnTo>
                  <a:pt x="360" y="1094"/>
                </a:lnTo>
                <a:lnTo>
                  <a:pt x="350" y="1106"/>
                </a:lnTo>
                <a:lnTo>
                  <a:pt x="312" y="1108"/>
                </a:lnTo>
                <a:lnTo>
                  <a:pt x="272" y="1118"/>
                </a:lnTo>
                <a:lnTo>
                  <a:pt x="230" y="1136"/>
                </a:lnTo>
                <a:lnTo>
                  <a:pt x="192" y="1160"/>
                </a:lnTo>
                <a:lnTo>
                  <a:pt x="160" y="1188"/>
                </a:lnTo>
                <a:lnTo>
                  <a:pt x="138" y="1220"/>
                </a:lnTo>
                <a:lnTo>
                  <a:pt x="116" y="1272"/>
                </a:lnTo>
                <a:lnTo>
                  <a:pt x="98" y="1326"/>
                </a:lnTo>
                <a:lnTo>
                  <a:pt x="84" y="1384"/>
                </a:lnTo>
                <a:lnTo>
                  <a:pt x="70" y="1440"/>
                </a:lnTo>
                <a:lnTo>
                  <a:pt x="54" y="1496"/>
                </a:lnTo>
                <a:lnTo>
                  <a:pt x="38" y="1538"/>
                </a:lnTo>
                <a:lnTo>
                  <a:pt x="22" y="1584"/>
                </a:lnTo>
                <a:lnTo>
                  <a:pt x="8" y="1630"/>
                </a:lnTo>
                <a:lnTo>
                  <a:pt x="0" y="1672"/>
                </a:lnTo>
                <a:lnTo>
                  <a:pt x="2" y="1698"/>
                </a:lnTo>
                <a:lnTo>
                  <a:pt x="12" y="1728"/>
                </a:lnTo>
                <a:lnTo>
                  <a:pt x="30" y="1758"/>
                </a:lnTo>
                <a:lnTo>
                  <a:pt x="52" y="1788"/>
                </a:lnTo>
                <a:lnTo>
                  <a:pt x="74" y="1818"/>
                </a:lnTo>
                <a:lnTo>
                  <a:pt x="68" y="1934"/>
                </a:lnTo>
                <a:lnTo>
                  <a:pt x="68" y="2050"/>
                </a:lnTo>
                <a:lnTo>
                  <a:pt x="66" y="2106"/>
                </a:lnTo>
                <a:lnTo>
                  <a:pt x="66" y="2158"/>
                </a:lnTo>
                <a:lnTo>
                  <a:pt x="64" y="2204"/>
                </a:lnTo>
                <a:lnTo>
                  <a:pt x="68" y="2246"/>
                </a:lnTo>
                <a:lnTo>
                  <a:pt x="68" y="2254"/>
                </a:lnTo>
                <a:lnTo>
                  <a:pt x="68" y="2260"/>
                </a:lnTo>
                <a:lnTo>
                  <a:pt x="68" y="2268"/>
                </a:lnTo>
                <a:lnTo>
                  <a:pt x="76" y="2288"/>
                </a:lnTo>
                <a:lnTo>
                  <a:pt x="90" y="2304"/>
                </a:lnTo>
                <a:lnTo>
                  <a:pt x="3292" y="2308"/>
                </a:lnTo>
                <a:lnTo>
                  <a:pt x="3268" y="1756"/>
                </a:lnTo>
                <a:lnTo>
                  <a:pt x="3278" y="1750"/>
                </a:lnTo>
                <a:close/>
                <a:moveTo>
                  <a:pt x="1044" y="984"/>
                </a:moveTo>
                <a:lnTo>
                  <a:pt x="1048" y="978"/>
                </a:lnTo>
                <a:lnTo>
                  <a:pt x="1054" y="974"/>
                </a:lnTo>
                <a:lnTo>
                  <a:pt x="1062" y="972"/>
                </a:lnTo>
                <a:lnTo>
                  <a:pt x="1070" y="970"/>
                </a:lnTo>
                <a:lnTo>
                  <a:pt x="1092" y="974"/>
                </a:lnTo>
                <a:lnTo>
                  <a:pt x="1116" y="982"/>
                </a:lnTo>
                <a:lnTo>
                  <a:pt x="1140" y="988"/>
                </a:lnTo>
                <a:lnTo>
                  <a:pt x="1162" y="990"/>
                </a:lnTo>
                <a:lnTo>
                  <a:pt x="1162" y="1006"/>
                </a:lnTo>
                <a:lnTo>
                  <a:pt x="1162" y="1022"/>
                </a:lnTo>
                <a:lnTo>
                  <a:pt x="1128" y="1012"/>
                </a:lnTo>
                <a:lnTo>
                  <a:pt x="1096" y="1004"/>
                </a:lnTo>
                <a:lnTo>
                  <a:pt x="1064" y="1000"/>
                </a:lnTo>
                <a:lnTo>
                  <a:pt x="1058" y="1000"/>
                </a:lnTo>
                <a:lnTo>
                  <a:pt x="1050" y="998"/>
                </a:lnTo>
                <a:lnTo>
                  <a:pt x="1040" y="998"/>
                </a:lnTo>
                <a:lnTo>
                  <a:pt x="1042" y="990"/>
                </a:lnTo>
                <a:lnTo>
                  <a:pt x="1044" y="984"/>
                </a:lnTo>
                <a:close/>
                <a:moveTo>
                  <a:pt x="974" y="1130"/>
                </a:moveTo>
                <a:lnTo>
                  <a:pt x="974" y="1114"/>
                </a:lnTo>
                <a:lnTo>
                  <a:pt x="980" y="1098"/>
                </a:lnTo>
                <a:lnTo>
                  <a:pt x="988" y="1086"/>
                </a:lnTo>
                <a:lnTo>
                  <a:pt x="994" y="1074"/>
                </a:lnTo>
                <a:lnTo>
                  <a:pt x="990" y="1064"/>
                </a:lnTo>
                <a:lnTo>
                  <a:pt x="994" y="1066"/>
                </a:lnTo>
                <a:lnTo>
                  <a:pt x="1006" y="1072"/>
                </a:lnTo>
                <a:lnTo>
                  <a:pt x="1018" y="1080"/>
                </a:lnTo>
                <a:lnTo>
                  <a:pt x="1030" y="1092"/>
                </a:lnTo>
                <a:lnTo>
                  <a:pt x="1038" y="1106"/>
                </a:lnTo>
                <a:lnTo>
                  <a:pt x="1040" y="1122"/>
                </a:lnTo>
                <a:lnTo>
                  <a:pt x="1042" y="1144"/>
                </a:lnTo>
                <a:lnTo>
                  <a:pt x="1046" y="1166"/>
                </a:lnTo>
                <a:lnTo>
                  <a:pt x="1050" y="1186"/>
                </a:lnTo>
                <a:lnTo>
                  <a:pt x="1052" y="1202"/>
                </a:lnTo>
                <a:lnTo>
                  <a:pt x="1052" y="1208"/>
                </a:lnTo>
                <a:lnTo>
                  <a:pt x="1048" y="1204"/>
                </a:lnTo>
                <a:lnTo>
                  <a:pt x="1038" y="1196"/>
                </a:lnTo>
                <a:lnTo>
                  <a:pt x="1024" y="1186"/>
                </a:lnTo>
                <a:lnTo>
                  <a:pt x="1010" y="1172"/>
                </a:lnTo>
                <a:lnTo>
                  <a:pt x="994" y="1158"/>
                </a:lnTo>
                <a:lnTo>
                  <a:pt x="982" y="1144"/>
                </a:lnTo>
                <a:lnTo>
                  <a:pt x="974" y="1130"/>
                </a:lnTo>
                <a:close/>
                <a:moveTo>
                  <a:pt x="1374" y="2006"/>
                </a:moveTo>
                <a:lnTo>
                  <a:pt x="1374" y="2012"/>
                </a:lnTo>
                <a:lnTo>
                  <a:pt x="1374" y="2018"/>
                </a:lnTo>
                <a:lnTo>
                  <a:pt x="1372" y="2036"/>
                </a:lnTo>
                <a:lnTo>
                  <a:pt x="1370" y="2058"/>
                </a:lnTo>
                <a:lnTo>
                  <a:pt x="1366" y="2078"/>
                </a:lnTo>
                <a:lnTo>
                  <a:pt x="1362" y="2090"/>
                </a:lnTo>
                <a:lnTo>
                  <a:pt x="1340" y="2048"/>
                </a:lnTo>
                <a:lnTo>
                  <a:pt x="1312" y="2006"/>
                </a:lnTo>
                <a:lnTo>
                  <a:pt x="1282" y="1964"/>
                </a:lnTo>
                <a:lnTo>
                  <a:pt x="1256" y="1922"/>
                </a:lnTo>
                <a:lnTo>
                  <a:pt x="1220" y="1854"/>
                </a:lnTo>
                <a:lnTo>
                  <a:pt x="1190" y="1784"/>
                </a:lnTo>
                <a:lnTo>
                  <a:pt x="1160" y="1712"/>
                </a:lnTo>
                <a:lnTo>
                  <a:pt x="1128" y="1622"/>
                </a:lnTo>
                <a:lnTo>
                  <a:pt x="1102" y="1530"/>
                </a:lnTo>
                <a:lnTo>
                  <a:pt x="1078" y="1436"/>
                </a:lnTo>
                <a:lnTo>
                  <a:pt x="1064" y="1392"/>
                </a:lnTo>
                <a:lnTo>
                  <a:pt x="1048" y="1346"/>
                </a:lnTo>
                <a:lnTo>
                  <a:pt x="1034" y="1302"/>
                </a:lnTo>
                <a:lnTo>
                  <a:pt x="1026" y="1256"/>
                </a:lnTo>
                <a:lnTo>
                  <a:pt x="1030" y="1210"/>
                </a:lnTo>
                <a:lnTo>
                  <a:pt x="1032" y="1214"/>
                </a:lnTo>
                <a:lnTo>
                  <a:pt x="1038" y="1216"/>
                </a:lnTo>
                <a:lnTo>
                  <a:pt x="1048" y="1216"/>
                </a:lnTo>
                <a:lnTo>
                  <a:pt x="1060" y="1212"/>
                </a:lnTo>
                <a:lnTo>
                  <a:pt x="1070" y="1210"/>
                </a:lnTo>
                <a:lnTo>
                  <a:pt x="1078" y="1206"/>
                </a:lnTo>
                <a:lnTo>
                  <a:pt x="1080" y="1206"/>
                </a:lnTo>
                <a:lnTo>
                  <a:pt x="1096" y="1212"/>
                </a:lnTo>
                <a:lnTo>
                  <a:pt x="1112" y="1228"/>
                </a:lnTo>
                <a:lnTo>
                  <a:pt x="1126" y="1246"/>
                </a:lnTo>
                <a:lnTo>
                  <a:pt x="1138" y="1266"/>
                </a:lnTo>
                <a:lnTo>
                  <a:pt x="1148" y="1280"/>
                </a:lnTo>
                <a:lnTo>
                  <a:pt x="1190" y="1348"/>
                </a:lnTo>
                <a:lnTo>
                  <a:pt x="1226" y="1420"/>
                </a:lnTo>
                <a:lnTo>
                  <a:pt x="1258" y="1492"/>
                </a:lnTo>
                <a:lnTo>
                  <a:pt x="1290" y="1566"/>
                </a:lnTo>
                <a:lnTo>
                  <a:pt x="1320" y="1640"/>
                </a:lnTo>
                <a:lnTo>
                  <a:pt x="1346" y="1716"/>
                </a:lnTo>
                <a:lnTo>
                  <a:pt x="1364" y="1796"/>
                </a:lnTo>
                <a:lnTo>
                  <a:pt x="1374" y="1900"/>
                </a:lnTo>
                <a:lnTo>
                  <a:pt x="1374" y="2006"/>
                </a:lnTo>
                <a:close/>
                <a:moveTo>
                  <a:pt x="1884" y="900"/>
                </a:moveTo>
                <a:lnTo>
                  <a:pt x="1886" y="904"/>
                </a:lnTo>
                <a:lnTo>
                  <a:pt x="1886" y="916"/>
                </a:lnTo>
                <a:lnTo>
                  <a:pt x="1886" y="932"/>
                </a:lnTo>
                <a:lnTo>
                  <a:pt x="1882" y="950"/>
                </a:lnTo>
                <a:lnTo>
                  <a:pt x="1872" y="964"/>
                </a:lnTo>
                <a:lnTo>
                  <a:pt x="1864" y="974"/>
                </a:lnTo>
                <a:lnTo>
                  <a:pt x="1854" y="992"/>
                </a:lnTo>
                <a:lnTo>
                  <a:pt x="1840" y="1014"/>
                </a:lnTo>
                <a:lnTo>
                  <a:pt x="1824" y="1042"/>
                </a:lnTo>
                <a:lnTo>
                  <a:pt x="1808" y="1070"/>
                </a:lnTo>
                <a:lnTo>
                  <a:pt x="1790" y="1098"/>
                </a:lnTo>
                <a:lnTo>
                  <a:pt x="1790" y="1100"/>
                </a:lnTo>
                <a:lnTo>
                  <a:pt x="1790" y="1104"/>
                </a:lnTo>
                <a:lnTo>
                  <a:pt x="1780" y="1142"/>
                </a:lnTo>
                <a:lnTo>
                  <a:pt x="1772" y="1180"/>
                </a:lnTo>
                <a:lnTo>
                  <a:pt x="1768" y="1218"/>
                </a:lnTo>
                <a:lnTo>
                  <a:pt x="1768" y="1222"/>
                </a:lnTo>
                <a:lnTo>
                  <a:pt x="1768" y="1224"/>
                </a:lnTo>
                <a:lnTo>
                  <a:pt x="1770" y="1240"/>
                </a:lnTo>
                <a:lnTo>
                  <a:pt x="1772" y="1256"/>
                </a:lnTo>
                <a:lnTo>
                  <a:pt x="1774" y="1274"/>
                </a:lnTo>
                <a:lnTo>
                  <a:pt x="1774" y="1290"/>
                </a:lnTo>
                <a:lnTo>
                  <a:pt x="1770" y="1304"/>
                </a:lnTo>
                <a:lnTo>
                  <a:pt x="1762" y="1316"/>
                </a:lnTo>
                <a:lnTo>
                  <a:pt x="1748" y="1322"/>
                </a:lnTo>
                <a:lnTo>
                  <a:pt x="1740" y="1322"/>
                </a:lnTo>
                <a:lnTo>
                  <a:pt x="1724" y="1320"/>
                </a:lnTo>
                <a:lnTo>
                  <a:pt x="1704" y="1318"/>
                </a:lnTo>
                <a:lnTo>
                  <a:pt x="1682" y="1316"/>
                </a:lnTo>
                <a:lnTo>
                  <a:pt x="1664" y="1312"/>
                </a:lnTo>
                <a:lnTo>
                  <a:pt x="1650" y="1310"/>
                </a:lnTo>
                <a:lnTo>
                  <a:pt x="1644" y="1306"/>
                </a:lnTo>
                <a:lnTo>
                  <a:pt x="1646" y="1276"/>
                </a:lnTo>
                <a:lnTo>
                  <a:pt x="1646" y="1240"/>
                </a:lnTo>
                <a:lnTo>
                  <a:pt x="1646" y="1204"/>
                </a:lnTo>
                <a:lnTo>
                  <a:pt x="1630" y="1178"/>
                </a:lnTo>
                <a:lnTo>
                  <a:pt x="1620" y="1152"/>
                </a:lnTo>
                <a:lnTo>
                  <a:pt x="1612" y="1132"/>
                </a:lnTo>
                <a:lnTo>
                  <a:pt x="1610" y="1116"/>
                </a:lnTo>
                <a:lnTo>
                  <a:pt x="1608" y="1112"/>
                </a:lnTo>
                <a:lnTo>
                  <a:pt x="1588" y="1100"/>
                </a:lnTo>
                <a:lnTo>
                  <a:pt x="1574" y="1084"/>
                </a:lnTo>
                <a:lnTo>
                  <a:pt x="1564" y="1068"/>
                </a:lnTo>
                <a:lnTo>
                  <a:pt x="1558" y="1052"/>
                </a:lnTo>
                <a:lnTo>
                  <a:pt x="1554" y="1040"/>
                </a:lnTo>
                <a:lnTo>
                  <a:pt x="1552" y="1036"/>
                </a:lnTo>
                <a:lnTo>
                  <a:pt x="1532" y="1056"/>
                </a:lnTo>
                <a:lnTo>
                  <a:pt x="1508" y="1070"/>
                </a:lnTo>
                <a:lnTo>
                  <a:pt x="1482" y="1080"/>
                </a:lnTo>
                <a:lnTo>
                  <a:pt x="1454" y="1084"/>
                </a:lnTo>
                <a:lnTo>
                  <a:pt x="1428" y="1084"/>
                </a:lnTo>
                <a:lnTo>
                  <a:pt x="1406" y="1084"/>
                </a:lnTo>
                <a:lnTo>
                  <a:pt x="1388" y="1082"/>
                </a:lnTo>
                <a:lnTo>
                  <a:pt x="1386" y="1082"/>
                </a:lnTo>
                <a:lnTo>
                  <a:pt x="1384" y="1082"/>
                </a:lnTo>
                <a:lnTo>
                  <a:pt x="1384" y="1080"/>
                </a:lnTo>
                <a:lnTo>
                  <a:pt x="1380" y="1080"/>
                </a:lnTo>
                <a:lnTo>
                  <a:pt x="1378" y="1080"/>
                </a:lnTo>
                <a:lnTo>
                  <a:pt x="1376" y="1080"/>
                </a:lnTo>
                <a:lnTo>
                  <a:pt x="1388" y="1060"/>
                </a:lnTo>
                <a:lnTo>
                  <a:pt x="1396" y="1030"/>
                </a:lnTo>
                <a:lnTo>
                  <a:pt x="1402" y="994"/>
                </a:lnTo>
                <a:lnTo>
                  <a:pt x="1408" y="954"/>
                </a:lnTo>
                <a:lnTo>
                  <a:pt x="1412" y="912"/>
                </a:lnTo>
                <a:lnTo>
                  <a:pt x="1416" y="870"/>
                </a:lnTo>
                <a:lnTo>
                  <a:pt x="1420" y="830"/>
                </a:lnTo>
                <a:lnTo>
                  <a:pt x="1422" y="794"/>
                </a:lnTo>
                <a:lnTo>
                  <a:pt x="1426" y="766"/>
                </a:lnTo>
                <a:lnTo>
                  <a:pt x="1428" y="748"/>
                </a:lnTo>
                <a:lnTo>
                  <a:pt x="1434" y="730"/>
                </a:lnTo>
                <a:lnTo>
                  <a:pt x="1444" y="710"/>
                </a:lnTo>
                <a:lnTo>
                  <a:pt x="1456" y="690"/>
                </a:lnTo>
                <a:lnTo>
                  <a:pt x="1468" y="670"/>
                </a:lnTo>
                <a:lnTo>
                  <a:pt x="1480" y="654"/>
                </a:lnTo>
                <a:lnTo>
                  <a:pt x="1490" y="640"/>
                </a:lnTo>
                <a:lnTo>
                  <a:pt x="1498" y="630"/>
                </a:lnTo>
                <a:lnTo>
                  <a:pt x="1500" y="628"/>
                </a:lnTo>
                <a:lnTo>
                  <a:pt x="1504" y="630"/>
                </a:lnTo>
                <a:lnTo>
                  <a:pt x="1508" y="626"/>
                </a:lnTo>
                <a:lnTo>
                  <a:pt x="1512" y="620"/>
                </a:lnTo>
                <a:lnTo>
                  <a:pt x="1512" y="628"/>
                </a:lnTo>
                <a:lnTo>
                  <a:pt x="1512" y="636"/>
                </a:lnTo>
                <a:lnTo>
                  <a:pt x="1556" y="672"/>
                </a:lnTo>
                <a:lnTo>
                  <a:pt x="1556" y="704"/>
                </a:lnTo>
                <a:lnTo>
                  <a:pt x="1562" y="742"/>
                </a:lnTo>
                <a:lnTo>
                  <a:pt x="1570" y="784"/>
                </a:lnTo>
                <a:lnTo>
                  <a:pt x="1580" y="826"/>
                </a:lnTo>
                <a:lnTo>
                  <a:pt x="1592" y="870"/>
                </a:lnTo>
                <a:lnTo>
                  <a:pt x="1606" y="914"/>
                </a:lnTo>
                <a:lnTo>
                  <a:pt x="1620" y="956"/>
                </a:lnTo>
                <a:lnTo>
                  <a:pt x="1634" y="994"/>
                </a:lnTo>
                <a:lnTo>
                  <a:pt x="1648" y="1028"/>
                </a:lnTo>
                <a:lnTo>
                  <a:pt x="1660" y="1058"/>
                </a:lnTo>
                <a:lnTo>
                  <a:pt x="1668" y="1080"/>
                </a:lnTo>
                <a:lnTo>
                  <a:pt x="1674" y="1094"/>
                </a:lnTo>
                <a:lnTo>
                  <a:pt x="1676" y="1100"/>
                </a:lnTo>
                <a:lnTo>
                  <a:pt x="1742" y="1170"/>
                </a:lnTo>
                <a:lnTo>
                  <a:pt x="1742" y="1168"/>
                </a:lnTo>
                <a:lnTo>
                  <a:pt x="1742" y="1166"/>
                </a:lnTo>
                <a:lnTo>
                  <a:pt x="1742" y="1160"/>
                </a:lnTo>
                <a:lnTo>
                  <a:pt x="1746" y="1146"/>
                </a:lnTo>
                <a:lnTo>
                  <a:pt x="1750" y="1124"/>
                </a:lnTo>
                <a:lnTo>
                  <a:pt x="1746" y="1132"/>
                </a:lnTo>
                <a:lnTo>
                  <a:pt x="1742" y="1140"/>
                </a:lnTo>
                <a:lnTo>
                  <a:pt x="1748" y="1114"/>
                </a:lnTo>
                <a:lnTo>
                  <a:pt x="1752" y="1084"/>
                </a:lnTo>
                <a:lnTo>
                  <a:pt x="1754" y="1052"/>
                </a:lnTo>
                <a:lnTo>
                  <a:pt x="1758" y="1022"/>
                </a:lnTo>
                <a:lnTo>
                  <a:pt x="1764" y="992"/>
                </a:lnTo>
                <a:lnTo>
                  <a:pt x="1772" y="968"/>
                </a:lnTo>
                <a:lnTo>
                  <a:pt x="1780" y="950"/>
                </a:lnTo>
                <a:lnTo>
                  <a:pt x="1790" y="930"/>
                </a:lnTo>
                <a:lnTo>
                  <a:pt x="1802" y="904"/>
                </a:lnTo>
                <a:lnTo>
                  <a:pt x="1812" y="878"/>
                </a:lnTo>
                <a:lnTo>
                  <a:pt x="1824" y="852"/>
                </a:lnTo>
                <a:lnTo>
                  <a:pt x="1834" y="830"/>
                </a:lnTo>
                <a:lnTo>
                  <a:pt x="1842" y="812"/>
                </a:lnTo>
                <a:lnTo>
                  <a:pt x="1848" y="802"/>
                </a:lnTo>
                <a:lnTo>
                  <a:pt x="1862" y="776"/>
                </a:lnTo>
                <a:lnTo>
                  <a:pt x="1876" y="754"/>
                </a:lnTo>
                <a:lnTo>
                  <a:pt x="1884" y="736"/>
                </a:lnTo>
                <a:lnTo>
                  <a:pt x="1892" y="720"/>
                </a:lnTo>
                <a:lnTo>
                  <a:pt x="1900" y="706"/>
                </a:lnTo>
                <a:lnTo>
                  <a:pt x="1908" y="694"/>
                </a:lnTo>
                <a:lnTo>
                  <a:pt x="1912" y="682"/>
                </a:lnTo>
                <a:lnTo>
                  <a:pt x="1920" y="636"/>
                </a:lnTo>
                <a:lnTo>
                  <a:pt x="1930" y="592"/>
                </a:lnTo>
                <a:lnTo>
                  <a:pt x="1932" y="588"/>
                </a:lnTo>
                <a:lnTo>
                  <a:pt x="1938" y="576"/>
                </a:lnTo>
                <a:lnTo>
                  <a:pt x="1944" y="564"/>
                </a:lnTo>
                <a:lnTo>
                  <a:pt x="1950" y="552"/>
                </a:lnTo>
                <a:lnTo>
                  <a:pt x="1958" y="546"/>
                </a:lnTo>
                <a:lnTo>
                  <a:pt x="1960" y="546"/>
                </a:lnTo>
                <a:lnTo>
                  <a:pt x="2002" y="656"/>
                </a:lnTo>
                <a:lnTo>
                  <a:pt x="2048" y="766"/>
                </a:lnTo>
                <a:lnTo>
                  <a:pt x="2100" y="872"/>
                </a:lnTo>
                <a:lnTo>
                  <a:pt x="2062" y="894"/>
                </a:lnTo>
                <a:lnTo>
                  <a:pt x="2022" y="906"/>
                </a:lnTo>
                <a:lnTo>
                  <a:pt x="1986" y="912"/>
                </a:lnTo>
                <a:lnTo>
                  <a:pt x="1954" y="912"/>
                </a:lnTo>
                <a:lnTo>
                  <a:pt x="1926" y="910"/>
                </a:lnTo>
                <a:lnTo>
                  <a:pt x="1904" y="906"/>
                </a:lnTo>
                <a:lnTo>
                  <a:pt x="1890" y="902"/>
                </a:lnTo>
                <a:lnTo>
                  <a:pt x="1884" y="900"/>
                </a:lnTo>
                <a:close/>
                <a:moveTo>
                  <a:pt x="2362" y="1360"/>
                </a:moveTo>
                <a:lnTo>
                  <a:pt x="2366" y="1372"/>
                </a:lnTo>
                <a:lnTo>
                  <a:pt x="2372" y="1382"/>
                </a:lnTo>
                <a:lnTo>
                  <a:pt x="2382" y="1386"/>
                </a:lnTo>
                <a:lnTo>
                  <a:pt x="2394" y="1388"/>
                </a:lnTo>
                <a:lnTo>
                  <a:pt x="2374" y="1460"/>
                </a:lnTo>
                <a:lnTo>
                  <a:pt x="2356" y="1420"/>
                </a:lnTo>
                <a:lnTo>
                  <a:pt x="2338" y="1370"/>
                </a:lnTo>
                <a:lnTo>
                  <a:pt x="2322" y="1316"/>
                </a:lnTo>
                <a:lnTo>
                  <a:pt x="2320" y="1314"/>
                </a:lnTo>
                <a:lnTo>
                  <a:pt x="2316" y="1288"/>
                </a:lnTo>
                <a:lnTo>
                  <a:pt x="2308" y="1262"/>
                </a:lnTo>
                <a:lnTo>
                  <a:pt x="2296" y="1214"/>
                </a:lnTo>
                <a:lnTo>
                  <a:pt x="2288" y="1168"/>
                </a:lnTo>
                <a:lnTo>
                  <a:pt x="2280" y="1128"/>
                </a:lnTo>
                <a:lnTo>
                  <a:pt x="2274" y="1096"/>
                </a:lnTo>
                <a:lnTo>
                  <a:pt x="2274" y="1086"/>
                </a:lnTo>
                <a:lnTo>
                  <a:pt x="2274" y="1078"/>
                </a:lnTo>
                <a:lnTo>
                  <a:pt x="2272" y="1070"/>
                </a:lnTo>
                <a:lnTo>
                  <a:pt x="2270" y="1066"/>
                </a:lnTo>
                <a:lnTo>
                  <a:pt x="2270" y="1062"/>
                </a:lnTo>
                <a:lnTo>
                  <a:pt x="2270" y="1060"/>
                </a:lnTo>
                <a:lnTo>
                  <a:pt x="2332" y="1154"/>
                </a:lnTo>
                <a:lnTo>
                  <a:pt x="2324" y="1162"/>
                </a:lnTo>
                <a:lnTo>
                  <a:pt x="2318" y="1176"/>
                </a:lnTo>
                <a:lnTo>
                  <a:pt x="2316" y="1192"/>
                </a:lnTo>
                <a:lnTo>
                  <a:pt x="2320" y="1208"/>
                </a:lnTo>
                <a:lnTo>
                  <a:pt x="2326" y="1222"/>
                </a:lnTo>
                <a:lnTo>
                  <a:pt x="2338" y="1232"/>
                </a:lnTo>
                <a:lnTo>
                  <a:pt x="2352" y="1242"/>
                </a:lnTo>
                <a:lnTo>
                  <a:pt x="2364" y="1256"/>
                </a:lnTo>
                <a:lnTo>
                  <a:pt x="2370" y="1272"/>
                </a:lnTo>
                <a:lnTo>
                  <a:pt x="2374" y="1284"/>
                </a:lnTo>
                <a:lnTo>
                  <a:pt x="2374" y="1288"/>
                </a:lnTo>
                <a:lnTo>
                  <a:pt x="2376" y="1290"/>
                </a:lnTo>
                <a:lnTo>
                  <a:pt x="2376" y="1294"/>
                </a:lnTo>
                <a:lnTo>
                  <a:pt x="2378" y="1296"/>
                </a:lnTo>
                <a:lnTo>
                  <a:pt x="2378" y="1298"/>
                </a:lnTo>
                <a:lnTo>
                  <a:pt x="2378" y="1300"/>
                </a:lnTo>
                <a:lnTo>
                  <a:pt x="2380" y="1300"/>
                </a:lnTo>
                <a:lnTo>
                  <a:pt x="2380" y="1302"/>
                </a:lnTo>
                <a:lnTo>
                  <a:pt x="2380" y="1304"/>
                </a:lnTo>
                <a:lnTo>
                  <a:pt x="2382" y="1304"/>
                </a:lnTo>
                <a:lnTo>
                  <a:pt x="2382" y="1306"/>
                </a:lnTo>
                <a:lnTo>
                  <a:pt x="2382" y="1308"/>
                </a:lnTo>
                <a:lnTo>
                  <a:pt x="2384" y="1308"/>
                </a:lnTo>
                <a:lnTo>
                  <a:pt x="2384" y="1310"/>
                </a:lnTo>
                <a:lnTo>
                  <a:pt x="2386" y="1310"/>
                </a:lnTo>
                <a:lnTo>
                  <a:pt x="2386" y="1312"/>
                </a:lnTo>
                <a:lnTo>
                  <a:pt x="2388" y="1312"/>
                </a:lnTo>
                <a:lnTo>
                  <a:pt x="2388" y="1314"/>
                </a:lnTo>
                <a:lnTo>
                  <a:pt x="2390" y="1314"/>
                </a:lnTo>
                <a:lnTo>
                  <a:pt x="2392" y="1316"/>
                </a:lnTo>
                <a:lnTo>
                  <a:pt x="2394" y="1316"/>
                </a:lnTo>
                <a:lnTo>
                  <a:pt x="2396" y="1316"/>
                </a:lnTo>
                <a:lnTo>
                  <a:pt x="2396" y="1320"/>
                </a:lnTo>
                <a:lnTo>
                  <a:pt x="2398" y="1324"/>
                </a:lnTo>
                <a:lnTo>
                  <a:pt x="2380" y="1328"/>
                </a:lnTo>
                <a:lnTo>
                  <a:pt x="2370" y="1334"/>
                </a:lnTo>
                <a:lnTo>
                  <a:pt x="2362" y="1344"/>
                </a:lnTo>
                <a:lnTo>
                  <a:pt x="2362" y="1360"/>
                </a:lnTo>
                <a:close/>
              </a:path>
            </a:pathLst>
          </a:custGeom>
          <a:gradFill rotWithShape="1">
            <a:gsLst>
              <a:gs pos="0">
                <a:srgbClr val="B5B5B5"/>
              </a:gs>
              <a:gs pos="100000">
                <a:srgbClr val="F6F6F6"/>
              </a:gs>
            </a:gsLst>
            <a:lin ang="5400000" scaled="1"/>
          </a:gradFill>
          <a:ln>
            <a:noFill/>
          </a:ln>
          <a:extLst>
            <a:ext uri="{91240B29-F687-4F45-9708-019B960494DF}">
              <a14:hiddenLine xmlns:a14="http://schemas.microsoft.com/office/drawing/2010/main" w="0">
                <a:solidFill>
                  <a:srgbClr val="B5B5B5"/>
                </a:solidFill>
                <a:prstDash val="solid"/>
                <a:round/>
                <a:headEnd/>
                <a:tailEnd/>
              </a14:hiddenLine>
            </a:ext>
          </a:extLst>
        </p:spPr>
        <p:txBody>
          <a:bodyPr/>
          <a:lstStyle/>
          <a:p>
            <a:endParaRPr lang="en-US"/>
          </a:p>
        </p:txBody>
      </p:sp>
      <p:sp>
        <p:nvSpPr>
          <p:cNvPr id="1031" name="Rectangle 2"/>
          <p:cNvSpPr>
            <a:spLocks noGrp="1" noChangeArrowheads="1"/>
          </p:cNvSpPr>
          <p:nvPr>
            <p:ph type="title"/>
          </p:nvPr>
        </p:nvSpPr>
        <p:spPr bwMode="black">
          <a:xfrm>
            <a:off x="457200" y="274638"/>
            <a:ext cx="8229600" cy="563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2" name="Line 16"/>
          <p:cNvSpPr>
            <a:spLocks noChangeShapeType="1"/>
          </p:cNvSpPr>
          <p:nvPr/>
        </p:nvSpPr>
        <p:spPr bwMode="gray">
          <a:xfrm>
            <a:off x="468313" y="981075"/>
            <a:ext cx="8275637" cy="9525"/>
          </a:xfrm>
          <a:prstGeom prst="line">
            <a:avLst/>
          </a:prstGeom>
          <a:noFill/>
          <a:ln w="381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cs typeface="+mn-cs"/>
            </a:endParaRPr>
          </a:p>
        </p:txBody>
      </p:sp>
      <p:sp>
        <p:nvSpPr>
          <p:cNvPr id="1042" name="Rectangle 18">
            <a:extLst/>
          </p:cNvPr>
          <p:cNvSpPr>
            <a:spLocks noGrp="1" noChangeArrowheads="1"/>
          </p:cNvSpPr>
          <p:nvPr>
            <p:ph type="dt" sz="half" idx="2"/>
          </p:nvPr>
        </p:nvSpPr>
        <p:spPr bwMode="auto">
          <a:xfrm>
            <a:off x="381000" y="6629400"/>
            <a:ext cx="25146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000" b="1">
                <a:latin typeface="+mj-lt"/>
                <a:ea typeface="+mn-ea"/>
                <a:cs typeface="+mn-cs"/>
              </a:defRPr>
            </a:lvl1pPr>
          </a:lstStyle>
          <a:p>
            <a:pPr>
              <a:defRPr/>
            </a:pPr>
            <a:r>
              <a:rPr lang="en-US"/>
              <a:t>www.themegallery.com</a:t>
            </a:r>
          </a:p>
        </p:txBody>
      </p:sp>
    </p:spTree>
  </p:cSld>
  <p:clrMap bg1="lt1" tx1="dk1" bg2="lt2" tx2="dk2" accent1="accent1" accent2="accent2" accent3="accent3" accent4="accent4" accent5="accent5" accent6="accent6" hlink="hlink" folHlink="folHlink"/>
  <p:sldLayoutIdLst>
    <p:sldLayoutId id="2147483777"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 id="2147483776" r:id="rId12"/>
  </p:sldLayoutIdLst>
  <p:hf sldNum="0" hdr="0"/>
  <p:txStyles>
    <p:titleStyle>
      <a:lvl1pPr algn="r" rtl="0" eaLnBrk="0" fontAlgn="base" hangingPunct="0">
        <a:spcBef>
          <a:spcPct val="0"/>
        </a:spcBef>
        <a:spcAft>
          <a:spcPct val="0"/>
        </a:spcAft>
        <a:defRPr sz="2800" b="1" i="1" kern="1200">
          <a:solidFill>
            <a:srgbClr val="1F5281"/>
          </a:solidFill>
          <a:latin typeface="+mj-lt"/>
          <a:ea typeface="ＭＳ Ｐゴシック" charset="0"/>
          <a:cs typeface="ＭＳ Ｐゴシック" charset="0"/>
        </a:defRPr>
      </a:lvl1pPr>
      <a:lvl2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2pPr>
      <a:lvl3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3pPr>
      <a:lvl4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4pPr>
      <a:lvl5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5pPr>
      <a:lvl6pPr marL="457200" algn="r" rtl="0" eaLnBrk="1" fontAlgn="base" hangingPunct="1">
        <a:spcBef>
          <a:spcPct val="0"/>
        </a:spcBef>
        <a:spcAft>
          <a:spcPct val="0"/>
        </a:spcAft>
        <a:defRPr sz="2800" b="1" i="1">
          <a:solidFill>
            <a:srgbClr val="1F5281"/>
          </a:solidFill>
          <a:latin typeface="Verdana" panose="020B0604030504040204" pitchFamily="34" charset="0"/>
        </a:defRPr>
      </a:lvl6pPr>
      <a:lvl7pPr marL="914400" algn="r" rtl="0" eaLnBrk="1" fontAlgn="base" hangingPunct="1">
        <a:spcBef>
          <a:spcPct val="0"/>
        </a:spcBef>
        <a:spcAft>
          <a:spcPct val="0"/>
        </a:spcAft>
        <a:defRPr sz="2800" b="1" i="1">
          <a:solidFill>
            <a:srgbClr val="1F5281"/>
          </a:solidFill>
          <a:latin typeface="Verdana" panose="020B0604030504040204" pitchFamily="34" charset="0"/>
        </a:defRPr>
      </a:lvl7pPr>
      <a:lvl8pPr marL="1371600" algn="r" rtl="0" eaLnBrk="1" fontAlgn="base" hangingPunct="1">
        <a:spcBef>
          <a:spcPct val="0"/>
        </a:spcBef>
        <a:spcAft>
          <a:spcPct val="0"/>
        </a:spcAft>
        <a:defRPr sz="2800" b="1" i="1">
          <a:solidFill>
            <a:srgbClr val="1F5281"/>
          </a:solidFill>
          <a:latin typeface="Verdana" panose="020B0604030504040204" pitchFamily="34" charset="0"/>
        </a:defRPr>
      </a:lvl8pPr>
      <a:lvl9pPr marL="1828800" algn="r" rtl="0" eaLnBrk="1" fontAlgn="base" hangingPunct="1">
        <a:spcBef>
          <a:spcPct val="0"/>
        </a:spcBef>
        <a:spcAft>
          <a:spcPct val="0"/>
        </a:spcAft>
        <a:defRPr sz="2800" b="1" i="1">
          <a:solidFill>
            <a:srgbClr val="1F5281"/>
          </a:solidFill>
          <a:latin typeface="Verdana" panose="020B0604030504040204" pitchFamily="34" charset="0"/>
        </a:defRPr>
      </a:lvl9pPr>
    </p:titleStyle>
    <p:bodyStyle>
      <a:lvl1pPr marL="342900" indent="-342900" algn="l" rtl="0" eaLnBrk="0" fontAlgn="base" hangingPunct="0">
        <a:spcBef>
          <a:spcPct val="20000"/>
        </a:spcBef>
        <a:spcAft>
          <a:spcPct val="0"/>
        </a:spcAft>
        <a:buClr>
          <a:schemeClr val="hlink"/>
        </a:buClr>
        <a:buFont typeface="Wingdings" charset="0"/>
        <a:buChar char="v"/>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lr>
          <a:schemeClr val="accent1"/>
        </a:buClr>
        <a:buFont typeface="Wingdings"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Clr>
          <a:schemeClr val="tx1"/>
        </a:buClr>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ＭＳ Ｐゴシック"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AutoShape 15">
            <a:extLst/>
          </p:cNvPr>
          <p:cNvSpPr>
            <a:spLocks noChangeArrowheads="1"/>
          </p:cNvSpPr>
          <p:nvPr/>
        </p:nvSpPr>
        <p:spPr bwMode="gray">
          <a:xfrm>
            <a:off x="165101" y="144465"/>
            <a:ext cx="8816975" cy="6454775"/>
          </a:xfrm>
          <a:prstGeom prst="roundRect">
            <a:avLst>
              <a:gd name="adj" fmla="val 4287"/>
            </a:avLst>
          </a:prstGeom>
          <a:noFill/>
          <a:ln w="38100">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solidFill>
                <a:srgbClr val="1F5281"/>
              </a:solidFill>
            </a:endParaRPr>
          </a:p>
        </p:txBody>
      </p:sp>
      <p:sp>
        <p:nvSpPr>
          <p:cNvPr id="1027" name="Rectangle 3"/>
          <p:cNvSpPr>
            <a:spLocks noGrp="1" noChangeArrowheads="1"/>
          </p:cNvSpPr>
          <p:nvPr>
            <p:ph type="body" idx="1"/>
          </p:nvPr>
        </p:nvSpPr>
        <p:spPr bwMode="auto">
          <a:xfrm>
            <a:off x="457200" y="1176338"/>
            <a:ext cx="822960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9" name="Rectangle 5">
            <a:extLst/>
          </p:cNvPr>
          <p:cNvSpPr>
            <a:spLocks noGrp="1" noChangeArrowheads="1"/>
          </p:cNvSpPr>
          <p:nvPr>
            <p:ph type="ftr" sz="quarter" idx="3"/>
          </p:nvPr>
        </p:nvSpPr>
        <p:spPr bwMode="auto">
          <a:xfrm>
            <a:off x="6096000" y="6613527"/>
            <a:ext cx="2895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750">
                <a:latin typeface="+mj-lt"/>
              </a:defRPr>
            </a:lvl1pPr>
          </a:lstStyle>
          <a:p>
            <a:pPr>
              <a:defRPr/>
            </a:pPr>
            <a:r>
              <a:rPr lang="en-US">
                <a:solidFill>
                  <a:srgbClr val="1F5281"/>
                </a:solidFill>
              </a:rPr>
              <a:t>Company Logo</a:t>
            </a:r>
          </a:p>
        </p:txBody>
      </p:sp>
      <p:sp>
        <p:nvSpPr>
          <p:cNvPr id="1030" name="Rectangle 6">
            <a:extLst/>
          </p:cNvPr>
          <p:cNvSpPr>
            <a:spLocks noGrp="1" noChangeArrowheads="1"/>
          </p:cNvSpPr>
          <p:nvPr>
            <p:ph type="sldNum" sz="quarter" idx="4"/>
          </p:nvPr>
        </p:nvSpPr>
        <p:spPr bwMode="auto">
          <a:xfrm>
            <a:off x="3657600" y="6537327"/>
            <a:ext cx="2133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50"/>
            </a:lvl1pPr>
          </a:lstStyle>
          <a:p>
            <a:pPr>
              <a:defRPr/>
            </a:pPr>
            <a:fld id="{EFB09A2A-2F6E-4FF0-9F6A-1DCF2E1A1C4A}" type="slidenum">
              <a:rPr lang="en-US">
                <a:solidFill>
                  <a:srgbClr val="1F5281"/>
                </a:solidFill>
                <a:latin typeface="Arial"/>
              </a:rPr>
              <a:pPr>
                <a:defRPr/>
              </a:pPr>
              <a:t>‹#›</a:t>
            </a:fld>
            <a:endParaRPr lang="en-US">
              <a:solidFill>
                <a:srgbClr val="1F5281"/>
              </a:solidFill>
              <a:latin typeface="Arial"/>
            </a:endParaRPr>
          </a:p>
        </p:txBody>
      </p:sp>
      <p:sp>
        <p:nvSpPr>
          <p:cNvPr id="2" name="Freeform 17"/>
          <p:cNvSpPr>
            <a:spLocks noEditPoints="1"/>
          </p:cNvSpPr>
          <p:nvPr/>
        </p:nvSpPr>
        <p:spPr bwMode="gray">
          <a:xfrm>
            <a:off x="395288" y="188913"/>
            <a:ext cx="1152525" cy="792162"/>
          </a:xfrm>
          <a:custGeom>
            <a:avLst/>
            <a:gdLst>
              <a:gd name="T0" fmla="*/ 2147483646 w 3482"/>
              <a:gd name="T1" fmla="*/ 2147483646 h 2308"/>
              <a:gd name="T2" fmla="*/ 2147483646 w 3482"/>
              <a:gd name="T3" fmla="*/ 2147483646 h 2308"/>
              <a:gd name="T4" fmla="*/ 2147483646 w 3482"/>
              <a:gd name="T5" fmla="*/ 2147483646 h 2308"/>
              <a:gd name="T6" fmla="*/ 2147483646 w 3482"/>
              <a:gd name="T7" fmla="*/ 2147483646 h 2308"/>
              <a:gd name="T8" fmla="*/ 2147483646 w 3482"/>
              <a:gd name="T9" fmla="*/ 2147483646 h 2308"/>
              <a:gd name="T10" fmla="*/ 2147483646 w 3482"/>
              <a:gd name="T11" fmla="*/ 2147483646 h 2308"/>
              <a:gd name="T12" fmla="*/ 2147483646 w 3482"/>
              <a:gd name="T13" fmla="*/ 2147483646 h 2308"/>
              <a:gd name="T14" fmla="*/ 2147483646 w 3482"/>
              <a:gd name="T15" fmla="*/ 2147483646 h 2308"/>
              <a:gd name="T16" fmla="*/ 2147483646 w 3482"/>
              <a:gd name="T17" fmla="*/ 2147483646 h 2308"/>
              <a:gd name="T18" fmla="*/ 2147483646 w 3482"/>
              <a:gd name="T19" fmla="*/ 2147483646 h 2308"/>
              <a:gd name="T20" fmla="*/ 2147483646 w 3482"/>
              <a:gd name="T21" fmla="*/ 2147483646 h 2308"/>
              <a:gd name="T22" fmla="*/ 2147483646 w 3482"/>
              <a:gd name="T23" fmla="*/ 2147483646 h 2308"/>
              <a:gd name="T24" fmla="*/ 2147483646 w 3482"/>
              <a:gd name="T25" fmla="*/ 2147483646 h 2308"/>
              <a:gd name="T26" fmla="*/ 2147483646 w 3482"/>
              <a:gd name="T27" fmla="*/ 2147483646 h 2308"/>
              <a:gd name="T28" fmla="*/ 2147483646 w 3482"/>
              <a:gd name="T29" fmla="*/ 2147483646 h 2308"/>
              <a:gd name="T30" fmla="*/ 2147483646 w 3482"/>
              <a:gd name="T31" fmla="*/ 2147483646 h 2308"/>
              <a:gd name="T32" fmla="*/ 2147483646 w 3482"/>
              <a:gd name="T33" fmla="*/ 2147483646 h 2308"/>
              <a:gd name="T34" fmla="*/ 2147483646 w 3482"/>
              <a:gd name="T35" fmla="*/ 2147483646 h 2308"/>
              <a:gd name="T36" fmla="*/ 2147483646 w 3482"/>
              <a:gd name="T37" fmla="*/ 2147483646 h 2308"/>
              <a:gd name="T38" fmla="*/ 2147483646 w 3482"/>
              <a:gd name="T39" fmla="*/ 2147483646 h 2308"/>
              <a:gd name="T40" fmla="*/ 2147483646 w 3482"/>
              <a:gd name="T41" fmla="*/ 2147483646 h 2308"/>
              <a:gd name="T42" fmla="*/ 2147483646 w 3482"/>
              <a:gd name="T43" fmla="*/ 2147483646 h 2308"/>
              <a:gd name="T44" fmla="*/ 2147483646 w 3482"/>
              <a:gd name="T45" fmla="*/ 2147483646 h 2308"/>
              <a:gd name="T46" fmla="*/ 2147483646 w 3482"/>
              <a:gd name="T47" fmla="*/ 2147483646 h 2308"/>
              <a:gd name="T48" fmla="*/ 2147483646 w 3482"/>
              <a:gd name="T49" fmla="*/ 2147483646 h 2308"/>
              <a:gd name="T50" fmla="*/ 2147483646 w 3482"/>
              <a:gd name="T51" fmla="*/ 2147483646 h 2308"/>
              <a:gd name="T52" fmla="*/ 2147483646 w 3482"/>
              <a:gd name="T53" fmla="*/ 2147483646 h 2308"/>
              <a:gd name="T54" fmla="*/ 2147483646 w 3482"/>
              <a:gd name="T55" fmla="*/ 2147483646 h 2308"/>
              <a:gd name="T56" fmla="*/ 2147483646 w 3482"/>
              <a:gd name="T57" fmla="*/ 2147483646 h 2308"/>
              <a:gd name="T58" fmla="*/ 2147483646 w 3482"/>
              <a:gd name="T59" fmla="*/ 2147483646 h 2308"/>
              <a:gd name="T60" fmla="*/ 2147483646 w 3482"/>
              <a:gd name="T61" fmla="*/ 2147483646 h 2308"/>
              <a:gd name="T62" fmla="*/ 2147483646 w 3482"/>
              <a:gd name="T63" fmla="*/ 2147483646 h 2308"/>
              <a:gd name="T64" fmla="*/ 2147483646 w 3482"/>
              <a:gd name="T65" fmla="*/ 2147483646 h 2308"/>
              <a:gd name="T66" fmla="*/ 2147483646 w 3482"/>
              <a:gd name="T67" fmla="*/ 2147483646 h 2308"/>
              <a:gd name="T68" fmla="*/ 2147483646 w 3482"/>
              <a:gd name="T69" fmla="*/ 2147483646 h 2308"/>
              <a:gd name="T70" fmla="*/ 2147483646 w 3482"/>
              <a:gd name="T71" fmla="*/ 2147483646 h 2308"/>
              <a:gd name="T72" fmla="*/ 2147483646 w 3482"/>
              <a:gd name="T73" fmla="*/ 2147483646 h 2308"/>
              <a:gd name="T74" fmla="*/ 2147483646 w 3482"/>
              <a:gd name="T75" fmla="*/ 2147483646 h 2308"/>
              <a:gd name="T76" fmla="*/ 2147483646 w 3482"/>
              <a:gd name="T77" fmla="*/ 2147483646 h 2308"/>
              <a:gd name="T78" fmla="*/ 2147483646 w 3482"/>
              <a:gd name="T79" fmla="*/ 2147483646 h 2308"/>
              <a:gd name="T80" fmla="*/ 2147483646 w 3482"/>
              <a:gd name="T81" fmla="*/ 2147483646 h 2308"/>
              <a:gd name="T82" fmla="*/ 2147483646 w 3482"/>
              <a:gd name="T83" fmla="*/ 2147483646 h 2308"/>
              <a:gd name="T84" fmla="*/ 2147483646 w 3482"/>
              <a:gd name="T85" fmla="*/ 2147483646 h 2308"/>
              <a:gd name="T86" fmla="*/ 2147483646 w 3482"/>
              <a:gd name="T87" fmla="*/ 2147483646 h 2308"/>
              <a:gd name="T88" fmla="*/ 2147483646 w 3482"/>
              <a:gd name="T89" fmla="*/ 2147483646 h 2308"/>
              <a:gd name="T90" fmla="*/ 2147483646 w 3482"/>
              <a:gd name="T91" fmla="*/ 2147483646 h 2308"/>
              <a:gd name="T92" fmla="*/ 2147483646 w 3482"/>
              <a:gd name="T93" fmla="*/ 2147483646 h 2308"/>
              <a:gd name="T94" fmla="*/ 2147483646 w 3482"/>
              <a:gd name="T95" fmla="*/ 2147483646 h 2308"/>
              <a:gd name="T96" fmla="*/ 2147483646 w 3482"/>
              <a:gd name="T97" fmla="*/ 2147483646 h 2308"/>
              <a:gd name="T98" fmla="*/ 2147483646 w 3482"/>
              <a:gd name="T99" fmla="*/ 2147483646 h 2308"/>
              <a:gd name="T100" fmla="*/ 2147483646 w 3482"/>
              <a:gd name="T101" fmla="*/ 2147483646 h 2308"/>
              <a:gd name="T102" fmla="*/ 2147483646 w 3482"/>
              <a:gd name="T103" fmla="*/ 2147483646 h 2308"/>
              <a:gd name="T104" fmla="*/ 2147483646 w 3482"/>
              <a:gd name="T105" fmla="*/ 2147483646 h 2308"/>
              <a:gd name="T106" fmla="*/ 2147483646 w 3482"/>
              <a:gd name="T107" fmla="*/ 2147483646 h 2308"/>
              <a:gd name="T108" fmla="*/ 2147483646 w 3482"/>
              <a:gd name="T109" fmla="*/ 2147483646 h 2308"/>
              <a:gd name="T110" fmla="*/ 2147483646 w 3482"/>
              <a:gd name="T111" fmla="*/ 2147483646 h 2308"/>
              <a:gd name="T112" fmla="*/ 2147483646 w 3482"/>
              <a:gd name="T113" fmla="*/ 2147483646 h 2308"/>
              <a:gd name="T114" fmla="*/ 2147483646 w 3482"/>
              <a:gd name="T115" fmla="*/ 2147483646 h 2308"/>
              <a:gd name="T116" fmla="*/ 2147483646 w 3482"/>
              <a:gd name="T117" fmla="*/ 2147483646 h 2308"/>
              <a:gd name="T118" fmla="*/ 2147483646 w 3482"/>
              <a:gd name="T119" fmla="*/ 2147483646 h 230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482" h="2308">
                <a:moveTo>
                  <a:pt x="3278" y="1750"/>
                </a:moveTo>
                <a:lnTo>
                  <a:pt x="3482" y="1144"/>
                </a:lnTo>
                <a:lnTo>
                  <a:pt x="3414" y="1126"/>
                </a:lnTo>
                <a:lnTo>
                  <a:pt x="2642" y="1152"/>
                </a:lnTo>
                <a:lnTo>
                  <a:pt x="2640" y="1150"/>
                </a:lnTo>
                <a:lnTo>
                  <a:pt x="2638" y="1148"/>
                </a:lnTo>
                <a:lnTo>
                  <a:pt x="2630" y="1144"/>
                </a:lnTo>
                <a:lnTo>
                  <a:pt x="2622" y="1142"/>
                </a:lnTo>
                <a:lnTo>
                  <a:pt x="2618" y="1136"/>
                </a:lnTo>
                <a:lnTo>
                  <a:pt x="2612" y="1132"/>
                </a:lnTo>
                <a:lnTo>
                  <a:pt x="2606" y="1128"/>
                </a:lnTo>
                <a:lnTo>
                  <a:pt x="2598" y="1124"/>
                </a:lnTo>
                <a:lnTo>
                  <a:pt x="2592" y="1122"/>
                </a:lnTo>
                <a:lnTo>
                  <a:pt x="2608" y="1100"/>
                </a:lnTo>
                <a:lnTo>
                  <a:pt x="2620" y="1076"/>
                </a:lnTo>
                <a:lnTo>
                  <a:pt x="2622" y="1050"/>
                </a:lnTo>
                <a:lnTo>
                  <a:pt x="2620" y="1040"/>
                </a:lnTo>
                <a:lnTo>
                  <a:pt x="2618" y="1032"/>
                </a:lnTo>
                <a:lnTo>
                  <a:pt x="2604" y="998"/>
                </a:lnTo>
                <a:lnTo>
                  <a:pt x="2586" y="970"/>
                </a:lnTo>
                <a:lnTo>
                  <a:pt x="2566" y="950"/>
                </a:lnTo>
                <a:lnTo>
                  <a:pt x="2546" y="934"/>
                </a:lnTo>
                <a:lnTo>
                  <a:pt x="2526" y="924"/>
                </a:lnTo>
                <a:lnTo>
                  <a:pt x="2508" y="918"/>
                </a:lnTo>
                <a:lnTo>
                  <a:pt x="2494" y="916"/>
                </a:lnTo>
                <a:lnTo>
                  <a:pt x="2484" y="914"/>
                </a:lnTo>
                <a:lnTo>
                  <a:pt x="2480" y="914"/>
                </a:lnTo>
                <a:lnTo>
                  <a:pt x="2428" y="798"/>
                </a:lnTo>
                <a:lnTo>
                  <a:pt x="2424" y="778"/>
                </a:lnTo>
                <a:lnTo>
                  <a:pt x="2416" y="768"/>
                </a:lnTo>
                <a:lnTo>
                  <a:pt x="2408" y="762"/>
                </a:lnTo>
                <a:lnTo>
                  <a:pt x="2400" y="760"/>
                </a:lnTo>
                <a:lnTo>
                  <a:pt x="2398" y="760"/>
                </a:lnTo>
                <a:lnTo>
                  <a:pt x="2396" y="754"/>
                </a:lnTo>
                <a:lnTo>
                  <a:pt x="2390" y="742"/>
                </a:lnTo>
                <a:lnTo>
                  <a:pt x="2382" y="724"/>
                </a:lnTo>
                <a:lnTo>
                  <a:pt x="2368" y="698"/>
                </a:lnTo>
                <a:lnTo>
                  <a:pt x="2352" y="670"/>
                </a:lnTo>
                <a:lnTo>
                  <a:pt x="2338" y="638"/>
                </a:lnTo>
                <a:lnTo>
                  <a:pt x="2328" y="610"/>
                </a:lnTo>
                <a:lnTo>
                  <a:pt x="2320" y="580"/>
                </a:lnTo>
                <a:lnTo>
                  <a:pt x="2308" y="550"/>
                </a:lnTo>
                <a:lnTo>
                  <a:pt x="2290" y="518"/>
                </a:lnTo>
                <a:lnTo>
                  <a:pt x="2272" y="500"/>
                </a:lnTo>
                <a:lnTo>
                  <a:pt x="2256" y="490"/>
                </a:lnTo>
                <a:lnTo>
                  <a:pt x="2238" y="488"/>
                </a:lnTo>
                <a:lnTo>
                  <a:pt x="2222" y="492"/>
                </a:lnTo>
                <a:lnTo>
                  <a:pt x="2208" y="496"/>
                </a:lnTo>
                <a:lnTo>
                  <a:pt x="2200" y="502"/>
                </a:lnTo>
                <a:lnTo>
                  <a:pt x="2196" y="504"/>
                </a:lnTo>
                <a:lnTo>
                  <a:pt x="2134" y="480"/>
                </a:lnTo>
                <a:lnTo>
                  <a:pt x="2072" y="466"/>
                </a:lnTo>
                <a:lnTo>
                  <a:pt x="2014" y="458"/>
                </a:lnTo>
                <a:lnTo>
                  <a:pt x="1998" y="456"/>
                </a:lnTo>
                <a:lnTo>
                  <a:pt x="1982" y="454"/>
                </a:lnTo>
                <a:lnTo>
                  <a:pt x="1980" y="454"/>
                </a:lnTo>
                <a:lnTo>
                  <a:pt x="1982" y="432"/>
                </a:lnTo>
                <a:lnTo>
                  <a:pt x="1980" y="410"/>
                </a:lnTo>
                <a:lnTo>
                  <a:pt x="1984" y="426"/>
                </a:lnTo>
                <a:lnTo>
                  <a:pt x="1984" y="440"/>
                </a:lnTo>
                <a:lnTo>
                  <a:pt x="1982" y="452"/>
                </a:lnTo>
                <a:lnTo>
                  <a:pt x="1996" y="410"/>
                </a:lnTo>
                <a:lnTo>
                  <a:pt x="2006" y="366"/>
                </a:lnTo>
                <a:lnTo>
                  <a:pt x="2008" y="320"/>
                </a:lnTo>
                <a:lnTo>
                  <a:pt x="2002" y="284"/>
                </a:lnTo>
                <a:lnTo>
                  <a:pt x="1992" y="250"/>
                </a:lnTo>
                <a:lnTo>
                  <a:pt x="1978" y="216"/>
                </a:lnTo>
                <a:lnTo>
                  <a:pt x="1970" y="190"/>
                </a:lnTo>
                <a:lnTo>
                  <a:pt x="1962" y="170"/>
                </a:lnTo>
                <a:lnTo>
                  <a:pt x="1952" y="152"/>
                </a:lnTo>
                <a:lnTo>
                  <a:pt x="1940" y="136"/>
                </a:lnTo>
                <a:lnTo>
                  <a:pt x="1918" y="116"/>
                </a:lnTo>
                <a:lnTo>
                  <a:pt x="1886" y="86"/>
                </a:lnTo>
                <a:lnTo>
                  <a:pt x="1854" y="58"/>
                </a:lnTo>
                <a:lnTo>
                  <a:pt x="1816" y="34"/>
                </a:lnTo>
                <a:lnTo>
                  <a:pt x="1780" y="18"/>
                </a:lnTo>
                <a:lnTo>
                  <a:pt x="1742" y="6"/>
                </a:lnTo>
                <a:lnTo>
                  <a:pt x="1700" y="0"/>
                </a:lnTo>
                <a:lnTo>
                  <a:pt x="1670" y="2"/>
                </a:lnTo>
                <a:lnTo>
                  <a:pt x="1640" y="4"/>
                </a:lnTo>
                <a:lnTo>
                  <a:pt x="1616" y="8"/>
                </a:lnTo>
                <a:lnTo>
                  <a:pt x="1592" y="12"/>
                </a:lnTo>
                <a:lnTo>
                  <a:pt x="1578" y="20"/>
                </a:lnTo>
                <a:lnTo>
                  <a:pt x="1564" y="30"/>
                </a:lnTo>
                <a:lnTo>
                  <a:pt x="1552" y="42"/>
                </a:lnTo>
                <a:lnTo>
                  <a:pt x="1532" y="58"/>
                </a:lnTo>
                <a:lnTo>
                  <a:pt x="1510" y="72"/>
                </a:lnTo>
                <a:lnTo>
                  <a:pt x="1502" y="78"/>
                </a:lnTo>
                <a:lnTo>
                  <a:pt x="1492" y="86"/>
                </a:lnTo>
                <a:lnTo>
                  <a:pt x="1484" y="90"/>
                </a:lnTo>
                <a:lnTo>
                  <a:pt x="1476" y="96"/>
                </a:lnTo>
                <a:lnTo>
                  <a:pt x="1468" y="104"/>
                </a:lnTo>
                <a:lnTo>
                  <a:pt x="1462" y="110"/>
                </a:lnTo>
                <a:lnTo>
                  <a:pt x="1458" y="118"/>
                </a:lnTo>
                <a:lnTo>
                  <a:pt x="1452" y="126"/>
                </a:lnTo>
                <a:lnTo>
                  <a:pt x="1448" y="134"/>
                </a:lnTo>
                <a:lnTo>
                  <a:pt x="1442" y="142"/>
                </a:lnTo>
                <a:lnTo>
                  <a:pt x="1436" y="148"/>
                </a:lnTo>
                <a:lnTo>
                  <a:pt x="1426" y="166"/>
                </a:lnTo>
                <a:lnTo>
                  <a:pt x="1418" y="182"/>
                </a:lnTo>
                <a:lnTo>
                  <a:pt x="1406" y="208"/>
                </a:lnTo>
                <a:lnTo>
                  <a:pt x="1396" y="234"/>
                </a:lnTo>
                <a:lnTo>
                  <a:pt x="1388" y="266"/>
                </a:lnTo>
                <a:lnTo>
                  <a:pt x="1388" y="296"/>
                </a:lnTo>
                <a:lnTo>
                  <a:pt x="1390" y="308"/>
                </a:lnTo>
                <a:lnTo>
                  <a:pt x="1388" y="318"/>
                </a:lnTo>
                <a:lnTo>
                  <a:pt x="1386" y="328"/>
                </a:lnTo>
                <a:lnTo>
                  <a:pt x="1386" y="346"/>
                </a:lnTo>
                <a:lnTo>
                  <a:pt x="1388" y="364"/>
                </a:lnTo>
                <a:lnTo>
                  <a:pt x="1384" y="368"/>
                </a:lnTo>
                <a:lnTo>
                  <a:pt x="1380" y="370"/>
                </a:lnTo>
                <a:lnTo>
                  <a:pt x="1378" y="376"/>
                </a:lnTo>
                <a:lnTo>
                  <a:pt x="1376" y="382"/>
                </a:lnTo>
                <a:lnTo>
                  <a:pt x="1372" y="404"/>
                </a:lnTo>
                <a:lnTo>
                  <a:pt x="1372" y="422"/>
                </a:lnTo>
                <a:lnTo>
                  <a:pt x="1372" y="436"/>
                </a:lnTo>
                <a:lnTo>
                  <a:pt x="1370" y="450"/>
                </a:lnTo>
                <a:lnTo>
                  <a:pt x="1372" y="470"/>
                </a:lnTo>
                <a:lnTo>
                  <a:pt x="1378" y="494"/>
                </a:lnTo>
                <a:lnTo>
                  <a:pt x="1386" y="516"/>
                </a:lnTo>
                <a:lnTo>
                  <a:pt x="1350" y="546"/>
                </a:lnTo>
                <a:lnTo>
                  <a:pt x="1318" y="574"/>
                </a:lnTo>
                <a:lnTo>
                  <a:pt x="1308" y="582"/>
                </a:lnTo>
                <a:lnTo>
                  <a:pt x="1294" y="596"/>
                </a:lnTo>
                <a:lnTo>
                  <a:pt x="1276" y="614"/>
                </a:lnTo>
                <a:lnTo>
                  <a:pt x="1274" y="610"/>
                </a:lnTo>
                <a:lnTo>
                  <a:pt x="1272" y="608"/>
                </a:lnTo>
                <a:lnTo>
                  <a:pt x="1272" y="606"/>
                </a:lnTo>
                <a:lnTo>
                  <a:pt x="1276" y="602"/>
                </a:lnTo>
                <a:lnTo>
                  <a:pt x="1276" y="600"/>
                </a:lnTo>
                <a:lnTo>
                  <a:pt x="1278" y="598"/>
                </a:lnTo>
                <a:lnTo>
                  <a:pt x="1280" y="596"/>
                </a:lnTo>
                <a:lnTo>
                  <a:pt x="1282" y="594"/>
                </a:lnTo>
                <a:lnTo>
                  <a:pt x="1284" y="590"/>
                </a:lnTo>
                <a:lnTo>
                  <a:pt x="1288" y="592"/>
                </a:lnTo>
                <a:lnTo>
                  <a:pt x="1292" y="594"/>
                </a:lnTo>
                <a:lnTo>
                  <a:pt x="1292" y="574"/>
                </a:lnTo>
                <a:lnTo>
                  <a:pt x="1294" y="554"/>
                </a:lnTo>
                <a:lnTo>
                  <a:pt x="1300" y="528"/>
                </a:lnTo>
                <a:lnTo>
                  <a:pt x="1302" y="528"/>
                </a:lnTo>
                <a:lnTo>
                  <a:pt x="1304" y="528"/>
                </a:lnTo>
                <a:lnTo>
                  <a:pt x="1306" y="528"/>
                </a:lnTo>
                <a:lnTo>
                  <a:pt x="1308" y="522"/>
                </a:lnTo>
                <a:lnTo>
                  <a:pt x="1308" y="518"/>
                </a:lnTo>
                <a:lnTo>
                  <a:pt x="1308" y="512"/>
                </a:lnTo>
                <a:lnTo>
                  <a:pt x="1306" y="508"/>
                </a:lnTo>
                <a:lnTo>
                  <a:pt x="1306" y="504"/>
                </a:lnTo>
                <a:lnTo>
                  <a:pt x="1304" y="504"/>
                </a:lnTo>
                <a:lnTo>
                  <a:pt x="1308" y="476"/>
                </a:lnTo>
                <a:lnTo>
                  <a:pt x="1302" y="444"/>
                </a:lnTo>
                <a:lnTo>
                  <a:pt x="1298" y="430"/>
                </a:lnTo>
                <a:lnTo>
                  <a:pt x="1296" y="418"/>
                </a:lnTo>
                <a:lnTo>
                  <a:pt x="1296" y="408"/>
                </a:lnTo>
                <a:lnTo>
                  <a:pt x="1294" y="394"/>
                </a:lnTo>
                <a:lnTo>
                  <a:pt x="1290" y="374"/>
                </a:lnTo>
                <a:lnTo>
                  <a:pt x="1286" y="348"/>
                </a:lnTo>
                <a:lnTo>
                  <a:pt x="1280" y="318"/>
                </a:lnTo>
                <a:lnTo>
                  <a:pt x="1276" y="290"/>
                </a:lnTo>
                <a:lnTo>
                  <a:pt x="1280" y="298"/>
                </a:lnTo>
                <a:lnTo>
                  <a:pt x="1284" y="304"/>
                </a:lnTo>
                <a:lnTo>
                  <a:pt x="1286" y="312"/>
                </a:lnTo>
                <a:lnTo>
                  <a:pt x="1286" y="320"/>
                </a:lnTo>
                <a:lnTo>
                  <a:pt x="1288" y="312"/>
                </a:lnTo>
                <a:lnTo>
                  <a:pt x="1288" y="304"/>
                </a:lnTo>
                <a:lnTo>
                  <a:pt x="1290" y="296"/>
                </a:lnTo>
                <a:lnTo>
                  <a:pt x="1292" y="300"/>
                </a:lnTo>
                <a:lnTo>
                  <a:pt x="1294" y="302"/>
                </a:lnTo>
                <a:lnTo>
                  <a:pt x="1296" y="306"/>
                </a:lnTo>
                <a:lnTo>
                  <a:pt x="1296" y="310"/>
                </a:lnTo>
                <a:lnTo>
                  <a:pt x="1300" y="300"/>
                </a:lnTo>
                <a:lnTo>
                  <a:pt x="1304" y="292"/>
                </a:lnTo>
                <a:lnTo>
                  <a:pt x="1310" y="294"/>
                </a:lnTo>
                <a:lnTo>
                  <a:pt x="1316" y="298"/>
                </a:lnTo>
                <a:lnTo>
                  <a:pt x="1322" y="302"/>
                </a:lnTo>
                <a:lnTo>
                  <a:pt x="1318" y="286"/>
                </a:lnTo>
                <a:lnTo>
                  <a:pt x="1314" y="268"/>
                </a:lnTo>
                <a:lnTo>
                  <a:pt x="1320" y="268"/>
                </a:lnTo>
                <a:lnTo>
                  <a:pt x="1324" y="270"/>
                </a:lnTo>
                <a:lnTo>
                  <a:pt x="1328" y="272"/>
                </a:lnTo>
                <a:lnTo>
                  <a:pt x="1330" y="278"/>
                </a:lnTo>
                <a:lnTo>
                  <a:pt x="1332" y="252"/>
                </a:lnTo>
                <a:lnTo>
                  <a:pt x="1322" y="228"/>
                </a:lnTo>
                <a:lnTo>
                  <a:pt x="1306" y="206"/>
                </a:lnTo>
                <a:lnTo>
                  <a:pt x="1286" y="188"/>
                </a:lnTo>
                <a:lnTo>
                  <a:pt x="1262" y="178"/>
                </a:lnTo>
                <a:lnTo>
                  <a:pt x="1266" y="176"/>
                </a:lnTo>
                <a:lnTo>
                  <a:pt x="1272" y="176"/>
                </a:lnTo>
                <a:lnTo>
                  <a:pt x="1278" y="178"/>
                </a:lnTo>
                <a:lnTo>
                  <a:pt x="1284" y="178"/>
                </a:lnTo>
                <a:lnTo>
                  <a:pt x="1288" y="180"/>
                </a:lnTo>
                <a:lnTo>
                  <a:pt x="1294" y="180"/>
                </a:lnTo>
                <a:lnTo>
                  <a:pt x="1282" y="172"/>
                </a:lnTo>
                <a:lnTo>
                  <a:pt x="1272" y="168"/>
                </a:lnTo>
                <a:lnTo>
                  <a:pt x="1266" y="166"/>
                </a:lnTo>
                <a:lnTo>
                  <a:pt x="1260" y="166"/>
                </a:lnTo>
                <a:lnTo>
                  <a:pt x="1256" y="166"/>
                </a:lnTo>
                <a:lnTo>
                  <a:pt x="1248" y="158"/>
                </a:lnTo>
                <a:lnTo>
                  <a:pt x="1234" y="148"/>
                </a:lnTo>
                <a:lnTo>
                  <a:pt x="1216" y="140"/>
                </a:lnTo>
                <a:lnTo>
                  <a:pt x="1196" y="134"/>
                </a:lnTo>
                <a:lnTo>
                  <a:pt x="1176" y="128"/>
                </a:lnTo>
                <a:lnTo>
                  <a:pt x="1162" y="126"/>
                </a:lnTo>
                <a:lnTo>
                  <a:pt x="1152" y="126"/>
                </a:lnTo>
                <a:lnTo>
                  <a:pt x="1154" y="124"/>
                </a:lnTo>
                <a:lnTo>
                  <a:pt x="1158" y="124"/>
                </a:lnTo>
                <a:lnTo>
                  <a:pt x="1162" y="122"/>
                </a:lnTo>
                <a:lnTo>
                  <a:pt x="1166" y="120"/>
                </a:lnTo>
                <a:lnTo>
                  <a:pt x="1170" y="120"/>
                </a:lnTo>
                <a:lnTo>
                  <a:pt x="1172" y="118"/>
                </a:lnTo>
                <a:lnTo>
                  <a:pt x="1162" y="118"/>
                </a:lnTo>
                <a:lnTo>
                  <a:pt x="1150" y="116"/>
                </a:lnTo>
                <a:lnTo>
                  <a:pt x="1134" y="116"/>
                </a:lnTo>
                <a:lnTo>
                  <a:pt x="1112" y="116"/>
                </a:lnTo>
                <a:lnTo>
                  <a:pt x="1082" y="118"/>
                </a:lnTo>
                <a:lnTo>
                  <a:pt x="1078" y="118"/>
                </a:lnTo>
                <a:lnTo>
                  <a:pt x="1072" y="116"/>
                </a:lnTo>
                <a:lnTo>
                  <a:pt x="1068" y="112"/>
                </a:lnTo>
                <a:lnTo>
                  <a:pt x="1064" y="108"/>
                </a:lnTo>
                <a:lnTo>
                  <a:pt x="1060" y="106"/>
                </a:lnTo>
                <a:lnTo>
                  <a:pt x="1052" y="102"/>
                </a:lnTo>
                <a:lnTo>
                  <a:pt x="1044" y="102"/>
                </a:lnTo>
                <a:lnTo>
                  <a:pt x="1036" y="100"/>
                </a:lnTo>
                <a:lnTo>
                  <a:pt x="1028" y="98"/>
                </a:lnTo>
                <a:lnTo>
                  <a:pt x="1038" y="96"/>
                </a:lnTo>
                <a:lnTo>
                  <a:pt x="1048" y="92"/>
                </a:lnTo>
                <a:lnTo>
                  <a:pt x="1030" y="86"/>
                </a:lnTo>
                <a:lnTo>
                  <a:pt x="1010" y="84"/>
                </a:lnTo>
                <a:lnTo>
                  <a:pt x="990" y="86"/>
                </a:lnTo>
                <a:lnTo>
                  <a:pt x="970" y="86"/>
                </a:lnTo>
                <a:lnTo>
                  <a:pt x="974" y="84"/>
                </a:lnTo>
                <a:lnTo>
                  <a:pt x="976" y="82"/>
                </a:lnTo>
                <a:lnTo>
                  <a:pt x="958" y="82"/>
                </a:lnTo>
                <a:lnTo>
                  <a:pt x="940" y="86"/>
                </a:lnTo>
                <a:lnTo>
                  <a:pt x="922" y="92"/>
                </a:lnTo>
                <a:lnTo>
                  <a:pt x="922" y="90"/>
                </a:lnTo>
                <a:lnTo>
                  <a:pt x="924" y="88"/>
                </a:lnTo>
                <a:lnTo>
                  <a:pt x="896" y="90"/>
                </a:lnTo>
                <a:lnTo>
                  <a:pt x="870" y="98"/>
                </a:lnTo>
                <a:lnTo>
                  <a:pt x="844" y="106"/>
                </a:lnTo>
                <a:lnTo>
                  <a:pt x="830" y="110"/>
                </a:lnTo>
                <a:lnTo>
                  <a:pt x="816" y="116"/>
                </a:lnTo>
                <a:lnTo>
                  <a:pt x="802" y="122"/>
                </a:lnTo>
                <a:lnTo>
                  <a:pt x="786" y="132"/>
                </a:lnTo>
                <a:lnTo>
                  <a:pt x="776" y="142"/>
                </a:lnTo>
                <a:lnTo>
                  <a:pt x="770" y="152"/>
                </a:lnTo>
                <a:lnTo>
                  <a:pt x="768" y="154"/>
                </a:lnTo>
                <a:lnTo>
                  <a:pt x="740" y="162"/>
                </a:lnTo>
                <a:lnTo>
                  <a:pt x="716" y="174"/>
                </a:lnTo>
                <a:lnTo>
                  <a:pt x="694" y="194"/>
                </a:lnTo>
                <a:lnTo>
                  <a:pt x="674" y="220"/>
                </a:lnTo>
                <a:lnTo>
                  <a:pt x="660" y="254"/>
                </a:lnTo>
                <a:lnTo>
                  <a:pt x="648" y="286"/>
                </a:lnTo>
                <a:lnTo>
                  <a:pt x="634" y="320"/>
                </a:lnTo>
                <a:lnTo>
                  <a:pt x="618" y="354"/>
                </a:lnTo>
                <a:lnTo>
                  <a:pt x="604" y="390"/>
                </a:lnTo>
                <a:lnTo>
                  <a:pt x="594" y="422"/>
                </a:lnTo>
                <a:lnTo>
                  <a:pt x="598" y="414"/>
                </a:lnTo>
                <a:lnTo>
                  <a:pt x="604" y="408"/>
                </a:lnTo>
                <a:lnTo>
                  <a:pt x="598" y="428"/>
                </a:lnTo>
                <a:lnTo>
                  <a:pt x="596" y="454"/>
                </a:lnTo>
                <a:lnTo>
                  <a:pt x="596" y="484"/>
                </a:lnTo>
                <a:lnTo>
                  <a:pt x="598" y="510"/>
                </a:lnTo>
                <a:lnTo>
                  <a:pt x="604" y="528"/>
                </a:lnTo>
                <a:lnTo>
                  <a:pt x="608" y="522"/>
                </a:lnTo>
                <a:lnTo>
                  <a:pt x="610" y="514"/>
                </a:lnTo>
                <a:lnTo>
                  <a:pt x="608" y="530"/>
                </a:lnTo>
                <a:lnTo>
                  <a:pt x="608" y="552"/>
                </a:lnTo>
                <a:lnTo>
                  <a:pt x="612" y="574"/>
                </a:lnTo>
                <a:lnTo>
                  <a:pt x="616" y="594"/>
                </a:lnTo>
                <a:lnTo>
                  <a:pt x="624" y="612"/>
                </a:lnTo>
                <a:lnTo>
                  <a:pt x="636" y="624"/>
                </a:lnTo>
                <a:lnTo>
                  <a:pt x="636" y="620"/>
                </a:lnTo>
                <a:lnTo>
                  <a:pt x="636" y="616"/>
                </a:lnTo>
                <a:lnTo>
                  <a:pt x="638" y="612"/>
                </a:lnTo>
                <a:lnTo>
                  <a:pt x="638" y="608"/>
                </a:lnTo>
                <a:lnTo>
                  <a:pt x="644" y="636"/>
                </a:lnTo>
                <a:lnTo>
                  <a:pt x="650" y="662"/>
                </a:lnTo>
                <a:lnTo>
                  <a:pt x="650" y="660"/>
                </a:lnTo>
                <a:lnTo>
                  <a:pt x="650" y="658"/>
                </a:lnTo>
                <a:lnTo>
                  <a:pt x="654" y="672"/>
                </a:lnTo>
                <a:lnTo>
                  <a:pt x="662" y="686"/>
                </a:lnTo>
                <a:lnTo>
                  <a:pt x="672" y="700"/>
                </a:lnTo>
                <a:lnTo>
                  <a:pt x="678" y="712"/>
                </a:lnTo>
                <a:lnTo>
                  <a:pt x="678" y="708"/>
                </a:lnTo>
                <a:lnTo>
                  <a:pt x="680" y="702"/>
                </a:lnTo>
                <a:lnTo>
                  <a:pt x="680" y="696"/>
                </a:lnTo>
                <a:lnTo>
                  <a:pt x="682" y="690"/>
                </a:lnTo>
                <a:lnTo>
                  <a:pt x="682" y="684"/>
                </a:lnTo>
                <a:lnTo>
                  <a:pt x="684" y="710"/>
                </a:lnTo>
                <a:lnTo>
                  <a:pt x="684" y="736"/>
                </a:lnTo>
                <a:lnTo>
                  <a:pt x="690" y="732"/>
                </a:lnTo>
                <a:lnTo>
                  <a:pt x="696" y="728"/>
                </a:lnTo>
                <a:lnTo>
                  <a:pt x="694" y="762"/>
                </a:lnTo>
                <a:lnTo>
                  <a:pt x="688" y="788"/>
                </a:lnTo>
                <a:lnTo>
                  <a:pt x="682" y="804"/>
                </a:lnTo>
                <a:lnTo>
                  <a:pt x="678" y="814"/>
                </a:lnTo>
                <a:lnTo>
                  <a:pt x="674" y="818"/>
                </a:lnTo>
                <a:lnTo>
                  <a:pt x="672" y="820"/>
                </a:lnTo>
                <a:lnTo>
                  <a:pt x="674" y="824"/>
                </a:lnTo>
                <a:lnTo>
                  <a:pt x="678" y="834"/>
                </a:lnTo>
                <a:lnTo>
                  <a:pt x="686" y="852"/>
                </a:lnTo>
                <a:lnTo>
                  <a:pt x="702" y="872"/>
                </a:lnTo>
                <a:lnTo>
                  <a:pt x="722" y="894"/>
                </a:lnTo>
                <a:lnTo>
                  <a:pt x="740" y="910"/>
                </a:lnTo>
                <a:lnTo>
                  <a:pt x="760" y="926"/>
                </a:lnTo>
                <a:lnTo>
                  <a:pt x="776" y="938"/>
                </a:lnTo>
                <a:lnTo>
                  <a:pt x="790" y="948"/>
                </a:lnTo>
                <a:lnTo>
                  <a:pt x="780" y="946"/>
                </a:lnTo>
                <a:lnTo>
                  <a:pt x="772" y="944"/>
                </a:lnTo>
                <a:lnTo>
                  <a:pt x="744" y="924"/>
                </a:lnTo>
                <a:lnTo>
                  <a:pt x="716" y="902"/>
                </a:lnTo>
                <a:lnTo>
                  <a:pt x="692" y="880"/>
                </a:lnTo>
                <a:lnTo>
                  <a:pt x="672" y="860"/>
                </a:lnTo>
                <a:lnTo>
                  <a:pt x="658" y="838"/>
                </a:lnTo>
                <a:lnTo>
                  <a:pt x="652" y="820"/>
                </a:lnTo>
                <a:lnTo>
                  <a:pt x="658" y="804"/>
                </a:lnTo>
                <a:lnTo>
                  <a:pt x="656" y="804"/>
                </a:lnTo>
                <a:lnTo>
                  <a:pt x="654" y="806"/>
                </a:lnTo>
                <a:lnTo>
                  <a:pt x="650" y="808"/>
                </a:lnTo>
                <a:lnTo>
                  <a:pt x="646" y="812"/>
                </a:lnTo>
                <a:lnTo>
                  <a:pt x="642" y="818"/>
                </a:lnTo>
                <a:lnTo>
                  <a:pt x="638" y="826"/>
                </a:lnTo>
                <a:lnTo>
                  <a:pt x="632" y="840"/>
                </a:lnTo>
                <a:lnTo>
                  <a:pt x="626" y="858"/>
                </a:lnTo>
                <a:lnTo>
                  <a:pt x="620" y="876"/>
                </a:lnTo>
                <a:lnTo>
                  <a:pt x="614" y="892"/>
                </a:lnTo>
                <a:lnTo>
                  <a:pt x="612" y="898"/>
                </a:lnTo>
                <a:lnTo>
                  <a:pt x="610" y="902"/>
                </a:lnTo>
                <a:lnTo>
                  <a:pt x="610" y="906"/>
                </a:lnTo>
                <a:lnTo>
                  <a:pt x="610" y="908"/>
                </a:lnTo>
                <a:lnTo>
                  <a:pt x="604" y="908"/>
                </a:lnTo>
                <a:lnTo>
                  <a:pt x="592" y="910"/>
                </a:lnTo>
                <a:lnTo>
                  <a:pt x="576" y="914"/>
                </a:lnTo>
                <a:lnTo>
                  <a:pt x="562" y="920"/>
                </a:lnTo>
                <a:lnTo>
                  <a:pt x="552" y="930"/>
                </a:lnTo>
                <a:lnTo>
                  <a:pt x="548" y="932"/>
                </a:lnTo>
                <a:lnTo>
                  <a:pt x="538" y="934"/>
                </a:lnTo>
                <a:lnTo>
                  <a:pt x="528" y="940"/>
                </a:lnTo>
                <a:lnTo>
                  <a:pt x="516" y="950"/>
                </a:lnTo>
                <a:lnTo>
                  <a:pt x="508" y="964"/>
                </a:lnTo>
                <a:lnTo>
                  <a:pt x="508" y="984"/>
                </a:lnTo>
                <a:lnTo>
                  <a:pt x="504" y="986"/>
                </a:lnTo>
                <a:lnTo>
                  <a:pt x="492" y="990"/>
                </a:lnTo>
                <a:lnTo>
                  <a:pt x="476" y="998"/>
                </a:lnTo>
                <a:lnTo>
                  <a:pt x="460" y="1006"/>
                </a:lnTo>
                <a:lnTo>
                  <a:pt x="446" y="1018"/>
                </a:lnTo>
                <a:lnTo>
                  <a:pt x="440" y="1024"/>
                </a:lnTo>
                <a:lnTo>
                  <a:pt x="436" y="1028"/>
                </a:lnTo>
                <a:lnTo>
                  <a:pt x="432" y="1032"/>
                </a:lnTo>
                <a:lnTo>
                  <a:pt x="430" y="1034"/>
                </a:lnTo>
                <a:lnTo>
                  <a:pt x="428" y="1036"/>
                </a:lnTo>
                <a:lnTo>
                  <a:pt x="424" y="1036"/>
                </a:lnTo>
                <a:lnTo>
                  <a:pt x="416" y="1040"/>
                </a:lnTo>
                <a:lnTo>
                  <a:pt x="404" y="1046"/>
                </a:lnTo>
                <a:lnTo>
                  <a:pt x="388" y="1060"/>
                </a:lnTo>
                <a:lnTo>
                  <a:pt x="370" y="1082"/>
                </a:lnTo>
                <a:lnTo>
                  <a:pt x="360" y="1094"/>
                </a:lnTo>
                <a:lnTo>
                  <a:pt x="350" y="1106"/>
                </a:lnTo>
                <a:lnTo>
                  <a:pt x="312" y="1108"/>
                </a:lnTo>
                <a:lnTo>
                  <a:pt x="272" y="1118"/>
                </a:lnTo>
                <a:lnTo>
                  <a:pt x="230" y="1136"/>
                </a:lnTo>
                <a:lnTo>
                  <a:pt x="192" y="1160"/>
                </a:lnTo>
                <a:lnTo>
                  <a:pt x="160" y="1188"/>
                </a:lnTo>
                <a:lnTo>
                  <a:pt x="138" y="1220"/>
                </a:lnTo>
                <a:lnTo>
                  <a:pt x="116" y="1272"/>
                </a:lnTo>
                <a:lnTo>
                  <a:pt x="98" y="1326"/>
                </a:lnTo>
                <a:lnTo>
                  <a:pt x="84" y="1384"/>
                </a:lnTo>
                <a:lnTo>
                  <a:pt x="70" y="1440"/>
                </a:lnTo>
                <a:lnTo>
                  <a:pt x="54" y="1496"/>
                </a:lnTo>
                <a:lnTo>
                  <a:pt x="38" y="1538"/>
                </a:lnTo>
                <a:lnTo>
                  <a:pt x="22" y="1584"/>
                </a:lnTo>
                <a:lnTo>
                  <a:pt x="8" y="1630"/>
                </a:lnTo>
                <a:lnTo>
                  <a:pt x="0" y="1672"/>
                </a:lnTo>
                <a:lnTo>
                  <a:pt x="2" y="1698"/>
                </a:lnTo>
                <a:lnTo>
                  <a:pt x="12" y="1728"/>
                </a:lnTo>
                <a:lnTo>
                  <a:pt x="30" y="1758"/>
                </a:lnTo>
                <a:lnTo>
                  <a:pt x="52" y="1788"/>
                </a:lnTo>
                <a:lnTo>
                  <a:pt x="74" y="1818"/>
                </a:lnTo>
                <a:lnTo>
                  <a:pt x="68" y="1934"/>
                </a:lnTo>
                <a:lnTo>
                  <a:pt x="68" y="2050"/>
                </a:lnTo>
                <a:lnTo>
                  <a:pt x="66" y="2106"/>
                </a:lnTo>
                <a:lnTo>
                  <a:pt x="66" y="2158"/>
                </a:lnTo>
                <a:lnTo>
                  <a:pt x="64" y="2204"/>
                </a:lnTo>
                <a:lnTo>
                  <a:pt x="68" y="2246"/>
                </a:lnTo>
                <a:lnTo>
                  <a:pt x="68" y="2254"/>
                </a:lnTo>
                <a:lnTo>
                  <a:pt x="68" y="2260"/>
                </a:lnTo>
                <a:lnTo>
                  <a:pt x="68" y="2268"/>
                </a:lnTo>
                <a:lnTo>
                  <a:pt x="76" y="2288"/>
                </a:lnTo>
                <a:lnTo>
                  <a:pt x="90" y="2304"/>
                </a:lnTo>
                <a:lnTo>
                  <a:pt x="3292" y="2308"/>
                </a:lnTo>
                <a:lnTo>
                  <a:pt x="3268" y="1756"/>
                </a:lnTo>
                <a:lnTo>
                  <a:pt x="3278" y="1750"/>
                </a:lnTo>
                <a:close/>
                <a:moveTo>
                  <a:pt x="1044" y="984"/>
                </a:moveTo>
                <a:lnTo>
                  <a:pt x="1048" y="978"/>
                </a:lnTo>
                <a:lnTo>
                  <a:pt x="1054" y="974"/>
                </a:lnTo>
                <a:lnTo>
                  <a:pt x="1062" y="972"/>
                </a:lnTo>
                <a:lnTo>
                  <a:pt x="1070" y="970"/>
                </a:lnTo>
                <a:lnTo>
                  <a:pt x="1092" y="974"/>
                </a:lnTo>
                <a:lnTo>
                  <a:pt x="1116" y="982"/>
                </a:lnTo>
                <a:lnTo>
                  <a:pt x="1140" y="988"/>
                </a:lnTo>
                <a:lnTo>
                  <a:pt x="1162" y="990"/>
                </a:lnTo>
                <a:lnTo>
                  <a:pt x="1162" y="1006"/>
                </a:lnTo>
                <a:lnTo>
                  <a:pt x="1162" y="1022"/>
                </a:lnTo>
                <a:lnTo>
                  <a:pt x="1128" y="1012"/>
                </a:lnTo>
                <a:lnTo>
                  <a:pt x="1096" y="1004"/>
                </a:lnTo>
                <a:lnTo>
                  <a:pt x="1064" y="1000"/>
                </a:lnTo>
                <a:lnTo>
                  <a:pt x="1058" y="1000"/>
                </a:lnTo>
                <a:lnTo>
                  <a:pt x="1050" y="998"/>
                </a:lnTo>
                <a:lnTo>
                  <a:pt x="1040" y="998"/>
                </a:lnTo>
                <a:lnTo>
                  <a:pt x="1042" y="990"/>
                </a:lnTo>
                <a:lnTo>
                  <a:pt x="1044" y="984"/>
                </a:lnTo>
                <a:close/>
                <a:moveTo>
                  <a:pt x="974" y="1130"/>
                </a:moveTo>
                <a:lnTo>
                  <a:pt x="974" y="1114"/>
                </a:lnTo>
                <a:lnTo>
                  <a:pt x="980" y="1098"/>
                </a:lnTo>
                <a:lnTo>
                  <a:pt x="988" y="1086"/>
                </a:lnTo>
                <a:lnTo>
                  <a:pt x="994" y="1074"/>
                </a:lnTo>
                <a:lnTo>
                  <a:pt x="990" y="1064"/>
                </a:lnTo>
                <a:lnTo>
                  <a:pt x="994" y="1066"/>
                </a:lnTo>
                <a:lnTo>
                  <a:pt x="1006" y="1072"/>
                </a:lnTo>
                <a:lnTo>
                  <a:pt x="1018" y="1080"/>
                </a:lnTo>
                <a:lnTo>
                  <a:pt x="1030" y="1092"/>
                </a:lnTo>
                <a:lnTo>
                  <a:pt x="1038" y="1106"/>
                </a:lnTo>
                <a:lnTo>
                  <a:pt x="1040" y="1122"/>
                </a:lnTo>
                <a:lnTo>
                  <a:pt x="1042" y="1144"/>
                </a:lnTo>
                <a:lnTo>
                  <a:pt x="1046" y="1166"/>
                </a:lnTo>
                <a:lnTo>
                  <a:pt x="1050" y="1186"/>
                </a:lnTo>
                <a:lnTo>
                  <a:pt x="1052" y="1202"/>
                </a:lnTo>
                <a:lnTo>
                  <a:pt x="1052" y="1208"/>
                </a:lnTo>
                <a:lnTo>
                  <a:pt x="1048" y="1204"/>
                </a:lnTo>
                <a:lnTo>
                  <a:pt x="1038" y="1196"/>
                </a:lnTo>
                <a:lnTo>
                  <a:pt x="1024" y="1186"/>
                </a:lnTo>
                <a:lnTo>
                  <a:pt x="1010" y="1172"/>
                </a:lnTo>
                <a:lnTo>
                  <a:pt x="994" y="1158"/>
                </a:lnTo>
                <a:lnTo>
                  <a:pt x="982" y="1144"/>
                </a:lnTo>
                <a:lnTo>
                  <a:pt x="974" y="1130"/>
                </a:lnTo>
                <a:close/>
                <a:moveTo>
                  <a:pt x="1374" y="2006"/>
                </a:moveTo>
                <a:lnTo>
                  <a:pt x="1374" y="2012"/>
                </a:lnTo>
                <a:lnTo>
                  <a:pt x="1374" y="2018"/>
                </a:lnTo>
                <a:lnTo>
                  <a:pt x="1372" y="2036"/>
                </a:lnTo>
                <a:lnTo>
                  <a:pt x="1370" y="2058"/>
                </a:lnTo>
                <a:lnTo>
                  <a:pt x="1366" y="2078"/>
                </a:lnTo>
                <a:lnTo>
                  <a:pt x="1362" y="2090"/>
                </a:lnTo>
                <a:lnTo>
                  <a:pt x="1340" y="2048"/>
                </a:lnTo>
                <a:lnTo>
                  <a:pt x="1312" y="2006"/>
                </a:lnTo>
                <a:lnTo>
                  <a:pt x="1282" y="1964"/>
                </a:lnTo>
                <a:lnTo>
                  <a:pt x="1256" y="1922"/>
                </a:lnTo>
                <a:lnTo>
                  <a:pt x="1220" y="1854"/>
                </a:lnTo>
                <a:lnTo>
                  <a:pt x="1190" y="1784"/>
                </a:lnTo>
                <a:lnTo>
                  <a:pt x="1160" y="1712"/>
                </a:lnTo>
                <a:lnTo>
                  <a:pt x="1128" y="1622"/>
                </a:lnTo>
                <a:lnTo>
                  <a:pt x="1102" y="1530"/>
                </a:lnTo>
                <a:lnTo>
                  <a:pt x="1078" y="1436"/>
                </a:lnTo>
                <a:lnTo>
                  <a:pt x="1064" y="1392"/>
                </a:lnTo>
                <a:lnTo>
                  <a:pt x="1048" y="1346"/>
                </a:lnTo>
                <a:lnTo>
                  <a:pt x="1034" y="1302"/>
                </a:lnTo>
                <a:lnTo>
                  <a:pt x="1026" y="1256"/>
                </a:lnTo>
                <a:lnTo>
                  <a:pt x="1030" y="1210"/>
                </a:lnTo>
                <a:lnTo>
                  <a:pt x="1032" y="1214"/>
                </a:lnTo>
                <a:lnTo>
                  <a:pt x="1038" y="1216"/>
                </a:lnTo>
                <a:lnTo>
                  <a:pt x="1048" y="1216"/>
                </a:lnTo>
                <a:lnTo>
                  <a:pt x="1060" y="1212"/>
                </a:lnTo>
                <a:lnTo>
                  <a:pt x="1070" y="1210"/>
                </a:lnTo>
                <a:lnTo>
                  <a:pt x="1078" y="1206"/>
                </a:lnTo>
                <a:lnTo>
                  <a:pt x="1080" y="1206"/>
                </a:lnTo>
                <a:lnTo>
                  <a:pt x="1096" y="1212"/>
                </a:lnTo>
                <a:lnTo>
                  <a:pt x="1112" y="1228"/>
                </a:lnTo>
                <a:lnTo>
                  <a:pt x="1126" y="1246"/>
                </a:lnTo>
                <a:lnTo>
                  <a:pt x="1138" y="1266"/>
                </a:lnTo>
                <a:lnTo>
                  <a:pt x="1148" y="1280"/>
                </a:lnTo>
                <a:lnTo>
                  <a:pt x="1190" y="1348"/>
                </a:lnTo>
                <a:lnTo>
                  <a:pt x="1226" y="1420"/>
                </a:lnTo>
                <a:lnTo>
                  <a:pt x="1258" y="1492"/>
                </a:lnTo>
                <a:lnTo>
                  <a:pt x="1290" y="1566"/>
                </a:lnTo>
                <a:lnTo>
                  <a:pt x="1320" y="1640"/>
                </a:lnTo>
                <a:lnTo>
                  <a:pt x="1346" y="1716"/>
                </a:lnTo>
                <a:lnTo>
                  <a:pt x="1364" y="1796"/>
                </a:lnTo>
                <a:lnTo>
                  <a:pt x="1374" y="1900"/>
                </a:lnTo>
                <a:lnTo>
                  <a:pt x="1374" y="2006"/>
                </a:lnTo>
                <a:close/>
                <a:moveTo>
                  <a:pt x="1884" y="900"/>
                </a:moveTo>
                <a:lnTo>
                  <a:pt x="1886" y="904"/>
                </a:lnTo>
                <a:lnTo>
                  <a:pt x="1886" y="916"/>
                </a:lnTo>
                <a:lnTo>
                  <a:pt x="1886" y="932"/>
                </a:lnTo>
                <a:lnTo>
                  <a:pt x="1882" y="950"/>
                </a:lnTo>
                <a:lnTo>
                  <a:pt x="1872" y="964"/>
                </a:lnTo>
                <a:lnTo>
                  <a:pt x="1864" y="974"/>
                </a:lnTo>
                <a:lnTo>
                  <a:pt x="1854" y="992"/>
                </a:lnTo>
                <a:lnTo>
                  <a:pt x="1840" y="1014"/>
                </a:lnTo>
                <a:lnTo>
                  <a:pt x="1824" y="1042"/>
                </a:lnTo>
                <a:lnTo>
                  <a:pt x="1808" y="1070"/>
                </a:lnTo>
                <a:lnTo>
                  <a:pt x="1790" y="1098"/>
                </a:lnTo>
                <a:lnTo>
                  <a:pt x="1790" y="1100"/>
                </a:lnTo>
                <a:lnTo>
                  <a:pt x="1790" y="1104"/>
                </a:lnTo>
                <a:lnTo>
                  <a:pt x="1780" y="1142"/>
                </a:lnTo>
                <a:lnTo>
                  <a:pt x="1772" y="1180"/>
                </a:lnTo>
                <a:lnTo>
                  <a:pt x="1768" y="1218"/>
                </a:lnTo>
                <a:lnTo>
                  <a:pt x="1768" y="1222"/>
                </a:lnTo>
                <a:lnTo>
                  <a:pt x="1768" y="1224"/>
                </a:lnTo>
                <a:lnTo>
                  <a:pt x="1770" y="1240"/>
                </a:lnTo>
                <a:lnTo>
                  <a:pt x="1772" y="1256"/>
                </a:lnTo>
                <a:lnTo>
                  <a:pt x="1774" y="1274"/>
                </a:lnTo>
                <a:lnTo>
                  <a:pt x="1774" y="1290"/>
                </a:lnTo>
                <a:lnTo>
                  <a:pt x="1770" y="1304"/>
                </a:lnTo>
                <a:lnTo>
                  <a:pt x="1762" y="1316"/>
                </a:lnTo>
                <a:lnTo>
                  <a:pt x="1748" y="1322"/>
                </a:lnTo>
                <a:lnTo>
                  <a:pt x="1740" y="1322"/>
                </a:lnTo>
                <a:lnTo>
                  <a:pt x="1724" y="1320"/>
                </a:lnTo>
                <a:lnTo>
                  <a:pt x="1704" y="1318"/>
                </a:lnTo>
                <a:lnTo>
                  <a:pt x="1682" y="1316"/>
                </a:lnTo>
                <a:lnTo>
                  <a:pt x="1664" y="1312"/>
                </a:lnTo>
                <a:lnTo>
                  <a:pt x="1650" y="1310"/>
                </a:lnTo>
                <a:lnTo>
                  <a:pt x="1644" y="1306"/>
                </a:lnTo>
                <a:lnTo>
                  <a:pt x="1646" y="1276"/>
                </a:lnTo>
                <a:lnTo>
                  <a:pt x="1646" y="1240"/>
                </a:lnTo>
                <a:lnTo>
                  <a:pt x="1646" y="1204"/>
                </a:lnTo>
                <a:lnTo>
                  <a:pt x="1630" y="1178"/>
                </a:lnTo>
                <a:lnTo>
                  <a:pt x="1620" y="1152"/>
                </a:lnTo>
                <a:lnTo>
                  <a:pt x="1612" y="1132"/>
                </a:lnTo>
                <a:lnTo>
                  <a:pt x="1610" y="1116"/>
                </a:lnTo>
                <a:lnTo>
                  <a:pt x="1608" y="1112"/>
                </a:lnTo>
                <a:lnTo>
                  <a:pt x="1588" y="1100"/>
                </a:lnTo>
                <a:lnTo>
                  <a:pt x="1574" y="1084"/>
                </a:lnTo>
                <a:lnTo>
                  <a:pt x="1564" y="1068"/>
                </a:lnTo>
                <a:lnTo>
                  <a:pt x="1558" y="1052"/>
                </a:lnTo>
                <a:lnTo>
                  <a:pt x="1554" y="1040"/>
                </a:lnTo>
                <a:lnTo>
                  <a:pt x="1552" y="1036"/>
                </a:lnTo>
                <a:lnTo>
                  <a:pt x="1532" y="1056"/>
                </a:lnTo>
                <a:lnTo>
                  <a:pt x="1508" y="1070"/>
                </a:lnTo>
                <a:lnTo>
                  <a:pt x="1482" y="1080"/>
                </a:lnTo>
                <a:lnTo>
                  <a:pt x="1454" y="1084"/>
                </a:lnTo>
                <a:lnTo>
                  <a:pt x="1428" y="1084"/>
                </a:lnTo>
                <a:lnTo>
                  <a:pt x="1406" y="1084"/>
                </a:lnTo>
                <a:lnTo>
                  <a:pt x="1388" y="1082"/>
                </a:lnTo>
                <a:lnTo>
                  <a:pt x="1386" y="1082"/>
                </a:lnTo>
                <a:lnTo>
                  <a:pt x="1384" y="1082"/>
                </a:lnTo>
                <a:lnTo>
                  <a:pt x="1384" y="1080"/>
                </a:lnTo>
                <a:lnTo>
                  <a:pt x="1380" y="1080"/>
                </a:lnTo>
                <a:lnTo>
                  <a:pt x="1378" y="1080"/>
                </a:lnTo>
                <a:lnTo>
                  <a:pt x="1376" y="1080"/>
                </a:lnTo>
                <a:lnTo>
                  <a:pt x="1388" y="1060"/>
                </a:lnTo>
                <a:lnTo>
                  <a:pt x="1396" y="1030"/>
                </a:lnTo>
                <a:lnTo>
                  <a:pt x="1402" y="994"/>
                </a:lnTo>
                <a:lnTo>
                  <a:pt x="1408" y="954"/>
                </a:lnTo>
                <a:lnTo>
                  <a:pt x="1412" y="912"/>
                </a:lnTo>
                <a:lnTo>
                  <a:pt x="1416" y="870"/>
                </a:lnTo>
                <a:lnTo>
                  <a:pt x="1420" y="830"/>
                </a:lnTo>
                <a:lnTo>
                  <a:pt x="1422" y="794"/>
                </a:lnTo>
                <a:lnTo>
                  <a:pt x="1426" y="766"/>
                </a:lnTo>
                <a:lnTo>
                  <a:pt x="1428" y="748"/>
                </a:lnTo>
                <a:lnTo>
                  <a:pt x="1434" y="730"/>
                </a:lnTo>
                <a:lnTo>
                  <a:pt x="1444" y="710"/>
                </a:lnTo>
                <a:lnTo>
                  <a:pt x="1456" y="690"/>
                </a:lnTo>
                <a:lnTo>
                  <a:pt x="1468" y="670"/>
                </a:lnTo>
                <a:lnTo>
                  <a:pt x="1480" y="654"/>
                </a:lnTo>
                <a:lnTo>
                  <a:pt x="1490" y="640"/>
                </a:lnTo>
                <a:lnTo>
                  <a:pt x="1498" y="630"/>
                </a:lnTo>
                <a:lnTo>
                  <a:pt x="1500" y="628"/>
                </a:lnTo>
                <a:lnTo>
                  <a:pt x="1504" y="630"/>
                </a:lnTo>
                <a:lnTo>
                  <a:pt x="1508" y="626"/>
                </a:lnTo>
                <a:lnTo>
                  <a:pt x="1512" y="620"/>
                </a:lnTo>
                <a:lnTo>
                  <a:pt x="1512" y="628"/>
                </a:lnTo>
                <a:lnTo>
                  <a:pt x="1512" y="636"/>
                </a:lnTo>
                <a:lnTo>
                  <a:pt x="1556" y="672"/>
                </a:lnTo>
                <a:lnTo>
                  <a:pt x="1556" y="704"/>
                </a:lnTo>
                <a:lnTo>
                  <a:pt x="1562" y="742"/>
                </a:lnTo>
                <a:lnTo>
                  <a:pt x="1570" y="784"/>
                </a:lnTo>
                <a:lnTo>
                  <a:pt x="1580" y="826"/>
                </a:lnTo>
                <a:lnTo>
                  <a:pt x="1592" y="870"/>
                </a:lnTo>
                <a:lnTo>
                  <a:pt x="1606" y="914"/>
                </a:lnTo>
                <a:lnTo>
                  <a:pt x="1620" y="956"/>
                </a:lnTo>
                <a:lnTo>
                  <a:pt x="1634" y="994"/>
                </a:lnTo>
                <a:lnTo>
                  <a:pt x="1648" y="1028"/>
                </a:lnTo>
                <a:lnTo>
                  <a:pt x="1660" y="1058"/>
                </a:lnTo>
                <a:lnTo>
                  <a:pt x="1668" y="1080"/>
                </a:lnTo>
                <a:lnTo>
                  <a:pt x="1674" y="1094"/>
                </a:lnTo>
                <a:lnTo>
                  <a:pt x="1676" y="1100"/>
                </a:lnTo>
                <a:lnTo>
                  <a:pt x="1742" y="1170"/>
                </a:lnTo>
                <a:lnTo>
                  <a:pt x="1742" y="1168"/>
                </a:lnTo>
                <a:lnTo>
                  <a:pt x="1742" y="1166"/>
                </a:lnTo>
                <a:lnTo>
                  <a:pt x="1742" y="1160"/>
                </a:lnTo>
                <a:lnTo>
                  <a:pt x="1746" y="1146"/>
                </a:lnTo>
                <a:lnTo>
                  <a:pt x="1750" y="1124"/>
                </a:lnTo>
                <a:lnTo>
                  <a:pt x="1746" y="1132"/>
                </a:lnTo>
                <a:lnTo>
                  <a:pt x="1742" y="1140"/>
                </a:lnTo>
                <a:lnTo>
                  <a:pt x="1748" y="1114"/>
                </a:lnTo>
                <a:lnTo>
                  <a:pt x="1752" y="1084"/>
                </a:lnTo>
                <a:lnTo>
                  <a:pt x="1754" y="1052"/>
                </a:lnTo>
                <a:lnTo>
                  <a:pt x="1758" y="1022"/>
                </a:lnTo>
                <a:lnTo>
                  <a:pt x="1764" y="992"/>
                </a:lnTo>
                <a:lnTo>
                  <a:pt x="1772" y="968"/>
                </a:lnTo>
                <a:lnTo>
                  <a:pt x="1780" y="950"/>
                </a:lnTo>
                <a:lnTo>
                  <a:pt x="1790" y="930"/>
                </a:lnTo>
                <a:lnTo>
                  <a:pt x="1802" y="904"/>
                </a:lnTo>
                <a:lnTo>
                  <a:pt x="1812" y="878"/>
                </a:lnTo>
                <a:lnTo>
                  <a:pt x="1824" y="852"/>
                </a:lnTo>
                <a:lnTo>
                  <a:pt x="1834" y="830"/>
                </a:lnTo>
                <a:lnTo>
                  <a:pt x="1842" y="812"/>
                </a:lnTo>
                <a:lnTo>
                  <a:pt x="1848" y="802"/>
                </a:lnTo>
                <a:lnTo>
                  <a:pt x="1862" y="776"/>
                </a:lnTo>
                <a:lnTo>
                  <a:pt x="1876" y="754"/>
                </a:lnTo>
                <a:lnTo>
                  <a:pt x="1884" y="736"/>
                </a:lnTo>
                <a:lnTo>
                  <a:pt x="1892" y="720"/>
                </a:lnTo>
                <a:lnTo>
                  <a:pt x="1900" y="706"/>
                </a:lnTo>
                <a:lnTo>
                  <a:pt x="1908" y="694"/>
                </a:lnTo>
                <a:lnTo>
                  <a:pt x="1912" y="682"/>
                </a:lnTo>
                <a:lnTo>
                  <a:pt x="1920" y="636"/>
                </a:lnTo>
                <a:lnTo>
                  <a:pt x="1930" y="592"/>
                </a:lnTo>
                <a:lnTo>
                  <a:pt x="1932" y="588"/>
                </a:lnTo>
                <a:lnTo>
                  <a:pt x="1938" y="576"/>
                </a:lnTo>
                <a:lnTo>
                  <a:pt x="1944" y="564"/>
                </a:lnTo>
                <a:lnTo>
                  <a:pt x="1950" y="552"/>
                </a:lnTo>
                <a:lnTo>
                  <a:pt x="1958" y="546"/>
                </a:lnTo>
                <a:lnTo>
                  <a:pt x="1960" y="546"/>
                </a:lnTo>
                <a:lnTo>
                  <a:pt x="2002" y="656"/>
                </a:lnTo>
                <a:lnTo>
                  <a:pt x="2048" y="766"/>
                </a:lnTo>
                <a:lnTo>
                  <a:pt x="2100" y="872"/>
                </a:lnTo>
                <a:lnTo>
                  <a:pt x="2062" y="894"/>
                </a:lnTo>
                <a:lnTo>
                  <a:pt x="2022" y="906"/>
                </a:lnTo>
                <a:lnTo>
                  <a:pt x="1986" y="912"/>
                </a:lnTo>
                <a:lnTo>
                  <a:pt x="1954" y="912"/>
                </a:lnTo>
                <a:lnTo>
                  <a:pt x="1926" y="910"/>
                </a:lnTo>
                <a:lnTo>
                  <a:pt x="1904" y="906"/>
                </a:lnTo>
                <a:lnTo>
                  <a:pt x="1890" y="902"/>
                </a:lnTo>
                <a:lnTo>
                  <a:pt x="1884" y="900"/>
                </a:lnTo>
                <a:close/>
                <a:moveTo>
                  <a:pt x="2362" y="1360"/>
                </a:moveTo>
                <a:lnTo>
                  <a:pt x="2366" y="1372"/>
                </a:lnTo>
                <a:lnTo>
                  <a:pt x="2372" y="1382"/>
                </a:lnTo>
                <a:lnTo>
                  <a:pt x="2382" y="1386"/>
                </a:lnTo>
                <a:lnTo>
                  <a:pt x="2394" y="1388"/>
                </a:lnTo>
                <a:lnTo>
                  <a:pt x="2374" y="1460"/>
                </a:lnTo>
                <a:lnTo>
                  <a:pt x="2356" y="1420"/>
                </a:lnTo>
                <a:lnTo>
                  <a:pt x="2338" y="1370"/>
                </a:lnTo>
                <a:lnTo>
                  <a:pt x="2322" y="1316"/>
                </a:lnTo>
                <a:lnTo>
                  <a:pt x="2320" y="1314"/>
                </a:lnTo>
                <a:lnTo>
                  <a:pt x="2316" y="1288"/>
                </a:lnTo>
                <a:lnTo>
                  <a:pt x="2308" y="1262"/>
                </a:lnTo>
                <a:lnTo>
                  <a:pt x="2296" y="1214"/>
                </a:lnTo>
                <a:lnTo>
                  <a:pt x="2288" y="1168"/>
                </a:lnTo>
                <a:lnTo>
                  <a:pt x="2280" y="1128"/>
                </a:lnTo>
                <a:lnTo>
                  <a:pt x="2274" y="1096"/>
                </a:lnTo>
                <a:lnTo>
                  <a:pt x="2274" y="1086"/>
                </a:lnTo>
                <a:lnTo>
                  <a:pt x="2274" y="1078"/>
                </a:lnTo>
                <a:lnTo>
                  <a:pt x="2272" y="1070"/>
                </a:lnTo>
                <a:lnTo>
                  <a:pt x="2270" y="1066"/>
                </a:lnTo>
                <a:lnTo>
                  <a:pt x="2270" y="1062"/>
                </a:lnTo>
                <a:lnTo>
                  <a:pt x="2270" y="1060"/>
                </a:lnTo>
                <a:lnTo>
                  <a:pt x="2332" y="1154"/>
                </a:lnTo>
                <a:lnTo>
                  <a:pt x="2324" y="1162"/>
                </a:lnTo>
                <a:lnTo>
                  <a:pt x="2318" y="1176"/>
                </a:lnTo>
                <a:lnTo>
                  <a:pt x="2316" y="1192"/>
                </a:lnTo>
                <a:lnTo>
                  <a:pt x="2320" y="1208"/>
                </a:lnTo>
                <a:lnTo>
                  <a:pt x="2326" y="1222"/>
                </a:lnTo>
                <a:lnTo>
                  <a:pt x="2338" y="1232"/>
                </a:lnTo>
                <a:lnTo>
                  <a:pt x="2352" y="1242"/>
                </a:lnTo>
                <a:lnTo>
                  <a:pt x="2364" y="1256"/>
                </a:lnTo>
                <a:lnTo>
                  <a:pt x="2370" y="1272"/>
                </a:lnTo>
                <a:lnTo>
                  <a:pt x="2374" y="1284"/>
                </a:lnTo>
                <a:lnTo>
                  <a:pt x="2374" y="1288"/>
                </a:lnTo>
                <a:lnTo>
                  <a:pt x="2376" y="1290"/>
                </a:lnTo>
                <a:lnTo>
                  <a:pt x="2376" y="1294"/>
                </a:lnTo>
                <a:lnTo>
                  <a:pt x="2378" y="1296"/>
                </a:lnTo>
                <a:lnTo>
                  <a:pt x="2378" y="1298"/>
                </a:lnTo>
                <a:lnTo>
                  <a:pt x="2378" y="1300"/>
                </a:lnTo>
                <a:lnTo>
                  <a:pt x="2380" y="1300"/>
                </a:lnTo>
                <a:lnTo>
                  <a:pt x="2380" y="1302"/>
                </a:lnTo>
                <a:lnTo>
                  <a:pt x="2380" y="1304"/>
                </a:lnTo>
                <a:lnTo>
                  <a:pt x="2382" y="1304"/>
                </a:lnTo>
                <a:lnTo>
                  <a:pt x="2382" y="1306"/>
                </a:lnTo>
                <a:lnTo>
                  <a:pt x="2382" y="1308"/>
                </a:lnTo>
                <a:lnTo>
                  <a:pt x="2384" y="1308"/>
                </a:lnTo>
                <a:lnTo>
                  <a:pt x="2384" y="1310"/>
                </a:lnTo>
                <a:lnTo>
                  <a:pt x="2386" y="1310"/>
                </a:lnTo>
                <a:lnTo>
                  <a:pt x="2386" y="1312"/>
                </a:lnTo>
                <a:lnTo>
                  <a:pt x="2388" y="1312"/>
                </a:lnTo>
                <a:lnTo>
                  <a:pt x="2388" y="1314"/>
                </a:lnTo>
                <a:lnTo>
                  <a:pt x="2390" y="1314"/>
                </a:lnTo>
                <a:lnTo>
                  <a:pt x="2392" y="1316"/>
                </a:lnTo>
                <a:lnTo>
                  <a:pt x="2394" y="1316"/>
                </a:lnTo>
                <a:lnTo>
                  <a:pt x="2396" y="1316"/>
                </a:lnTo>
                <a:lnTo>
                  <a:pt x="2396" y="1320"/>
                </a:lnTo>
                <a:lnTo>
                  <a:pt x="2398" y="1324"/>
                </a:lnTo>
                <a:lnTo>
                  <a:pt x="2380" y="1328"/>
                </a:lnTo>
                <a:lnTo>
                  <a:pt x="2370" y="1334"/>
                </a:lnTo>
                <a:lnTo>
                  <a:pt x="2362" y="1344"/>
                </a:lnTo>
                <a:lnTo>
                  <a:pt x="2362" y="1360"/>
                </a:lnTo>
                <a:close/>
              </a:path>
            </a:pathLst>
          </a:custGeom>
          <a:gradFill rotWithShape="1">
            <a:gsLst>
              <a:gs pos="0">
                <a:srgbClr val="B5B5B5"/>
              </a:gs>
              <a:gs pos="100000">
                <a:srgbClr val="F6F6F6"/>
              </a:gs>
            </a:gsLst>
            <a:lin ang="5400000" scaled="1"/>
          </a:gradFill>
          <a:ln>
            <a:noFill/>
          </a:ln>
          <a:extLst>
            <a:ext uri="{91240B29-F687-4F45-9708-019B960494DF}">
              <a14:hiddenLine xmlns:a14="http://schemas.microsoft.com/office/drawing/2010/main" w="0">
                <a:solidFill>
                  <a:srgbClr val="B5B5B5"/>
                </a:solidFill>
                <a:prstDash val="solid"/>
                <a:round/>
                <a:headEnd/>
                <a:tailEnd/>
              </a14:hiddenLine>
            </a:ext>
          </a:extLst>
        </p:spPr>
        <p:txBody>
          <a:bodyPr/>
          <a:lstStyle/>
          <a:p>
            <a:endParaRPr lang="en-US">
              <a:solidFill>
                <a:srgbClr val="1F5281"/>
              </a:solidFill>
              <a:latin typeface="Arial"/>
            </a:endParaRPr>
          </a:p>
        </p:txBody>
      </p:sp>
      <p:sp>
        <p:nvSpPr>
          <p:cNvPr id="1031" name="Rectangle 2"/>
          <p:cNvSpPr>
            <a:spLocks noGrp="1" noChangeArrowheads="1"/>
          </p:cNvSpPr>
          <p:nvPr>
            <p:ph type="title"/>
          </p:nvPr>
        </p:nvSpPr>
        <p:spPr bwMode="black">
          <a:xfrm>
            <a:off x="457200" y="274638"/>
            <a:ext cx="8229600" cy="563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32" name="Line 16"/>
          <p:cNvSpPr>
            <a:spLocks noChangeShapeType="1"/>
          </p:cNvSpPr>
          <p:nvPr/>
        </p:nvSpPr>
        <p:spPr bwMode="gray">
          <a:xfrm>
            <a:off x="468314" y="981077"/>
            <a:ext cx="8275637" cy="9525"/>
          </a:xfrm>
          <a:prstGeom prst="line">
            <a:avLst/>
          </a:prstGeom>
          <a:noFill/>
          <a:ln w="381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1F5281"/>
              </a:solidFill>
              <a:latin typeface="Arial"/>
            </a:endParaRPr>
          </a:p>
        </p:txBody>
      </p:sp>
      <p:sp>
        <p:nvSpPr>
          <p:cNvPr id="1042" name="Rectangle 18">
            <a:extLst/>
          </p:cNvPr>
          <p:cNvSpPr>
            <a:spLocks noGrp="1" noChangeArrowheads="1"/>
          </p:cNvSpPr>
          <p:nvPr>
            <p:ph type="dt" sz="half" idx="2"/>
          </p:nvPr>
        </p:nvSpPr>
        <p:spPr bwMode="auto">
          <a:xfrm>
            <a:off x="381000" y="6629400"/>
            <a:ext cx="25146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750" b="1">
                <a:latin typeface="+mj-lt"/>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3457531015"/>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Lst>
  <p:hf sldNum="0" hdr="0"/>
  <p:txStyles>
    <p:titleStyle>
      <a:lvl1pPr algn="r" rtl="0" eaLnBrk="0" fontAlgn="base" hangingPunct="0">
        <a:spcBef>
          <a:spcPct val="0"/>
        </a:spcBef>
        <a:spcAft>
          <a:spcPct val="0"/>
        </a:spcAft>
        <a:defRPr sz="2100" b="1" i="1" kern="1200">
          <a:solidFill>
            <a:srgbClr val="1F5281"/>
          </a:solidFill>
          <a:latin typeface="+mj-lt"/>
          <a:ea typeface="+mj-ea"/>
          <a:cs typeface="+mj-cs"/>
        </a:defRPr>
      </a:lvl1pPr>
      <a:lvl2pPr algn="r" rtl="0" eaLnBrk="0" fontAlgn="base" hangingPunct="0">
        <a:spcBef>
          <a:spcPct val="0"/>
        </a:spcBef>
        <a:spcAft>
          <a:spcPct val="0"/>
        </a:spcAft>
        <a:defRPr sz="2100" b="1" i="1">
          <a:solidFill>
            <a:srgbClr val="1F5281"/>
          </a:solidFill>
          <a:latin typeface="Verdana" panose="020B0604030504040204" pitchFamily="34" charset="0"/>
        </a:defRPr>
      </a:lvl2pPr>
      <a:lvl3pPr algn="r" rtl="0" eaLnBrk="0" fontAlgn="base" hangingPunct="0">
        <a:spcBef>
          <a:spcPct val="0"/>
        </a:spcBef>
        <a:spcAft>
          <a:spcPct val="0"/>
        </a:spcAft>
        <a:defRPr sz="2100" b="1" i="1">
          <a:solidFill>
            <a:srgbClr val="1F5281"/>
          </a:solidFill>
          <a:latin typeface="Verdana" panose="020B0604030504040204" pitchFamily="34" charset="0"/>
        </a:defRPr>
      </a:lvl3pPr>
      <a:lvl4pPr algn="r" rtl="0" eaLnBrk="0" fontAlgn="base" hangingPunct="0">
        <a:spcBef>
          <a:spcPct val="0"/>
        </a:spcBef>
        <a:spcAft>
          <a:spcPct val="0"/>
        </a:spcAft>
        <a:defRPr sz="2100" b="1" i="1">
          <a:solidFill>
            <a:srgbClr val="1F5281"/>
          </a:solidFill>
          <a:latin typeface="Verdana" panose="020B0604030504040204" pitchFamily="34" charset="0"/>
        </a:defRPr>
      </a:lvl4pPr>
      <a:lvl5pPr algn="r" rtl="0" eaLnBrk="0" fontAlgn="base" hangingPunct="0">
        <a:spcBef>
          <a:spcPct val="0"/>
        </a:spcBef>
        <a:spcAft>
          <a:spcPct val="0"/>
        </a:spcAft>
        <a:defRPr sz="2100" b="1" i="1">
          <a:solidFill>
            <a:srgbClr val="1F5281"/>
          </a:solidFill>
          <a:latin typeface="Verdana" panose="020B0604030504040204" pitchFamily="34" charset="0"/>
        </a:defRPr>
      </a:lvl5pPr>
      <a:lvl6pPr marL="342900" algn="r" rtl="0" eaLnBrk="1" fontAlgn="base" hangingPunct="1">
        <a:spcBef>
          <a:spcPct val="0"/>
        </a:spcBef>
        <a:spcAft>
          <a:spcPct val="0"/>
        </a:spcAft>
        <a:defRPr sz="2100" b="1" i="1">
          <a:solidFill>
            <a:srgbClr val="1F5281"/>
          </a:solidFill>
          <a:latin typeface="Verdana" panose="020B0604030504040204" pitchFamily="34" charset="0"/>
        </a:defRPr>
      </a:lvl6pPr>
      <a:lvl7pPr marL="685800" algn="r" rtl="0" eaLnBrk="1" fontAlgn="base" hangingPunct="1">
        <a:spcBef>
          <a:spcPct val="0"/>
        </a:spcBef>
        <a:spcAft>
          <a:spcPct val="0"/>
        </a:spcAft>
        <a:defRPr sz="2100" b="1" i="1">
          <a:solidFill>
            <a:srgbClr val="1F5281"/>
          </a:solidFill>
          <a:latin typeface="Verdana" panose="020B0604030504040204" pitchFamily="34" charset="0"/>
        </a:defRPr>
      </a:lvl7pPr>
      <a:lvl8pPr marL="1028700" algn="r" rtl="0" eaLnBrk="1" fontAlgn="base" hangingPunct="1">
        <a:spcBef>
          <a:spcPct val="0"/>
        </a:spcBef>
        <a:spcAft>
          <a:spcPct val="0"/>
        </a:spcAft>
        <a:defRPr sz="2100" b="1" i="1">
          <a:solidFill>
            <a:srgbClr val="1F5281"/>
          </a:solidFill>
          <a:latin typeface="Verdana" panose="020B0604030504040204" pitchFamily="34" charset="0"/>
        </a:defRPr>
      </a:lvl8pPr>
      <a:lvl9pPr marL="1371600" algn="r" rtl="0" eaLnBrk="1" fontAlgn="base" hangingPunct="1">
        <a:spcBef>
          <a:spcPct val="0"/>
        </a:spcBef>
        <a:spcAft>
          <a:spcPct val="0"/>
        </a:spcAft>
        <a:defRPr sz="2100" b="1" i="1">
          <a:solidFill>
            <a:srgbClr val="1F5281"/>
          </a:solidFill>
          <a:latin typeface="Verdana" panose="020B0604030504040204" pitchFamily="34" charset="0"/>
        </a:defRPr>
      </a:lvl9pPr>
    </p:titleStyle>
    <p:bodyStyle>
      <a:lvl1pPr marL="257175" indent="-257175" algn="l" rtl="0" eaLnBrk="0" fontAlgn="base" hangingPunct="0">
        <a:spcBef>
          <a:spcPct val="20000"/>
        </a:spcBef>
        <a:spcAft>
          <a:spcPct val="0"/>
        </a:spcAft>
        <a:buClr>
          <a:schemeClr val="hlink"/>
        </a:buClr>
        <a:buFont typeface="Wingdings" panose="05000000000000000000" pitchFamily="2" charset="2"/>
        <a:buChar char="v"/>
        <a:defRPr sz="2400" kern="1200">
          <a:solidFill>
            <a:schemeClr val="tx1"/>
          </a:solidFill>
          <a:latin typeface="+mn-lt"/>
          <a:ea typeface="+mn-ea"/>
          <a:cs typeface="+mn-cs"/>
        </a:defRPr>
      </a:lvl1pPr>
      <a:lvl2pPr marL="557213" indent="-214313" algn="l" rtl="0" eaLnBrk="0" fontAlgn="base" hangingPunct="0">
        <a:spcBef>
          <a:spcPct val="20000"/>
        </a:spcBef>
        <a:spcAft>
          <a:spcPct val="0"/>
        </a:spcAft>
        <a:buClr>
          <a:schemeClr val="accent1"/>
        </a:buClr>
        <a:buFont typeface="Wingdings" panose="05000000000000000000" pitchFamily="2" charset="2"/>
        <a:buChar char="§"/>
        <a:defRPr sz="2100" kern="1200">
          <a:solidFill>
            <a:schemeClr val="tx1"/>
          </a:solidFill>
          <a:latin typeface="+mn-lt"/>
          <a:ea typeface="+mn-ea"/>
          <a:cs typeface="+mn-cs"/>
        </a:defRPr>
      </a:lvl2pPr>
      <a:lvl3pPr marL="857250" indent="-171450" algn="l" rtl="0" eaLnBrk="0" fontAlgn="base" hangingPunct="0">
        <a:spcBef>
          <a:spcPct val="20000"/>
        </a:spcBef>
        <a:spcAft>
          <a:spcPct val="0"/>
        </a:spcAft>
        <a:buClr>
          <a:schemeClr val="tx1"/>
        </a:buClr>
        <a:buChar char="•"/>
        <a:defRPr sz="1800" kern="1200">
          <a:solidFill>
            <a:schemeClr val="tx1"/>
          </a:solidFill>
          <a:latin typeface="+mn-lt"/>
          <a:ea typeface="+mn-ea"/>
          <a:cs typeface="+mn-cs"/>
        </a:defRPr>
      </a:lvl3pPr>
      <a:lvl4pPr marL="1200150" indent="-171450" algn="l" rtl="0" eaLnBrk="0" fontAlgn="base" hangingPunct="0">
        <a:spcBef>
          <a:spcPct val="20000"/>
        </a:spcBef>
        <a:spcAft>
          <a:spcPct val="0"/>
        </a:spcAft>
        <a:buChar char="–"/>
        <a:defRPr sz="1500" kern="1200">
          <a:solidFill>
            <a:schemeClr val="tx1"/>
          </a:solidFill>
          <a:latin typeface="+mn-lt"/>
          <a:ea typeface="+mn-ea"/>
          <a:cs typeface="+mn-cs"/>
        </a:defRPr>
      </a:lvl4pPr>
      <a:lvl5pPr marL="1543050" indent="-171450" algn="l" rtl="0" eaLnBrk="0" fontAlgn="base" hangingPunct="0">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r>
              <a:rPr lang="en-US"/>
              <a:t>www.themegallery.com</a:t>
            </a: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r>
              <a:rPr lang="en-US"/>
              <a:t>Company Logo</a:t>
            </a: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979A34EF-C346-5E45-813B-BCF04DD317F4}" type="slidenum">
              <a:rPr lang="en-US" smtClean="0"/>
              <a:pPr>
                <a:defRPr/>
              </a:pPr>
              <a:t>‹#›</a:t>
            </a:fld>
            <a:endParaRPr lang="en-US"/>
          </a:p>
        </p:txBody>
      </p:sp>
    </p:spTree>
    <p:extLst>
      <p:ext uri="{BB962C8B-B14F-4D97-AF65-F5344CB8AC3E}">
        <p14:creationId xmlns:p14="http://schemas.microsoft.com/office/powerpoint/2010/main" val="1088360544"/>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hf sldNum="0" hdr="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AutoShape 15">
            <a:extLst/>
          </p:cNvPr>
          <p:cNvSpPr>
            <a:spLocks noChangeArrowheads="1"/>
          </p:cNvSpPr>
          <p:nvPr/>
        </p:nvSpPr>
        <p:spPr bwMode="gray">
          <a:xfrm>
            <a:off x="165101" y="144465"/>
            <a:ext cx="8816975" cy="6454775"/>
          </a:xfrm>
          <a:prstGeom prst="roundRect">
            <a:avLst>
              <a:gd name="adj" fmla="val 4287"/>
            </a:avLst>
          </a:prstGeom>
          <a:noFill/>
          <a:ln w="38100">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solidFill>
                <a:srgbClr val="1F5281"/>
              </a:solidFill>
            </a:endParaRPr>
          </a:p>
        </p:txBody>
      </p:sp>
      <p:sp>
        <p:nvSpPr>
          <p:cNvPr id="1027" name="Rectangle 3"/>
          <p:cNvSpPr>
            <a:spLocks noGrp="1" noChangeArrowheads="1"/>
          </p:cNvSpPr>
          <p:nvPr>
            <p:ph type="body" idx="1"/>
          </p:nvPr>
        </p:nvSpPr>
        <p:spPr bwMode="auto">
          <a:xfrm>
            <a:off x="457200" y="1176338"/>
            <a:ext cx="822960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9" name="Rectangle 5">
            <a:extLst/>
          </p:cNvPr>
          <p:cNvSpPr>
            <a:spLocks noGrp="1" noChangeArrowheads="1"/>
          </p:cNvSpPr>
          <p:nvPr>
            <p:ph type="ftr" sz="quarter" idx="3"/>
          </p:nvPr>
        </p:nvSpPr>
        <p:spPr bwMode="auto">
          <a:xfrm>
            <a:off x="6096000" y="6613527"/>
            <a:ext cx="2895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750">
                <a:latin typeface="+mj-lt"/>
              </a:defRPr>
            </a:lvl1pPr>
          </a:lstStyle>
          <a:p>
            <a:pPr>
              <a:defRPr/>
            </a:pPr>
            <a:r>
              <a:rPr lang="en-US">
                <a:solidFill>
                  <a:srgbClr val="1F5281"/>
                </a:solidFill>
              </a:rPr>
              <a:t>Company Logo</a:t>
            </a:r>
          </a:p>
        </p:txBody>
      </p:sp>
      <p:sp>
        <p:nvSpPr>
          <p:cNvPr id="1030" name="Rectangle 6">
            <a:extLst/>
          </p:cNvPr>
          <p:cNvSpPr>
            <a:spLocks noGrp="1" noChangeArrowheads="1"/>
          </p:cNvSpPr>
          <p:nvPr>
            <p:ph type="sldNum" sz="quarter" idx="4"/>
          </p:nvPr>
        </p:nvSpPr>
        <p:spPr bwMode="auto">
          <a:xfrm>
            <a:off x="3657600" y="6537327"/>
            <a:ext cx="2133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50"/>
            </a:lvl1pPr>
          </a:lstStyle>
          <a:p>
            <a:pPr>
              <a:defRPr/>
            </a:pPr>
            <a:fld id="{EFB09A2A-2F6E-4FF0-9F6A-1DCF2E1A1C4A}" type="slidenum">
              <a:rPr lang="en-US">
                <a:solidFill>
                  <a:srgbClr val="1F5281"/>
                </a:solidFill>
                <a:latin typeface="Arial"/>
              </a:rPr>
              <a:pPr>
                <a:defRPr/>
              </a:pPr>
              <a:t>‹#›</a:t>
            </a:fld>
            <a:endParaRPr lang="en-US">
              <a:solidFill>
                <a:srgbClr val="1F5281"/>
              </a:solidFill>
              <a:latin typeface="Arial"/>
            </a:endParaRPr>
          </a:p>
        </p:txBody>
      </p:sp>
      <p:sp>
        <p:nvSpPr>
          <p:cNvPr id="2" name="Freeform 17"/>
          <p:cNvSpPr>
            <a:spLocks noEditPoints="1"/>
          </p:cNvSpPr>
          <p:nvPr/>
        </p:nvSpPr>
        <p:spPr bwMode="gray">
          <a:xfrm>
            <a:off x="395288" y="188913"/>
            <a:ext cx="1152525" cy="792162"/>
          </a:xfrm>
          <a:custGeom>
            <a:avLst/>
            <a:gdLst>
              <a:gd name="T0" fmla="*/ 2147483646 w 3482"/>
              <a:gd name="T1" fmla="*/ 2147483646 h 2308"/>
              <a:gd name="T2" fmla="*/ 2147483646 w 3482"/>
              <a:gd name="T3" fmla="*/ 2147483646 h 2308"/>
              <a:gd name="T4" fmla="*/ 2147483646 w 3482"/>
              <a:gd name="T5" fmla="*/ 2147483646 h 2308"/>
              <a:gd name="T6" fmla="*/ 2147483646 w 3482"/>
              <a:gd name="T7" fmla="*/ 2147483646 h 2308"/>
              <a:gd name="T8" fmla="*/ 2147483646 w 3482"/>
              <a:gd name="T9" fmla="*/ 2147483646 h 2308"/>
              <a:gd name="T10" fmla="*/ 2147483646 w 3482"/>
              <a:gd name="T11" fmla="*/ 2147483646 h 2308"/>
              <a:gd name="T12" fmla="*/ 2147483646 w 3482"/>
              <a:gd name="T13" fmla="*/ 2147483646 h 2308"/>
              <a:gd name="T14" fmla="*/ 2147483646 w 3482"/>
              <a:gd name="T15" fmla="*/ 2147483646 h 2308"/>
              <a:gd name="T16" fmla="*/ 2147483646 w 3482"/>
              <a:gd name="T17" fmla="*/ 2147483646 h 2308"/>
              <a:gd name="T18" fmla="*/ 2147483646 w 3482"/>
              <a:gd name="T19" fmla="*/ 2147483646 h 2308"/>
              <a:gd name="T20" fmla="*/ 2147483646 w 3482"/>
              <a:gd name="T21" fmla="*/ 2147483646 h 2308"/>
              <a:gd name="T22" fmla="*/ 2147483646 w 3482"/>
              <a:gd name="T23" fmla="*/ 2147483646 h 2308"/>
              <a:gd name="T24" fmla="*/ 2147483646 w 3482"/>
              <a:gd name="T25" fmla="*/ 2147483646 h 2308"/>
              <a:gd name="T26" fmla="*/ 2147483646 w 3482"/>
              <a:gd name="T27" fmla="*/ 2147483646 h 2308"/>
              <a:gd name="T28" fmla="*/ 2147483646 w 3482"/>
              <a:gd name="T29" fmla="*/ 2147483646 h 2308"/>
              <a:gd name="T30" fmla="*/ 2147483646 w 3482"/>
              <a:gd name="T31" fmla="*/ 2147483646 h 2308"/>
              <a:gd name="T32" fmla="*/ 2147483646 w 3482"/>
              <a:gd name="T33" fmla="*/ 2147483646 h 2308"/>
              <a:gd name="T34" fmla="*/ 2147483646 w 3482"/>
              <a:gd name="T35" fmla="*/ 2147483646 h 2308"/>
              <a:gd name="T36" fmla="*/ 2147483646 w 3482"/>
              <a:gd name="T37" fmla="*/ 2147483646 h 2308"/>
              <a:gd name="T38" fmla="*/ 2147483646 w 3482"/>
              <a:gd name="T39" fmla="*/ 2147483646 h 2308"/>
              <a:gd name="T40" fmla="*/ 2147483646 w 3482"/>
              <a:gd name="T41" fmla="*/ 2147483646 h 2308"/>
              <a:gd name="T42" fmla="*/ 2147483646 w 3482"/>
              <a:gd name="T43" fmla="*/ 2147483646 h 2308"/>
              <a:gd name="T44" fmla="*/ 2147483646 w 3482"/>
              <a:gd name="T45" fmla="*/ 2147483646 h 2308"/>
              <a:gd name="T46" fmla="*/ 2147483646 w 3482"/>
              <a:gd name="T47" fmla="*/ 2147483646 h 2308"/>
              <a:gd name="T48" fmla="*/ 2147483646 w 3482"/>
              <a:gd name="T49" fmla="*/ 2147483646 h 2308"/>
              <a:gd name="T50" fmla="*/ 2147483646 w 3482"/>
              <a:gd name="T51" fmla="*/ 2147483646 h 2308"/>
              <a:gd name="T52" fmla="*/ 2147483646 w 3482"/>
              <a:gd name="T53" fmla="*/ 2147483646 h 2308"/>
              <a:gd name="T54" fmla="*/ 2147483646 w 3482"/>
              <a:gd name="T55" fmla="*/ 2147483646 h 2308"/>
              <a:gd name="T56" fmla="*/ 2147483646 w 3482"/>
              <a:gd name="T57" fmla="*/ 2147483646 h 2308"/>
              <a:gd name="T58" fmla="*/ 2147483646 w 3482"/>
              <a:gd name="T59" fmla="*/ 2147483646 h 2308"/>
              <a:gd name="T60" fmla="*/ 2147483646 w 3482"/>
              <a:gd name="T61" fmla="*/ 2147483646 h 2308"/>
              <a:gd name="T62" fmla="*/ 2147483646 w 3482"/>
              <a:gd name="T63" fmla="*/ 2147483646 h 2308"/>
              <a:gd name="T64" fmla="*/ 2147483646 w 3482"/>
              <a:gd name="T65" fmla="*/ 2147483646 h 2308"/>
              <a:gd name="T66" fmla="*/ 2147483646 w 3482"/>
              <a:gd name="T67" fmla="*/ 2147483646 h 2308"/>
              <a:gd name="T68" fmla="*/ 2147483646 w 3482"/>
              <a:gd name="T69" fmla="*/ 2147483646 h 2308"/>
              <a:gd name="T70" fmla="*/ 2147483646 w 3482"/>
              <a:gd name="T71" fmla="*/ 2147483646 h 2308"/>
              <a:gd name="T72" fmla="*/ 2147483646 w 3482"/>
              <a:gd name="T73" fmla="*/ 2147483646 h 2308"/>
              <a:gd name="T74" fmla="*/ 2147483646 w 3482"/>
              <a:gd name="T75" fmla="*/ 2147483646 h 2308"/>
              <a:gd name="T76" fmla="*/ 2147483646 w 3482"/>
              <a:gd name="T77" fmla="*/ 2147483646 h 2308"/>
              <a:gd name="T78" fmla="*/ 2147483646 w 3482"/>
              <a:gd name="T79" fmla="*/ 2147483646 h 2308"/>
              <a:gd name="T80" fmla="*/ 2147483646 w 3482"/>
              <a:gd name="T81" fmla="*/ 2147483646 h 2308"/>
              <a:gd name="T82" fmla="*/ 2147483646 w 3482"/>
              <a:gd name="T83" fmla="*/ 2147483646 h 2308"/>
              <a:gd name="T84" fmla="*/ 2147483646 w 3482"/>
              <a:gd name="T85" fmla="*/ 2147483646 h 2308"/>
              <a:gd name="T86" fmla="*/ 2147483646 w 3482"/>
              <a:gd name="T87" fmla="*/ 2147483646 h 2308"/>
              <a:gd name="T88" fmla="*/ 2147483646 w 3482"/>
              <a:gd name="T89" fmla="*/ 2147483646 h 2308"/>
              <a:gd name="T90" fmla="*/ 2147483646 w 3482"/>
              <a:gd name="T91" fmla="*/ 2147483646 h 2308"/>
              <a:gd name="T92" fmla="*/ 2147483646 w 3482"/>
              <a:gd name="T93" fmla="*/ 2147483646 h 2308"/>
              <a:gd name="T94" fmla="*/ 2147483646 w 3482"/>
              <a:gd name="T95" fmla="*/ 2147483646 h 2308"/>
              <a:gd name="T96" fmla="*/ 2147483646 w 3482"/>
              <a:gd name="T97" fmla="*/ 2147483646 h 2308"/>
              <a:gd name="T98" fmla="*/ 2147483646 w 3482"/>
              <a:gd name="T99" fmla="*/ 2147483646 h 2308"/>
              <a:gd name="T100" fmla="*/ 2147483646 w 3482"/>
              <a:gd name="T101" fmla="*/ 2147483646 h 2308"/>
              <a:gd name="T102" fmla="*/ 2147483646 w 3482"/>
              <a:gd name="T103" fmla="*/ 2147483646 h 2308"/>
              <a:gd name="T104" fmla="*/ 2147483646 w 3482"/>
              <a:gd name="T105" fmla="*/ 2147483646 h 2308"/>
              <a:gd name="T106" fmla="*/ 2147483646 w 3482"/>
              <a:gd name="T107" fmla="*/ 2147483646 h 2308"/>
              <a:gd name="T108" fmla="*/ 2147483646 w 3482"/>
              <a:gd name="T109" fmla="*/ 2147483646 h 2308"/>
              <a:gd name="T110" fmla="*/ 2147483646 w 3482"/>
              <a:gd name="T111" fmla="*/ 2147483646 h 2308"/>
              <a:gd name="T112" fmla="*/ 2147483646 w 3482"/>
              <a:gd name="T113" fmla="*/ 2147483646 h 2308"/>
              <a:gd name="T114" fmla="*/ 2147483646 w 3482"/>
              <a:gd name="T115" fmla="*/ 2147483646 h 2308"/>
              <a:gd name="T116" fmla="*/ 2147483646 w 3482"/>
              <a:gd name="T117" fmla="*/ 2147483646 h 2308"/>
              <a:gd name="T118" fmla="*/ 2147483646 w 3482"/>
              <a:gd name="T119" fmla="*/ 2147483646 h 230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482" h="2308">
                <a:moveTo>
                  <a:pt x="3278" y="1750"/>
                </a:moveTo>
                <a:lnTo>
                  <a:pt x="3482" y="1144"/>
                </a:lnTo>
                <a:lnTo>
                  <a:pt x="3414" y="1126"/>
                </a:lnTo>
                <a:lnTo>
                  <a:pt x="2642" y="1152"/>
                </a:lnTo>
                <a:lnTo>
                  <a:pt x="2640" y="1150"/>
                </a:lnTo>
                <a:lnTo>
                  <a:pt x="2638" y="1148"/>
                </a:lnTo>
                <a:lnTo>
                  <a:pt x="2630" y="1144"/>
                </a:lnTo>
                <a:lnTo>
                  <a:pt x="2622" y="1142"/>
                </a:lnTo>
                <a:lnTo>
                  <a:pt x="2618" y="1136"/>
                </a:lnTo>
                <a:lnTo>
                  <a:pt x="2612" y="1132"/>
                </a:lnTo>
                <a:lnTo>
                  <a:pt x="2606" y="1128"/>
                </a:lnTo>
                <a:lnTo>
                  <a:pt x="2598" y="1124"/>
                </a:lnTo>
                <a:lnTo>
                  <a:pt x="2592" y="1122"/>
                </a:lnTo>
                <a:lnTo>
                  <a:pt x="2608" y="1100"/>
                </a:lnTo>
                <a:lnTo>
                  <a:pt x="2620" y="1076"/>
                </a:lnTo>
                <a:lnTo>
                  <a:pt x="2622" y="1050"/>
                </a:lnTo>
                <a:lnTo>
                  <a:pt x="2620" y="1040"/>
                </a:lnTo>
                <a:lnTo>
                  <a:pt x="2618" y="1032"/>
                </a:lnTo>
                <a:lnTo>
                  <a:pt x="2604" y="998"/>
                </a:lnTo>
                <a:lnTo>
                  <a:pt x="2586" y="970"/>
                </a:lnTo>
                <a:lnTo>
                  <a:pt x="2566" y="950"/>
                </a:lnTo>
                <a:lnTo>
                  <a:pt x="2546" y="934"/>
                </a:lnTo>
                <a:lnTo>
                  <a:pt x="2526" y="924"/>
                </a:lnTo>
                <a:lnTo>
                  <a:pt x="2508" y="918"/>
                </a:lnTo>
                <a:lnTo>
                  <a:pt x="2494" y="916"/>
                </a:lnTo>
                <a:lnTo>
                  <a:pt x="2484" y="914"/>
                </a:lnTo>
                <a:lnTo>
                  <a:pt x="2480" y="914"/>
                </a:lnTo>
                <a:lnTo>
                  <a:pt x="2428" y="798"/>
                </a:lnTo>
                <a:lnTo>
                  <a:pt x="2424" y="778"/>
                </a:lnTo>
                <a:lnTo>
                  <a:pt x="2416" y="768"/>
                </a:lnTo>
                <a:lnTo>
                  <a:pt x="2408" y="762"/>
                </a:lnTo>
                <a:lnTo>
                  <a:pt x="2400" y="760"/>
                </a:lnTo>
                <a:lnTo>
                  <a:pt x="2398" y="760"/>
                </a:lnTo>
                <a:lnTo>
                  <a:pt x="2396" y="754"/>
                </a:lnTo>
                <a:lnTo>
                  <a:pt x="2390" y="742"/>
                </a:lnTo>
                <a:lnTo>
                  <a:pt x="2382" y="724"/>
                </a:lnTo>
                <a:lnTo>
                  <a:pt x="2368" y="698"/>
                </a:lnTo>
                <a:lnTo>
                  <a:pt x="2352" y="670"/>
                </a:lnTo>
                <a:lnTo>
                  <a:pt x="2338" y="638"/>
                </a:lnTo>
                <a:lnTo>
                  <a:pt x="2328" y="610"/>
                </a:lnTo>
                <a:lnTo>
                  <a:pt x="2320" y="580"/>
                </a:lnTo>
                <a:lnTo>
                  <a:pt x="2308" y="550"/>
                </a:lnTo>
                <a:lnTo>
                  <a:pt x="2290" y="518"/>
                </a:lnTo>
                <a:lnTo>
                  <a:pt x="2272" y="500"/>
                </a:lnTo>
                <a:lnTo>
                  <a:pt x="2256" y="490"/>
                </a:lnTo>
                <a:lnTo>
                  <a:pt x="2238" y="488"/>
                </a:lnTo>
                <a:lnTo>
                  <a:pt x="2222" y="492"/>
                </a:lnTo>
                <a:lnTo>
                  <a:pt x="2208" y="496"/>
                </a:lnTo>
                <a:lnTo>
                  <a:pt x="2200" y="502"/>
                </a:lnTo>
                <a:lnTo>
                  <a:pt x="2196" y="504"/>
                </a:lnTo>
                <a:lnTo>
                  <a:pt x="2134" y="480"/>
                </a:lnTo>
                <a:lnTo>
                  <a:pt x="2072" y="466"/>
                </a:lnTo>
                <a:lnTo>
                  <a:pt x="2014" y="458"/>
                </a:lnTo>
                <a:lnTo>
                  <a:pt x="1998" y="456"/>
                </a:lnTo>
                <a:lnTo>
                  <a:pt x="1982" y="454"/>
                </a:lnTo>
                <a:lnTo>
                  <a:pt x="1980" y="454"/>
                </a:lnTo>
                <a:lnTo>
                  <a:pt x="1982" y="432"/>
                </a:lnTo>
                <a:lnTo>
                  <a:pt x="1980" y="410"/>
                </a:lnTo>
                <a:lnTo>
                  <a:pt x="1984" y="426"/>
                </a:lnTo>
                <a:lnTo>
                  <a:pt x="1984" y="440"/>
                </a:lnTo>
                <a:lnTo>
                  <a:pt x="1982" y="452"/>
                </a:lnTo>
                <a:lnTo>
                  <a:pt x="1996" y="410"/>
                </a:lnTo>
                <a:lnTo>
                  <a:pt x="2006" y="366"/>
                </a:lnTo>
                <a:lnTo>
                  <a:pt x="2008" y="320"/>
                </a:lnTo>
                <a:lnTo>
                  <a:pt x="2002" y="284"/>
                </a:lnTo>
                <a:lnTo>
                  <a:pt x="1992" y="250"/>
                </a:lnTo>
                <a:lnTo>
                  <a:pt x="1978" y="216"/>
                </a:lnTo>
                <a:lnTo>
                  <a:pt x="1970" y="190"/>
                </a:lnTo>
                <a:lnTo>
                  <a:pt x="1962" y="170"/>
                </a:lnTo>
                <a:lnTo>
                  <a:pt x="1952" y="152"/>
                </a:lnTo>
                <a:lnTo>
                  <a:pt x="1940" y="136"/>
                </a:lnTo>
                <a:lnTo>
                  <a:pt x="1918" y="116"/>
                </a:lnTo>
                <a:lnTo>
                  <a:pt x="1886" y="86"/>
                </a:lnTo>
                <a:lnTo>
                  <a:pt x="1854" y="58"/>
                </a:lnTo>
                <a:lnTo>
                  <a:pt x="1816" y="34"/>
                </a:lnTo>
                <a:lnTo>
                  <a:pt x="1780" y="18"/>
                </a:lnTo>
                <a:lnTo>
                  <a:pt x="1742" y="6"/>
                </a:lnTo>
                <a:lnTo>
                  <a:pt x="1700" y="0"/>
                </a:lnTo>
                <a:lnTo>
                  <a:pt x="1670" y="2"/>
                </a:lnTo>
                <a:lnTo>
                  <a:pt x="1640" y="4"/>
                </a:lnTo>
                <a:lnTo>
                  <a:pt x="1616" y="8"/>
                </a:lnTo>
                <a:lnTo>
                  <a:pt x="1592" y="12"/>
                </a:lnTo>
                <a:lnTo>
                  <a:pt x="1578" y="20"/>
                </a:lnTo>
                <a:lnTo>
                  <a:pt x="1564" y="30"/>
                </a:lnTo>
                <a:lnTo>
                  <a:pt x="1552" y="42"/>
                </a:lnTo>
                <a:lnTo>
                  <a:pt x="1532" y="58"/>
                </a:lnTo>
                <a:lnTo>
                  <a:pt x="1510" y="72"/>
                </a:lnTo>
                <a:lnTo>
                  <a:pt x="1502" y="78"/>
                </a:lnTo>
                <a:lnTo>
                  <a:pt x="1492" y="86"/>
                </a:lnTo>
                <a:lnTo>
                  <a:pt x="1484" y="90"/>
                </a:lnTo>
                <a:lnTo>
                  <a:pt x="1476" y="96"/>
                </a:lnTo>
                <a:lnTo>
                  <a:pt x="1468" y="104"/>
                </a:lnTo>
                <a:lnTo>
                  <a:pt x="1462" y="110"/>
                </a:lnTo>
                <a:lnTo>
                  <a:pt x="1458" y="118"/>
                </a:lnTo>
                <a:lnTo>
                  <a:pt x="1452" y="126"/>
                </a:lnTo>
                <a:lnTo>
                  <a:pt x="1448" y="134"/>
                </a:lnTo>
                <a:lnTo>
                  <a:pt x="1442" y="142"/>
                </a:lnTo>
                <a:lnTo>
                  <a:pt x="1436" y="148"/>
                </a:lnTo>
                <a:lnTo>
                  <a:pt x="1426" y="166"/>
                </a:lnTo>
                <a:lnTo>
                  <a:pt x="1418" y="182"/>
                </a:lnTo>
                <a:lnTo>
                  <a:pt x="1406" y="208"/>
                </a:lnTo>
                <a:lnTo>
                  <a:pt x="1396" y="234"/>
                </a:lnTo>
                <a:lnTo>
                  <a:pt x="1388" y="266"/>
                </a:lnTo>
                <a:lnTo>
                  <a:pt x="1388" y="296"/>
                </a:lnTo>
                <a:lnTo>
                  <a:pt x="1390" y="308"/>
                </a:lnTo>
                <a:lnTo>
                  <a:pt x="1388" y="318"/>
                </a:lnTo>
                <a:lnTo>
                  <a:pt x="1386" y="328"/>
                </a:lnTo>
                <a:lnTo>
                  <a:pt x="1386" y="346"/>
                </a:lnTo>
                <a:lnTo>
                  <a:pt x="1388" y="364"/>
                </a:lnTo>
                <a:lnTo>
                  <a:pt x="1384" y="368"/>
                </a:lnTo>
                <a:lnTo>
                  <a:pt x="1380" y="370"/>
                </a:lnTo>
                <a:lnTo>
                  <a:pt x="1378" y="376"/>
                </a:lnTo>
                <a:lnTo>
                  <a:pt x="1376" y="382"/>
                </a:lnTo>
                <a:lnTo>
                  <a:pt x="1372" y="404"/>
                </a:lnTo>
                <a:lnTo>
                  <a:pt x="1372" y="422"/>
                </a:lnTo>
                <a:lnTo>
                  <a:pt x="1372" y="436"/>
                </a:lnTo>
                <a:lnTo>
                  <a:pt x="1370" y="450"/>
                </a:lnTo>
                <a:lnTo>
                  <a:pt x="1372" y="470"/>
                </a:lnTo>
                <a:lnTo>
                  <a:pt x="1378" y="494"/>
                </a:lnTo>
                <a:lnTo>
                  <a:pt x="1386" y="516"/>
                </a:lnTo>
                <a:lnTo>
                  <a:pt x="1350" y="546"/>
                </a:lnTo>
                <a:lnTo>
                  <a:pt x="1318" y="574"/>
                </a:lnTo>
                <a:lnTo>
                  <a:pt x="1308" y="582"/>
                </a:lnTo>
                <a:lnTo>
                  <a:pt x="1294" y="596"/>
                </a:lnTo>
                <a:lnTo>
                  <a:pt x="1276" y="614"/>
                </a:lnTo>
                <a:lnTo>
                  <a:pt x="1274" y="610"/>
                </a:lnTo>
                <a:lnTo>
                  <a:pt x="1272" y="608"/>
                </a:lnTo>
                <a:lnTo>
                  <a:pt x="1272" y="606"/>
                </a:lnTo>
                <a:lnTo>
                  <a:pt x="1276" y="602"/>
                </a:lnTo>
                <a:lnTo>
                  <a:pt x="1276" y="600"/>
                </a:lnTo>
                <a:lnTo>
                  <a:pt x="1278" y="598"/>
                </a:lnTo>
                <a:lnTo>
                  <a:pt x="1280" y="596"/>
                </a:lnTo>
                <a:lnTo>
                  <a:pt x="1282" y="594"/>
                </a:lnTo>
                <a:lnTo>
                  <a:pt x="1284" y="590"/>
                </a:lnTo>
                <a:lnTo>
                  <a:pt x="1288" y="592"/>
                </a:lnTo>
                <a:lnTo>
                  <a:pt x="1292" y="594"/>
                </a:lnTo>
                <a:lnTo>
                  <a:pt x="1292" y="574"/>
                </a:lnTo>
                <a:lnTo>
                  <a:pt x="1294" y="554"/>
                </a:lnTo>
                <a:lnTo>
                  <a:pt x="1300" y="528"/>
                </a:lnTo>
                <a:lnTo>
                  <a:pt x="1302" y="528"/>
                </a:lnTo>
                <a:lnTo>
                  <a:pt x="1304" y="528"/>
                </a:lnTo>
                <a:lnTo>
                  <a:pt x="1306" y="528"/>
                </a:lnTo>
                <a:lnTo>
                  <a:pt x="1308" y="522"/>
                </a:lnTo>
                <a:lnTo>
                  <a:pt x="1308" y="518"/>
                </a:lnTo>
                <a:lnTo>
                  <a:pt x="1308" y="512"/>
                </a:lnTo>
                <a:lnTo>
                  <a:pt x="1306" y="508"/>
                </a:lnTo>
                <a:lnTo>
                  <a:pt x="1306" y="504"/>
                </a:lnTo>
                <a:lnTo>
                  <a:pt x="1304" y="504"/>
                </a:lnTo>
                <a:lnTo>
                  <a:pt x="1308" y="476"/>
                </a:lnTo>
                <a:lnTo>
                  <a:pt x="1302" y="444"/>
                </a:lnTo>
                <a:lnTo>
                  <a:pt x="1298" y="430"/>
                </a:lnTo>
                <a:lnTo>
                  <a:pt x="1296" y="418"/>
                </a:lnTo>
                <a:lnTo>
                  <a:pt x="1296" y="408"/>
                </a:lnTo>
                <a:lnTo>
                  <a:pt x="1294" y="394"/>
                </a:lnTo>
                <a:lnTo>
                  <a:pt x="1290" y="374"/>
                </a:lnTo>
                <a:lnTo>
                  <a:pt x="1286" y="348"/>
                </a:lnTo>
                <a:lnTo>
                  <a:pt x="1280" y="318"/>
                </a:lnTo>
                <a:lnTo>
                  <a:pt x="1276" y="290"/>
                </a:lnTo>
                <a:lnTo>
                  <a:pt x="1280" y="298"/>
                </a:lnTo>
                <a:lnTo>
                  <a:pt x="1284" y="304"/>
                </a:lnTo>
                <a:lnTo>
                  <a:pt x="1286" y="312"/>
                </a:lnTo>
                <a:lnTo>
                  <a:pt x="1286" y="320"/>
                </a:lnTo>
                <a:lnTo>
                  <a:pt x="1288" y="312"/>
                </a:lnTo>
                <a:lnTo>
                  <a:pt x="1288" y="304"/>
                </a:lnTo>
                <a:lnTo>
                  <a:pt x="1290" y="296"/>
                </a:lnTo>
                <a:lnTo>
                  <a:pt x="1292" y="300"/>
                </a:lnTo>
                <a:lnTo>
                  <a:pt x="1294" y="302"/>
                </a:lnTo>
                <a:lnTo>
                  <a:pt x="1296" y="306"/>
                </a:lnTo>
                <a:lnTo>
                  <a:pt x="1296" y="310"/>
                </a:lnTo>
                <a:lnTo>
                  <a:pt x="1300" y="300"/>
                </a:lnTo>
                <a:lnTo>
                  <a:pt x="1304" y="292"/>
                </a:lnTo>
                <a:lnTo>
                  <a:pt x="1310" y="294"/>
                </a:lnTo>
                <a:lnTo>
                  <a:pt x="1316" y="298"/>
                </a:lnTo>
                <a:lnTo>
                  <a:pt x="1322" y="302"/>
                </a:lnTo>
                <a:lnTo>
                  <a:pt x="1318" y="286"/>
                </a:lnTo>
                <a:lnTo>
                  <a:pt x="1314" y="268"/>
                </a:lnTo>
                <a:lnTo>
                  <a:pt x="1320" y="268"/>
                </a:lnTo>
                <a:lnTo>
                  <a:pt x="1324" y="270"/>
                </a:lnTo>
                <a:lnTo>
                  <a:pt x="1328" y="272"/>
                </a:lnTo>
                <a:lnTo>
                  <a:pt x="1330" y="278"/>
                </a:lnTo>
                <a:lnTo>
                  <a:pt x="1332" y="252"/>
                </a:lnTo>
                <a:lnTo>
                  <a:pt x="1322" y="228"/>
                </a:lnTo>
                <a:lnTo>
                  <a:pt x="1306" y="206"/>
                </a:lnTo>
                <a:lnTo>
                  <a:pt x="1286" y="188"/>
                </a:lnTo>
                <a:lnTo>
                  <a:pt x="1262" y="178"/>
                </a:lnTo>
                <a:lnTo>
                  <a:pt x="1266" y="176"/>
                </a:lnTo>
                <a:lnTo>
                  <a:pt x="1272" y="176"/>
                </a:lnTo>
                <a:lnTo>
                  <a:pt x="1278" y="178"/>
                </a:lnTo>
                <a:lnTo>
                  <a:pt x="1284" y="178"/>
                </a:lnTo>
                <a:lnTo>
                  <a:pt x="1288" y="180"/>
                </a:lnTo>
                <a:lnTo>
                  <a:pt x="1294" y="180"/>
                </a:lnTo>
                <a:lnTo>
                  <a:pt x="1282" y="172"/>
                </a:lnTo>
                <a:lnTo>
                  <a:pt x="1272" y="168"/>
                </a:lnTo>
                <a:lnTo>
                  <a:pt x="1266" y="166"/>
                </a:lnTo>
                <a:lnTo>
                  <a:pt x="1260" y="166"/>
                </a:lnTo>
                <a:lnTo>
                  <a:pt x="1256" y="166"/>
                </a:lnTo>
                <a:lnTo>
                  <a:pt x="1248" y="158"/>
                </a:lnTo>
                <a:lnTo>
                  <a:pt x="1234" y="148"/>
                </a:lnTo>
                <a:lnTo>
                  <a:pt x="1216" y="140"/>
                </a:lnTo>
                <a:lnTo>
                  <a:pt x="1196" y="134"/>
                </a:lnTo>
                <a:lnTo>
                  <a:pt x="1176" y="128"/>
                </a:lnTo>
                <a:lnTo>
                  <a:pt x="1162" y="126"/>
                </a:lnTo>
                <a:lnTo>
                  <a:pt x="1152" y="126"/>
                </a:lnTo>
                <a:lnTo>
                  <a:pt x="1154" y="124"/>
                </a:lnTo>
                <a:lnTo>
                  <a:pt x="1158" y="124"/>
                </a:lnTo>
                <a:lnTo>
                  <a:pt x="1162" y="122"/>
                </a:lnTo>
                <a:lnTo>
                  <a:pt x="1166" y="120"/>
                </a:lnTo>
                <a:lnTo>
                  <a:pt x="1170" y="120"/>
                </a:lnTo>
                <a:lnTo>
                  <a:pt x="1172" y="118"/>
                </a:lnTo>
                <a:lnTo>
                  <a:pt x="1162" y="118"/>
                </a:lnTo>
                <a:lnTo>
                  <a:pt x="1150" y="116"/>
                </a:lnTo>
                <a:lnTo>
                  <a:pt x="1134" y="116"/>
                </a:lnTo>
                <a:lnTo>
                  <a:pt x="1112" y="116"/>
                </a:lnTo>
                <a:lnTo>
                  <a:pt x="1082" y="118"/>
                </a:lnTo>
                <a:lnTo>
                  <a:pt x="1078" y="118"/>
                </a:lnTo>
                <a:lnTo>
                  <a:pt x="1072" y="116"/>
                </a:lnTo>
                <a:lnTo>
                  <a:pt x="1068" y="112"/>
                </a:lnTo>
                <a:lnTo>
                  <a:pt x="1064" y="108"/>
                </a:lnTo>
                <a:lnTo>
                  <a:pt x="1060" y="106"/>
                </a:lnTo>
                <a:lnTo>
                  <a:pt x="1052" y="102"/>
                </a:lnTo>
                <a:lnTo>
                  <a:pt x="1044" y="102"/>
                </a:lnTo>
                <a:lnTo>
                  <a:pt x="1036" y="100"/>
                </a:lnTo>
                <a:lnTo>
                  <a:pt x="1028" y="98"/>
                </a:lnTo>
                <a:lnTo>
                  <a:pt x="1038" y="96"/>
                </a:lnTo>
                <a:lnTo>
                  <a:pt x="1048" y="92"/>
                </a:lnTo>
                <a:lnTo>
                  <a:pt x="1030" y="86"/>
                </a:lnTo>
                <a:lnTo>
                  <a:pt x="1010" y="84"/>
                </a:lnTo>
                <a:lnTo>
                  <a:pt x="990" y="86"/>
                </a:lnTo>
                <a:lnTo>
                  <a:pt x="970" y="86"/>
                </a:lnTo>
                <a:lnTo>
                  <a:pt x="974" y="84"/>
                </a:lnTo>
                <a:lnTo>
                  <a:pt x="976" y="82"/>
                </a:lnTo>
                <a:lnTo>
                  <a:pt x="958" y="82"/>
                </a:lnTo>
                <a:lnTo>
                  <a:pt x="940" y="86"/>
                </a:lnTo>
                <a:lnTo>
                  <a:pt x="922" y="92"/>
                </a:lnTo>
                <a:lnTo>
                  <a:pt x="922" y="90"/>
                </a:lnTo>
                <a:lnTo>
                  <a:pt x="924" y="88"/>
                </a:lnTo>
                <a:lnTo>
                  <a:pt x="896" y="90"/>
                </a:lnTo>
                <a:lnTo>
                  <a:pt x="870" y="98"/>
                </a:lnTo>
                <a:lnTo>
                  <a:pt x="844" y="106"/>
                </a:lnTo>
                <a:lnTo>
                  <a:pt x="830" y="110"/>
                </a:lnTo>
                <a:lnTo>
                  <a:pt x="816" y="116"/>
                </a:lnTo>
                <a:lnTo>
                  <a:pt x="802" y="122"/>
                </a:lnTo>
                <a:lnTo>
                  <a:pt x="786" y="132"/>
                </a:lnTo>
                <a:lnTo>
                  <a:pt x="776" y="142"/>
                </a:lnTo>
                <a:lnTo>
                  <a:pt x="770" y="152"/>
                </a:lnTo>
                <a:lnTo>
                  <a:pt x="768" y="154"/>
                </a:lnTo>
                <a:lnTo>
                  <a:pt x="740" y="162"/>
                </a:lnTo>
                <a:lnTo>
                  <a:pt x="716" y="174"/>
                </a:lnTo>
                <a:lnTo>
                  <a:pt x="694" y="194"/>
                </a:lnTo>
                <a:lnTo>
                  <a:pt x="674" y="220"/>
                </a:lnTo>
                <a:lnTo>
                  <a:pt x="660" y="254"/>
                </a:lnTo>
                <a:lnTo>
                  <a:pt x="648" y="286"/>
                </a:lnTo>
                <a:lnTo>
                  <a:pt x="634" y="320"/>
                </a:lnTo>
                <a:lnTo>
                  <a:pt x="618" y="354"/>
                </a:lnTo>
                <a:lnTo>
                  <a:pt x="604" y="390"/>
                </a:lnTo>
                <a:lnTo>
                  <a:pt x="594" y="422"/>
                </a:lnTo>
                <a:lnTo>
                  <a:pt x="598" y="414"/>
                </a:lnTo>
                <a:lnTo>
                  <a:pt x="604" y="408"/>
                </a:lnTo>
                <a:lnTo>
                  <a:pt x="598" y="428"/>
                </a:lnTo>
                <a:lnTo>
                  <a:pt x="596" y="454"/>
                </a:lnTo>
                <a:lnTo>
                  <a:pt x="596" y="484"/>
                </a:lnTo>
                <a:lnTo>
                  <a:pt x="598" y="510"/>
                </a:lnTo>
                <a:lnTo>
                  <a:pt x="604" y="528"/>
                </a:lnTo>
                <a:lnTo>
                  <a:pt x="608" y="522"/>
                </a:lnTo>
                <a:lnTo>
                  <a:pt x="610" y="514"/>
                </a:lnTo>
                <a:lnTo>
                  <a:pt x="608" y="530"/>
                </a:lnTo>
                <a:lnTo>
                  <a:pt x="608" y="552"/>
                </a:lnTo>
                <a:lnTo>
                  <a:pt x="612" y="574"/>
                </a:lnTo>
                <a:lnTo>
                  <a:pt x="616" y="594"/>
                </a:lnTo>
                <a:lnTo>
                  <a:pt x="624" y="612"/>
                </a:lnTo>
                <a:lnTo>
                  <a:pt x="636" y="624"/>
                </a:lnTo>
                <a:lnTo>
                  <a:pt x="636" y="620"/>
                </a:lnTo>
                <a:lnTo>
                  <a:pt x="636" y="616"/>
                </a:lnTo>
                <a:lnTo>
                  <a:pt x="638" y="612"/>
                </a:lnTo>
                <a:lnTo>
                  <a:pt x="638" y="608"/>
                </a:lnTo>
                <a:lnTo>
                  <a:pt x="644" y="636"/>
                </a:lnTo>
                <a:lnTo>
                  <a:pt x="650" y="662"/>
                </a:lnTo>
                <a:lnTo>
                  <a:pt x="650" y="660"/>
                </a:lnTo>
                <a:lnTo>
                  <a:pt x="650" y="658"/>
                </a:lnTo>
                <a:lnTo>
                  <a:pt x="654" y="672"/>
                </a:lnTo>
                <a:lnTo>
                  <a:pt x="662" y="686"/>
                </a:lnTo>
                <a:lnTo>
                  <a:pt x="672" y="700"/>
                </a:lnTo>
                <a:lnTo>
                  <a:pt x="678" y="712"/>
                </a:lnTo>
                <a:lnTo>
                  <a:pt x="678" y="708"/>
                </a:lnTo>
                <a:lnTo>
                  <a:pt x="680" y="702"/>
                </a:lnTo>
                <a:lnTo>
                  <a:pt x="680" y="696"/>
                </a:lnTo>
                <a:lnTo>
                  <a:pt x="682" y="690"/>
                </a:lnTo>
                <a:lnTo>
                  <a:pt x="682" y="684"/>
                </a:lnTo>
                <a:lnTo>
                  <a:pt x="684" y="710"/>
                </a:lnTo>
                <a:lnTo>
                  <a:pt x="684" y="736"/>
                </a:lnTo>
                <a:lnTo>
                  <a:pt x="690" y="732"/>
                </a:lnTo>
                <a:lnTo>
                  <a:pt x="696" y="728"/>
                </a:lnTo>
                <a:lnTo>
                  <a:pt x="694" y="762"/>
                </a:lnTo>
                <a:lnTo>
                  <a:pt x="688" y="788"/>
                </a:lnTo>
                <a:lnTo>
                  <a:pt x="682" y="804"/>
                </a:lnTo>
                <a:lnTo>
                  <a:pt x="678" y="814"/>
                </a:lnTo>
                <a:lnTo>
                  <a:pt x="674" y="818"/>
                </a:lnTo>
                <a:lnTo>
                  <a:pt x="672" y="820"/>
                </a:lnTo>
                <a:lnTo>
                  <a:pt x="674" y="824"/>
                </a:lnTo>
                <a:lnTo>
                  <a:pt x="678" y="834"/>
                </a:lnTo>
                <a:lnTo>
                  <a:pt x="686" y="852"/>
                </a:lnTo>
                <a:lnTo>
                  <a:pt x="702" y="872"/>
                </a:lnTo>
                <a:lnTo>
                  <a:pt x="722" y="894"/>
                </a:lnTo>
                <a:lnTo>
                  <a:pt x="740" y="910"/>
                </a:lnTo>
                <a:lnTo>
                  <a:pt x="760" y="926"/>
                </a:lnTo>
                <a:lnTo>
                  <a:pt x="776" y="938"/>
                </a:lnTo>
                <a:lnTo>
                  <a:pt x="790" y="948"/>
                </a:lnTo>
                <a:lnTo>
                  <a:pt x="780" y="946"/>
                </a:lnTo>
                <a:lnTo>
                  <a:pt x="772" y="944"/>
                </a:lnTo>
                <a:lnTo>
                  <a:pt x="744" y="924"/>
                </a:lnTo>
                <a:lnTo>
                  <a:pt x="716" y="902"/>
                </a:lnTo>
                <a:lnTo>
                  <a:pt x="692" y="880"/>
                </a:lnTo>
                <a:lnTo>
                  <a:pt x="672" y="860"/>
                </a:lnTo>
                <a:lnTo>
                  <a:pt x="658" y="838"/>
                </a:lnTo>
                <a:lnTo>
                  <a:pt x="652" y="820"/>
                </a:lnTo>
                <a:lnTo>
                  <a:pt x="658" y="804"/>
                </a:lnTo>
                <a:lnTo>
                  <a:pt x="656" y="804"/>
                </a:lnTo>
                <a:lnTo>
                  <a:pt x="654" y="806"/>
                </a:lnTo>
                <a:lnTo>
                  <a:pt x="650" y="808"/>
                </a:lnTo>
                <a:lnTo>
                  <a:pt x="646" y="812"/>
                </a:lnTo>
                <a:lnTo>
                  <a:pt x="642" y="818"/>
                </a:lnTo>
                <a:lnTo>
                  <a:pt x="638" y="826"/>
                </a:lnTo>
                <a:lnTo>
                  <a:pt x="632" y="840"/>
                </a:lnTo>
                <a:lnTo>
                  <a:pt x="626" y="858"/>
                </a:lnTo>
                <a:lnTo>
                  <a:pt x="620" y="876"/>
                </a:lnTo>
                <a:lnTo>
                  <a:pt x="614" y="892"/>
                </a:lnTo>
                <a:lnTo>
                  <a:pt x="612" y="898"/>
                </a:lnTo>
                <a:lnTo>
                  <a:pt x="610" y="902"/>
                </a:lnTo>
                <a:lnTo>
                  <a:pt x="610" y="906"/>
                </a:lnTo>
                <a:lnTo>
                  <a:pt x="610" y="908"/>
                </a:lnTo>
                <a:lnTo>
                  <a:pt x="604" y="908"/>
                </a:lnTo>
                <a:lnTo>
                  <a:pt x="592" y="910"/>
                </a:lnTo>
                <a:lnTo>
                  <a:pt x="576" y="914"/>
                </a:lnTo>
                <a:lnTo>
                  <a:pt x="562" y="920"/>
                </a:lnTo>
                <a:lnTo>
                  <a:pt x="552" y="930"/>
                </a:lnTo>
                <a:lnTo>
                  <a:pt x="548" y="932"/>
                </a:lnTo>
                <a:lnTo>
                  <a:pt x="538" y="934"/>
                </a:lnTo>
                <a:lnTo>
                  <a:pt x="528" y="940"/>
                </a:lnTo>
                <a:lnTo>
                  <a:pt x="516" y="950"/>
                </a:lnTo>
                <a:lnTo>
                  <a:pt x="508" y="964"/>
                </a:lnTo>
                <a:lnTo>
                  <a:pt x="508" y="984"/>
                </a:lnTo>
                <a:lnTo>
                  <a:pt x="504" y="986"/>
                </a:lnTo>
                <a:lnTo>
                  <a:pt x="492" y="990"/>
                </a:lnTo>
                <a:lnTo>
                  <a:pt x="476" y="998"/>
                </a:lnTo>
                <a:lnTo>
                  <a:pt x="460" y="1006"/>
                </a:lnTo>
                <a:lnTo>
                  <a:pt x="446" y="1018"/>
                </a:lnTo>
                <a:lnTo>
                  <a:pt x="440" y="1024"/>
                </a:lnTo>
                <a:lnTo>
                  <a:pt x="436" y="1028"/>
                </a:lnTo>
                <a:lnTo>
                  <a:pt x="432" y="1032"/>
                </a:lnTo>
                <a:lnTo>
                  <a:pt x="430" y="1034"/>
                </a:lnTo>
                <a:lnTo>
                  <a:pt x="428" y="1036"/>
                </a:lnTo>
                <a:lnTo>
                  <a:pt x="424" y="1036"/>
                </a:lnTo>
                <a:lnTo>
                  <a:pt x="416" y="1040"/>
                </a:lnTo>
                <a:lnTo>
                  <a:pt x="404" y="1046"/>
                </a:lnTo>
                <a:lnTo>
                  <a:pt x="388" y="1060"/>
                </a:lnTo>
                <a:lnTo>
                  <a:pt x="370" y="1082"/>
                </a:lnTo>
                <a:lnTo>
                  <a:pt x="360" y="1094"/>
                </a:lnTo>
                <a:lnTo>
                  <a:pt x="350" y="1106"/>
                </a:lnTo>
                <a:lnTo>
                  <a:pt x="312" y="1108"/>
                </a:lnTo>
                <a:lnTo>
                  <a:pt x="272" y="1118"/>
                </a:lnTo>
                <a:lnTo>
                  <a:pt x="230" y="1136"/>
                </a:lnTo>
                <a:lnTo>
                  <a:pt x="192" y="1160"/>
                </a:lnTo>
                <a:lnTo>
                  <a:pt x="160" y="1188"/>
                </a:lnTo>
                <a:lnTo>
                  <a:pt x="138" y="1220"/>
                </a:lnTo>
                <a:lnTo>
                  <a:pt x="116" y="1272"/>
                </a:lnTo>
                <a:lnTo>
                  <a:pt x="98" y="1326"/>
                </a:lnTo>
                <a:lnTo>
                  <a:pt x="84" y="1384"/>
                </a:lnTo>
                <a:lnTo>
                  <a:pt x="70" y="1440"/>
                </a:lnTo>
                <a:lnTo>
                  <a:pt x="54" y="1496"/>
                </a:lnTo>
                <a:lnTo>
                  <a:pt x="38" y="1538"/>
                </a:lnTo>
                <a:lnTo>
                  <a:pt x="22" y="1584"/>
                </a:lnTo>
                <a:lnTo>
                  <a:pt x="8" y="1630"/>
                </a:lnTo>
                <a:lnTo>
                  <a:pt x="0" y="1672"/>
                </a:lnTo>
                <a:lnTo>
                  <a:pt x="2" y="1698"/>
                </a:lnTo>
                <a:lnTo>
                  <a:pt x="12" y="1728"/>
                </a:lnTo>
                <a:lnTo>
                  <a:pt x="30" y="1758"/>
                </a:lnTo>
                <a:lnTo>
                  <a:pt x="52" y="1788"/>
                </a:lnTo>
                <a:lnTo>
                  <a:pt x="74" y="1818"/>
                </a:lnTo>
                <a:lnTo>
                  <a:pt x="68" y="1934"/>
                </a:lnTo>
                <a:lnTo>
                  <a:pt x="68" y="2050"/>
                </a:lnTo>
                <a:lnTo>
                  <a:pt x="66" y="2106"/>
                </a:lnTo>
                <a:lnTo>
                  <a:pt x="66" y="2158"/>
                </a:lnTo>
                <a:lnTo>
                  <a:pt x="64" y="2204"/>
                </a:lnTo>
                <a:lnTo>
                  <a:pt x="68" y="2246"/>
                </a:lnTo>
                <a:lnTo>
                  <a:pt x="68" y="2254"/>
                </a:lnTo>
                <a:lnTo>
                  <a:pt x="68" y="2260"/>
                </a:lnTo>
                <a:lnTo>
                  <a:pt x="68" y="2268"/>
                </a:lnTo>
                <a:lnTo>
                  <a:pt x="76" y="2288"/>
                </a:lnTo>
                <a:lnTo>
                  <a:pt x="90" y="2304"/>
                </a:lnTo>
                <a:lnTo>
                  <a:pt x="3292" y="2308"/>
                </a:lnTo>
                <a:lnTo>
                  <a:pt x="3268" y="1756"/>
                </a:lnTo>
                <a:lnTo>
                  <a:pt x="3278" y="1750"/>
                </a:lnTo>
                <a:close/>
                <a:moveTo>
                  <a:pt x="1044" y="984"/>
                </a:moveTo>
                <a:lnTo>
                  <a:pt x="1048" y="978"/>
                </a:lnTo>
                <a:lnTo>
                  <a:pt x="1054" y="974"/>
                </a:lnTo>
                <a:lnTo>
                  <a:pt x="1062" y="972"/>
                </a:lnTo>
                <a:lnTo>
                  <a:pt x="1070" y="970"/>
                </a:lnTo>
                <a:lnTo>
                  <a:pt x="1092" y="974"/>
                </a:lnTo>
                <a:lnTo>
                  <a:pt x="1116" y="982"/>
                </a:lnTo>
                <a:lnTo>
                  <a:pt x="1140" y="988"/>
                </a:lnTo>
                <a:lnTo>
                  <a:pt x="1162" y="990"/>
                </a:lnTo>
                <a:lnTo>
                  <a:pt x="1162" y="1006"/>
                </a:lnTo>
                <a:lnTo>
                  <a:pt x="1162" y="1022"/>
                </a:lnTo>
                <a:lnTo>
                  <a:pt x="1128" y="1012"/>
                </a:lnTo>
                <a:lnTo>
                  <a:pt x="1096" y="1004"/>
                </a:lnTo>
                <a:lnTo>
                  <a:pt x="1064" y="1000"/>
                </a:lnTo>
                <a:lnTo>
                  <a:pt x="1058" y="1000"/>
                </a:lnTo>
                <a:lnTo>
                  <a:pt x="1050" y="998"/>
                </a:lnTo>
                <a:lnTo>
                  <a:pt x="1040" y="998"/>
                </a:lnTo>
                <a:lnTo>
                  <a:pt x="1042" y="990"/>
                </a:lnTo>
                <a:lnTo>
                  <a:pt x="1044" y="984"/>
                </a:lnTo>
                <a:close/>
                <a:moveTo>
                  <a:pt x="974" y="1130"/>
                </a:moveTo>
                <a:lnTo>
                  <a:pt x="974" y="1114"/>
                </a:lnTo>
                <a:lnTo>
                  <a:pt x="980" y="1098"/>
                </a:lnTo>
                <a:lnTo>
                  <a:pt x="988" y="1086"/>
                </a:lnTo>
                <a:lnTo>
                  <a:pt x="994" y="1074"/>
                </a:lnTo>
                <a:lnTo>
                  <a:pt x="990" y="1064"/>
                </a:lnTo>
                <a:lnTo>
                  <a:pt x="994" y="1066"/>
                </a:lnTo>
                <a:lnTo>
                  <a:pt x="1006" y="1072"/>
                </a:lnTo>
                <a:lnTo>
                  <a:pt x="1018" y="1080"/>
                </a:lnTo>
                <a:lnTo>
                  <a:pt x="1030" y="1092"/>
                </a:lnTo>
                <a:lnTo>
                  <a:pt x="1038" y="1106"/>
                </a:lnTo>
                <a:lnTo>
                  <a:pt x="1040" y="1122"/>
                </a:lnTo>
                <a:lnTo>
                  <a:pt x="1042" y="1144"/>
                </a:lnTo>
                <a:lnTo>
                  <a:pt x="1046" y="1166"/>
                </a:lnTo>
                <a:lnTo>
                  <a:pt x="1050" y="1186"/>
                </a:lnTo>
                <a:lnTo>
                  <a:pt x="1052" y="1202"/>
                </a:lnTo>
                <a:lnTo>
                  <a:pt x="1052" y="1208"/>
                </a:lnTo>
                <a:lnTo>
                  <a:pt x="1048" y="1204"/>
                </a:lnTo>
                <a:lnTo>
                  <a:pt x="1038" y="1196"/>
                </a:lnTo>
                <a:lnTo>
                  <a:pt x="1024" y="1186"/>
                </a:lnTo>
                <a:lnTo>
                  <a:pt x="1010" y="1172"/>
                </a:lnTo>
                <a:lnTo>
                  <a:pt x="994" y="1158"/>
                </a:lnTo>
                <a:lnTo>
                  <a:pt x="982" y="1144"/>
                </a:lnTo>
                <a:lnTo>
                  <a:pt x="974" y="1130"/>
                </a:lnTo>
                <a:close/>
                <a:moveTo>
                  <a:pt x="1374" y="2006"/>
                </a:moveTo>
                <a:lnTo>
                  <a:pt x="1374" y="2012"/>
                </a:lnTo>
                <a:lnTo>
                  <a:pt x="1374" y="2018"/>
                </a:lnTo>
                <a:lnTo>
                  <a:pt x="1372" y="2036"/>
                </a:lnTo>
                <a:lnTo>
                  <a:pt x="1370" y="2058"/>
                </a:lnTo>
                <a:lnTo>
                  <a:pt x="1366" y="2078"/>
                </a:lnTo>
                <a:lnTo>
                  <a:pt x="1362" y="2090"/>
                </a:lnTo>
                <a:lnTo>
                  <a:pt x="1340" y="2048"/>
                </a:lnTo>
                <a:lnTo>
                  <a:pt x="1312" y="2006"/>
                </a:lnTo>
                <a:lnTo>
                  <a:pt x="1282" y="1964"/>
                </a:lnTo>
                <a:lnTo>
                  <a:pt x="1256" y="1922"/>
                </a:lnTo>
                <a:lnTo>
                  <a:pt x="1220" y="1854"/>
                </a:lnTo>
                <a:lnTo>
                  <a:pt x="1190" y="1784"/>
                </a:lnTo>
                <a:lnTo>
                  <a:pt x="1160" y="1712"/>
                </a:lnTo>
                <a:lnTo>
                  <a:pt x="1128" y="1622"/>
                </a:lnTo>
                <a:lnTo>
                  <a:pt x="1102" y="1530"/>
                </a:lnTo>
                <a:lnTo>
                  <a:pt x="1078" y="1436"/>
                </a:lnTo>
                <a:lnTo>
                  <a:pt x="1064" y="1392"/>
                </a:lnTo>
                <a:lnTo>
                  <a:pt x="1048" y="1346"/>
                </a:lnTo>
                <a:lnTo>
                  <a:pt x="1034" y="1302"/>
                </a:lnTo>
                <a:lnTo>
                  <a:pt x="1026" y="1256"/>
                </a:lnTo>
                <a:lnTo>
                  <a:pt x="1030" y="1210"/>
                </a:lnTo>
                <a:lnTo>
                  <a:pt x="1032" y="1214"/>
                </a:lnTo>
                <a:lnTo>
                  <a:pt x="1038" y="1216"/>
                </a:lnTo>
                <a:lnTo>
                  <a:pt x="1048" y="1216"/>
                </a:lnTo>
                <a:lnTo>
                  <a:pt x="1060" y="1212"/>
                </a:lnTo>
                <a:lnTo>
                  <a:pt x="1070" y="1210"/>
                </a:lnTo>
                <a:lnTo>
                  <a:pt x="1078" y="1206"/>
                </a:lnTo>
                <a:lnTo>
                  <a:pt x="1080" y="1206"/>
                </a:lnTo>
                <a:lnTo>
                  <a:pt x="1096" y="1212"/>
                </a:lnTo>
                <a:lnTo>
                  <a:pt x="1112" y="1228"/>
                </a:lnTo>
                <a:lnTo>
                  <a:pt x="1126" y="1246"/>
                </a:lnTo>
                <a:lnTo>
                  <a:pt x="1138" y="1266"/>
                </a:lnTo>
                <a:lnTo>
                  <a:pt x="1148" y="1280"/>
                </a:lnTo>
                <a:lnTo>
                  <a:pt x="1190" y="1348"/>
                </a:lnTo>
                <a:lnTo>
                  <a:pt x="1226" y="1420"/>
                </a:lnTo>
                <a:lnTo>
                  <a:pt x="1258" y="1492"/>
                </a:lnTo>
                <a:lnTo>
                  <a:pt x="1290" y="1566"/>
                </a:lnTo>
                <a:lnTo>
                  <a:pt x="1320" y="1640"/>
                </a:lnTo>
                <a:lnTo>
                  <a:pt x="1346" y="1716"/>
                </a:lnTo>
                <a:lnTo>
                  <a:pt x="1364" y="1796"/>
                </a:lnTo>
                <a:lnTo>
                  <a:pt x="1374" y="1900"/>
                </a:lnTo>
                <a:lnTo>
                  <a:pt x="1374" y="2006"/>
                </a:lnTo>
                <a:close/>
                <a:moveTo>
                  <a:pt x="1884" y="900"/>
                </a:moveTo>
                <a:lnTo>
                  <a:pt x="1886" y="904"/>
                </a:lnTo>
                <a:lnTo>
                  <a:pt x="1886" y="916"/>
                </a:lnTo>
                <a:lnTo>
                  <a:pt x="1886" y="932"/>
                </a:lnTo>
                <a:lnTo>
                  <a:pt x="1882" y="950"/>
                </a:lnTo>
                <a:lnTo>
                  <a:pt x="1872" y="964"/>
                </a:lnTo>
                <a:lnTo>
                  <a:pt x="1864" y="974"/>
                </a:lnTo>
                <a:lnTo>
                  <a:pt x="1854" y="992"/>
                </a:lnTo>
                <a:lnTo>
                  <a:pt x="1840" y="1014"/>
                </a:lnTo>
                <a:lnTo>
                  <a:pt x="1824" y="1042"/>
                </a:lnTo>
                <a:lnTo>
                  <a:pt x="1808" y="1070"/>
                </a:lnTo>
                <a:lnTo>
                  <a:pt x="1790" y="1098"/>
                </a:lnTo>
                <a:lnTo>
                  <a:pt x="1790" y="1100"/>
                </a:lnTo>
                <a:lnTo>
                  <a:pt x="1790" y="1104"/>
                </a:lnTo>
                <a:lnTo>
                  <a:pt x="1780" y="1142"/>
                </a:lnTo>
                <a:lnTo>
                  <a:pt x="1772" y="1180"/>
                </a:lnTo>
                <a:lnTo>
                  <a:pt x="1768" y="1218"/>
                </a:lnTo>
                <a:lnTo>
                  <a:pt x="1768" y="1222"/>
                </a:lnTo>
                <a:lnTo>
                  <a:pt x="1768" y="1224"/>
                </a:lnTo>
                <a:lnTo>
                  <a:pt x="1770" y="1240"/>
                </a:lnTo>
                <a:lnTo>
                  <a:pt x="1772" y="1256"/>
                </a:lnTo>
                <a:lnTo>
                  <a:pt x="1774" y="1274"/>
                </a:lnTo>
                <a:lnTo>
                  <a:pt x="1774" y="1290"/>
                </a:lnTo>
                <a:lnTo>
                  <a:pt x="1770" y="1304"/>
                </a:lnTo>
                <a:lnTo>
                  <a:pt x="1762" y="1316"/>
                </a:lnTo>
                <a:lnTo>
                  <a:pt x="1748" y="1322"/>
                </a:lnTo>
                <a:lnTo>
                  <a:pt x="1740" y="1322"/>
                </a:lnTo>
                <a:lnTo>
                  <a:pt x="1724" y="1320"/>
                </a:lnTo>
                <a:lnTo>
                  <a:pt x="1704" y="1318"/>
                </a:lnTo>
                <a:lnTo>
                  <a:pt x="1682" y="1316"/>
                </a:lnTo>
                <a:lnTo>
                  <a:pt x="1664" y="1312"/>
                </a:lnTo>
                <a:lnTo>
                  <a:pt x="1650" y="1310"/>
                </a:lnTo>
                <a:lnTo>
                  <a:pt x="1644" y="1306"/>
                </a:lnTo>
                <a:lnTo>
                  <a:pt x="1646" y="1276"/>
                </a:lnTo>
                <a:lnTo>
                  <a:pt x="1646" y="1240"/>
                </a:lnTo>
                <a:lnTo>
                  <a:pt x="1646" y="1204"/>
                </a:lnTo>
                <a:lnTo>
                  <a:pt x="1630" y="1178"/>
                </a:lnTo>
                <a:lnTo>
                  <a:pt x="1620" y="1152"/>
                </a:lnTo>
                <a:lnTo>
                  <a:pt x="1612" y="1132"/>
                </a:lnTo>
                <a:lnTo>
                  <a:pt x="1610" y="1116"/>
                </a:lnTo>
                <a:lnTo>
                  <a:pt x="1608" y="1112"/>
                </a:lnTo>
                <a:lnTo>
                  <a:pt x="1588" y="1100"/>
                </a:lnTo>
                <a:lnTo>
                  <a:pt x="1574" y="1084"/>
                </a:lnTo>
                <a:lnTo>
                  <a:pt x="1564" y="1068"/>
                </a:lnTo>
                <a:lnTo>
                  <a:pt x="1558" y="1052"/>
                </a:lnTo>
                <a:lnTo>
                  <a:pt x="1554" y="1040"/>
                </a:lnTo>
                <a:lnTo>
                  <a:pt x="1552" y="1036"/>
                </a:lnTo>
                <a:lnTo>
                  <a:pt x="1532" y="1056"/>
                </a:lnTo>
                <a:lnTo>
                  <a:pt x="1508" y="1070"/>
                </a:lnTo>
                <a:lnTo>
                  <a:pt x="1482" y="1080"/>
                </a:lnTo>
                <a:lnTo>
                  <a:pt x="1454" y="1084"/>
                </a:lnTo>
                <a:lnTo>
                  <a:pt x="1428" y="1084"/>
                </a:lnTo>
                <a:lnTo>
                  <a:pt x="1406" y="1084"/>
                </a:lnTo>
                <a:lnTo>
                  <a:pt x="1388" y="1082"/>
                </a:lnTo>
                <a:lnTo>
                  <a:pt x="1386" y="1082"/>
                </a:lnTo>
                <a:lnTo>
                  <a:pt x="1384" y="1082"/>
                </a:lnTo>
                <a:lnTo>
                  <a:pt x="1384" y="1080"/>
                </a:lnTo>
                <a:lnTo>
                  <a:pt x="1380" y="1080"/>
                </a:lnTo>
                <a:lnTo>
                  <a:pt x="1378" y="1080"/>
                </a:lnTo>
                <a:lnTo>
                  <a:pt x="1376" y="1080"/>
                </a:lnTo>
                <a:lnTo>
                  <a:pt x="1388" y="1060"/>
                </a:lnTo>
                <a:lnTo>
                  <a:pt x="1396" y="1030"/>
                </a:lnTo>
                <a:lnTo>
                  <a:pt x="1402" y="994"/>
                </a:lnTo>
                <a:lnTo>
                  <a:pt x="1408" y="954"/>
                </a:lnTo>
                <a:lnTo>
                  <a:pt x="1412" y="912"/>
                </a:lnTo>
                <a:lnTo>
                  <a:pt x="1416" y="870"/>
                </a:lnTo>
                <a:lnTo>
                  <a:pt x="1420" y="830"/>
                </a:lnTo>
                <a:lnTo>
                  <a:pt x="1422" y="794"/>
                </a:lnTo>
                <a:lnTo>
                  <a:pt x="1426" y="766"/>
                </a:lnTo>
                <a:lnTo>
                  <a:pt x="1428" y="748"/>
                </a:lnTo>
                <a:lnTo>
                  <a:pt x="1434" y="730"/>
                </a:lnTo>
                <a:lnTo>
                  <a:pt x="1444" y="710"/>
                </a:lnTo>
                <a:lnTo>
                  <a:pt x="1456" y="690"/>
                </a:lnTo>
                <a:lnTo>
                  <a:pt x="1468" y="670"/>
                </a:lnTo>
                <a:lnTo>
                  <a:pt x="1480" y="654"/>
                </a:lnTo>
                <a:lnTo>
                  <a:pt x="1490" y="640"/>
                </a:lnTo>
                <a:lnTo>
                  <a:pt x="1498" y="630"/>
                </a:lnTo>
                <a:lnTo>
                  <a:pt x="1500" y="628"/>
                </a:lnTo>
                <a:lnTo>
                  <a:pt x="1504" y="630"/>
                </a:lnTo>
                <a:lnTo>
                  <a:pt x="1508" y="626"/>
                </a:lnTo>
                <a:lnTo>
                  <a:pt x="1512" y="620"/>
                </a:lnTo>
                <a:lnTo>
                  <a:pt x="1512" y="628"/>
                </a:lnTo>
                <a:lnTo>
                  <a:pt x="1512" y="636"/>
                </a:lnTo>
                <a:lnTo>
                  <a:pt x="1556" y="672"/>
                </a:lnTo>
                <a:lnTo>
                  <a:pt x="1556" y="704"/>
                </a:lnTo>
                <a:lnTo>
                  <a:pt x="1562" y="742"/>
                </a:lnTo>
                <a:lnTo>
                  <a:pt x="1570" y="784"/>
                </a:lnTo>
                <a:lnTo>
                  <a:pt x="1580" y="826"/>
                </a:lnTo>
                <a:lnTo>
                  <a:pt x="1592" y="870"/>
                </a:lnTo>
                <a:lnTo>
                  <a:pt x="1606" y="914"/>
                </a:lnTo>
                <a:lnTo>
                  <a:pt x="1620" y="956"/>
                </a:lnTo>
                <a:lnTo>
                  <a:pt x="1634" y="994"/>
                </a:lnTo>
                <a:lnTo>
                  <a:pt x="1648" y="1028"/>
                </a:lnTo>
                <a:lnTo>
                  <a:pt x="1660" y="1058"/>
                </a:lnTo>
                <a:lnTo>
                  <a:pt x="1668" y="1080"/>
                </a:lnTo>
                <a:lnTo>
                  <a:pt x="1674" y="1094"/>
                </a:lnTo>
                <a:lnTo>
                  <a:pt x="1676" y="1100"/>
                </a:lnTo>
                <a:lnTo>
                  <a:pt x="1742" y="1170"/>
                </a:lnTo>
                <a:lnTo>
                  <a:pt x="1742" y="1168"/>
                </a:lnTo>
                <a:lnTo>
                  <a:pt x="1742" y="1166"/>
                </a:lnTo>
                <a:lnTo>
                  <a:pt x="1742" y="1160"/>
                </a:lnTo>
                <a:lnTo>
                  <a:pt x="1746" y="1146"/>
                </a:lnTo>
                <a:lnTo>
                  <a:pt x="1750" y="1124"/>
                </a:lnTo>
                <a:lnTo>
                  <a:pt x="1746" y="1132"/>
                </a:lnTo>
                <a:lnTo>
                  <a:pt x="1742" y="1140"/>
                </a:lnTo>
                <a:lnTo>
                  <a:pt x="1748" y="1114"/>
                </a:lnTo>
                <a:lnTo>
                  <a:pt x="1752" y="1084"/>
                </a:lnTo>
                <a:lnTo>
                  <a:pt x="1754" y="1052"/>
                </a:lnTo>
                <a:lnTo>
                  <a:pt x="1758" y="1022"/>
                </a:lnTo>
                <a:lnTo>
                  <a:pt x="1764" y="992"/>
                </a:lnTo>
                <a:lnTo>
                  <a:pt x="1772" y="968"/>
                </a:lnTo>
                <a:lnTo>
                  <a:pt x="1780" y="950"/>
                </a:lnTo>
                <a:lnTo>
                  <a:pt x="1790" y="930"/>
                </a:lnTo>
                <a:lnTo>
                  <a:pt x="1802" y="904"/>
                </a:lnTo>
                <a:lnTo>
                  <a:pt x="1812" y="878"/>
                </a:lnTo>
                <a:lnTo>
                  <a:pt x="1824" y="852"/>
                </a:lnTo>
                <a:lnTo>
                  <a:pt x="1834" y="830"/>
                </a:lnTo>
                <a:lnTo>
                  <a:pt x="1842" y="812"/>
                </a:lnTo>
                <a:lnTo>
                  <a:pt x="1848" y="802"/>
                </a:lnTo>
                <a:lnTo>
                  <a:pt x="1862" y="776"/>
                </a:lnTo>
                <a:lnTo>
                  <a:pt x="1876" y="754"/>
                </a:lnTo>
                <a:lnTo>
                  <a:pt x="1884" y="736"/>
                </a:lnTo>
                <a:lnTo>
                  <a:pt x="1892" y="720"/>
                </a:lnTo>
                <a:lnTo>
                  <a:pt x="1900" y="706"/>
                </a:lnTo>
                <a:lnTo>
                  <a:pt x="1908" y="694"/>
                </a:lnTo>
                <a:lnTo>
                  <a:pt x="1912" y="682"/>
                </a:lnTo>
                <a:lnTo>
                  <a:pt x="1920" y="636"/>
                </a:lnTo>
                <a:lnTo>
                  <a:pt x="1930" y="592"/>
                </a:lnTo>
                <a:lnTo>
                  <a:pt x="1932" y="588"/>
                </a:lnTo>
                <a:lnTo>
                  <a:pt x="1938" y="576"/>
                </a:lnTo>
                <a:lnTo>
                  <a:pt x="1944" y="564"/>
                </a:lnTo>
                <a:lnTo>
                  <a:pt x="1950" y="552"/>
                </a:lnTo>
                <a:lnTo>
                  <a:pt x="1958" y="546"/>
                </a:lnTo>
                <a:lnTo>
                  <a:pt x="1960" y="546"/>
                </a:lnTo>
                <a:lnTo>
                  <a:pt x="2002" y="656"/>
                </a:lnTo>
                <a:lnTo>
                  <a:pt x="2048" y="766"/>
                </a:lnTo>
                <a:lnTo>
                  <a:pt x="2100" y="872"/>
                </a:lnTo>
                <a:lnTo>
                  <a:pt x="2062" y="894"/>
                </a:lnTo>
                <a:lnTo>
                  <a:pt x="2022" y="906"/>
                </a:lnTo>
                <a:lnTo>
                  <a:pt x="1986" y="912"/>
                </a:lnTo>
                <a:lnTo>
                  <a:pt x="1954" y="912"/>
                </a:lnTo>
                <a:lnTo>
                  <a:pt x="1926" y="910"/>
                </a:lnTo>
                <a:lnTo>
                  <a:pt x="1904" y="906"/>
                </a:lnTo>
                <a:lnTo>
                  <a:pt x="1890" y="902"/>
                </a:lnTo>
                <a:lnTo>
                  <a:pt x="1884" y="900"/>
                </a:lnTo>
                <a:close/>
                <a:moveTo>
                  <a:pt x="2362" y="1360"/>
                </a:moveTo>
                <a:lnTo>
                  <a:pt x="2366" y="1372"/>
                </a:lnTo>
                <a:lnTo>
                  <a:pt x="2372" y="1382"/>
                </a:lnTo>
                <a:lnTo>
                  <a:pt x="2382" y="1386"/>
                </a:lnTo>
                <a:lnTo>
                  <a:pt x="2394" y="1388"/>
                </a:lnTo>
                <a:lnTo>
                  <a:pt x="2374" y="1460"/>
                </a:lnTo>
                <a:lnTo>
                  <a:pt x="2356" y="1420"/>
                </a:lnTo>
                <a:lnTo>
                  <a:pt x="2338" y="1370"/>
                </a:lnTo>
                <a:lnTo>
                  <a:pt x="2322" y="1316"/>
                </a:lnTo>
                <a:lnTo>
                  <a:pt x="2320" y="1314"/>
                </a:lnTo>
                <a:lnTo>
                  <a:pt x="2316" y="1288"/>
                </a:lnTo>
                <a:lnTo>
                  <a:pt x="2308" y="1262"/>
                </a:lnTo>
                <a:lnTo>
                  <a:pt x="2296" y="1214"/>
                </a:lnTo>
                <a:lnTo>
                  <a:pt x="2288" y="1168"/>
                </a:lnTo>
                <a:lnTo>
                  <a:pt x="2280" y="1128"/>
                </a:lnTo>
                <a:lnTo>
                  <a:pt x="2274" y="1096"/>
                </a:lnTo>
                <a:lnTo>
                  <a:pt x="2274" y="1086"/>
                </a:lnTo>
                <a:lnTo>
                  <a:pt x="2274" y="1078"/>
                </a:lnTo>
                <a:lnTo>
                  <a:pt x="2272" y="1070"/>
                </a:lnTo>
                <a:lnTo>
                  <a:pt x="2270" y="1066"/>
                </a:lnTo>
                <a:lnTo>
                  <a:pt x="2270" y="1062"/>
                </a:lnTo>
                <a:lnTo>
                  <a:pt x="2270" y="1060"/>
                </a:lnTo>
                <a:lnTo>
                  <a:pt x="2332" y="1154"/>
                </a:lnTo>
                <a:lnTo>
                  <a:pt x="2324" y="1162"/>
                </a:lnTo>
                <a:lnTo>
                  <a:pt x="2318" y="1176"/>
                </a:lnTo>
                <a:lnTo>
                  <a:pt x="2316" y="1192"/>
                </a:lnTo>
                <a:lnTo>
                  <a:pt x="2320" y="1208"/>
                </a:lnTo>
                <a:lnTo>
                  <a:pt x="2326" y="1222"/>
                </a:lnTo>
                <a:lnTo>
                  <a:pt x="2338" y="1232"/>
                </a:lnTo>
                <a:lnTo>
                  <a:pt x="2352" y="1242"/>
                </a:lnTo>
                <a:lnTo>
                  <a:pt x="2364" y="1256"/>
                </a:lnTo>
                <a:lnTo>
                  <a:pt x="2370" y="1272"/>
                </a:lnTo>
                <a:lnTo>
                  <a:pt x="2374" y="1284"/>
                </a:lnTo>
                <a:lnTo>
                  <a:pt x="2374" y="1288"/>
                </a:lnTo>
                <a:lnTo>
                  <a:pt x="2376" y="1290"/>
                </a:lnTo>
                <a:lnTo>
                  <a:pt x="2376" y="1294"/>
                </a:lnTo>
                <a:lnTo>
                  <a:pt x="2378" y="1296"/>
                </a:lnTo>
                <a:lnTo>
                  <a:pt x="2378" y="1298"/>
                </a:lnTo>
                <a:lnTo>
                  <a:pt x="2378" y="1300"/>
                </a:lnTo>
                <a:lnTo>
                  <a:pt x="2380" y="1300"/>
                </a:lnTo>
                <a:lnTo>
                  <a:pt x="2380" y="1302"/>
                </a:lnTo>
                <a:lnTo>
                  <a:pt x="2380" y="1304"/>
                </a:lnTo>
                <a:lnTo>
                  <a:pt x="2382" y="1304"/>
                </a:lnTo>
                <a:lnTo>
                  <a:pt x="2382" y="1306"/>
                </a:lnTo>
                <a:lnTo>
                  <a:pt x="2382" y="1308"/>
                </a:lnTo>
                <a:lnTo>
                  <a:pt x="2384" y="1308"/>
                </a:lnTo>
                <a:lnTo>
                  <a:pt x="2384" y="1310"/>
                </a:lnTo>
                <a:lnTo>
                  <a:pt x="2386" y="1310"/>
                </a:lnTo>
                <a:lnTo>
                  <a:pt x="2386" y="1312"/>
                </a:lnTo>
                <a:lnTo>
                  <a:pt x="2388" y="1312"/>
                </a:lnTo>
                <a:lnTo>
                  <a:pt x="2388" y="1314"/>
                </a:lnTo>
                <a:lnTo>
                  <a:pt x="2390" y="1314"/>
                </a:lnTo>
                <a:lnTo>
                  <a:pt x="2392" y="1316"/>
                </a:lnTo>
                <a:lnTo>
                  <a:pt x="2394" y="1316"/>
                </a:lnTo>
                <a:lnTo>
                  <a:pt x="2396" y="1316"/>
                </a:lnTo>
                <a:lnTo>
                  <a:pt x="2396" y="1320"/>
                </a:lnTo>
                <a:lnTo>
                  <a:pt x="2398" y="1324"/>
                </a:lnTo>
                <a:lnTo>
                  <a:pt x="2380" y="1328"/>
                </a:lnTo>
                <a:lnTo>
                  <a:pt x="2370" y="1334"/>
                </a:lnTo>
                <a:lnTo>
                  <a:pt x="2362" y="1344"/>
                </a:lnTo>
                <a:lnTo>
                  <a:pt x="2362" y="1360"/>
                </a:lnTo>
                <a:close/>
              </a:path>
            </a:pathLst>
          </a:custGeom>
          <a:gradFill rotWithShape="1">
            <a:gsLst>
              <a:gs pos="0">
                <a:srgbClr val="B5B5B5"/>
              </a:gs>
              <a:gs pos="100000">
                <a:srgbClr val="F6F6F6"/>
              </a:gs>
            </a:gsLst>
            <a:lin ang="5400000" scaled="1"/>
          </a:gradFill>
          <a:ln>
            <a:noFill/>
          </a:ln>
          <a:extLst>
            <a:ext uri="{91240B29-F687-4F45-9708-019B960494DF}">
              <a14:hiddenLine xmlns:a14="http://schemas.microsoft.com/office/drawing/2010/main" w="0">
                <a:solidFill>
                  <a:srgbClr val="B5B5B5"/>
                </a:solidFill>
                <a:prstDash val="solid"/>
                <a:round/>
                <a:headEnd/>
                <a:tailEnd/>
              </a14:hiddenLine>
            </a:ext>
          </a:extLst>
        </p:spPr>
        <p:txBody>
          <a:bodyPr/>
          <a:lstStyle/>
          <a:p>
            <a:endParaRPr lang="en-US">
              <a:solidFill>
                <a:srgbClr val="1F5281"/>
              </a:solidFill>
              <a:latin typeface="Arial"/>
            </a:endParaRPr>
          </a:p>
        </p:txBody>
      </p:sp>
      <p:sp>
        <p:nvSpPr>
          <p:cNvPr id="1031" name="Rectangle 2"/>
          <p:cNvSpPr>
            <a:spLocks noGrp="1" noChangeArrowheads="1"/>
          </p:cNvSpPr>
          <p:nvPr>
            <p:ph type="title"/>
          </p:nvPr>
        </p:nvSpPr>
        <p:spPr bwMode="black">
          <a:xfrm>
            <a:off x="457200" y="274638"/>
            <a:ext cx="8229600" cy="563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32" name="Line 16"/>
          <p:cNvSpPr>
            <a:spLocks noChangeShapeType="1"/>
          </p:cNvSpPr>
          <p:nvPr/>
        </p:nvSpPr>
        <p:spPr bwMode="gray">
          <a:xfrm>
            <a:off x="468314" y="981077"/>
            <a:ext cx="8275637" cy="9525"/>
          </a:xfrm>
          <a:prstGeom prst="line">
            <a:avLst/>
          </a:prstGeom>
          <a:noFill/>
          <a:ln w="381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1F5281"/>
              </a:solidFill>
              <a:latin typeface="Arial"/>
            </a:endParaRPr>
          </a:p>
        </p:txBody>
      </p:sp>
      <p:sp>
        <p:nvSpPr>
          <p:cNvPr id="1042" name="Rectangle 18">
            <a:extLst/>
          </p:cNvPr>
          <p:cNvSpPr>
            <a:spLocks noGrp="1" noChangeArrowheads="1"/>
          </p:cNvSpPr>
          <p:nvPr>
            <p:ph type="dt" sz="half" idx="2"/>
          </p:nvPr>
        </p:nvSpPr>
        <p:spPr bwMode="auto">
          <a:xfrm>
            <a:off x="381000" y="6629400"/>
            <a:ext cx="25146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750" b="1">
                <a:latin typeface="+mj-lt"/>
              </a:defRPr>
            </a:lvl1pPr>
          </a:lstStyle>
          <a:p>
            <a:pPr>
              <a:defRPr/>
            </a:pPr>
            <a:r>
              <a:rPr lang="en-US">
                <a:solidFill>
                  <a:srgbClr val="1F5281"/>
                </a:solidFill>
              </a:rPr>
              <a:t>www.themegallery.com</a:t>
            </a:r>
          </a:p>
        </p:txBody>
      </p:sp>
    </p:spTree>
    <p:extLst>
      <p:ext uri="{BB962C8B-B14F-4D97-AF65-F5344CB8AC3E}">
        <p14:creationId xmlns:p14="http://schemas.microsoft.com/office/powerpoint/2010/main" val="1842414627"/>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 id="2147483851" r:id="rId12"/>
  </p:sldLayoutIdLst>
  <p:hf sldNum="0" hdr="0"/>
  <p:txStyles>
    <p:titleStyle>
      <a:lvl1pPr algn="r" rtl="0" eaLnBrk="0" fontAlgn="base" hangingPunct="0">
        <a:spcBef>
          <a:spcPct val="0"/>
        </a:spcBef>
        <a:spcAft>
          <a:spcPct val="0"/>
        </a:spcAft>
        <a:defRPr sz="2100" b="1" i="1" kern="1200">
          <a:solidFill>
            <a:srgbClr val="1F5281"/>
          </a:solidFill>
          <a:latin typeface="+mj-lt"/>
          <a:ea typeface="+mj-ea"/>
          <a:cs typeface="+mj-cs"/>
        </a:defRPr>
      </a:lvl1pPr>
      <a:lvl2pPr algn="r" rtl="0" eaLnBrk="0" fontAlgn="base" hangingPunct="0">
        <a:spcBef>
          <a:spcPct val="0"/>
        </a:spcBef>
        <a:spcAft>
          <a:spcPct val="0"/>
        </a:spcAft>
        <a:defRPr sz="2100" b="1" i="1">
          <a:solidFill>
            <a:srgbClr val="1F5281"/>
          </a:solidFill>
          <a:latin typeface="Verdana" panose="020B0604030504040204" pitchFamily="34" charset="0"/>
        </a:defRPr>
      </a:lvl2pPr>
      <a:lvl3pPr algn="r" rtl="0" eaLnBrk="0" fontAlgn="base" hangingPunct="0">
        <a:spcBef>
          <a:spcPct val="0"/>
        </a:spcBef>
        <a:spcAft>
          <a:spcPct val="0"/>
        </a:spcAft>
        <a:defRPr sz="2100" b="1" i="1">
          <a:solidFill>
            <a:srgbClr val="1F5281"/>
          </a:solidFill>
          <a:latin typeface="Verdana" panose="020B0604030504040204" pitchFamily="34" charset="0"/>
        </a:defRPr>
      </a:lvl3pPr>
      <a:lvl4pPr algn="r" rtl="0" eaLnBrk="0" fontAlgn="base" hangingPunct="0">
        <a:spcBef>
          <a:spcPct val="0"/>
        </a:spcBef>
        <a:spcAft>
          <a:spcPct val="0"/>
        </a:spcAft>
        <a:defRPr sz="2100" b="1" i="1">
          <a:solidFill>
            <a:srgbClr val="1F5281"/>
          </a:solidFill>
          <a:latin typeface="Verdana" panose="020B0604030504040204" pitchFamily="34" charset="0"/>
        </a:defRPr>
      </a:lvl4pPr>
      <a:lvl5pPr algn="r" rtl="0" eaLnBrk="0" fontAlgn="base" hangingPunct="0">
        <a:spcBef>
          <a:spcPct val="0"/>
        </a:spcBef>
        <a:spcAft>
          <a:spcPct val="0"/>
        </a:spcAft>
        <a:defRPr sz="2100" b="1" i="1">
          <a:solidFill>
            <a:srgbClr val="1F5281"/>
          </a:solidFill>
          <a:latin typeface="Verdana" panose="020B0604030504040204" pitchFamily="34" charset="0"/>
        </a:defRPr>
      </a:lvl5pPr>
      <a:lvl6pPr marL="342900" algn="r" rtl="0" eaLnBrk="1" fontAlgn="base" hangingPunct="1">
        <a:spcBef>
          <a:spcPct val="0"/>
        </a:spcBef>
        <a:spcAft>
          <a:spcPct val="0"/>
        </a:spcAft>
        <a:defRPr sz="2100" b="1" i="1">
          <a:solidFill>
            <a:srgbClr val="1F5281"/>
          </a:solidFill>
          <a:latin typeface="Verdana" panose="020B0604030504040204" pitchFamily="34" charset="0"/>
        </a:defRPr>
      </a:lvl6pPr>
      <a:lvl7pPr marL="685800" algn="r" rtl="0" eaLnBrk="1" fontAlgn="base" hangingPunct="1">
        <a:spcBef>
          <a:spcPct val="0"/>
        </a:spcBef>
        <a:spcAft>
          <a:spcPct val="0"/>
        </a:spcAft>
        <a:defRPr sz="2100" b="1" i="1">
          <a:solidFill>
            <a:srgbClr val="1F5281"/>
          </a:solidFill>
          <a:latin typeface="Verdana" panose="020B0604030504040204" pitchFamily="34" charset="0"/>
        </a:defRPr>
      </a:lvl7pPr>
      <a:lvl8pPr marL="1028700" algn="r" rtl="0" eaLnBrk="1" fontAlgn="base" hangingPunct="1">
        <a:spcBef>
          <a:spcPct val="0"/>
        </a:spcBef>
        <a:spcAft>
          <a:spcPct val="0"/>
        </a:spcAft>
        <a:defRPr sz="2100" b="1" i="1">
          <a:solidFill>
            <a:srgbClr val="1F5281"/>
          </a:solidFill>
          <a:latin typeface="Verdana" panose="020B0604030504040204" pitchFamily="34" charset="0"/>
        </a:defRPr>
      </a:lvl8pPr>
      <a:lvl9pPr marL="1371600" algn="r" rtl="0" eaLnBrk="1" fontAlgn="base" hangingPunct="1">
        <a:spcBef>
          <a:spcPct val="0"/>
        </a:spcBef>
        <a:spcAft>
          <a:spcPct val="0"/>
        </a:spcAft>
        <a:defRPr sz="2100" b="1" i="1">
          <a:solidFill>
            <a:srgbClr val="1F5281"/>
          </a:solidFill>
          <a:latin typeface="Verdana" panose="020B0604030504040204" pitchFamily="34" charset="0"/>
        </a:defRPr>
      </a:lvl9pPr>
    </p:titleStyle>
    <p:bodyStyle>
      <a:lvl1pPr marL="257175" indent="-257175" algn="l" rtl="0" eaLnBrk="0" fontAlgn="base" hangingPunct="0">
        <a:spcBef>
          <a:spcPct val="20000"/>
        </a:spcBef>
        <a:spcAft>
          <a:spcPct val="0"/>
        </a:spcAft>
        <a:buClr>
          <a:schemeClr val="hlink"/>
        </a:buClr>
        <a:buFont typeface="Wingdings" panose="05000000000000000000" pitchFamily="2" charset="2"/>
        <a:buChar char="v"/>
        <a:defRPr sz="2400" kern="1200">
          <a:solidFill>
            <a:schemeClr val="tx1"/>
          </a:solidFill>
          <a:latin typeface="+mn-lt"/>
          <a:ea typeface="+mn-ea"/>
          <a:cs typeface="+mn-cs"/>
        </a:defRPr>
      </a:lvl1pPr>
      <a:lvl2pPr marL="557213" indent="-214313" algn="l" rtl="0" eaLnBrk="0" fontAlgn="base" hangingPunct="0">
        <a:spcBef>
          <a:spcPct val="20000"/>
        </a:spcBef>
        <a:spcAft>
          <a:spcPct val="0"/>
        </a:spcAft>
        <a:buClr>
          <a:schemeClr val="accent1"/>
        </a:buClr>
        <a:buFont typeface="Wingdings" panose="05000000000000000000" pitchFamily="2" charset="2"/>
        <a:buChar char="§"/>
        <a:defRPr sz="2100" kern="1200">
          <a:solidFill>
            <a:schemeClr val="tx1"/>
          </a:solidFill>
          <a:latin typeface="+mn-lt"/>
          <a:ea typeface="+mn-ea"/>
          <a:cs typeface="+mn-cs"/>
        </a:defRPr>
      </a:lvl2pPr>
      <a:lvl3pPr marL="857250" indent="-171450" algn="l" rtl="0" eaLnBrk="0" fontAlgn="base" hangingPunct="0">
        <a:spcBef>
          <a:spcPct val="20000"/>
        </a:spcBef>
        <a:spcAft>
          <a:spcPct val="0"/>
        </a:spcAft>
        <a:buClr>
          <a:schemeClr val="tx1"/>
        </a:buClr>
        <a:buChar char="•"/>
        <a:defRPr sz="1800" kern="1200">
          <a:solidFill>
            <a:schemeClr val="tx1"/>
          </a:solidFill>
          <a:latin typeface="+mn-lt"/>
          <a:ea typeface="+mn-ea"/>
          <a:cs typeface="+mn-cs"/>
        </a:defRPr>
      </a:lvl3pPr>
      <a:lvl4pPr marL="1200150" indent="-171450" algn="l" rtl="0" eaLnBrk="0" fontAlgn="base" hangingPunct="0">
        <a:spcBef>
          <a:spcPct val="20000"/>
        </a:spcBef>
        <a:spcAft>
          <a:spcPct val="0"/>
        </a:spcAft>
        <a:buChar char="–"/>
        <a:defRPr sz="1500" kern="1200">
          <a:solidFill>
            <a:schemeClr val="tx1"/>
          </a:solidFill>
          <a:latin typeface="+mn-lt"/>
          <a:ea typeface="+mn-ea"/>
          <a:cs typeface="+mn-cs"/>
        </a:defRPr>
      </a:lvl4pPr>
      <a:lvl5pPr marL="1543050" indent="-171450" algn="l" rtl="0" eaLnBrk="0" fontAlgn="base" hangingPunct="0">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E9"/>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smtClean="0"/>
              <a:t>Nhấn soạn thảo kiểu tiêu đề trang cái</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smtClean="0"/>
              <a:t>Nhấn soạn thảo các kiểu văn bản trang cái</a:t>
            </a:r>
          </a:p>
          <a:p>
            <a:pPr lvl="1"/>
            <a:r>
              <a:rPr lang="vi-VN" altLang="en-US" smtClean="0"/>
              <a:t>Mức hai</a:t>
            </a:r>
          </a:p>
          <a:p>
            <a:pPr lvl="2"/>
            <a:r>
              <a:rPr lang="vi-VN" altLang="en-US" smtClean="0"/>
              <a:t>Mức ba</a:t>
            </a:r>
          </a:p>
          <a:p>
            <a:pPr lvl="3"/>
            <a:r>
              <a:rPr lang="vi-VN" altLang="en-US" smtClean="0"/>
              <a:t>Mức bốn</a:t>
            </a:r>
          </a:p>
          <a:p>
            <a:pPr lvl="4"/>
            <a:r>
              <a:rPr lang="vi-VN" altLang="en-US" smtClean="0"/>
              <a:t>Mức năm</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cs typeface="Arial" charset="0"/>
              </a:defRPr>
            </a:lvl1pPr>
          </a:lstStyle>
          <a:p>
            <a:pPr eaLnBrk="1" hangingPunct="1">
              <a:defRPr/>
            </a:pPr>
            <a:endParaRPr lang="vi-VN">
              <a:solidFill>
                <a:srgbClr val="000000"/>
              </a:solidFill>
              <a:ea typeface="+mn-ea"/>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cs typeface="Arial" charset="0"/>
              </a:defRPr>
            </a:lvl1pPr>
          </a:lstStyle>
          <a:p>
            <a:pPr eaLnBrk="1" hangingPunct="1">
              <a:defRPr/>
            </a:pPr>
            <a:endParaRPr lang="vi-VN">
              <a:solidFill>
                <a:srgbClr val="000000"/>
              </a:solidFill>
              <a:ea typeface="+mn-ea"/>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cs typeface="Arial" charset="0"/>
              </a:defRPr>
            </a:lvl1pPr>
          </a:lstStyle>
          <a:p>
            <a:pPr eaLnBrk="1" hangingPunct="1">
              <a:defRPr/>
            </a:pPr>
            <a:fld id="{BB191F5B-BD44-4E8F-B617-4B40B3EE4724}" type="slidenum">
              <a:rPr lang="vi-VN">
                <a:solidFill>
                  <a:srgbClr val="000000"/>
                </a:solidFill>
                <a:ea typeface="+mn-ea"/>
              </a:rPr>
              <a:pPr eaLnBrk="1" hangingPunct="1">
                <a:defRPr/>
              </a:pPr>
              <a:t>‹#›</a:t>
            </a:fld>
            <a:endParaRPr lang="vi-VN">
              <a:solidFill>
                <a:srgbClr val="000000"/>
              </a:solidFill>
              <a:ea typeface="+mn-ea"/>
            </a:endParaRPr>
          </a:p>
        </p:txBody>
      </p:sp>
    </p:spTree>
    <p:extLst>
      <p:ext uri="{BB962C8B-B14F-4D97-AF65-F5344CB8AC3E}">
        <p14:creationId xmlns:p14="http://schemas.microsoft.com/office/powerpoint/2010/main" val="703908593"/>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 id="2147483864" r:id="rId12"/>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wm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wmf"/><Relationship Id="rId5" Type="http://schemas.openxmlformats.org/officeDocument/2006/relationships/image" Target="../media/image4.wmf"/><Relationship Id="rId4" Type="http://schemas.openxmlformats.org/officeDocument/2006/relationships/image" Target="../media/image3.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wm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wmf"/><Relationship Id="rId5" Type="http://schemas.openxmlformats.org/officeDocument/2006/relationships/image" Target="../media/image4.wmf"/><Relationship Id="rId4" Type="http://schemas.openxmlformats.org/officeDocument/2006/relationships/image" Target="../media/image3.wmf"/></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16.jpeg"/><Relationship Id="rId11" Type="http://schemas.openxmlformats.org/officeDocument/2006/relationships/image" Target="../media/image21.jpeg"/><Relationship Id="rId5" Type="http://schemas.openxmlformats.org/officeDocument/2006/relationships/image" Target="../media/image15.jpeg"/><Relationship Id="rId10" Type="http://schemas.openxmlformats.org/officeDocument/2006/relationships/image" Target="../media/image20.jpeg"/><Relationship Id="rId4" Type="http://schemas.openxmlformats.org/officeDocument/2006/relationships/image" Target="../media/image14.jpeg"/><Relationship Id="rId9"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jpe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30.jpe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9.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9.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37.png"/><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6.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7.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39.jpeg"/><Relationship Id="rId7" Type="http://schemas.openxmlformats.org/officeDocument/2006/relationships/image" Target="../media/image43.jpeg"/><Relationship Id="rId2" Type="http://schemas.openxmlformats.org/officeDocument/2006/relationships/image" Target="../media/image38.jpeg"/><Relationship Id="rId1" Type="http://schemas.openxmlformats.org/officeDocument/2006/relationships/slideLayout" Target="../slideLayouts/slideLayout7.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37.xml"/></Relationships>
</file>

<file path=ppt/slides/_rels/slide4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2.xml"/><Relationship Id="rId4" Type="http://schemas.openxmlformats.org/officeDocument/2006/relationships/image" Target="../media/image58.jpe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18.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4.xml"/><Relationship Id="rId4" Type="http://schemas.openxmlformats.org/officeDocument/2006/relationships/image" Target="../media/image69.jpeg"/></Relationships>
</file>

<file path=ppt/slides/_rels/slide5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79.png"/><Relationship Id="rId3" Type="http://schemas.openxmlformats.org/officeDocument/2006/relationships/image" Target="../media/image73.jpeg"/><Relationship Id="rId7" Type="http://schemas.openxmlformats.org/officeDocument/2006/relationships/image" Target="../media/image77.png"/><Relationship Id="rId12" Type="http://schemas.openxmlformats.org/officeDocument/2006/relationships/image" Target="../media/image78.gi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76.gif"/><Relationship Id="rId11" Type="http://schemas.openxmlformats.org/officeDocument/2006/relationships/image" Target="../media/image72.wmf"/><Relationship Id="rId5" Type="http://schemas.openxmlformats.org/officeDocument/2006/relationships/image" Target="../media/image75.gif"/><Relationship Id="rId10" Type="http://schemas.openxmlformats.org/officeDocument/2006/relationships/oleObject" Target="../embeddings/oleObject2.bin"/><Relationship Id="rId4" Type="http://schemas.openxmlformats.org/officeDocument/2006/relationships/image" Target="../media/image74.gif"/><Relationship Id="rId9" Type="http://schemas.openxmlformats.org/officeDocument/2006/relationships/image" Target="../media/image71.wmf"/></Relationships>
</file>

<file path=ppt/slides/_rels/slide59.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6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2" Type="http://schemas.openxmlformats.org/officeDocument/2006/relationships/slide" Target="slide30.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diagramLayout" Target="../diagrams/layout9.xml"/><Relationship Id="rId7" Type="http://schemas.openxmlformats.org/officeDocument/2006/relationships/image" Target="../media/image84.png"/><Relationship Id="rId2" Type="http://schemas.openxmlformats.org/officeDocument/2006/relationships/diagramData" Target="../diagrams/data9.xml"/><Relationship Id="rId1" Type="http://schemas.openxmlformats.org/officeDocument/2006/relationships/slideLayout" Target="../slideLayouts/slideLayout6.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6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7.xml"/><Relationship Id="rId6" Type="http://schemas.openxmlformats.org/officeDocument/2006/relationships/image" Target="../media/image93.jpeg"/><Relationship Id="rId5" Type="http://schemas.openxmlformats.org/officeDocument/2006/relationships/image" Target="../media/image92.jpeg"/><Relationship Id="rId4" Type="http://schemas.openxmlformats.org/officeDocument/2006/relationships/image" Target="../media/image91.jpeg"/></Relationships>
</file>

<file path=ppt/slides/_rels/slide68.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98.jpeg"/><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18.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slide" Target="slide46.xml"/><Relationship Id="rId1" Type="http://schemas.openxmlformats.org/officeDocument/2006/relationships/slideLayout" Target="../slideLayouts/slideLayout2.xml"/><Relationship Id="rId4" Type="http://schemas.openxmlformats.org/officeDocument/2006/relationships/image" Target="../media/image100.jpeg"/></Relationships>
</file>

<file path=ppt/slides/_rels/slide77.xml.rels><?xml version="1.0" encoding="UTF-8" standalone="yes"?>
<Relationships xmlns="http://schemas.openxmlformats.org/package/2006/relationships"><Relationship Id="rId8" Type="http://schemas.openxmlformats.org/officeDocument/2006/relationships/image" Target="../media/image105.jpeg"/><Relationship Id="rId3" Type="http://schemas.openxmlformats.org/officeDocument/2006/relationships/image" Target="../media/image101.png"/><Relationship Id="rId7" Type="http://schemas.openxmlformats.org/officeDocument/2006/relationships/image" Target="../media/image104.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3.jpeg"/><Relationship Id="rId5" Type="http://schemas.openxmlformats.org/officeDocument/2006/relationships/hyperlink" Target="http://images.google.com.vn/imgres?imgurl=http://www.econ.duke.edu/Economists/Gifs/Ricardo.gif&amp;imgrefurl=http://www.econ.duke.edu/Economists/&amp;h=372&amp;w=323&amp;sz=47&amp;hl=vi&amp;start=1&amp;tbnid=IVKW2A20wod7uM:&amp;tbnh=122&amp;tbnw=106&amp;prev=/images?q=David+Ricardo&amp;svnum=10&amp;hl=vi&amp;lr=&amp;sa=G" TargetMode="External"/><Relationship Id="rId10" Type="http://schemas.openxmlformats.org/officeDocument/2006/relationships/image" Target="../media/image107.jpeg"/><Relationship Id="rId4" Type="http://schemas.openxmlformats.org/officeDocument/2006/relationships/image" Target="../media/image102.jpeg"/><Relationship Id="rId9" Type="http://schemas.openxmlformats.org/officeDocument/2006/relationships/image" Target="../media/image106.jpeg"/></Relationships>
</file>

<file path=ppt/slides/_rels/slide78.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9.jpeg"/></Relationships>
</file>

<file path=ppt/slides/_rels/slide79.xml.rels><?xml version="1.0" encoding="UTF-8" standalone="yes"?>
<Relationships xmlns="http://schemas.openxmlformats.org/package/2006/relationships"><Relationship Id="rId3" Type="http://schemas.openxmlformats.org/officeDocument/2006/relationships/image" Target="../media/image110.png"/><Relationship Id="rId7" Type="http://schemas.openxmlformats.org/officeDocument/2006/relationships/image" Target="../media/image114.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3.png"/><Relationship Id="rId5" Type="http://schemas.openxmlformats.org/officeDocument/2006/relationships/image" Target="../media/image112.jpeg"/><Relationship Id="rId4" Type="http://schemas.openxmlformats.org/officeDocument/2006/relationships/image" Target="../media/image111.jpeg"/></Relationships>
</file>

<file path=ppt/slides/_rels/slide80.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17.jpeg"/><Relationship Id="rId4" Type="http://schemas.openxmlformats.org/officeDocument/2006/relationships/image" Target="../media/image116.jpeg"/></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119.jp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120.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89.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slide" Target="slide91.xml"/><Relationship Id="rId2" Type="http://schemas.openxmlformats.org/officeDocument/2006/relationships/slide" Target="slide85.xml"/><Relationship Id="rId1" Type="http://schemas.openxmlformats.org/officeDocument/2006/relationships/slideLayout" Target="../slideLayouts/slideLayout2.xml"/><Relationship Id="rId4" Type="http://schemas.openxmlformats.org/officeDocument/2006/relationships/image" Target="../media/image123.png"/></Relationships>
</file>

<file path=ppt/slides/_rels/slide91.xml.rels><?xml version="1.0" encoding="UTF-8" standalone="yes"?>
<Relationships xmlns="http://schemas.openxmlformats.org/package/2006/relationships"><Relationship Id="rId2" Type="http://schemas.openxmlformats.org/officeDocument/2006/relationships/slide" Target="slide81.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slide" Target="slide81.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slide" Target="slide91.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25.png"/></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19.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97.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image" Target="../media/image126.png"/><Relationship Id="rId1" Type="http://schemas.openxmlformats.org/officeDocument/2006/relationships/slideLayout" Target="../slideLayouts/slideLayout2.xml"/><Relationship Id="rId5" Type="http://schemas.openxmlformats.org/officeDocument/2006/relationships/image" Target="../media/image129.png"/><Relationship Id="rId4" Type="http://schemas.openxmlformats.org/officeDocument/2006/relationships/image" Target="../media/image128.emf"/></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18.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00.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image" Target="../media/image130.jpeg"/><Relationship Id="rId1" Type="http://schemas.openxmlformats.org/officeDocument/2006/relationships/slideLayout" Target="../slideLayouts/slideLayout2.xml"/><Relationship Id="rId4" Type="http://schemas.openxmlformats.org/officeDocument/2006/relationships/image" Target="../media/image132.jpeg"/></Relationships>
</file>

<file path=ppt/slides/_rels/slide101.xml.rels><?xml version="1.0" encoding="UTF-8" standalone="yes"?>
<Relationships xmlns="http://schemas.openxmlformats.org/package/2006/relationships"><Relationship Id="rId2" Type="http://schemas.openxmlformats.org/officeDocument/2006/relationships/image" Target="../media/image133.png"/><Relationship Id="rId1" Type="http://schemas.openxmlformats.org/officeDocument/2006/relationships/slideLayout" Target="../slideLayouts/slideLayout14.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134.jpe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134.jpe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3528" y="188640"/>
            <a:ext cx="8424936" cy="707886"/>
          </a:xfrm>
          <a:prstGeom prst="rect">
            <a:avLst/>
          </a:prstGeom>
        </p:spPr>
        <p:txBody>
          <a:bodyPr wrap="square">
            <a:spAutoFit/>
          </a:bodyPr>
          <a:lstStyle/>
          <a:p>
            <a:pPr>
              <a:spcBef>
                <a:spcPts val="0"/>
              </a:spcBef>
              <a:spcAft>
                <a:spcPts val="0"/>
              </a:spcAft>
              <a:defRPr/>
            </a:pPr>
            <a:r>
              <a:rPr lang="en-US" altLang="en-US" sz="2000" b="1">
                <a:solidFill>
                  <a:srgbClr val="0000FF"/>
                </a:solidFill>
                <a:latin typeface="+mn-lt"/>
                <a:ea typeface="Calibri" pitchFamily="34" charset="0"/>
                <a:cs typeface="Times New Roman" pitchFamily="18" charset="0"/>
              </a:rPr>
              <a:t>TRƯỜNG </a:t>
            </a:r>
            <a:r>
              <a:rPr lang="en-US" altLang="en-US" sz="2000" b="1" smtClean="0">
                <a:solidFill>
                  <a:srgbClr val="0000FF"/>
                </a:solidFill>
                <a:latin typeface="+mn-lt"/>
                <a:ea typeface="Calibri" pitchFamily="34" charset="0"/>
                <a:cs typeface="Times New Roman" pitchFamily="18" charset="0"/>
              </a:rPr>
              <a:t>ĐH </a:t>
            </a:r>
            <a:r>
              <a:rPr lang="en-US" altLang="en-US" sz="2000" b="1">
                <a:solidFill>
                  <a:srgbClr val="0000FF"/>
                </a:solidFill>
                <a:latin typeface="+mn-lt"/>
                <a:ea typeface="Calibri" pitchFamily="34" charset="0"/>
                <a:cs typeface="Times New Roman" pitchFamily="18" charset="0"/>
              </a:rPr>
              <a:t>CÔNG NGHIỆP THỰC PHẨM TP.HỒ CHÍ </a:t>
            </a:r>
            <a:r>
              <a:rPr lang="en-US" altLang="en-US" sz="2000" b="1" smtClean="0">
                <a:solidFill>
                  <a:srgbClr val="0000FF"/>
                </a:solidFill>
                <a:latin typeface="+mn-lt"/>
                <a:ea typeface="Calibri" pitchFamily="34" charset="0"/>
                <a:cs typeface="Times New Roman" pitchFamily="18" charset="0"/>
              </a:rPr>
              <a:t>MINH</a:t>
            </a:r>
          </a:p>
          <a:p>
            <a:pPr algn="ctr">
              <a:spcBef>
                <a:spcPts val="0"/>
              </a:spcBef>
              <a:spcAft>
                <a:spcPts val="0"/>
              </a:spcAft>
              <a:defRPr/>
            </a:pPr>
            <a:r>
              <a:rPr lang="en-US" altLang="en-US" sz="2000" b="1" smtClean="0">
                <a:solidFill>
                  <a:srgbClr val="0000FF"/>
                </a:solidFill>
                <a:latin typeface="+mn-lt"/>
                <a:ea typeface="Calibri" pitchFamily="34" charset="0"/>
                <a:cs typeface="Times New Roman" pitchFamily="18" charset="0"/>
              </a:rPr>
              <a:t>KHOA CHÍNH TRỊ - LUẬT</a:t>
            </a:r>
            <a:endParaRPr lang="en-US" altLang="en-US" sz="2000" b="1">
              <a:solidFill>
                <a:srgbClr val="0000FF"/>
              </a:solidFill>
              <a:latin typeface="+mn-lt"/>
              <a:ea typeface="Calibri" pitchFamily="34" charset="0"/>
              <a:cs typeface="Times New Roman" pitchFamily="18" charset="0"/>
            </a:endParaRPr>
          </a:p>
        </p:txBody>
      </p:sp>
      <p:pic>
        <p:nvPicPr>
          <p:cNvPr id="8" name="Picture 22" descr="Káº¿t quáº£ hÃ¬nh áº£nh cho logo Äáº¡i há»c cÃ´ng nghiá»p thá»±c pháº©m"/>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7596336" y="188640"/>
            <a:ext cx="129614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2826761" y="1484784"/>
            <a:ext cx="2897367" cy="729430"/>
          </a:xfrm>
          <a:prstGeom prst="rect">
            <a:avLst/>
          </a:prstGeom>
        </p:spPr>
        <p:txBody>
          <a:bodyPr wrap="square">
            <a:spAutoFit/>
          </a:bodyPr>
          <a:lstStyle/>
          <a:p>
            <a:pPr algn="ctr">
              <a:lnSpc>
                <a:spcPct val="115000"/>
              </a:lnSpc>
              <a:spcBef>
                <a:spcPts val="300"/>
              </a:spcBef>
              <a:spcAft>
                <a:spcPts val="1000"/>
              </a:spcAft>
              <a:tabLst>
                <a:tab pos="269875" algn="l"/>
              </a:tabLst>
              <a:defRPr/>
            </a:pPr>
            <a:r>
              <a:rPr lang="en-US" altLang="en-US" sz="3600" b="1">
                <a:solidFill>
                  <a:srgbClr val="FF0000"/>
                </a:solidFill>
                <a:latin typeface="+mn-lt"/>
                <a:ea typeface="Calibri" pitchFamily="34" charset="0"/>
                <a:cs typeface="Times New Roman" pitchFamily="18" charset="0"/>
              </a:rPr>
              <a:t>BÀI GIẢNG</a:t>
            </a:r>
            <a:endParaRPr lang="en-US" altLang="en-US" sz="3600">
              <a:solidFill>
                <a:srgbClr val="FF0000"/>
              </a:solidFill>
              <a:latin typeface="+mn-lt"/>
              <a:ea typeface="Calibri" pitchFamily="34" charset="0"/>
              <a:cs typeface="Times New Roman" pitchFamily="18" charset="0"/>
            </a:endParaRPr>
          </a:p>
        </p:txBody>
      </p:sp>
      <p:sp>
        <p:nvSpPr>
          <p:cNvPr id="9" name="Rectangle 8"/>
          <p:cNvSpPr/>
          <p:nvPr/>
        </p:nvSpPr>
        <p:spPr>
          <a:xfrm>
            <a:off x="591908" y="2226096"/>
            <a:ext cx="8156556" cy="830997"/>
          </a:xfrm>
          <a:prstGeom prst="rect">
            <a:avLst/>
          </a:prstGeom>
        </p:spPr>
        <p:txBody>
          <a:bodyPr wrap="square">
            <a:spAutoFit/>
          </a:bodyPr>
          <a:lstStyle/>
          <a:p>
            <a:pPr algn="ctr" eaLnBrk="1" hangingPunct="1"/>
            <a:r>
              <a:rPr lang="en-US" altLang="en-US" sz="4800" b="1" smtClean="0">
                <a:solidFill>
                  <a:srgbClr val="660066"/>
                </a:solidFill>
                <a:latin typeface="Arial" pitchFamily="34" charset="0"/>
              </a:rPr>
              <a:t>TRIẾT HỌC MÁC – LÊ NIN</a:t>
            </a:r>
            <a:endParaRPr lang="en-US" altLang="en-US" sz="4800" b="1">
              <a:solidFill>
                <a:srgbClr val="660066"/>
              </a:solidFill>
              <a:latin typeface="Arial" pitchFamily="34" charset="0"/>
            </a:endParaRPr>
          </a:p>
        </p:txBody>
      </p:sp>
      <p:grpSp>
        <p:nvGrpSpPr>
          <p:cNvPr id="11" name="Group 11"/>
          <p:cNvGrpSpPr>
            <a:grpSpLocks/>
          </p:cNvGrpSpPr>
          <p:nvPr/>
        </p:nvGrpSpPr>
        <p:grpSpPr bwMode="auto">
          <a:xfrm>
            <a:off x="833438" y="3860800"/>
            <a:ext cx="2874962" cy="1933575"/>
            <a:chOff x="5225" y="9335"/>
            <a:chExt cx="2520" cy="1750"/>
          </a:xfrm>
        </p:grpSpPr>
        <p:sp>
          <p:nvSpPr>
            <p:cNvPr id="12"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endParaRPr lang="en-US" altLang="en-US"/>
            </a:p>
          </p:txBody>
        </p:sp>
        <p:pic>
          <p:nvPicPr>
            <p:cNvPr id="13" name="Picture 19" descr="cosmoS"/>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8" descr="BOOK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7" descr="BOOK1"/>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6" descr="QUILLPEN"/>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algn="r"/>
              <a:r>
                <a:rPr lang="vi-VN" altLang="en-US" sz="800" b="1">
                  <a:latin typeface="VNbangkok"/>
                  <a:cs typeface="Times New Roman" pitchFamily="18" charset="0"/>
                </a:rPr>
                <a:t> </a:t>
              </a:r>
              <a:endParaRPr lang="vi-VN" altLang="en-US"/>
            </a:p>
          </p:txBody>
        </p:sp>
        <p:sp>
          <p:nvSpPr>
            <p:cNvPr id="18"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endParaRPr lang="en-US" altLang="en-US"/>
            </a:p>
          </p:txBody>
        </p:sp>
        <p:sp>
          <p:nvSpPr>
            <p:cNvPr id="19"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3600" b="1" kern="10">
                  <a:solidFill>
                    <a:srgbClr val="FFFFFF"/>
                  </a:solidFill>
                  <a:latin typeface="VNbritannic"/>
                </a:rPr>
                <a:t>NÀM </a:t>
              </a:r>
            </a:p>
          </p:txBody>
        </p:sp>
        <p:sp>
          <p:nvSpPr>
            <p:cNvPr id="20"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endParaRPr lang="en-US" altLang="en-US"/>
            </a:p>
          </p:txBody>
        </p:sp>
      </p:grpSp>
      <p:sp>
        <p:nvSpPr>
          <p:cNvPr id="22" name="Rectangle 21"/>
          <p:cNvSpPr/>
          <p:nvPr/>
        </p:nvSpPr>
        <p:spPr>
          <a:xfrm>
            <a:off x="6139416" y="5400791"/>
            <a:ext cx="2609048" cy="1015663"/>
          </a:xfrm>
          <a:prstGeom prst="rect">
            <a:avLst/>
          </a:prstGeom>
        </p:spPr>
        <p:txBody>
          <a:bodyPr wrap="none">
            <a:spAutoFit/>
          </a:bodyPr>
          <a:lstStyle/>
          <a:p>
            <a:pPr algn="ctr">
              <a:spcBef>
                <a:spcPts val="0"/>
              </a:spcBef>
              <a:spcAft>
                <a:spcPts val="0"/>
              </a:spcAft>
              <a:tabLst>
                <a:tab pos="269875" algn="l"/>
              </a:tabLst>
              <a:defRPr/>
            </a:pPr>
            <a:r>
              <a:rPr lang="en-US" altLang="en-US" sz="3600" b="1" smtClean="0">
                <a:solidFill>
                  <a:srgbClr val="006600"/>
                </a:solidFill>
                <a:latin typeface="+mn-lt"/>
                <a:ea typeface="Calibri" pitchFamily="34" charset="0"/>
                <a:cs typeface="Times New Roman" pitchFamily="18" charset="0"/>
              </a:rPr>
              <a:t> </a:t>
            </a:r>
            <a:r>
              <a:rPr lang="en-US" altLang="en-US" sz="2400" b="1" smtClean="0">
                <a:solidFill>
                  <a:srgbClr val="006600"/>
                </a:solidFill>
                <a:latin typeface="+mn-lt"/>
                <a:ea typeface="Calibri" pitchFamily="34" charset="0"/>
                <a:cs typeface="Times New Roman" pitchFamily="18" charset="0"/>
              </a:rPr>
              <a:t>Giảng viên</a:t>
            </a:r>
          </a:p>
          <a:p>
            <a:pPr algn="ctr">
              <a:spcBef>
                <a:spcPts val="0"/>
              </a:spcBef>
              <a:spcAft>
                <a:spcPts val="0"/>
              </a:spcAft>
              <a:tabLst>
                <a:tab pos="269875" algn="l"/>
              </a:tabLst>
              <a:defRPr/>
            </a:pPr>
            <a:r>
              <a:rPr lang="en-US" altLang="en-US" sz="2400" b="1" smtClean="0">
                <a:solidFill>
                  <a:srgbClr val="006600"/>
                </a:solidFill>
                <a:latin typeface="+mn-lt"/>
                <a:ea typeface="Calibri" pitchFamily="34" charset="0"/>
                <a:cs typeface="Times New Roman" pitchFamily="18" charset="0"/>
              </a:rPr>
              <a:t>Hoàng Thị Trang</a:t>
            </a:r>
            <a:endParaRPr lang="en-US" altLang="en-US" sz="2400">
              <a:solidFill>
                <a:srgbClr val="006600"/>
              </a:solidFill>
              <a:latin typeface="+mn-lt"/>
              <a:ea typeface="Calibri" pitchFamily="34" charset="0"/>
              <a:cs typeface="Times New Roman" pitchFamily="18" charset="0"/>
            </a:endParaRPr>
          </a:p>
        </p:txBody>
      </p:sp>
    </p:spTree>
    <p:extLst>
      <p:ext uri="{BB962C8B-B14F-4D97-AF65-F5344CB8AC3E}">
        <p14:creationId xmlns:p14="http://schemas.microsoft.com/office/powerpoint/2010/main" val="2790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pPr>
              <a:defRPr/>
            </a:pPr>
            <a:r>
              <a:rPr lang="en-US" smtClean="0"/>
              <a:t>Company Logo</a:t>
            </a:r>
            <a:endParaRPr lang="en-US"/>
          </a:p>
        </p:txBody>
      </p:sp>
      <p:sp>
        <p:nvSpPr>
          <p:cNvPr id="3" name="Date Placeholder 2"/>
          <p:cNvSpPr>
            <a:spLocks noGrp="1"/>
          </p:cNvSpPr>
          <p:nvPr>
            <p:ph type="dt" sz="half" idx="12"/>
          </p:nvPr>
        </p:nvSpPr>
        <p:spPr/>
        <p:txBody>
          <a:bodyPr/>
          <a:lstStyle/>
          <a:p>
            <a:pPr>
              <a:defRPr/>
            </a:pPr>
            <a:r>
              <a:rPr lang="en-US" smtClean="0"/>
              <a:t>www.themegallery.com</a:t>
            </a:r>
            <a:endParaRPr lang="en-US"/>
          </a:p>
        </p:txBody>
      </p:sp>
      <p:sp>
        <p:nvSpPr>
          <p:cNvPr id="4" name="Rectangle 3"/>
          <p:cNvSpPr/>
          <p:nvPr/>
        </p:nvSpPr>
        <p:spPr>
          <a:xfrm>
            <a:off x="497705" y="332656"/>
            <a:ext cx="8208912" cy="584775"/>
          </a:xfrm>
          <a:prstGeom prst="rect">
            <a:avLst/>
          </a:prstGeom>
        </p:spPr>
        <p:txBody>
          <a:bodyPr wrap="square">
            <a:spAutoFit/>
          </a:bodyPr>
          <a:lstStyle/>
          <a:p>
            <a:pPr algn="ctr"/>
            <a:r>
              <a:rPr lang="en-US" altLang="en-US" sz="3200" b="1" smtClean="0">
                <a:solidFill>
                  <a:srgbClr val="CC0066"/>
                </a:solidFill>
                <a:latin typeface="Arial" pitchFamily="34" charset="0"/>
              </a:rPr>
              <a:t>CÁC MÔN LÝ LUẬN CHÍNH TRỊ</a:t>
            </a:r>
            <a:endParaRPr lang="en-US" sz="3200">
              <a:solidFill>
                <a:srgbClr val="CC0066"/>
              </a:solidFill>
            </a:endParaRPr>
          </a:p>
        </p:txBody>
      </p:sp>
      <p:grpSp>
        <p:nvGrpSpPr>
          <p:cNvPr id="5" name="Group 1"/>
          <p:cNvGrpSpPr>
            <a:grpSpLocks/>
          </p:cNvGrpSpPr>
          <p:nvPr/>
        </p:nvGrpSpPr>
        <p:grpSpPr bwMode="auto">
          <a:xfrm>
            <a:off x="497705" y="1196752"/>
            <a:ext cx="8208912" cy="1008112"/>
            <a:chOff x="755650" y="1989138"/>
            <a:chExt cx="7777163" cy="1441658"/>
          </a:xfrm>
        </p:grpSpPr>
        <p:sp>
          <p:nvSpPr>
            <p:cNvPr id="6" name="Freeform: Shape 9">
              <a:extLst/>
            </p:cNvPr>
            <p:cNvSpPr/>
            <p:nvPr/>
          </p:nvSpPr>
          <p:spPr bwMode="auto">
            <a:xfrm>
              <a:off x="755650" y="1989138"/>
              <a:ext cx="7777163" cy="1441658"/>
            </a:xfrm>
            <a:custGeom>
              <a:avLst/>
              <a:gdLst>
                <a:gd name="connsiteX0" fmla="*/ 0 w 7493738"/>
                <a:gd name="connsiteY0" fmla="*/ 0 h 2022371"/>
                <a:gd name="connsiteX1" fmla="*/ 7493738 w 7493738"/>
                <a:gd name="connsiteY1" fmla="*/ 0 h 2022371"/>
                <a:gd name="connsiteX2" fmla="*/ 7493738 w 7493738"/>
                <a:gd name="connsiteY2" fmla="*/ 2022371 h 2022371"/>
                <a:gd name="connsiteX3" fmla="*/ 0 w 7493738"/>
                <a:gd name="connsiteY3" fmla="*/ 2022371 h 2022371"/>
                <a:gd name="connsiteX4" fmla="*/ 0 w 7493738"/>
                <a:gd name="connsiteY4" fmla="*/ 0 h 202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93738" h="2022371">
                  <a:moveTo>
                    <a:pt x="0" y="0"/>
                  </a:moveTo>
                  <a:lnTo>
                    <a:pt x="7493738" y="0"/>
                  </a:lnTo>
                  <a:lnTo>
                    <a:pt x="7493738" y="2022371"/>
                  </a:lnTo>
                  <a:lnTo>
                    <a:pt x="0" y="20223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14300" tIns="114300" rIns="114300" bIns="114300" spcCol="1270"/>
            <a:lstStyle/>
            <a:p>
              <a:pPr defTabSz="1333500" eaLnBrk="1" fontAlgn="auto" hangingPunct="1">
                <a:lnSpc>
                  <a:spcPct val="90000"/>
                </a:lnSpc>
                <a:spcAft>
                  <a:spcPct val="35000"/>
                </a:spcAft>
                <a:defRPr/>
              </a:pPr>
              <a:r>
                <a:rPr lang="en-US" sz="3200" b="1" dirty="0">
                  <a:solidFill>
                    <a:srgbClr val="006600"/>
                  </a:solidFill>
                  <a:ea typeface="Tahoma" pitchFamily="34" charset="0"/>
                  <a:cs typeface="Times New Roman" pitchFamily="18" charset="0"/>
                </a:rPr>
                <a:t>1</a:t>
              </a:r>
              <a:r>
                <a:rPr lang="en-US" sz="3200" b="1">
                  <a:solidFill>
                    <a:srgbClr val="006600"/>
                  </a:solidFill>
                  <a:ea typeface="Tahoma" pitchFamily="34" charset="0"/>
                  <a:cs typeface="Times New Roman" pitchFamily="18" charset="0"/>
                </a:rPr>
                <a:t>. </a:t>
              </a:r>
              <a:r>
                <a:rPr lang="en-US" sz="3200" b="1" smtClean="0">
                  <a:solidFill>
                    <a:srgbClr val="006600"/>
                  </a:solidFill>
                  <a:ea typeface="Tahoma" pitchFamily="34" charset="0"/>
                  <a:cs typeface="Times New Roman" pitchFamily="18" charset="0"/>
                </a:rPr>
                <a:t>Triết học Mác - Lênin</a:t>
              </a:r>
              <a:endParaRPr lang="en-US" sz="3200" b="1" dirty="0">
                <a:solidFill>
                  <a:srgbClr val="006600"/>
                </a:solidFill>
              </a:endParaRPr>
            </a:p>
          </p:txBody>
        </p:sp>
        <p:sp>
          <p:nvSpPr>
            <p:cNvPr id="7" name="Straight Connector 6">
              <a:extLst/>
            </p:cNvPr>
            <p:cNvSpPr/>
            <p:nvPr/>
          </p:nvSpPr>
          <p:spPr bwMode="auto">
            <a:xfrm>
              <a:off x="755650" y="2919412"/>
              <a:ext cx="7388460"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grpSp>
        <p:nvGrpSpPr>
          <p:cNvPr id="8" name="Group 1"/>
          <p:cNvGrpSpPr>
            <a:grpSpLocks/>
          </p:cNvGrpSpPr>
          <p:nvPr/>
        </p:nvGrpSpPr>
        <p:grpSpPr bwMode="auto">
          <a:xfrm>
            <a:off x="497705" y="2204864"/>
            <a:ext cx="8208912" cy="1008112"/>
            <a:chOff x="755650" y="1989138"/>
            <a:chExt cx="7777163" cy="1441658"/>
          </a:xfrm>
        </p:grpSpPr>
        <p:sp>
          <p:nvSpPr>
            <p:cNvPr id="9" name="Freeform: Shape 9">
              <a:extLst/>
            </p:cNvPr>
            <p:cNvSpPr/>
            <p:nvPr/>
          </p:nvSpPr>
          <p:spPr bwMode="auto">
            <a:xfrm>
              <a:off x="755650" y="1989138"/>
              <a:ext cx="7777163" cy="1441658"/>
            </a:xfrm>
            <a:custGeom>
              <a:avLst/>
              <a:gdLst>
                <a:gd name="connsiteX0" fmla="*/ 0 w 7493738"/>
                <a:gd name="connsiteY0" fmla="*/ 0 h 2022371"/>
                <a:gd name="connsiteX1" fmla="*/ 7493738 w 7493738"/>
                <a:gd name="connsiteY1" fmla="*/ 0 h 2022371"/>
                <a:gd name="connsiteX2" fmla="*/ 7493738 w 7493738"/>
                <a:gd name="connsiteY2" fmla="*/ 2022371 h 2022371"/>
                <a:gd name="connsiteX3" fmla="*/ 0 w 7493738"/>
                <a:gd name="connsiteY3" fmla="*/ 2022371 h 2022371"/>
                <a:gd name="connsiteX4" fmla="*/ 0 w 7493738"/>
                <a:gd name="connsiteY4" fmla="*/ 0 h 202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93738" h="2022371">
                  <a:moveTo>
                    <a:pt x="0" y="0"/>
                  </a:moveTo>
                  <a:lnTo>
                    <a:pt x="7493738" y="0"/>
                  </a:lnTo>
                  <a:lnTo>
                    <a:pt x="7493738" y="2022371"/>
                  </a:lnTo>
                  <a:lnTo>
                    <a:pt x="0" y="20223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14300" tIns="114300" rIns="114300" bIns="114300" spcCol="1270"/>
            <a:lstStyle/>
            <a:p>
              <a:pPr defTabSz="1333500" eaLnBrk="1" fontAlgn="auto" hangingPunct="1">
                <a:lnSpc>
                  <a:spcPct val="90000"/>
                </a:lnSpc>
                <a:spcAft>
                  <a:spcPct val="35000"/>
                </a:spcAft>
                <a:defRPr/>
              </a:pPr>
              <a:r>
                <a:rPr lang="en-US" sz="3200" b="1" dirty="0">
                  <a:solidFill>
                    <a:srgbClr val="FF0000"/>
                  </a:solidFill>
                  <a:ea typeface="Tahoma" pitchFamily="34" charset="0"/>
                  <a:cs typeface="Times New Roman" pitchFamily="18" charset="0"/>
                </a:rPr>
                <a:t>2</a:t>
              </a:r>
              <a:r>
                <a:rPr lang="en-US" sz="3200" b="1" smtClean="0">
                  <a:solidFill>
                    <a:srgbClr val="FF0000"/>
                  </a:solidFill>
                  <a:ea typeface="Tahoma" pitchFamily="34" charset="0"/>
                  <a:cs typeface="Times New Roman" pitchFamily="18" charset="0"/>
                </a:rPr>
                <a:t>. Kinh tế Chính trị Mác - Lênin</a:t>
              </a:r>
              <a:endParaRPr lang="en-US" sz="3200" b="1" dirty="0">
                <a:solidFill>
                  <a:srgbClr val="FF0000"/>
                </a:solidFill>
              </a:endParaRPr>
            </a:p>
          </p:txBody>
        </p:sp>
        <p:sp>
          <p:nvSpPr>
            <p:cNvPr id="10" name="Straight Connector 9">
              <a:extLst/>
            </p:cNvPr>
            <p:cNvSpPr/>
            <p:nvPr/>
          </p:nvSpPr>
          <p:spPr bwMode="auto">
            <a:xfrm>
              <a:off x="755650" y="2919412"/>
              <a:ext cx="7388460"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grpSp>
        <p:nvGrpSpPr>
          <p:cNvPr id="11" name="Group 1"/>
          <p:cNvGrpSpPr>
            <a:grpSpLocks/>
          </p:cNvGrpSpPr>
          <p:nvPr/>
        </p:nvGrpSpPr>
        <p:grpSpPr bwMode="auto">
          <a:xfrm>
            <a:off x="497705" y="3212976"/>
            <a:ext cx="8208912" cy="1008112"/>
            <a:chOff x="755650" y="1989138"/>
            <a:chExt cx="7777163" cy="1441658"/>
          </a:xfrm>
        </p:grpSpPr>
        <p:sp>
          <p:nvSpPr>
            <p:cNvPr id="12" name="Freeform: Shape 9">
              <a:extLst/>
            </p:cNvPr>
            <p:cNvSpPr/>
            <p:nvPr/>
          </p:nvSpPr>
          <p:spPr bwMode="auto">
            <a:xfrm>
              <a:off x="755650" y="1989138"/>
              <a:ext cx="7777163" cy="1441658"/>
            </a:xfrm>
            <a:custGeom>
              <a:avLst/>
              <a:gdLst>
                <a:gd name="connsiteX0" fmla="*/ 0 w 7493738"/>
                <a:gd name="connsiteY0" fmla="*/ 0 h 2022371"/>
                <a:gd name="connsiteX1" fmla="*/ 7493738 w 7493738"/>
                <a:gd name="connsiteY1" fmla="*/ 0 h 2022371"/>
                <a:gd name="connsiteX2" fmla="*/ 7493738 w 7493738"/>
                <a:gd name="connsiteY2" fmla="*/ 2022371 h 2022371"/>
                <a:gd name="connsiteX3" fmla="*/ 0 w 7493738"/>
                <a:gd name="connsiteY3" fmla="*/ 2022371 h 2022371"/>
                <a:gd name="connsiteX4" fmla="*/ 0 w 7493738"/>
                <a:gd name="connsiteY4" fmla="*/ 0 h 202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93738" h="2022371">
                  <a:moveTo>
                    <a:pt x="0" y="0"/>
                  </a:moveTo>
                  <a:lnTo>
                    <a:pt x="7493738" y="0"/>
                  </a:lnTo>
                  <a:lnTo>
                    <a:pt x="7493738" y="2022371"/>
                  </a:lnTo>
                  <a:lnTo>
                    <a:pt x="0" y="20223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14300" tIns="114300" rIns="114300" bIns="114300" spcCol="1270"/>
            <a:lstStyle/>
            <a:p>
              <a:pPr defTabSz="1333500" eaLnBrk="1" fontAlgn="auto" hangingPunct="1">
                <a:lnSpc>
                  <a:spcPct val="90000"/>
                </a:lnSpc>
                <a:spcAft>
                  <a:spcPct val="35000"/>
                </a:spcAft>
                <a:defRPr/>
              </a:pPr>
              <a:r>
                <a:rPr lang="en-US" sz="3200" b="1" dirty="0">
                  <a:solidFill>
                    <a:srgbClr val="996600"/>
                  </a:solidFill>
                  <a:ea typeface="Tahoma" pitchFamily="34" charset="0"/>
                  <a:cs typeface="Times New Roman" pitchFamily="18" charset="0"/>
                </a:rPr>
                <a:t>3</a:t>
              </a:r>
              <a:r>
                <a:rPr lang="en-US" sz="3200" b="1" smtClean="0">
                  <a:solidFill>
                    <a:srgbClr val="996600"/>
                  </a:solidFill>
                  <a:ea typeface="Tahoma" pitchFamily="34" charset="0"/>
                  <a:cs typeface="Times New Roman" pitchFamily="18" charset="0"/>
                </a:rPr>
                <a:t>. Chủ nghĩa xã hội khoa học</a:t>
              </a:r>
              <a:endParaRPr lang="en-US" sz="3200" b="1" dirty="0">
                <a:solidFill>
                  <a:srgbClr val="996600"/>
                </a:solidFill>
              </a:endParaRPr>
            </a:p>
          </p:txBody>
        </p:sp>
        <p:sp>
          <p:nvSpPr>
            <p:cNvPr id="13" name="Straight Connector 12">
              <a:extLst/>
            </p:cNvPr>
            <p:cNvSpPr/>
            <p:nvPr/>
          </p:nvSpPr>
          <p:spPr bwMode="auto">
            <a:xfrm>
              <a:off x="755650" y="2919412"/>
              <a:ext cx="7388460"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grpSp>
        <p:nvGrpSpPr>
          <p:cNvPr id="14" name="Group 1"/>
          <p:cNvGrpSpPr>
            <a:grpSpLocks/>
          </p:cNvGrpSpPr>
          <p:nvPr/>
        </p:nvGrpSpPr>
        <p:grpSpPr bwMode="auto">
          <a:xfrm>
            <a:off x="500373" y="4221088"/>
            <a:ext cx="8208912" cy="1008112"/>
            <a:chOff x="755650" y="1989138"/>
            <a:chExt cx="7777163" cy="1441658"/>
          </a:xfrm>
        </p:grpSpPr>
        <p:sp>
          <p:nvSpPr>
            <p:cNvPr id="15" name="Freeform: Shape 9">
              <a:extLst/>
            </p:cNvPr>
            <p:cNvSpPr/>
            <p:nvPr/>
          </p:nvSpPr>
          <p:spPr bwMode="auto">
            <a:xfrm>
              <a:off x="755650" y="1989138"/>
              <a:ext cx="7777163" cy="1441658"/>
            </a:xfrm>
            <a:custGeom>
              <a:avLst/>
              <a:gdLst>
                <a:gd name="connsiteX0" fmla="*/ 0 w 7493738"/>
                <a:gd name="connsiteY0" fmla="*/ 0 h 2022371"/>
                <a:gd name="connsiteX1" fmla="*/ 7493738 w 7493738"/>
                <a:gd name="connsiteY1" fmla="*/ 0 h 2022371"/>
                <a:gd name="connsiteX2" fmla="*/ 7493738 w 7493738"/>
                <a:gd name="connsiteY2" fmla="*/ 2022371 h 2022371"/>
                <a:gd name="connsiteX3" fmla="*/ 0 w 7493738"/>
                <a:gd name="connsiteY3" fmla="*/ 2022371 h 2022371"/>
                <a:gd name="connsiteX4" fmla="*/ 0 w 7493738"/>
                <a:gd name="connsiteY4" fmla="*/ 0 h 202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93738" h="2022371">
                  <a:moveTo>
                    <a:pt x="0" y="0"/>
                  </a:moveTo>
                  <a:lnTo>
                    <a:pt x="7493738" y="0"/>
                  </a:lnTo>
                  <a:lnTo>
                    <a:pt x="7493738" y="2022371"/>
                  </a:lnTo>
                  <a:lnTo>
                    <a:pt x="0" y="20223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14300" tIns="114300" rIns="114300" bIns="114300" spcCol="1270"/>
            <a:lstStyle/>
            <a:p>
              <a:pPr defTabSz="1333500" eaLnBrk="1" fontAlgn="auto" hangingPunct="1">
                <a:lnSpc>
                  <a:spcPct val="90000"/>
                </a:lnSpc>
                <a:spcAft>
                  <a:spcPct val="35000"/>
                </a:spcAft>
                <a:defRPr/>
              </a:pPr>
              <a:r>
                <a:rPr lang="en-US" sz="3200" b="1" dirty="0">
                  <a:solidFill>
                    <a:srgbClr val="000099"/>
                  </a:solidFill>
                  <a:ea typeface="Tahoma" pitchFamily="34" charset="0"/>
                  <a:cs typeface="Times New Roman" pitchFamily="18" charset="0"/>
                </a:rPr>
                <a:t>4</a:t>
              </a:r>
              <a:r>
                <a:rPr lang="en-US" sz="3200" b="1" smtClean="0">
                  <a:solidFill>
                    <a:srgbClr val="000099"/>
                  </a:solidFill>
                  <a:ea typeface="Tahoma" pitchFamily="34" charset="0"/>
                  <a:cs typeface="Times New Roman" pitchFamily="18" charset="0"/>
                </a:rPr>
                <a:t>. Tư tưởng Hồ Chí Minh</a:t>
              </a:r>
              <a:endParaRPr lang="en-US" sz="3200" b="1" dirty="0">
                <a:solidFill>
                  <a:srgbClr val="000099"/>
                </a:solidFill>
              </a:endParaRPr>
            </a:p>
          </p:txBody>
        </p:sp>
        <p:sp>
          <p:nvSpPr>
            <p:cNvPr id="16" name="Straight Connector 15">
              <a:extLst/>
            </p:cNvPr>
            <p:cNvSpPr/>
            <p:nvPr/>
          </p:nvSpPr>
          <p:spPr bwMode="auto">
            <a:xfrm>
              <a:off x="755650" y="2919412"/>
              <a:ext cx="7388460"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grpSp>
        <p:nvGrpSpPr>
          <p:cNvPr id="17" name="Group 1"/>
          <p:cNvGrpSpPr>
            <a:grpSpLocks/>
          </p:cNvGrpSpPr>
          <p:nvPr/>
        </p:nvGrpSpPr>
        <p:grpSpPr bwMode="auto">
          <a:xfrm>
            <a:off x="497705" y="5373216"/>
            <a:ext cx="8211580" cy="1008112"/>
            <a:chOff x="755650" y="1989138"/>
            <a:chExt cx="7777163" cy="1441658"/>
          </a:xfrm>
        </p:grpSpPr>
        <p:sp>
          <p:nvSpPr>
            <p:cNvPr id="18" name="Freeform: Shape 9">
              <a:extLst/>
            </p:cNvPr>
            <p:cNvSpPr/>
            <p:nvPr/>
          </p:nvSpPr>
          <p:spPr bwMode="auto">
            <a:xfrm>
              <a:off x="755650" y="1989138"/>
              <a:ext cx="7777163" cy="1441658"/>
            </a:xfrm>
            <a:custGeom>
              <a:avLst/>
              <a:gdLst>
                <a:gd name="connsiteX0" fmla="*/ 0 w 7493738"/>
                <a:gd name="connsiteY0" fmla="*/ 0 h 2022371"/>
                <a:gd name="connsiteX1" fmla="*/ 7493738 w 7493738"/>
                <a:gd name="connsiteY1" fmla="*/ 0 h 2022371"/>
                <a:gd name="connsiteX2" fmla="*/ 7493738 w 7493738"/>
                <a:gd name="connsiteY2" fmla="*/ 2022371 h 2022371"/>
                <a:gd name="connsiteX3" fmla="*/ 0 w 7493738"/>
                <a:gd name="connsiteY3" fmla="*/ 2022371 h 2022371"/>
                <a:gd name="connsiteX4" fmla="*/ 0 w 7493738"/>
                <a:gd name="connsiteY4" fmla="*/ 0 h 202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93738" h="2022371">
                  <a:moveTo>
                    <a:pt x="0" y="0"/>
                  </a:moveTo>
                  <a:lnTo>
                    <a:pt x="7493738" y="0"/>
                  </a:lnTo>
                  <a:lnTo>
                    <a:pt x="7493738" y="2022371"/>
                  </a:lnTo>
                  <a:lnTo>
                    <a:pt x="0" y="20223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14300" tIns="114300" rIns="114300" bIns="114300" spcCol="1270"/>
            <a:lstStyle/>
            <a:p>
              <a:pPr defTabSz="1333500" eaLnBrk="1" fontAlgn="auto" hangingPunct="1">
                <a:lnSpc>
                  <a:spcPct val="90000"/>
                </a:lnSpc>
                <a:spcAft>
                  <a:spcPct val="35000"/>
                </a:spcAft>
                <a:defRPr/>
              </a:pPr>
              <a:r>
                <a:rPr lang="en-US" sz="3200" b="1" dirty="0">
                  <a:solidFill>
                    <a:srgbClr val="660066"/>
                  </a:solidFill>
                  <a:ea typeface="Tahoma" pitchFamily="34" charset="0"/>
                  <a:cs typeface="Times New Roman" pitchFamily="18" charset="0"/>
                </a:rPr>
                <a:t>5</a:t>
              </a:r>
              <a:r>
                <a:rPr lang="en-US" sz="3200" b="1" smtClean="0">
                  <a:solidFill>
                    <a:srgbClr val="660066"/>
                  </a:solidFill>
                  <a:ea typeface="Tahoma" pitchFamily="34" charset="0"/>
                  <a:cs typeface="Times New Roman" pitchFamily="18" charset="0"/>
                </a:rPr>
                <a:t>. Lịch sử Đảng Cộng sản Việt Nam</a:t>
              </a:r>
              <a:endParaRPr lang="en-US" sz="3200" b="1" dirty="0">
                <a:solidFill>
                  <a:srgbClr val="660066"/>
                </a:solidFill>
              </a:endParaRPr>
            </a:p>
          </p:txBody>
        </p:sp>
        <p:sp>
          <p:nvSpPr>
            <p:cNvPr id="19" name="Straight Connector 18">
              <a:extLst/>
            </p:cNvPr>
            <p:cNvSpPr/>
            <p:nvPr/>
          </p:nvSpPr>
          <p:spPr bwMode="auto">
            <a:xfrm>
              <a:off x="755650" y="2919412"/>
              <a:ext cx="7388460"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spTree>
    <p:extLst>
      <p:ext uri="{BB962C8B-B14F-4D97-AF65-F5344CB8AC3E}">
        <p14:creationId xmlns:p14="http://schemas.microsoft.com/office/powerpoint/2010/main" val="29674410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a:xfrm>
            <a:off x="539750" y="1340768"/>
            <a:ext cx="7993063" cy="4464720"/>
          </a:xfrm>
          <a:prstGeom prst="cloudCallou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b="1" smtClean="0">
                <a:solidFill>
                  <a:schemeClr val="bg1"/>
                </a:solidFill>
                <a:cs typeface="Times New Roman" pitchFamily="18" charset="0"/>
              </a:rPr>
              <a:t>Tại sao phải học các môn Lý luận Chính trị?</a:t>
            </a:r>
            <a:endParaRPr lang="en-US" sz="3600" b="1" dirty="0">
              <a:solidFill>
                <a:schemeClr val="bg1"/>
              </a:solidFill>
              <a:cs typeface="Times New Roman" pitchFamily="18" charset="0"/>
            </a:endParaRPr>
          </a:p>
        </p:txBody>
      </p:sp>
    </p:spTree>
    <p:extLst>
      <p:ext uri="{BB962C8B-B14F-4D97-AF65-F5344CB8AC3E}">
        <p14:creationId xmlns:p14="http://schemas.microsoft.com/office/powerpoint/2010/main" val="6991795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3505994" y="1213218"/>
            <a:ext cx="2233612" cy="934670"/>
          </a:xfrm>
          <a:prstGeom prst="roundRect">
            <a:avLst/>
          </a:prstGeom>
          <a:solidFill>
            <a:srgbClr val="3333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Tahoma" pitchFamily="34" charset="0"/>
              </a:rPr>
              <a:t>Chủ</a:t>
            </a:r>
            <a:r>
              <a:rPr lang="en-US" sz="2400" b="1" dirty="0">
                <a:solidFill>
                  <a:schemeClr val="bg1"/>
                </a:solidFill>
                <a:latin typeface="Tahoma" pitchFamily="34" charset="0"/>
              </a:rPr>
              <a:t> </a:t>
            </a:r>
            <a:r>
              <a:rPr lang="en-US" sz="2400" b="1" dirty="0" err="1">
                <a:solidFill>
                  <a:schemeClr val="bg1"/>
                </a:solidFill>
                <a:latin typeface="Tahoma" pitchFamily="34" charset="0"/>
              </a:rPr>
              <a:t>nghĩa</a:t>
            </a:r>
            <a:r>
              <a:rPr lang="en-US" sz="2400" b="1" dirty="0">
                <a:solidFill>
                  <a:schemeClr val="bg1"/>
                </a:solidFill>
                <a:latin typeface="Tahoma" pitchFamily="34" charset="0"/>
              </a:rPr>
              <a:t> </a:t>
            </a:r>
          </a:p>
          <a:p>
            <a:pPr algn="ctr">
              <a:defRPr/>
            </a:pPr>
            <a:r>
              <a:rPr lang="en-US" sz="2400" b="1" dirty="0" err="1">
                <a:solidFill>
                  <a:schemeClr val="bg1"/>
                </a:solidFill>
                <a:latin typeface="Tahoma" pitchFamily="34" charset="0"/>
              </a:rPr>
              <a:t>Mác</a:t>
            </a:r>
            <a:r>
              <a:rPr lang="en-US" sz="2400" b="1" dirty="0">
                <a:solidFill>
                  <a:schemeClr val="bg1"/>
                </a:solidFill>
                <a:latin typeface="Tahoma" pitchFamily="34" charset="0"/>
              </a:rPr>
              <a:t> - </a:t>
            </a:r>
            <a:r>
              <a:rPr lang="en-US" sz="2400" b="1" dirty="0" err="1">
                <a:solidFill>
                  <a:schemeClr val="bg1"/>
                </a:solidFill>
                <a:latin typeface="Tahoma" pitchFamily="34" charset="0"/>
              </a:rPr>
              <a:t>Lênin</a:t>
            </a:r>
            <a:endParaRPr lang="en-US" sz="2400" b="1" dirty="0">
              <a:solidFill>
                <a:schemeClr val="bg1"/>
              </a:solidFill>
              <a:latin typeface="Tahoma" pitchFamily="34" charset="0"/>
            </a:endParaRPr>
          </a:p>
        </p:txBody>
      </p:sp>
      <p:sp>
        <p:nvSpPr>
          <p:cNvPr id="3" name="Rounded Rectangle 2"/>
          <p:cNvSpPr/>
          <p:nvPr/>
        </p:nvSpPr>
        <p:spPr>
          <a:xfrm>
            <a:off x="581025" y="2648134"/>
            <a:ext cx="2508250" cy="1068898"/>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err="1">
                <a:solidFill>
                  <a:srgbClr val="F8F8F8"/>
                </a:solidFill>
                <a:latin typeface="Tahoma" pitchFamily="34" charset="0"/>
              </a:rPr>
              <a:t>Triết</a:t>
            </a:r>
            <a:r>
              <a:rPr lang="en-US" sz="3200" b="1" dirty="0">
                <a:solidFill>
                  <a:srgbClr val="F8F8F8"/>
                </a:solidFill>
                <a:latin typeface="Tahoma" pitchFamily="34" charset="0"/>
              </a:rPr>
              <a:t> </a:t>
            </a:r>
            <a:r>
              <a:rPr lang="en-US" sz="3200" b="1" dirty="0" err="1">
                <a:solidFill>
                  <a:srgbClr val="F8F8F8"/>
                </a:solidFill>
                <a:latin typeface="Tahoma" pitchFamily="34" charset="0"/>
              </a:rPr>
              <a:t>học</a:t>
            </a:r>
            <a:endParaRPr lang="en-US" sz="3200" b="1" dirty="0">
              <a:solidFill>
                <a:srgbClr val="F8F8F8"/>
              </a:solidFill>
              <a:latin typeface="Tahoma" pitchFamily="34" charset="0"/>
            </a:endParaRPr>
          </a:p>
        </p:txBody>
      </p:sp>
      <p:sp>
        <p:nvSpPr>
          <p:cNvPr id="7" name="Rounded Rectangle 6"/>
          <p:cNvSpPr/>
          <p:nvPr/>
        </p:nvSpPr>
        <p:spPr>
          <a:xfrm>
            <a:off x="3416300" y="2648135"/>
            <a:ext cx="2498725" cy="1068898"/>
          </a:xfrm>
          <a:prstGeom prst="roundRect">
            <a:avLst/>
          </a:prstGeom>
          <a:solidFill>
            <a:srgbClr val="66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err="1">
                <a:solidFill>
                  <a:srgbClr val="F8F8F8"/>
                </a:solidFill>
                <a:latin typeface="Tahoma" pitchFamily="34" charset="0"/>
              </a:rPr>
              <a:t>Kinh</a:t>
            </a:r>
            <a:r>
              <a:rPr lang="en-US" sz="2800" b="1" dirty="0">
                <a:solidFill>
                  <a:srgbClr val="F8F8F8"/>
                </a:solidFill>
                <a:latin typeface="Tahoma" pitchFamily="34" charset="0"/>
              </a:rPr>
              <a:t> </a:t>
            </a:r>
            <a:r>
              <a:rPr lang="en-US" sz="2800" b="1" dirty="0" err="1">
                <a:solidFill>
                  <a:srgbClr val="F8F8F8"/>
                </a:solidFill>
                <a:latin typeface="Tahoma" pitchFamily="34" charset="0"/>
              </a:rPr>
              <a:t>tế</a:t>
            </a:r>
            <a:r>
              <a:rPr lang="en-US" sz="2800" b="1" dirty="0">
                <a:solidFill>
                  <a:srgbClr val="F8F8F8"/>
                </a:solidFill>
                <a:latin typeface="Tahoma" pitchFamily="34" charset="0"/>
              </a:rPr>
              <a:t> </a:t>
            </a:r>
            <a:r>
              <a:rPr lang="en-US" sz="2800" b="1" dirty="0" err="1">
                <a:solidFill>
                  <a:srgbClr val="F8F8F8"/>
                </a:solidFill>
                <a:latin typeface="Tahoma" pitchFamily="34" charset="0"/>
              </a:rPr>
              <a:t>chính</a:t>
            </a:r>
            <a:r>
              <a:rPr lang="en-US" sz="2800" b="1" dirty="0">
                <a:solidFill>
                  <a:srgbClr val="F8F8F8"/>
                </a:solidFill>
                <a:latin typeface="Tahoma" pitchFamily="34" charset="0"/>
              </a:rPr>
              <a:t> </a:t>
            </a:r>
            <a:r>
              <a:rPr lang="en-US" sz="2800" b="1" dirty="0" err="1">
                <a:solidFill>
                  <a:srgbClr val="F8F8F8"/>
                </a:solidFill>
                <a:latin typeface="Tahoma" pitchFamily="34" charset="0"/>
              </a:rPr>
              <a:t>trị</a:t>
            </a:r>
            <a:endParaRPr lang="en-US" sz="2800" b="1" dirty="0">
              <a:solidFill>
                <a:srgbClr val="F8F8F8"/>
              </a:solidFill>
              <a:latin typeface="Tahoma" pitchFamily="34" charset="0"/>
            </a:endParaRPr>
          </a:p>
        </p:txBody>
      </p:sp>
      <p:sp>
        <p:nvSpPr>
          <p:cNvPr id="9" name="Rounded Rectangle 8"/>
          <p:cNvSpPr/>
          <p:nvPr/>
        </p:nvSpPr>
        <p:spPr>
          <a:xfrm>
            <a:off x="6027004" y="2648136"/>
            <a:ext cx="2447925" cy="1068898"/>
          </a:xfrm>
          <a:prstGeom prst="roundRect">
            <a:avLst/>
          </a:prstGeom>
          <a:solidFill>
            <a:srgbClr val="00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a:solidFill>
                  <a:srgbClr val="F8F8F8"/>
                </a:solidFill>
                <a:latin typeface="Tahoma" pitchFamily="34" charset="0"/>
              </a:rPr>
              <a:t>CNXH </a:t>
            </a:r>
            <a:r>
              <a:rPr lang="en-US" sz="2400" b="1" dirty="0" err="1">
                <a:solidFill>
                  <a:srgbClr val="F8F8F8"/>
                </a:solidFill>
                <a:latin typeface="Tahoma" pitchFamily="34" charset="0"/>
              </a:rPr>
              <a:t>khoa</a:t>
            </a:r>
            <a:r>
              <a:rPr lang="en-US" sz="2400" b="1" dirty="0">
                <a:solidFill>
                  <a:srgbClr val="F8F8F8"/>
                </a:solidFill>
                <a:latin typeface="Tahoma" pitchFamily="34" charset="0"/>
              </a:rPr>
              <a:t> </a:t>
            </a:r>
            <a:r>
              <a:rPr lang="en-US" sz="2400" b="1" dirty="0" err="1">
                <a:solidFill>
                  <a:srgbClr val="F8F8F8"/>
                </a:solidFill>
                <a:latin typeface="Tahoma" pitchFamily="34" charset="0"/>
              </a:rPr>
              <a:t>học</a:t>
            </a:r>
            <a:endParaRPr lang="en-US" sz="2400" b="1" dirty="0">
              <a:solidFill>
                <a:srgbClr val="F8F8F8"/>
              </a:solidFill>
              <a:latin typeface="Tahoma" pitchFamily="34" charset="0"/>
            </a:endParaRPr>
          </a:p>
        </p:txBody>
      </p:sp>
      <p:cxnSp>
        <p:nvCxnSpPr>
          <p:cNvPr id="11" name="Straight Connector 10"/>
          <p:cNvCxnSpPr/>
          <p:nvPr/>
        </p:nvCxnSpPr>
        <p:spPr>
          <a:xfrm flipV="1">
            <a:off x="1835150" y="1680553"/>
            <a:ext cx="16637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3" name="Straight Connector 12"/>
          <p:cNvCxnSpPr/>
          <p:nvPr/>
        </p:nvCxnSpPr>
        <p:spPr>
          <a:xfrm>
            <a:off x="5746750" y="2066925"/>
            <a:ext cx="1533525"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5" name="Straight Arrow Connector 14"/>
          <p:cNvCxnSpPr/>
          <p:nvPr/>
        </p:nvCxnSpPr>
        <p:spPr>
          <a:xfrm>
            <a:off x="1835150" y="1678965"/>
            <a:ext cx="0" cy="969169"/>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19" name="Straight Arrow Connector 18"/>
          <p:cNvCxnSpPr/>
          <p:nvPr/>
        </p:nvCxnSpPr>
        <p:spPr>
          <a:xfrm>
            <a:off x="7280275" y="2066925"/>
            <a:ext cx="0" cy="581209"/>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2" name="Straight Arrow Connector 21"/>
          <p:cNvCxnSpPr/>
          <p:nvPr/>
        </p:nvCxnSpPr>
        <p:spPr>
          <a:xfrm>
            <a:off x="4572000" y="2163549"/>
            <a:ext cx="0" cy="48458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98304" name="Rectangle 98303"/>
          <p:cNvSpPr/>
          <p:nvPr/>
        </p:nvSpPr>
        <p:spPr>
          <a:xfrm>
            <a:off x="581025" y="4941168"/>
            <a:ext cx="7893904" cy="1200329"/>
          </a:xfrm>
          <a:prstGeom prst="rect">
            <a:avLst/>
          </a:prstGeom>
          <a:ln>
            <a:solidFill>
              <a:srgbClr val="FF3300"/>
            </a:solidFill>
          </a:ln>
        </p:spPr>
        <p:txBody>
          <a:bodyPr wrap="square">
            <a:spAutoFit/>
          </a:bodyPr>
          <a:lstStyle/>
          <a:p>
            <a:pPr algn="ctr"/>
            <a:r>
              <a:rPr lang="en-US" sz="2400" b="1">
                <a:solidFill>
                  <a:srgbClr val="FF0000"/>
                </a:solidFill>
              </a:rPr>
              <a:t>C</a:t>
            </a:r>
            <a:r>
              <a:rPr lang="en-US" sz="2400" b="1" smtClean="0">
                <a:solidFill>
                  <a:srgbClr val="FF0000"/>
                </a:solidFill>
              </a:rPr>
              <a:t>ung </a:t>
            </a:r>
            <a:r>
              <a:rPr lang="en-US" sz="2400" b="1">
                <a:solidFill>
                  <a:srgbClr val="FF0000"/>
                </a:solidFill>
              </a:rPr>
              <a:t>cấp</a:t>
            </a:r>
            <a:r>
              <a:rPr lang="en-US" sz="2400">
                <a:solidFill>
                  <a:srgbClr val="000099"/>
                </a:solidFill>
              </a:rPr>
              <a:t> cho chúng ta </a:t>
            </a:r>
            <a:r>
              <a:rPr lang="en-US" sz="2400" b="1">
                <a:solidFill>
                  <a:srgbClr val="FF0066"/>
                </a:solidFill>
              </a:rPr>
              <a:t>thế giới quan</a:t>
            </a:r>
            <a:r>
              <a:rPr lang="en-US" sz="2400">
                <a:solidFill>
                  <a:srgbClr val="000099"/>
                </a:solidFill>
              </a:rPr>
              <a:t>, </a:t>
            </a:r>
            <a:r>
              <a:rPr lang="en-US" sz="2400" b="1">
                <a:solidFill>
                  <a:srgbClr val="FF0066"/>
                </a:solidFill>
              </a:rPr>
              <a:t>nhân sinh quan </a:t>
            </a:r>
            <a:r>
              <a:rPr lang="en-US" sz="2400">
                <a:solidFill>
                  <a:srgbClr val="000099"/>
                </a:solidFill>
              </a:rPr>
              <a:t>và</a:t>
            </a:r>
            <a:r>
              <a:rPr lang="en-US" sz="2400" b="1">
                <a:solidFill>
                  <a:srgbClr val="660066"/>
                </a:solidFill>
              </a:rPr>
              <a:t> phương pháp luận </a:t>
            </a:r>
            <a:r>
              <a:rPr lang="en-US" sz="2400">
                <a:solidFill>
                  <a:srgbClr val="000099"/>
                </a:solidFill>
              </a:rPr>
              <a:t>chung nhất để </a:t>
            </a:r>
            <a:r>
              <a:rPr lang="en-US" sz="2400" b="1" u="sng">
                <a:solidFill>
                  <a:srgbClr val="C00000"/>
                </a:solidFill>
              </a:rPr>
              <a:t>tiếp cận</a:t>
            </a:r>
            <a:r>
              <a:rPr lang="en-US" sz="2400">
                <a:solidFill>
                  <a:srgbClr val="000099"/>
                </a:solidFill>
              </a:rPr>
              <a:t> các </a:t>
            </a:r>
            <a:r>
              <a:rPr lang="en-US" sz="2400" b="1">
                <a:solidFill>
                  <a:srgbClr val="996600"/>
                </a:solidFill>
              </a:rPr>
              <a:t>khoa học chuyên ngành</a:t>
            </a:r>
            <a:r>
              <a:rPr lang="en-US" sz="2400">
                <a:solidFill>
                  <a:srgbClr val="000099"/>
                </a:solidFill>
              </a:rPr>
              <a:t> được đào tạo.</a:t>
            </a:r>
          </a:p>
        </p:txBody>
      </p:sp>
      <p:cxnSp>
        <p:nvCxnSpPr>
          <p:cNvPr id="98307" name="Straight Connector 98306"/>
          <p:cNvCxnSpPr/>
          <p:nvPr/>
        </p:nvCxnSpPr>
        <p:spPr>
          <a:xfrm>
            <a:off x="581025" y="4077072"/>
            <a:ext cx="3414911" cy="0"/>
          </a:xfrm>
          <a:prstGeom prst="line">
            <a:avLst/>
          </a:prstGeom>
          <a:ln>
            <a:solidFill>
              <a:srgbClr val="FF3300"/>
            </a:solidFill>
          </a:ln>
        </p:spPr>
        <p:style>
          <a:lnRef idx="1">
            <a:schemeClr val="accent1"/>
          </a:lnRef>
          <a:fillRef idx="0">
            <a:schemeClr val="accent1"/>
          </a:fillRef>
          <a:effectRef idx="0">
            <a:schemeClr val="accent1"/>
          </a:effectRef>
          <a:fontRef idx="minor">
            <a:schemeClr val="tx1"/>
          </a:fontRef>
        </p:style>
      </p:cxnSp>
      <p:cxnSp>
        <p:nvCxnSpPr>
          <p:cNvPr id="98311" name="Straight Connector 98310"/>
          <p:cNvCxnSpPr/>
          <p:nvPr/>
        </p:nvCxnSpPr>
        <p:spPr>
          <a:xfrm>
            <a:off x="3995936" y="4077072"/>
            <a:ext cx="144016" cy="576064"/>
          </a:xfrm>
          <a:prstGeom prst="line">
            <a:avLst/>
          </a:prstGeom>
          <a:ln>
            <a:solidFill>
              <a:srgbClr val="FF3300"/>
            </a:solidFill>
          </a:ln>
        </p:spPr>
        <p:style>
          <a:lnRef idx="1">
            <a:schemeClr val="accent1"/>
          </a:lnRef>
          <a:fillRef idx="0">
            <a:schemeClr val="accent1"/>
          </a:fillRef>
          <a:effectRef idx="0">
            <a:schemeClr val="accent1"/>
          </a:effectRef>
          <a:fontRef idx="minor">
            <a:schemeClr val="tx1"/>
          </a:fontRef>
        </p:style>
      </p:cxnSp>
      <p:cxnSp>
        <p:nvCxnSpPr>
          <p:cNvPr id="98313" name="Straight Connector 98312"/>
          <p:cNvCxnSpPr/>
          <p:nvPr/>
        </p:nvCxnSpPr>
        <p:spPr>
          <a:xfrm flipV="1">
            <a:off x="4139952" y="4077072"/>
            <a:ext cx="216024" cy="576064"/>
          </a:xfrm>
          <a:prstGeom prst="line">
            <a:avLst/>
          </a:prstGeom>
          <a:ln>
            <a:solidFill>
              <a:srgbClr val="FF3300"/>
            </a:solidFill>
          </a:ln>
        </p:spPr>
        <p:style>
          <a:lnRef idx="1">
            <a:schemeClr val="accent1"/>
          </a:lnRef>
          <a:fillRef idx="0">
            <a:schemeClr val="accent1"/>
          </a:fillRef>
          <a:effectRef idx="0">
            <a:schemeClr val="accent1"/>
          </a:effectRef>
          <a:fontRef idx="minor">
            <a:schemeClr val="tx1"/>
          </a:fontRef>
        </p:style>
      </p:cxnSp>
      <p:cxnSp>
        <p:nvCxnSpPr>
          <p:cNvPr id="98316" name="Straight Connector 98315"/>
          <p:cNvCxnSpPr/>
          <p:nvPr/>
        </p:nvCxnSpPr>
        <p:spPr>
          <a:xfrm>
            <a:off x="4355976" y="4077072"/>
            <a:ext cx="4118953" cy="0"/>
          </a:xfrm>
          <a:prstGeom prst="line">
            <a:avLst/>
          </a:prstGeom>
          <a:ln>
            <a:solidFill>
              <a:srgbClr val="FF3300"/>
            </a:solidFill>
          </a:ln>
        </p:spPr>
        <p:style>
          <a:lnRef idx="1">
            <a:schemeClr val="accent1"/>
          </a:lnRef>
          <a:fillRef idx="0">
            <a:schemeClr val="accent1"/>
          </a:fillRef>
          <a:effectRef idx="0">
            <a:schemeClr val="accent1"/>
          </a:effectRef>
          <a:fontRef idx="minor">
            <a:schemeClr val="tx1"/>
          </a:fontRef>
        </p:style>
      </p:cxnSp>
      <p:pic>
        <p:nvPicPr>
          <p:cNvPr id="50" name="Picture 2" descr="Image result for chá»§ nghÄ©a mÃ¡c lÃªn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88640"/>
            <a:ext cx="1368152" cy="2168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196670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pPr>
              <a:defRPr/>
            </a:pPr>
            <a:r>
              <a:rPr lang="en-US" smtClean="0"/>
              <a:t>Company Logo</a:t>
            </a:r>
            <a:endParaRPr lang="en-US"/>
          </a:p>
        </p:txBody>
      </p:sp>
      <p:sp>
        <p:nvSpPr>
          <p:cNvPr id="3" name="Date Placeholder 2"/>
          <p:cNvSpPr>
            <a:spLocks noGrp="1"/>
          </p:cNvSpPr>
          <p:nvPr>
            <p:ph type="dt" sz="half" idx="12"/>
          </p:nvPr>
        </p:nvSpPr>
        <p:spPr/>
        <p:txBody>
          <a:bodyPr/>
          <a:lstStyle/>
          <a:p>
            <a:pPr>
              <a:defRPr/>
            </a:pPr>
            <a:r>
              <a:rPr lang="en-US" smtClean="0"/>
              <a:t>www.themegallery.com</a:t>
            </a:r>
            <a:endParaRPr lang="en-US"/>
          </a:p>
        </p:txBody>
      </p:sp>
      <p:pic>
        <p:nvPicPr>
          <p:cNvPr id="15362" name="Picture 2" descr="Image result for tÆ° tÆ°á»ng há» chÃ­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268760"/>
            <a:ext cx="3960440" cy="496855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699792" y="332656"/>
            <a:ext cx="4665060" cy="584775"/>
          </a:xfrm>
          <a:prstGeom prst="rect">
            <a:avLst/>
          </a:prstGeom>
        </p:spPr>
        <p:txBody>
          <a:bodyPr wrap="none">
            <a:spAutoFit/>
          </a:bodyPr>
          <a:lstStyle/>
          <a:p>
            <a:r>
              <a:rPr lang="en-US" sz="3200" b="1">
                <a:solidFill>
                  <a:srgbClr val="FF3300"/>
                </a:solidFill>
              </a:rPr>
              <a:t>Tư tưởng Hồ Chí Minh</a:t>
            </a:r>
            <a:r>
              <a:rPr lang="en-US" sz="3200">
                <a:solidFill>
                  <a:srgbClr val="FF3300"/>
                </a:solidFill>
              </a:rPr>
              <a:t> </a:t>
            </a:r>
            <a:endParaRPr lang="en-US" sz="3200">
              <a:solidFill>
                <a:srgbClr val="FF3300"/>
              </a:solidFill>
            </a:endParaRPr>
          </a:p>
        </p:txBody>
      </p:sp>
      <p:sp>
        <p:nvSpPr>
          <p:cNvPr id="6" name="Rectangle 5"/>
          <p:cNvSpPr/>
          <p:nvPr/>
        </p:nvSpPr>
        <p:spPr>
          <a:xfrm>
            <a:off x="4067944" y="1246276"/>
            <a:ext cx="4572000" cy="1569660"/>
          </a:xfrm>
          <a:prstGeom prst="rect">
            <a:avLst/>
          </a:prstGeom>
        </p:spPr>
        <p:txBody>
          <a:bodyPr>
            <a:spAutoFit/>
          </a:bodyPr>
          <a:lstStyle/>
          <a:p>
            <a:pPr marL="342900" indent="-342900" algn="just">
              <a:buFont typeface="Wingdings" panose="05000000000000000000" pitchFamily="2" charset="2"/>
              <a:buChar char="Ø"/>
            </a:pPr>
            <a:r>
              <a:rPr lang="en-US" sz="2400">
                <a:solidFill>
                  <a:srgbClr val="000099"/>
                </a:solidFill>
              </a:rPr>
              <a:t>C</a:t>
            </a:r>
            <a:r>
              <a:rPr lang="en-US" sz="2400" smtClean="0">
                <a:solidFill>
                  <a:srgbClr val="000099"/>
                </a:solidFill>
              </a:rPr>
              <a:t>ung cấp </a:t>
            </a:r>
            <a:r>
              <a:rPr lang="en-US" sz="2400">
                <a:solidFill>
                  <a:srgbClr val="000099"/>
                </a:solidFill>
              </a:rPr>
              <a:t>những hiểu biết có tính hệ thống về </a:t>
            </a:r>
            <a:r>
              <a:rPr lang="en-US" sz="2400" b="1">
                <a:solidFill>
                  <a:srgbClr val="C00000"/>
                </a:solidFill>
              </a:rPr>
              <a:t>tư tưởng</a:t>
            </a:r>
            <a:r>
              <a:rPr lang="en-US" sz="2400">
                <a:solidFill>
                  <a:srgbClr val="C00000"/>
                </a:solidFill>
              </a:rPr>
              <a:t>, </a:t>
            </a:r>
            <a:r>
              <a:rPr lang="en-US" sz="2400" b="1">
                <a:solidFill>
                  <a:srgbClr val="C00000"/>
                </a:solidFill>
              </a:rPr>
              <a:t>đạo đức, giá trị văn hóa </a:t>
            </a:r>
            <a:r>
              <a:rPr lang="en-US" sz="2400">
                <a:solidFill>
                  <a:srgbClr val="000099"/>
                </a:solidFill>
              </a:rPr>
              <a:t>của Chủ tịch Hồ </a:t>
            </a:r>
            <a:r>
              <a:rPr lang="en-US" sz="2400">
                <a:solidFill>
                  <a:srgbClr val="000099"/>
                </a:solidFill>
              </a:rPr>
              <a:t>Chí </a:t>
            </a:r>
            <a:r>
              <a:rPr lang="en-US" sz="2400" smtClean="0">
                <a:solidFill>
                  <a:srgbClr val="000099"/>
                </a:solidFill>
              </a:rPr>
              <a:t>Minh.</a:t>
            </a:r>
            <a:endParaRPr lang="en-US" sz="2400">
              <a:solidFill>
                <a:srgbClr val="000099"/>
              </a:solidFill>
            </a:endParaRPr>
          </a:p>
        </p:txBody>
      </p:sp>
      <p:sp>
        <p:nvSpPr>
          <p:cNvPr id="7" name="Rectangle 6"/>
          <p:cNvSpPr/>
          <p:nvPr/>
        </p:nvSpPr>
        <p:spPr>
          <a:xfrm>
            <a:off x="4067944" y="3291371"/>
            <a:ext cx="4572000" cy="1569660"/>
          </a:xfrm>
          <a:prstGeom prst="rect">
            <a:avLst/>
          </a:prstGeom>
        </p:spPr>
        <p:txBody>
          <a:bodyPr>
            <a:spAutoFit/>
          </a:bodyPr>
          <a:lstStyle/>
          <a:p>
            <a:pPr marL="342900" indent="-342900" algn="just">
              <a:buFont typeface="Wingdings" panose="05000000000000000000" pitchFamily="2" charset="2"/>
              <a:buChar char="Ø"/>
            </a:pPr>
            <a:r>
              <a:rPr lang="en-US" sz="2400">
                <a:solidFill>
                  <a:srgbClr val="000099"/>
                </a:solidFill>
              </a:rPr>
              <a:t>T</a:t>
            </a:r>
            <a:r>
              <a:rPr lang="en-US" sz="2400" smtClean="0">
                <a:solidFill>
                  <a:srgbClr val="000099"/>
                </a:solidFill>
              </a:rPr>
              <a:t>ạo </a:t>
            </a:r>
            <a:r>
              <a:rPr lang="en-US" sz="2400">
                <a:solidFill>
                  <a:srgbClr val="000099"/>
                </a:solidFill>
              </a:rPr>
              <a:t>lập những hiểu biết về </a:t>
            </a:r>
            <a:r>
              <a:rPr lang="en-US" sz="2400" b="1">
                <a:solidFill>
                  <a:srgbClr val="CC0066"/>
                </a:solidFill>
              </a:rPr>
              <a:t>nền tảng tư tưởng, kim chỉ nam hành động </a:t>
            </a:r>
            <a:r>
              <a:rPr lang="en-US" sz="2400">
                <a:solidFill>
                  <a:srgbClr val="000099"/>
                </a:solidFill>
              </a:rPr>
              <a:t>của Đảng và của cách mạng nước ta.</a:t>
            </a:r>
            <a:endParaRPr lang="en-US" sz="2400">
              <a:solidFill>
                <a:srgbClr val="000099"/>
              </a:solidFill>
            </a:endParaRPr>
          </a:p>
        </p:txBody>
      </p:sp>
      <p:sp>
        <p:nvSpPr>
          <p:cNvPr id="8" name="Rectangle 7"/>
          <p:cNvSpPr/>
          <p:nvPr/>
        </p:nvSpPr>
        <p:spPr>
          <a:xfrm>
            <a:off x="4072063" y="5229200"/>
            <a:ext cx="4572000" cy="1200329"/>
          </a:xfrm>
          <a:prstGeom prst="rect">
            <a:avLst/>
          </a:prstGeom>
        </p:spPr>
        <p:txBody>
          <a:bodyPr>
            <a:spAutoFit/>
          </a:bodyPr>
          <a:lstStyle/>
          <a:p>
            <a:pPr marL="342900" indent="-342900" algn="just">
              <a:buFont typeface="Wingdings" panose="05000000000000000000" pitchFamily="2" charset="2"/>
              <a:buChar char="Ø"/>
            </a:pPr>
            <a:r>
              <a:rPr lang="en-US" sz="2400">
                <a:solidFill>
                  <a:srgbClr val="000099"/>
                </a:solidFill>
              </a:rPr>
              <a:t>Góp phần </a:t>
            </a:r>
            <a:r>
              <a:rPr lang="en-US" sz="2400" b="1">
                <a:solidFill>
                  <a:srgbClr val="660066"/>
                </a:solidFill>
              </a:rPr>
              <a:t>xây dựng nền tảng đạo đức </a:t>
            </a:r>
            <a:r>
              <a:rPr lang="en-US" sz="2400">
                <a:solidFill>
                  <a:srgbClr val="000099"/>
                </a:solidFill>
              </a:rPr>
              <a:t>con </a:t>
            </a:r>
            <a:r>
              <a:rPr lang="en-US" sz="2400">
                <a:solidFill>
                  <a:srgbClr val="000099"/>
                </a:solidFill>
              </a:rPr>
              <a:t>người </a:t>
            </a:r>
            <a:r>
              <a:rPr lang="en-US" sz="2400" smtClean="0">
                <a:solidFill>
                  <a:srgbClr val="000099"/>
                </a:solidFill>
              </a:rPr>
              <a:t>mới.</a:t>
            </a:r>
            <a:endParaRPr lang="en-US" sz="2400">
              <a:solidFill>
                <a:srgbClr val="000099"/>
              </a:solidFill>
            </a:endParaRPr>
          </a:p>
        </p:txBody>
      </p:sp>
    </p:spTree>
    <p:extLst>
      <p:ext uri="{BB962C8B-B14F-4D97-AF65-F5344CB8AC3E}">
        <p14:creationId xmlns:p14="http://schemas.microsoft.com/office/powerpoint/2010/main" val="721996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pPr>
              <a:defRPr/>
            </a:pPr>
            <a:r>
              <a:rPr lang="en-US" smtClean="0"/>
              <a:t>Company Logo</a:t>
            </a:r>
            <a:endParaRPr lang="en-US"/>
          </a:p>
        </p:txBody>
      </p:sp>
      <p:sp>
        <p:nvSpPr>
          <p:cNvPr id="3" name="Date Placeholder 2"/>
          <p:cNvSpPr>
            <a:spLocks noGrp="1"/>
          </p:cNvSpPr>
          <p:nvPr>
            <p:ph type="dt" sz="half" idx="12"/>
          </p:nvPr>
        </p:nvSpPr>
        <p:spPr/>
        <p:txBody>
          <a:bodyPr/>
          <a:lstStyle/>
          <a:p>
            <a:pPr>
              <a:defRPr/>
            </a:pPr>
            <a:r>
              <a:rPr lang="en-US" smtClean="0"/>
              <a:t>www.themegallery.com</a:t>
            </a:r>
            <a:endParaRPr lang="en-US"/>
          </a:p>
        </p:txBody>
      </p:sp>
      <p:sp>
        <p:nvSpPr>
          <p:cNvPr id="4" name="Rectangle 3"/>
          <p:cNvSpPr/>
          <p:nvPr/>
        </p:nvSpPr>
        <p:spPr>
          <a:xfrm>
            <a:off x="539552" y="332655"/>
            <a:ext cx="8208912" cy="584775"/>
          </a:xfrm>
          <a:prstGeom prst="rect">
            <a:avLst/>
          </a:prstGeom>
        </p:spPr>
        <p:txBody>
          <a:bodyPr wrap="square">
            <a:spAutoFit/>
          </a:bodyPr>
          <a:lstStyle/>
          <a:p>
            <a:pPr algn="ctr"/>
            <a:r>
              <a:rPr lang="en-US" sz="3200" b="1" smtClean="0">
                <a:solidFill>
                  <a:srgbClr val="FF0000"/>
                </a:solidFill>
              </a:rPr>
              <a:t>Lịch sử Đảng </a:t>
            </a:r>
            <a:r>
              <a:rPr lang="en-US" sz="3200" b="1">
                <a:solidFill>
                  <a:srgbClr val="FF0000"/>
                </a:solidFill>
              </a:rPr>
              <a:t>Cộng sản Việt Nam</a:t>
            </a:r>
            <a:r>
              <a:rPr lang="en-US" sz="3200">
                <a:solidFill>
                  <a:srgbClr val="FF0000"/>
                </a:solidFill>
              </a:rPr>
              <a:t> </a:t>
            </a:r>
            <a:endParaRPr lang="en-US" sz="3200">
              <a:solidFill>
                <a:srgbClr val="FF0000"/>
              </a:solidFill>
            </a:endParaRPr>
          </a:p>
        </p:txBody>
      </p:sp>
      <p:pic>
        <p:nvPicPr>
          <p:cNvPr id="18434" name="Picture 2" descr="Image result for lá»ch sá»­ Äáº£ng cá»ng sáº£n viá»t nam"/>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0819" y="1412776"/>
            <a:ext cx="2672989" cy="496855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59832" y="1268760"/>
            <a:ext cx="5664369" cy="1200329"/>
          </a:xfrm>
          <a:prstGeom prst="rect">
            <a:avLst/>
          </a:prstGeom>
        </p:spPr>
        <p:txBody>
          <a:bodyPr wrap="square">
            <a:spAutoFit/>
          </a:bodyPr>
          <a:lstStyle/>
          <a:p>
            <a:pPr marL="342900" indent="-342900" algn="just">
              <a:buFont typeface="Wingdings" panose="05000000000000000000" pitchFamily="2" charset="2"/>
              <a:buChar char="§"/>
            </a:pPr>
            <a:r>
              <a:rPr lang="en-US" sz="2400">
                <a:solidFill>
                  <a:srgbClr val="000099"/>
                </a:solidFill>
              </a:rPr>
              <a:t>C</a:t>
            </a:r>
            <a:r>
              <a:rPr lang="en-US" sz="2400" smtClean="0">
                <a:solidFill>
                  <a:srgbClr val="000099"/>
                </a:solidFill>
              </a:rPr>
              <a:t>ung </a:t>
            </a:r>
            <a:r>
              <a:rPr lang="en-US" sz="2400">
                <a:solidFill>
                  <a:srgbClr val="000099"/>
                </a:solidFill>
              </a:rPr>
              <a:t>cấp </a:t>
            </a:r>
            <a:r>
              <a:rPr lang="en-US" sz="2400" smtClean="0">
                <a:solidFill>
                  <a:srgbClr val="000099"/>
                </a:solidFill>
              </a:rPr>
              <a:t>những </a:t>
            </a:r>
            <a:r>
              <a:rPr lang="en-US" sz="2400">
                <a:solidFill>
                  <a:srgbClr val="000099"/>
                </a:solidFill>
              </a:rPr>
              <a:t>nội dung cơ </a:t>
            </a:r>
            <a:r>
              <a:rPr lang="en-US" sz="2400">
                <a:solidFill>
                  <a:srgbClr val="000099"/>
                </a:solidFill>
              </a:rPr>
              <a:t>bản </a:t>
            </a:r>
            <a:r>
              <a:rPr lang="en-US" sz="2400" smtClean="0">
                <a:solidFill>
                  <a:srgbClr val="000099"/>
                </a:solidFill>
              </a:rPr>
              <a:t>về lịch sử của Đảng, về </a:t>
            </a:r>
            <a:r>
              <a:rPr lang="en-US" sz="2400">
                <a:solidFill>
                  <a:srgbClr val="000099"/>
                </a:solidFill>
              </a:rPr>
              <a:t>đường lối cách mạng </a:t>
            </a:r>
            <a:r>
              <a:rPr lang="en-US" sz="2400">
                <a:solidFill>
                  <a:srgbClr val="000099"/>
                </a:solidFill>
              </a:rPr>
              <a:t>của </a:t>
            </a:r>
            <a:r>
              <a:rPr lang="en-US" sz="2400" smtClean="0">
                <a:solidFill>
                  <a:srgbClr val="000099"/>
                </a:solidFill>
              </a:rPr>
              <a:t>Đảng.</a:t>
            </a:r>
            <a:endParaRPr lang="en-US" sz="2400">
              <a:solidFill>
                <a:srgbClr val="000099"/>
              </a:solidFill>
            </a:endParaRPr>
          </a:p>
        </p:txBody>
      </p:sp>
      <p:sp>
        <p:nvSpPr>
          <p:cNvPr id="6" name="Rectangle 5"/>
          <p:cNvSpPr/>
          <p:nvPr/>
        </p:nvSpPr>
        <p:spPr>
          <a:xfrm>
            <a:off x="3059832" y="2696723"/>
            <a:ext cx="5592361" cy="1200329"/>
          </a:xfrm>
          <a:prstGeom prst="rect">
            <a:avLst/>
          </a:prstGeom>
        </p:spPr>
        <p:txBody>
          <a:bodyPr wrap="square">
            <a:spAutoFit/>
          </a:bodyPr>
          <a:lstStyle/>
          <a:p>
            <a:pPr marL="342900" indent="-342900" algn="just">
              <a:buFont typeface="Wingdings" panose="05000000000000000000" pitchFamily="2" charset="2"/>
              <a:buChar char="§"/>
            </a:pPr>
            <a:r>
              <a:rPr lang="en-US" sz="2400">
                <a:solidFill>
                  <a:srgbClr val="FF0066"/>
                </a:solidFill>
              </a:rPr>
              <a:t>Xây dựng cho sinh viên niềm tin vào sự lãnh đạo của Đảng</a:t>
            </a:r>
            <a:r>
              <a:rPr lang="en-US" sz="2400">
                <a:solidFill>
                  <a:srgbClr val="FF0066"/>
                </a:solidFill>
              </a:rPr>
              <a:t>, </a:t>
            </a:r>
            <a:r>
              <a:rPr lang="en-US" sz="2400" smtClean="0">
                <a:solidFill>
                  <a:srgbClr val="FF0066"/>
                </a:solidFill>
              </a:rPr>
              <a:t>mục </a:t>
            </a:r>
            <a:r>
              <a:rPr lang="en-US" sz="2400">
                <a:solidFill>
                  <a:srgbClr val="FF0066"/>
                </a:solidFill>
              </a:rPr>
              <a:t>tiêu, lý tưởng </a:t>
            </a:r>
            <a:r>
              <a:rPr lang="en-US" sz="2400">
                <a:solidFill>
                  <a:srgbClr val="FF0066"/>
                </a:solidFill>
              </a:rPr>
              <a:t>của </a:t>
            </a:r>
            <a:r>
              <a:rPr lang="en-US" sz="2400" smtClean="0">
                <a:solidFill>
                  <a:srgbClr val="FF0066"/>
                </a:solidFill>
              </a:rPr>
              <a:t>Đảng.</a:t>
            </a:r>
            <a:endParaRPr lang="en-US" sz="2400">
              <a:solidFill>
                <a:srgbClr val="FF0066"/>
              </a:solidFill>
            </a:endParaRPr>
          </a:p>
        </p:txBody>
      </p:sp>
      <p:sp>
        <p:nvSpPr>
          <p:cNvPr id="7" name="Rectangle 6"/>
          <p:cNvSpPr/>
          <p:nvPr/>
        </p:nvSpPr>
        <p:spPr>
          <a:xfrm>
            <a:off x="3059832" y="4094708"/>
            <a:ext cx="5544616" cy="2308324"/>
          </a:xfrm>
          <a:prstGeom prst="rect">
            <a:avLst/>
          </a:prstGeom>
        </p:spPr>
        <p:txBody>
          <a:bodyPr wrap="square">
            <a:spAutoFit/>
          </a:bodyPr>
          <a:lstStyle/>
          <a:p>
            <a:pPr marL="342900" indent="-342900" algn="just">
              <a:buFont typeface="Wingdings" panose="05000000000000000000" pitchFamily="2" charset="2"/>
              <a:buChar char="§"/>
            </a:pPr>
            <a:r>
              <a:rPr lang="en-US" sz="2400">
                <a:solidFill>
                  <a:schemeClr val="accent6">
                    <a:lumMod val="75000"/>
                  </a:schemeClr>
                </a:solidFill>
              </a:rPr>
              <a:t>G</a:t>
            </a:r>
            <a:r>
              <a:rPr lang="en-US" sz="2400" smtClean="0">
                <a:solidFill>
                  <a:schemeClr val="accent6">
                    <a:lumMod val="75000"/>
                  </a:schemeClr>
                </a:solidFill>
              </a:rPr>
              <a:t>iúp </a:t>
            </a:r>
            <a:r>
              <a:rPr lang="en-US" sz="2400">
                <a:solidFill>
                  <a:schemeClr val="accent6">
                    <a:lumMod val="75000"/>
                  </a:schemeClr>
                </a:solidFill>
              </a:rPr>
              <a:t>sinh viên vận dụng kiến </a:t>
            </a:r>
            <a:r>
              <a:rPr lang="en-US" sz="2400">
                <a:solidFill>
                  <a:schemeClr val="accent6">
                    <a:lumMod val="75000"/>
                  </a:schemeClr>
                </a:solidFill>
              </a:rPr>
              <a:t>thức </a:t>
            </a:r>
            <a:r>
              <a:rPr lang="en-US" sz="2400" smtClean="0">
                <a:solidFill>
                  <a:schemeClr val="accent6">
                    <a:lumMod val="75000"/>
                  </a:schemeClr>
                </a:solidFill>
              </a:rPr>
              <a:t>vào chuyên </a:t>
            </a:r>
            <a:r>
              <a:rPr lang="en-US" sz="2400">
                <a:solidFill>
                  <a:schemeClr val="accent6">
                    <a:lumMod val="75000"/>
                  </a:schemeClr>
                </a:solidFill>
              </a:rPr>
              <a:t>ngành để chủ động, tích cực trong việc giải quyết những vấn </a:t>
            </a:r>
            <a:r>
              <a:rPr lang="en-US" sz="2400">
                <a:solidFill>
                  <a:schemeClr val="accent6">
                    <a:lumMod val="75000"/>
                  </a:schemeClr>
                </a:solidFill>
              </a:rPr>
              <a:t>đề </a:t>
            </a:r>
            <a:r>
              <a:rPr lang="en-US" sz="2400" smtClean="0">
                <a:solidFill>
                  <a:schemeClr val="accent6">
                    <a:lumMod val="75000"/>
                  </a:schemeClr>
                </a:solidFill>
              </a:rPr>
              <a:t>KT, CT, VH, XH </a:t>
            </a:r>
            <a:r>
              <a:rPr lang="en-US" sz="2400">
                <a:solidFill>
                  <a:schemeClr val="accent6">
                    <a:lumMod val="75000"/>
                  </a:schemeClr>
                </a:solidFill>
              </a:rPr>
              <a:t>theo đường lối, chính sách, pháp luật của Đảng và Nhà nước.</a:t>
            </a:r>
          </a:p>
        </p:txBody>
      </p:sp>
    </p:spTree>
    <p:extLst>
      <p:ext uri="{BB962C8B-B14F-4D97-AF65-F5344CB8AC3E}">
        <p14:creationId xmlns:p14="http://schemas.microsoft.com/office/powerpoint/2010/main" val="41230796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3528" y="188640"/>
            <a:ext cx="8424936" cy="707886"/>
          </a:xfrm>
          <a:prstGeom prst="rect">
            <a:avLst/>
          </a:prstGeom>
        </p:spPr>
        <p:txBody>
          <a:bodyPr wrap="square">
            <a:spAutoFit/>
          </a:bodyPr>
          <a:lstStyle/>
          <a:p>
            <a:pPr>
              <a:spcBef>
                <a:spcPts val="0"/>
              </a:spcBef>
              <a:spcAft>
                <a:spcPts val="0"/>
              </a:spcAft>
              <a:defRPr/>
            </a:pPr>
            <a:r>
              <a:rPr lang="en-US" altLang="en-US" sz="2000" b="1">
                <a:solidFill>
                  <a:srgbClr val="0000FF"/>
                </a:solidFill>
                <a:latin typeface="+mn-lt"/>
                <a:ea typeface="Calibri" pitchFamily="34" charset="0"/>
                <a:cs typeface="Times New Roman" pitchFamily="18" charset="0"/>
              </a:rPr>
              <a:t>TRƯỜNG </a:t>
            </a:r>
            <a:r>
              <a:rPr lang="en-US" altLang="en-US" sz="2000" b="1" smtClean="0">
                <a:solidFill>
                  <a:srgbClr val="0000FF"/>
                </a:solidFill>
                <a:latin typeface="+mn-lt"/>
                <a:ea typeface="Calibri" pitchFamily="34" charset="0"/>
                <a:cs typeface="Times New Roman" pitchFamily="18" charset="0"/>
              </a:rPr>
              <a:t>ĐH </a:t>
            </a:r>
            <a:r>
              <a:rPr lang="en-US" altLang="en-US" sz="2000" b="1">
                <a:solidFill>
                  <a:srgbClr val="0000FF"/>
                </a:solidFill>
                <a:latin typeface="+mn-lt"/>
                <a:ea typeface="Calibri" pitchFamily="34" charset="0"/>
                <a:cs typeface="Times New Roman" pitchFamily="18" charset="0"/>
              </a:rPr>
              <a:t>CÔNG NGHIỆP THỰC PHẨM TP.HỒ CHÍ </a:t>
            </a:r>
            <a:r>
              <a:rPr lang="en-US" altLang="en-US" sz="2000" b="1" smtClean="0">
                <a:solidFill>
                  <a:srgbClr val="0000FF"/>
                </a:solidFill>
                <a:latin typeface="+mn-lt"/>
                <a:ea typeface="Calibri" pitchFamily="34" charset="0"/>
                <a:cs typeface="Times New Roman" pitchFamily="18" charset="0"/>
              </a:rPr>
              <a:t>MINH</a:t>
            </a:r>
          </a:p>
          <a:p>
            <a:pPr algn="ctr">
              <a:spcBef>
                <a:spcPts val="0"/>
              </a:spcBef>
              <a:spcAft>
                <a:spcPts val="0"/>
              </a:spcAft>
              <a:defRPr/>
            </a:pPr>
            <a:r>
              <a:rPr lang="en-US" altLang="en-US" sz="2000" b="1" smtClean="0">
                <a:solidFill>
                  <a:srgbClr val="0000FF"/>
                </a:solidFill>
                <a:latin typeface="+mn-lt"/>
                <a:ea typeface="Calibri" pitchFamily="34" charset="0"/>
                <a:cs typeface="Times New Roman" pitchFamily="18" charset="0"/>
              </a:rPr>
              <a:t>KHOA CHÍNH TRỊ - LUẬT</a:t>
            </a:r>
            <a:endParaRPr lang="en-US" altLang="en-US" sz="2000" b="1">
              <a:solidFill>
                <a:srgbClr val="0000FF"/>
              </a:solidFill>
              <a:latin typeface="+mn-lt"/>
              <a:ea typeface="Calibri" pitchFamily="34" charset="0"/>
              <a:cs typeface="Times New Roman" pitchFamily="18" charset="0"/>
            </a:endParaRPr>
          </a:p>
        </p:txBody>
      </p:sp>
      <p:pic>
        <p:nvPicPr>
          <p:cNvPr id="8" name="Picture 22" descr="Káº¿t quáº£ hÃ¬nh áº£nh cho logo Äáº¡i há»c cÃ´ng nghiá»p thá»±c pháº©m"/>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7596336" y="188640"/>
            <a:ext cx="129614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2826761" y="1484784"/>
            <a:ext cx="2897367" cy="729430"/>
          </a:xfrm>
          <a:prstGeom prst="rect">
            <a:avLst/>
          </a:prstGeom>
        </p:spPr>
        <p:txBody>
          <a:bodyPr wrap="square">
            <a:spAutoFit/>
          </a:bodyPr>
          <a:lstStyle/>
          <a:p>
            <a:pPr algn="ctr">
              <a:lnSpc>
                <a:spcPct val="115000"/>
              </a:lnSpc>
              <a:spcBef>
                <a:spcPts val="300"/>
              </a:spcBef>
              <a:spcAft>
                <a:spcPts val="1000"/>
              </a:spcAft>
              <a:tabLst>
                <a:tab pos="269875" algn="l"/>
              </a:tabLst>
              <a:defRPr/>
            </a:pPr>
            <a:r>
              <a:rPr lang="en-US" altLang="en-US" sz="3600" b="1">
                <a:solidFill>
                  <a:srgbClr val="FF0000"/>
                </a:solidFill>
                <a:latin typeface="+mn-lt"/>
                <a:ea typeface="Calibri" pitchFamily="34" charset="0"/>
                <a:cs typeface="Times New Roman" pitchFamily="18" charset="0"/>
              </a:rPr>
              <a:t>BÀI GIẢNG</a:t>
            </a:r>
            <a:endParaRPr lang="en-US" altLang="en-US" sz="3600">
              <a:solidFill>
                <a:srgbClr val="FF0000"/>
              </a:solidFill>
              <a:latin typeface="+mn-lt"/>
              <a:ea typeface="Calibri" pitchFamily="34" charset="0"/>
              <a:cs typeface="Times New Roman" pitchFamily="18" charset="0"/>
            </a:endParaRPr>
          </a:p>
        </p:txBody>
      </p:sp>
      <p:sp>
        <p:nvSpPr>
          <p:cNvPr id="9" name="Rectangle 8"/>
          <p:cNvSpPr/>
          <p:nvPr/>
        </p:nvSpPr>
        <p:spPr>
          <a:xfrm>
            <a:off x="591908" y="2226096"/>
            <a:ext cx="8156556" cy="830997"/>
          </a:xfrm>
          <a:prstGeom prst="rect">
            <a:avLst/>
          </a:prstGeom>
        </p:spPr>
        <p:txBody>
          <a:bodyPr wrap="square">
            <a:spAutoFit/>
          </a:bodyPr>
          <a:lstStyle/>
          <a:p>
            <a:pPr algn="ctr" eaLnBrk="1" hangingPunct="1"/>
            <a:r>
              <a:rPr lang="en-US" altLang="en-US" sz="4800" b="1" smtClean="0">
                <a:solidFill>
                  <a:srgbClr val="660066"/>
                </a:solidFill>
                <a:latin typeface="Arial" pitchFamily="34" charset="0"/>
              </a:rPr>
              <a:t>TRIẾT HỌC MÁC – LÊ NIN</a:t>
            </a:r>
            <a:endParaRPr lang="en-US" altLang="en-US" sz="4800" b="1">
              <a:solidFill>
                <a:srgbClr val="660066"/>
              </a:solidFill>
              <a:latin typeface="Arial" pitchFamily="34" charset="0"/>
            </a:endParaRPr>
          </a:p>
        </p:txBody>
      </p:sp>
      <p:grpSp>
        <p:nvGrpSpPr>
          <p:cNvPr id="11" name="Group 11"/>
          <p:cNvGrpSpPr>
            <a:grpSpLocks/>
          </p:cNvGrpSpPr>
          <p:nvPr/>
        </p:nvGrpSpPr>
        <p:grpSpPr bwMode="auto">
          <a:xfrm>
            <a:off x="833438" y="3860800"/>
            <a:ext cx="2874962" cy="1933575"/>
            <a:chOff x="5225" y="9335"/>
            <a:chExt cx="2520" cy="1750"/>
          </a:xfrm>
        </p:grpSpPr>
        <p:sp>
          <p:nvSpPr>
            <p:cNvPr id="12"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endParaRPr lang="en-US" altLang="en-US"/>
            </a:p>
          </p:txBody>
        </p:sp>
        <p:pic>
          <p:nvPicPr>
            <p:cNvPr id="13" name="Picture 19" descr="cosmoS"/>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8" descr="BOOK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7" descr="BOOK1"/>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6" descr="QUILLPEN"/>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algn="r"/>
              <a:r>
                <a:rPr lang="vi-VN" altLang="en-US" sz="800" b="1">
                  <a:latin typeface="VNbangkok"/>
                  <a:cs typeface="Times New Roman" pitchFamily="18" charset="0"/>
                </a:rPr>
                <a:t> </a:t>
              </a:r>
              <a:endParaRPr lang="vi-VN" altLang="en-US"/>
            </a:p>
          </p:txBody>
        </p:sp>
        <p:sp>
          <p:nvSpPr>
            <p:cNvPr id="18"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endParaRPr lang="en-US" altLang="en-US"/>
            </a:p>
          </p:txBody>
        </p:sp>
        <p:sp>
          <p:nvSpPr>
            <p:cNvPr id="19"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3600" b="1" kern="10">
                  <a:solidFill>
                    <a:srgbClr val="FFFFFF"/>
                  </a:solidFill>
                  <a:latin typeface="VNbritannic"/>
                </a:rPr>
                <a:t>NÀM </a:t>
              </a:r>
            </a:p>
          </p:txBody>
        </p:sp>
        <p:sp>
          <p:nvSpPr>
            <p:cNvPr id="20"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endParaRPr lang="en-US" altLang="en-US"/>
            </a:p>
          </p:txBody>
        </p:sp>
      </p:grpSp>
      <p:sp>
        <p:nvSpPr>
          <p:cNvPr id="22" name="Rectangle 21"/>
          <p:cNvSpPr/>
          <p:nvPr/>
        </p:nvSpPr>
        <p:spPr>
          <a:xfrm>
            <a:off x="6139416" y="5400791"/>
            <a:ext cx="2609048" cy="1015663"/>
          </a:xfrm>
          <a:prstGeom prst="rect">
            <a:avLst/>
          </a:prstGeom>
        </p:spPr>
        <p:txBody>
          <a:bodyPr wrap="none">
            <a:spAutoFit/>
          </a:bodyPr>
          <a:lstStyle/>
          <a:p>
            <a:pPr algn="ctr">
              <a:spcBef>
                <a:spcPts val="0"/>
              </a:spcBef>
              <a:spcAft>
                <a:spcPts val="0"/>
              </a:spcAft>
              <a:tabLst>
                <a:tab pos="269875" algn="l"/>
              </a:tabLst>
              <a:defRPr/>
            </a:pPr>
            <a:r>
              <a:rPr lang="en-US" altLang="en-US" sz="3600" b="1" smtClean="0">
                <a:solidFill>
                  <a:srgbClr val="006600"/>
                </a:solidFill>
                <a:latin typeface="+mn-lt"/>
                <a:ea typeface="Calibri" pitchFamily="34" charset="0"/>
                <a:cs typeface="Times New Roman" pitchFamily="18" charset="0"/>
              </a:rPr>
              <a:t> </a:t>
            </a:r>
            <a:r>
              <a:rPr lang="en-US" altLang="en-US" sz="2400" b="1" smtClean="0">
                <a:solidFill>
                  <a:srgbClr val="006600"/>
                </a:solidFill>
                <a:latin typeface="+mn-lt"/>
                <a:ea typeface="Calibri" pitchFamily="34" charset="0"/>
                <a:cs typeface="Times New Roman" pitchFamily="18" charset="0"/>
              </a:rPr>
              <a:t>Giảng viên</a:t>
            </a:r>
          </a:p>
          <a:p>
            <a:pPr algn="ctr">
              <a:spcBef>
                <a:spcPts val="0"/>
              </a:spcBef>
              <a:spcAft>
                <a:spcPts val="0"/>
              </a:spcAft>
              <a:tabLst>
                <a:tab pos="269875" algn="l"/>
              </a:tabLst>
              <a:defRPr/>
            </a:pPr>
            <a:r>
              <a:rPr lang="en-US" altLang="en-US" sz="2400" b="1" smtClean="0">
                <a:solidFill>
                  <a:srgbClr val="006600"/>
                </a:solidFill>
                <a:latin typeface="+mn-lt"/>
                <a:ea typeface="Calibri" pitchFamily="34" charset="0"/>
                <a:cs typeface="Times New Roman" pitchFamily="18" charset="0"/>
              </a:rPr>
              <a:t>Hoàng Thị Trang</a:t>
            </a:r>
            <a:endParaRPr lang="en-US" altLang="en-US" sz="2400">
              <a:solidFill>
                <a:srgbClr val="006600"/>
              </a:solidFill>
              <a:latin typeface="+mn-lt"/>
              <a:ea typeface="Calibri" pitchFamily="34" charset="0"/>
              <a:cs typeface="Times New Roman" pitchFamily="18" charset="0"/>
            </a:endParaRPr>
          </a:p>
        </p:txBody>
      </p:sp>
    </p:spTree>
    <p:extLst>
      <p:ext uri="{BB962C8B-B14F-4D97-AF65-F5344CB8AC3E}">
        <p14:creationId xmlns:p14="http://schemas.microsoft.com/office/powerpoint/2010/main" val="2972759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pPr>
              <a:defRPr/>
            </a:pPr>
            <a:r>
              <a:rPr lang="en-US" smtClean="0"/>
              <a:t>Company Logo</a:t>
            </a:r>
            <a:endParaRPr lang="en-US"/>
          </a:p>
        </p:txBody>
      </p:sp>
      <p:sp>
        <p:nvSpPr>
          <p:cNvPr id="3" name="Date Placeholder 2"/>
          <p:cNvSpPr>
            <a:spLocks noGrp="1"/>
          </p:cNvSpPr>
          <p:nvPr>
            <p:ph type="dt" sz="half" idx="12"/>
          </p:nvPr>
        </p:nvSpPr>
        <p:spPr/>
        <p:txBody>
          <a:bodyPr/>
          <a:lstStyle/>
          <a:p>
            <a:pPr>
              <a:defRPr/>
            </a:pPr>
            <a:r>
              <a:rPr lang="en-US" smtClean="0"/>
              <a:t>www.themegallery.com</a:t>
            </a:r>
            <a:endParaRPr lang="en-US"/>
          </a:p>
        </p:txBody>
      </p:sp>
      <p:pic>
        <p:nvPicPr>
          <p:cNvPr id="19458" name="Picture 2" descr="Image result for dáº¥u h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340768"/>
            <a:ext cx="4032448" cy="4896544"/>
          </a:xfrm>
          <a:prstGeom prst="rect">
            <a:avLst/>
          </a:prstGeom>
          <a:noFill/>
          <a:extLst>
            <a:ext uri="{909E8E84-426E-40DD-AFC4-6F175D3DCCD1}">
              <a14:hiddenFill xmlns:a14="http://schemas.microsoft.com/office/drawing/2010/main">
                <a:solidFill>
                  <a:srgbClr val="FFFFFF"/>
                </a:solidFill>
              </a14:hiddenFill>
            </a:ext>
          </a:extLst>
        </p:spPr>
      </p:pic>
      <p:sp>
        <p:nvSpPr>
          <p:cNvPr id="4" name="Cloud Callout 3"/>
          <p:cNvSpPr/>
          <p:nvPr/>
        </p:nvSpPr>
        <p:spPr>
          <a:xfrm>
            <a:off x="323528" y="1556792"/>
            <a:ext cx="4464496" cy="4032448"/>
          </a:xfrm>
          <a:prstGeom prst="cloudCallout">
            <a:avLst/>
          </a:prstGeom>
          <a:solidFill>
            <a:srgbClr val="3333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bg1"/>
                </a:solidFill>
                <a:ea typeface="Tahoma" pitchFamily="34" charset="0"/>
                <a:cs typeface="Times New Roman" pitchFamily="18" charset="0"/>
              </a:rPr>
              <a:t>Triết học </a:t>
            </a:r>
            <a:r>
              <a:rPr lang="en-US" sz="3600" b="1">
                <a:solidFill>
                  <a:schemeClr val="bg1"/>
                </a:solidFill>
                <a:ea typeface="Tahoma" pitchFamily="34" charset="0"/>
                <a:cs typeface="Times New Roman" pitchFamily="18" charset="0"/>
              </a:rPr>
              <a:t>Mác </a:t>
            </a:r>
            <a:r>
              <a:rPr lang="en-US" sz="3600" b="1" smtClean="0">
                <a:solidFill>
                  <a:schemeClr val="bg1"/>
                </a:solidFill>
                <a:ea typeface="Tahoma" pitchFamily="34" charset="0"/>
                <a:cs typeface="Times New Roman" pitchFamily="18" charset="0"/>
              </a:rPr>
              <a:t>– Lênin do ai sáng lập?</a:t>
            </a:r>
            <a:endParaRPr lang="en-US" sz="3600">
              <a:solidFill>
                <a:schemeClr val="bg1"/>
              </a:solidFill>
            </a:endParaRPr>
          </a:p>
        </p:txBody>
      </p:sp>
    </p:spTree>
    <p:extLst>
      <p:ext uri="{BB962C8B-B14F-4D97-AF65-F5344CB8AC3E}">
        <p14:creationId xmlns:p14="http://schemas.microsoft.com/office/powerpoint/2010/main" val="17567675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s575553_marx[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124744"/>
            <a:ext cx="4168080" cy="4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 Box 3"/>
          <p:cNvSpPr txBox="1">
            <a:spLocks noChangeArrowheads="1"/>
          </p:cNvSpPr>
          <p:nvPr/>
        </p:nvSpPr>
        <p:spPr bwMode="auto">
          <a:xfrm>
            <a:off x="4876800" y="1178446"/>
            <a:ext cx="3729038"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buFont typeface="Arial" pitchFamily="34" charset="0"/>
              <a:defRPr>
                <a:solidFill>
                  <a:schemeClr val="tx1"/>
                </a:solidFill>
                <a:latin typeface="Times New Roman" pitchFamily="18" charset="0"/>
              </a:defRPr>
            </a:lvl6pPr>
            <a:lvl7pPr marL="2971800" indent="-228600" eaLnBrk="0" fontAlgn="base" hangingPunct="0">
              <a:spcBef>
                <a:spcPct val="0"/>
              </a:spcBef>
              <a:spcAft>
                <a:spcPct val="0"/>
              </a:spcAft>
              <a:buFont typeface="Arial" pitchFamily="34" charset="0"/>
              <a:defRPr>
                <a:solidFill>
                  <a:schemeClr val="tx1"/>
                </a:solidFill>
                <a:latin typeface="Times New Roman" pitchFamily="18" charset="0"/>
              </a:defRPr>
            </a:lvl7pPr>
            <a:lvl8pPr marL="3429000" indent="-228600" eaLnBrk="0" fontAlgn="base" hangingPunct="0">
              <a:spcBef>
                <a:spcPct val="0"/>
              </a:spcBef>
              <a:spcAft>
                <a:spcPct val="0"/>
              </a:spcAft>
              <a:buFont typeface="Arial" pitchFamily="34" charset="0"/>
              <a:defRPr>
                <a:solidFill>
                  <a:schemeClr val="tx1"/>
                </a:solidFill>
                <a:latin typeface="Times New Roman" pitchFamily="18" charset="0"/>
              </a:defRPr>
            </a:lvl8pPr>
            <a:lvl9pPr marL="3886200" indent="-228600" eaLnBrk="0" fontAlgn="base" hangingPunct="0">
              <a:spcBef>
                <a:spcPct val="0"/>
              </a:spcBef>
              <a:spcAft>
                <a:spcPct val="0"/>
              </a:spcAft>
              <a:buFont typeface="Arial" pitchFamily="34" charset="0"/>
              <a:defRPr>
                <a:solidFill>
                  <a:schemeClr val="tx1"/>
                </a:solidFill>
                <a:latin typeface="Times New Roman" pitchFamily="18" charset="0"/>
              </a:defRPr>
            </a:lvl9pPr>
          </a:lstStyle>
          <a:p>
            <a:pPr algn="just" eaLnBrk="1" hangingPunct="1">
              <a:spcBef>
                <a:spcPct val="50000"/>
              </a:spcBef>
            </a:pPr>
            <a:r>
              <a:rPr lang="en-US" altLang="en-US" sz="2400" smtClean="0">
                <a:solidFill>
                  <a:srgbClr val="000099"/>
                </a:solidFill>
                <a:latin typeface="+mn-lt"/>
                <a:cs typeface="Times New Roman" pitchFamily="18" charset="0"/>
              </a:rPr>
              <a:t>- </a:t>
            </a:r>
            <a:r>
              <a:rPr lang="en-US" altLang="en-US" sz="2400" b="1">
                <a:solidFill>
                  <a:srgbClr val="C00000"/>
                </a:solidFill>
                <a:latin typeface="+mn-lt"/>
                <a:cs typeface="Times New Roman" pitchFamily="18" charset="0"/>
              </a:rPr>
              <a:t>Nhà triết học và lí luận chính trị vĩ đại </a:t>
            </a:r>
            <a:r>
              <a:rPr lang="en-US" altLang="en-US" sz="2400">
                <a:solidFill>
                  <a:srgbClr val="000099"/>
                </a:solidFill>
                <a:latin typeface="+mn-lt"/>
                <a:cs typeface="Times New Roman" pitchFamily="18" charset="0"/>
              </a:rPr>
              <a:t>người Đức, </a:t>
            </a:r>
            <a:r>
              <a:rPr lang="en-US" altLang="en-US" sz="2400" b="1">
                <a:solidFill>
                  <a:srgbClr val="C00000"/>
                </a:solidFill>
                <a:latin typeface="+mn-lt"/>
                <a:cs typeface="Times New Roman" pitchFamily="18" charset="0"/>
              </a:rPr>
              <a:t>lãnh tụ thiên tài </a:t>
            </a:r>
            <a:r>
              <a:rPr lang="en-US" altLang="en-US" sz="2400">
                <a:solidFill>
                  <a:srgbClr val="000099"/>
                </a:solidFill>
                <a:latin typeface="+mn-lt"/>
                <a:cs typeface="Times New Roman" pitchFamily="18" charset="0"/>
              </a:rPr>
              <a:t>của giai cấp vô sản và nhân dân lao động thế giới.</a:t>
            </a:r>
          </a:p>
          <a:p>
            <a:pPr algn="just" eaLnBrk="1" hangingPunct="1">
              <a:spcBef>
                <a:spcPct val="50000"/>
              </a:spcBef>
              <a:buFont typeface="Arial" pitchFamily="34" charset="0"/>
              <a:buChar char="-"/>
            </a:pPr>
            <a:r>
              <a:rPr lang="en-US" altLang="en-US" sz="2400">
                <a:solidFill>
                  <a:srgbClr val="000099"/>
                </a:solidFill>
                <a:latin typeface="+mn-lt"/>
                <a:cs typeface="Times New Roman" pitchFamily="18" charset="0"/>
              </a:rPr>
              <a:t> Công trình nổi tiếng nhất là “Bộ tư b</a:t>
            </a:r>
            <a:r>
              <a:rPr lang="en-US" altLang="en-US" sz="2400" smtClean="0">
                <a:solidFill>
                  <a:srgbClr val="000099"/>
                </a:solidFill>
                <a:latin typeface="+mn-lt"/>
                <a:cs typeface="Times New Roman" pitchFamily="18" charset="0"/>
              </a:rPr>
              <a:t>ản</a:t>
            </a:r>
            <a:r>
              <a:rPr lang="en-US" altLang="en-US" sz="2400">
                <a:solidFill>
                  <a:srgbClr val="000099"/>
                </a:solidFill>
                <a:latin typeface="+mn-lt"/>
                <a:cs typeface="Times New Roman" pitchFamily="18" charset="0"/>
              </a:rPr>
              <a:t>” (1864 -1876).</a:t>
            </a:r>
          </a:p>
          <a:p>
            <a:pPr algn="just" eaLnBrk="1" hangingPunct="1">
              <a:spcBef>
                <a:spcPct val="50000"/>
              </a:spcBef>
              <a:buFont typeface="Arial" pitchFamily="34" charset="0"/>
              <a:buChar char="-"/>
            </a:pPr>
            <a:r>
              <a:rPr lang="en-US" altLang="en-US" sz="2400">
                <a:solidFill>
                  <a:srgbClr val="000099"/>
                </a:solidFill>
                <a:latin typeface="+mn-lt"/>
                <a:cs typeface="Times New Roman" pitchFamily="18" charset="0"/>
              </a:rPr>
              <a:t> Ông mất 14/3/1883 an táng tại nghĩa trang Hai ghết (Luân Đôn</a:t>
            </a:r>
            <a:r>
              <a:rPr lang="en-US" altLang="en-US" sz="2400" smtClean="0">
                <a:solidFill>
                  <a:srgbClr val="000099"/>
                </a:solidFill>
                <a:latin typeface="+mn-lt"/>
                <a:cs typeface="Times New Roman" pitchFamily="18" charset="0"/>
              </a:rPr>
              <a:t>).</a:t>
            </a:r>
            <a:endParaRPr lang="en-US" altLang="en-US" sz="2400">
              <a:solidFill>
                <a:schemeClr val="tx2"/>
              </a:solidFill>
              <a:cs typeface="Times New Roman" pitchFamily="18" charset="0"/>
            </a:endParaRPr>
          </a:p>
        </p:txBody>
      </p:sp>
      <p:sp>
        <p:nvSpPr>
          <p:cNvPr id="7172" name="Rectangle 6"/>
          <p:cNvSpPr>
            <a:spLocks noChangeArrowheads="1"/>
          </p:cNvSpPr>
          <p:nvPr/>
        </p:nvSpPr>
        <p:spPr bwMode="auto">
          <a:xfrm>
            <a:off x="609600" y="5661248"/>
            <a:ext cx="3429000" cy="747856"/>
          </a:xfrm>
          <a:prstGeom prst="rect">
            <a:avLst/>
          </a:prstGeom>
          <a:solidFill>
            <a:schemeClr val="accent1"/>
          </a:solidFill>
          <a:ln w="9525" cmpd="sng">
            <a:solidFill>
              <a:schemeClr val="tx1"/>
            </a:solidFill>
            <a:miter lim="800000"/>
            <a:headEnd/>
            <a:tailEnd/>
          </a:ln>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buFont typeface="Arial" pitchFamily="34" charset="0"/>
              <a:defRPr>
                <a:solidFill>
                  <a:schemeClr val="tx1"/>
                </a:solidFill>
                <a:latin typeface="Times New Roman" pitchFamily="18" charset="0"/>
              </a:defRPr>
            </a:lvl6pPr>
            <a:lvl7pPr marL="2971800" indent="-228600" eaLnBrk="0" fontAlgn="base" hangingPunct="0">
              <a:spcBef>
                <a:spcPct val="0"/>
              </a:spcBef>
              <a:spcAft>
                <a:spcPct val="0"/>
              </a:spcAft>
              <a:buFont typeface="Arial" pitchFamily="34" charset="0"/>
              <a:defRPr>
                <a:solidFill>
                  <a:schemeClr val="tx1"/>
                </a:solidFill>
                <a:latin typeface="Times New Roman" pitchFamily="18" charset="0"/>
              </a:defRPr>
            </a:lvl7pPr>
            <a:lvl8pPr marL="3429000" indent="-228600" eaLnBrk="0" fontAlgn="base" hangingPunct="0">
              <a:spcBef>
                <a:spcPct val="0"/>
              </a:spcBef>
              <a:spcAft>
                <a:spcPct val="0"/>
              </a:spcAft>
              <a:buFont typeface="Arial" pitchFamily="34" charset="0"/>
              <a:defRPr>
                <a:solidFill>
                  <a:schemeClr val="tx1"/>
                </a:solidFill>
                <a:latin typeface="Times New Roman" pitchFamily="18" charset="0"/>
              </a:defRPr>
            </a:lvl8pPr>
            <a:lvl9pPr marL="3886200" indent="-228600" eaLnBrk="0" fontAlgn="base" hangingPunct="0">
              <a:spcBef>
                <a:spcPct val="0"/>
              </a:spcBef>
              <a:spcAft>
                <a:spcPct val="0"/>
              </a:spcAft>
              <a:buFont typeface="Arial" pitchFamily="34" charset="0"/>
              <a:defRPr>
                <a:solidFill>
                  <a:schemeClr val="tx1"/>
                </a:solidFill>
                <a:latin typeface="Times New Roman" pitchFamily="18" charset="0"/>
              </a:defRPr>
            </a:lvl9pPr>
          </a:lstStyle>
          <a:p>
            <a:pPr algn="ctr" eaLnBrk="1" hangingPunct="1">
              <a:spcBef>
                <a:spcPct val="50000"/>
              </a:spcBef>
            </a:pPr>
            <a:endParaRPr lang="en-US" altLang="en-US" sz="2800">
              <a:solidFill>
                <a:schemeClr val="tx2"/>
              </a:solidFill>
            </a:endParaRPr>
          </a:p>
          <a:p>
            <a:pPr algn="ctr" eaLnBrk="1" hangingPunct="1">
              <a:spcBef>
                <a:spcPct val="50000"/>
              </a:spcBef>
            </a:pPr>
            <a:endParaRPr lang="en-US" altLang="en-US" sz="2800" smtClean="0">
              <a:solidFill>
                <a:schemeClr val="bg1"/>
              </a:solidFill>
            </a:endParaRPr>
          </a:p>
          <a:p>
            <a:pPr algn="ctr" eaLnBrk="1" hangingPunct="1">
              <a:spcBef>
                <a:spcPts val="0"/>
              </a:spcBef>
            </a:pPr>
            <a:r>
              <a:rPr lang="en-US" altLang="en-US" sz="2000" smtClean="0">
                <a:solidFill>
                  <a:schemeClr val="bg1"/>
                </a:solidFill>
                <a:latin typeface="+mn-lt"/>
              </a:rPr>
              <a:t>Các Mác </a:t>
            </a:r>
            <a:endParaRPr lang="en-US" altLang="en-US" sz="2000" smtClean="0">
              <a:solidFill>
                <a:schemeClr val="bg1"/>
              </a:solidFill>
              <a:latin typeface="+mn-lt"/>
            </a:endParaRPr>
          </a:p>
          <a:p>
            <a:pPr algn="ctr" eaLnBrk="1" hangingPunct="1">
              <a:spcBef>
                <a:spcPts val="0"/>
              </a:spcBef>
            </a:pPr>
            <a:r>
              <a:rPr lang="en-US" altLang="en-US" sz="2000" smtClean="0">
                <a:solidFill>
                  <a:schemeClr val="bg1"/>
                </a:solidFill>
                <a:latin typeface="+mn-lt"/>
              </a:rPr>
              <a:t>(5/5/1818-14/3/1883</a:t>
            </a:r>
            <a:r>
              <a:rPr lang="en-US" altLang="en-US" sz="2000" smtClean="0">
                <a:solidFill>
                  <a:schemeClr val="bg1"/>
                </a:solidFill>
                <a:latin typeface="+mn-lt"/>
              </a:rPr>
              <a:t>)</a:t>
            </a:r>
          </a:p>
          <a:p>
            <a:pPr algn="ctr" eaLnBrk="1" hangingPunct="1">
              <a:spcBef>
                <a:spcPct val="50000"/>
              </a:spcBef>
            </a:pPr>
            <a:endParaRPr lang="en-US" altLang="en-US" sz="2800">
              <a:solidFill>
                <a:schemeClr val="bg1"/>
              </a:solidFill>
            </a:endParaRPr>
          </a:p>
          <a:p>
            <a:pPr algn="ctr"/>
            <a:endParaRPr lang="en-US" altLang="en-US" sz="2800"/>
          </a:p>
        </p:txBody>
      </p:sp>
      <p:sp>
        <p:nvSpPr>
          <p:cNvPr id="2" name="Rectangle 1"/>
          <p:cNvSpPr/>
          <p:nvPr/>
        </p:nvSpPr>
        <p:spPr>
          <a:xfrm>
            <a:off x="3232265" y="260648"/>
            <a:ext cx="2074607" cy="584775"/>
          </a:xfrm>
          <a:prstGeom prst="rect">
            <a:avLst/>
          </a:prstGeom>
        </p:spPr>
        <p:txBody>
          <a:bodyPr wrap="none">
            <a:spAutoFit/>
          </a:bodyPr>
          <a:lstStyle/>
          <a:p>
            <a:r>
              <a:rPr lang="en-US" altLang="en-US" sz="3200" smtClean="0">
                <a:solidFill>
                  <a:schemeClr val="tx2"/>
                </a:solidFill>
                <a:cs typeface="Times New Roman" pitchFamily="18" charset="0"/>
              </a:rPr>
              <a:t> </a:t>
            </a:r>
            <a:r>
              <a:rPr lang="en-US" altLang="en-US" sz="3200" b="1">
                <a:solidFill>
                  <a:srgbClr val="FF0000"/>
                </a:solidFill>
                <a:cs typeface="Times New Roman" pitchFamily="18" charset="0"/>
              </a:rPr>
              <a:t>Các Mác </a:t>
            </a:r>
            <a:endParaRPr lang="en-US" sz="3200" b="1">
              <a:solidFill>
                <a:srgbClr val="FF0000"/>
              </a:solidFill>
            </a:endParaRPr>
          </a:p>
        </p:txBody>
      </p:sp>
    </p:spTree>
    <p:extLst>
      <p:ext uri="{BB962C8B-B14F-4D97-AF65-F5344CB8AC3E}">
        <p14:creationId xmlns:p14="http://schemas.microsoft.com/office/powerpoint/2010/main" val="192485318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1000" fill="hold"/>
                                        <p:tgtEl>
                                          <p:spTgt spid="7170"/>
                                        </p:tgtEl>
                                        <p:attrNameLst>
                                          <p:attrName>ppt_x</p:attrName>
                                        </p:attrNameLst>
                                      </p:cBhvr>
                                      <p:tavLst>
                                        <p:tav tm="0">
                                          <p:val>
                                            <p:strVal val="#ppt_x-.2"/>
                                          </p:val>
                                        </p:tav>
                                        <p:tav tm="100000">
                                          <p:val>
                                            <p:strVal val="#ppt_x"/>
                                          </p:val>
                                        </p:tav>
                                      </p:tavLst>
                                    </p:anim>
                                    <p:anim calcmode="lin" valueType="num">
                                      <p:cBhvr>
                                        <p:cTn id="8" dur="1000" fill="hold"/>
                                        <p:tgtEl>
                                          <p:spTgt spid="7170"/>
                                        </p:tgtEl>
                                        <p:attrNameLst>
                                          <p:attrName>ppt_y</p:attrName>
                                        </p:attrNameLst>
                                      </p:cBhvr>
                                      <p:tavLst>
                                        <p:tav tm="0">
                                          <p:val>
                                            <p:strVal val="#ppt_y"/>
                                          </p:val>
                                        </p:tav>
                                        <p:tav tm="100000">
                                          <p:val>
                                            <p:strVal val="#ppt_y"/>
                                          </p:val>
                                        </p:tav>
                                      </p:tavLst>
                                    </p:anim>
                                    <p:animEffect transition="in" filter="wipe(right)" prLst="gradientSize: 0.1">
                                      <p:cBhvr>
                                        <p:cTn id="9" dur="1000"/>
                                        <p:tgtEl>
                                          <p:spTgt spid="7170"/>
                                        </p:tgtEl>
                                      </p:cBhvr>
                                    </p:animEffect>
                                  </p:childTnLst>
                                </p:cTn>
                              </p:par>
                              <p:par>
                                <p:cTn id="10" presetID="29" presetClass="entr" presetSubtype="0" fill="hold" grpId="0" nodeType="withEffect">
                                  <p:stCondLst>
                                    <p:cond delay="0"/>
                                  </p:stCondLst>
                                  <p:childTnLst>
                                    <p:set>
                                      <p:cBhvr>
                                        <p:cTn id="11" dur="1" fill="hold">
                                          <p:stCondLst>
                                            <p:cond delay="0"/>
                                          </p:stCondLst>
                                        </p:cTn>
                                        <p:tgtEl>
                                          <p:spTgt spid="7172"/>
                                        </p:tgtEl>
                                        <p:attrNameLst>
                                          <p:attrName>style.visibility</p:attrName>
                                        </p:attrNameLst>
                                      </p:cBhvr>
                                      <p:to>
                                        <p:strVal val="visible"/>
                                      </p:to>
                                    </p:set>
                                    <p:anim calcmode="lin" valueType="num">
                                      <p:cBhvr>
                                        <p:cTn id="12" dur="1000" fill="hold"/>
                                        <p:tgtEl>
                                          <p:spTgt spid="7172"/>
                                        </p:tgtEl>
                                        <p:attrNameLst>
                                          <p:attrName>ppt_x</p:attrName>
                                        </p:attrNameLst>
                                      </p:cBhvr>
                                      <p:tavLst>
                                        <p:tav tm="0">
                                          <p:val>
                                            <p:strVal val="#ppt_x-.2"/>
                                          </p:val>
                                        </p:tav>
                                        <p:tav tm="100000">
                                          <p:val>
                                            <p:strVal val="#ppt_x"/>
                                          </p:val>
                                        </p:tav>
                                      </p:tavLst>
                                    </p:anim>
                                    <p:anim calcmode="lin" valueType="num">
                                      <p:cBhvr>
                                        <p:cTn id="13" dur="1000" fill="hold"/>
                                        <p:tgtEl>
                                          <p:spTgt spid="7172"/>
                                        </p:tgtEl>
                                        <p:attrNameLst>
                                          <p:attrName>ppt_y</p:attrName>
                                        </p:attrNameLst>
                                      </p:cBhvr>
                                      <p:tavLst>
                                        <p:tav tm="0">
                                          <p:val>
                                            <p:strVal val="#ppt_y"/>
                                          </p:val>
                                        </p:tav>
                                        <p:tav tm="100000">
                                          <p:val>
                                            <p:strVal val="#ppt_y"/>
                                          </p:val>
                                        </p:tav>
                                      </p:tavLst>
                                    </p:anim>
                                    <p:animEffect transition="in" filter="wipe(right)" prLst="gradientSize: 0.1">
                                      <p:cBhvr>
                                        <p:cTn id="14" dur="1000"/>
                                        <p:tgtEl>
                                          <p:spTgt spid="7172"/>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7171">
                                            <p:txEl>
                                              <p:pRg st="0" end="0"/>
                                            </p:txEl>
                                          </p:spTgt>
                                        </p:tgtEl>
                                        <p:attrNameLst>
                                          <p:attrName>style.visibility</p:attrName>
                                        </p:attrNameLst>
                                      </p:cBhvr>
                                      <p:to>
                                        <p:strVal val="visible"/>
                                      </p:to>
                                    </p:set>
                                    <p:animEffect transition="in" filter="blinds(horizontal)">
                                      <p:cBhvr>
                                        <p:cTn id="19" dur="500"/>
                                        <p:tgtEl>
                                          <p:spTgt spid="7171">
                                            <p:txEl>
                                              <p:pRg st="0" end="0"/>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47" presetClass="entr" presetSubtype="0" fill="hold" nodeType="clickEffect">
                                  <p:stCondLst>
                                    <p:cond delay="0"/>
                                  </p:stCondLst>
                                  <p:childTnLst>
                                    <p:set>
                                      <p:cBhvr>
                                        <p:cTn id="23" dur="1" fill="hold">
                                          <p:stCondLst>
                                            <p:cond delay="0"/>
                                          </p:stCondLst>
                                        </p:cTn>
                                        <p:tgtEl>
                                          <p:spTgt spid="7171">
                                            <p:txEl>
                                              <p:pRg st="1" end="1"/>
                                            </p:txEl>
                                          </p:spTgt>
                                        </p:tgtEl>
                                        <p:attrNameLst>
                                          <p:attrName>style.visibility</p:attrName>
                                        </p:attrNameLst>
                                      </p:cBhvr>
                                      <p:to>
                                        <p:strVal val="visible"/>
                                      </p:to>
                                    </p:set>
                                    <p:animEffect transition="in" filter="fade">
                                      <p:cBhvr>
                                        <p:cTn id="24" dur="1000"/>
                                        <p:tgtEl>
                                          <p:spTgt spid="7171">
                                            <p:txEl>
                                              <p:pRg st="1" end="1"/>
                                            </p:txEl>
                                          </p:spTgt>
                                        </p:tgtEl>
                                      </p:cBhvr>
                                    </p:animEffect>
                                    <p:anim calcmode="lin" valueType="num">
                                      <p:cBhvr>
                                        <p:cTn id="25" dur="1000" fill="hold"/>
                                        <p:tgtEl>
                                          <p:spTgt spid="7171">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717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30" presetClass="entr" presetSubtype="0" fill="hold" nodeType="clickEffect">
                                  <p:stCondLst>
                                    <p:cond delay="0"/>
                                  </p:stCondLst>
                                  <p:childTnLst>
                                    <p:set>
                                      <p:cBhvr>
                                        <p:cTn id="30" dur="1" fill="hold">
                                          <p:stCondLst>
                                            <p:cond delay="0"/>
                                          </p:stCondLst>
                                        </p:cTn>
                                        <p:tgtEl>
                                          <p:spTgt spid="7171">
                                            <p:txEl>
                                              <p:pRg st="2" end="2"/>
                                            </p:txEl>
                                          </p:spTgt>
                                        </p:tgtEl>
                                        <p:attrNameLst>
                                          <p:attrName>style.visibility</p:attrName>
                                        </p:attrNameLst>
                                      </p:cBhvr>
                                      <p:to>
                                        <p:strVal val="visible"/>
                                      </p:to>
                                    </p:set>
                                    <p:animEffect transition="in" filter="fade">
                                      <p:cBhvr>
                                        <p:cTn id="31" dur="800" decel="100000"/>
                                        <p:tgtEl>
                                          <p:spTgt spid="7171">
                                            <p:txEl>
                                              <p:pRg st="2" end="2"/>
                                            </p:txEl>
                                          </p:spTgt>
                                        </p:tgtEl>
                                      </p:cBhvr>
                                    </p:animEffect>
                                    <p:anim calcmode="lin" valueType="num">
                                      <p:cBhvr>
                                        <p:cTn id="32" dur="800" decel="100000" fill="hold"/>
                                        <p:tgtEl>
                                          <p:spTgt spid="7171">
                                            <p:txEl>
                                              <p:pRg st="2" end="2"/>
                                            </p:txEl>
                                          </p:spTgt>
                                        </p:tgtEl>
                                        <p:attrNameLst>
                                          <p:attrName>style.rotation</p:attrName>
                                        </p:attrNameLst>
                                      </p:cBhvr>
                                      <p:tavLst>
                                        <p:tav tm="0">
                                          <p:val>
                                            <p:fltVal val="-90"/>
                                          </p:val>
                                        </p:tav>
                                        <p:tav tm="100000">
                                          <p:val>
                                            <p:fltVal val="0"/>
                                          </p:val>
                                        </p:tav>
                                      </p:tavLst>
                                    </p:anim>
                                    <p:anim calcmode="lin" valueType="num">
                                      <p:cBhvr>
                                        <p:cTn id="33" dur="800" decel="100000" fill="hold"/>
                                        <p:tgtEl>
                                          <p:spTgt spid="7171">
                                            <p:txEl>
                                              <p:pRg st="2" end="2"/>
                                            </p:txEl>
                                          </p:spTgt>
                                        </p:tgtEl>
                                        <p:attrNameLst>
                                          <p:attrName>ppt_x</p:attrName>
                                        </p:attrNameLst>
                                      </p:cBhvr>
                                      <p:tavLst>
                                        <p:tav tm="0">
                                          <p:val>
                                            <p:strVal val="#ppt_x+0.4"/>
                                          </p:val>
                                        </p:tav>
                                        <p:tav tm="100000">
                                          <p:val>
                                            <p:strVal val="#ppt_x-0.05"/>
                                          </p:val>
                                        </p:tav>
                                      </p:tavLst>
                                    </p:anim>
                                    <p:anim calcmode="lin" valueType="num">
                                      <p:cBhvr>
                                        <p:cTn id="34" dur="800" decel="100000" fill="hold"/>
                                        <p:tgtEl>
                                          <p:spTgt spid="7171">
                                            <p:txEl>
                                              <p:pRg st="2" end="2"/>
                                            </p:txEl>
                                          </p:spTgt>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7171">
                                            <p:txEl>
                                              <p:pRg st="2" end="2"/>
                                            </p:txEl>
                                          </p:spTgt>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7171">
                                            <p:txEl>
                                              <p:pRg st="2" end="2"/>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pPr>
              <a:defRPr/>
            </a:pPr>
            <a:r>
              <a:rPr lang="en-US" smtClean="0"/>
              <a:t>Company Logo</a:t>
            </a:r>
            <a:endParaRPr lang="en-US"/>
          </a:p>
        </p:txBody>
      </p:sp>
      <p:sp>
        <p:nvSpPr>
          <p:cNvPr id="4" name="Rectangle 3"/>
          <p:cNvSpPr/>
          <p:nvPr/>
        </p:nvSpPr>
        <p:spPr>
          <a:xfrm>
            <a:off x="2483768" y="404664"/>
            <a:ext cx="5178021" cy="523220"/>
          </a:xfrm>
          <a:prstGeom prst="rect">
            <a:avLst/>
          </a:prstGeom>
        </p:spPr>
        <p:txBody>
          <a:bodyPr wrap="none">
            <a:spAutoFit/>
          </a:bodyPr>
          <a:lstStyle/>
          <a:p>
            <a:r>
              <a:rPr lang="en-US" altLang="en-US" sz="2800" b="1" smtClean="0">
                <a:solidFill>
                  <a:srgbClr val="CC0066"/>
                </a:solidFill>
                <a:cs typeface="Times New Roman" pitchFamily="18" charset="0"/>
              </a:rPr>
              <a:t>3 cống </a:t>
            </a:r>
            <a:r>
              <a:rPr lang="en-US" altLang="en-US" sz="2800" b="1">
                <a:solidFill>
                  <a:srgbClr val="CC0066"/>
                </a:solidFill>
                <a:cs typeface="Times New Roman" pitchFamily="18" charset="0"/>
              </a:rPr>
              <a:t>hiến vĩ </a:t>
            </a:r>
            <a:r>
              <a:rPr lang="vi-VN" altLang="en-US" sz="2800" b="1">
                <a:solidFill>
                  <a:srgbClr val="CC0066"/>
                </a:solidFill>
                <a:cs typeface="Times New Roman" pitchFamily="18" charset="0"/>
              </a:rPr>
              <a:t>đ</a:t>
            </a:r>
            <a:r>
              <a:rPr lang="en-US" altLang="en-US" sz="2800" b="1">
                <a:solidFill>
                  <a:srgbClr val="CC0066"/>
                </a:solidFill>
                <a:cs typeface="Times New Roman" pitchFamily="18" charset="0"/>
              </a:rPr>
              <a:t>ại của </a:t>
            </a:r>
            <a:r>
              <a:rPr lang="en-US" altLang="en-US" sz="2800" b="1" smtClean="0">
                <a:solidFill>
                  <a:srgbClr val="CC0066"/>
                </a:solidFill>
                <a:cs typeface="Times New Roman" pitchFamily="18" charset="0"/>
              </a:rPr>
              <a:t>C.Mác</a:t>
            </a:r>
            <a:endParaRPr lang="en-US" sz="2800" b="1">
              <a:solidFill>
                <a:srgbClr val="CC0066"/>
              </a:solidFill>
            </a:endParaRPr>
          </a:p>
        </p:txBody>
      </p:sp>
      <p:sp>
        <p:nvSpPr>
          <p:cNvPr id="5" name="Text Box 4"/>
          <p:cNvSpPr txBox="1">
            <a:spLocks noChangeArrowheads="1"/>
          </p:cNvSpPr>
          <p:nvPr/>
        </p:nvSpPr>
        <p:spPr bwMode="auto">
          <a:xfrm>
            <a:off x="381000" y="1447800"/>
            <a:ext cx="85344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buFont typeface="Arial" pitchFamily="34" charset="0"/>
              <a:defRPr>
                <a:solidFill>
                  <a:schemeClr val="tx1"/>
                </a:solidFill>
                <a:latin typeface="Times New Roman" pitchFamily="18" charset="0"/>
              </a:defRPr>
            </a:lvl6pPr>
            <a:lvl7pPr marL="2971800" indent="-228600" eaLnBrk="0" fontAlgn="base" hangingPunct="0">
              <a:spcBef>
                <a:spcPct val="0"/>
              </a:spcBef>
              <a:spcAft>
                <a:spcPct val="0"/>
              </a:spcAft>
              <a:buFont typeface="Arial" pitchFamily="34" charset="0"/>
              <a:defRPr>
                <a:solidFill>
                  <a:schemeClr val="tx1"/>
                </a:solidFill>
                <a:latin typeface="Times New Roman" pitchFamily="18" charset="0"/>
              </a:defRPr>
            </a:lvl7pPr>
            <a:lvl8pPr marL="3429000" indent="-228600" eaLnBrk="0" fontAlgn="base" hangingPunct="0">
              <a:spcBef>
                <a:spcPct val="0"/>
              </a:spcBef>
              <a:spcAft>
                <a:spcPct val="0"/>
              </a:spcAft>
              <a:buFont typeface="Arial" pitchFamily="34" charset="0"/>
              <a:defRPr>
                <a:solidFill>
                  <a:schemeClr val="tx1"/>
                </a:solidFill>
                <a:latin typeface="Times New Roman" pitchFamily="18" charset="0"/>
              </a:defRPr>
            </a:lvl8pPr>
            <a:lvl9pPr marL="3886200" indent="-228600" eaLnBrk="0" fontAlgn="base" hangingPunct="0">
              <a:spcBef>
                <a:spcPct val="0"/>
              </a:spcBef>
              <a:spcAft>
                <a:spcPct val="0"/>
              </a:spcAft>
              <a:buFont typeface="Arial" pitchFamily="34" charset="0"/>
              <a:defRPr>
                <a:solidFill>
                  <a:schemeClr val="tx1"/>
                </a:solidFill>
                <a:latin typeface="Times New Roman" pitchFamily="18" charset="0"/>
              </a:defRPr>
            </a:lvl9pPr>
          </a:lstStyle>
          <a:p>
            <a:pPr marL="457200" indent="-457200" eaLnBrk="1" hangingPunct="1">
              <a:spcBef>
                <a:spcPct val="50000"/>
              </a:spcBef>
              <a:buFont typeface="Wingdings" panose="05000000000000000000" pitchFamily="2" charset="2"/>
              <a:buChar char="§"/>
            </a:pPr>
            <a:r>
              <a:rPr lang="en-US" altLang="en-US" sz="2800" b="1" u="sng">
                <a:solidFill>
                  <a:srgbClr val="CC0066"/>
                </a:solidFill>
                <a:latin typeface="+mn-lt"/>
                <a:cs typeface="Times New Roman" pitchFamily="18" charset="0"/>
              </a:rPr>
              <a:t>Cống hiến 1</a:t>
            </a:r>
            <a:r>
              <a:rPr lang="en-US" altLang="en-US" sz="2800">
                <a:solidFill>
                  <a:srgbClr val="CC0066"/>
                </a:solidFill>
                <a:latin typeface="+mn-lt"/>
                <a:cs typeface="Times New Roman" pitchFamily="18" charset="0"/>
              </a:rPr>
              <a:t>: </a:t>
            </a:r>
            <a:r>
              <a:rPr lang="en-US" altLang="en-US" sz="2800">
                <a:solidFill>
                  <a:srgbClr val="000099"/>
                </a:solidFill>
                <a:latin typeface="+mn-lt"/>
                <a:cs typeface="Times New Roman" pitchFamily="18" charset="0"/>
              </a:rPr>
              <a:t>T</a:t>
            </a:r>
            <a:r>
              <a:rPr lang="en-US" altLang="en-US" sz="2800" smtClean="0">
                <a:solidFill>
                  <a:srgbClr val="000099"/>
                </a:solidFill>
                <a:latin typeface="+mn-lt"/>
                <a:cs typeface="Times New Roman" pitchFamily="18" charset="0"/>
              </a:rPr>
              <a:t>ìm </a:t>
            </a:r>
            <a:r>
              <a:rPr lang="en-US" altLang="en-US" sz="2800">
                <a:solidFill>
                  <a:srgbClr val="000099"/>
                </a:solidFill>
                <a:latin typeface="+mn-lt"/>
                <a:cs typeface="Times New Roman" pitchFamily="18" charset="0"/>
              </a:rPr>
              <a:t>ra </a:t>
            </a:r>
            <a:r>
              <a:rPr lang="en-US" altLang="en-US" sz="2800" b="1">
                <a:solidFill>
                  <a:srgbClr val="000099"/>
                </a:solidFill>
                <a:latin typeface="+mn-lt"/>
                <a:cs typeface="Times New Roman" pitchFamily="18" charset="0"/>
              </a:rPr>
              <a:t>quy luật phát triển của lịch sử loài ng</a:t>
            </a:r>
            <a:r>
              <a:rPr lang="vi-VN" altLang="en-US" sz="2800" b="1">
                <a:solidFill>
                  <a:srgbClr val="000099"/>
                </a:solidFill>
                <a:latin typeface="+mn-lt"/>
                <a:cs typeface="Times New Roman" pitchFamily="18" charset="0"/>
              </a:rPr>
              <a:t>ư</a:t>
            </a:r>
            <a:r>
              <a:rPr lang="en-US" altLang="en-US" sz="2800" b="1" smtClean="0">
                <a:solidFill>
                  <a:srgbClr val="000099"/>
                </a:solidFill>
                <a:latin typeface="+mn-lt"/>
                <a:cs typeface="Times New Roman" pitchFamily="18" charset="0"/>
              </a:rPr>
              <a:t>ời</a:t>
            </a:r>
            <a:r>
              <a:rPr lang="en-US" altLang="en-US" sz="2800" smtClean="0">
                <a:solidFill>
                  <a:srgbClr val="000099"/>
                </a:solidFill>
                <a:latin typeface="+mn-lt"/>
                <a:cs typeface="Times New Roman" pitchFamily="18" charset="0"/>
              </a:rPr>
              <a:t>.</a:t>
            </a:r>
            <a:endParaRPr lang="en-US" altLang="en-US" sz="2800">
              <a:solidFill>
                <a:srgbClr val="000099"/>
              </a:solidFill>
              <a:latin typeface="+mn-lt"/>
              <a:cs typeface="Times New Roman" pitchFamily="18" charset="0"/>
            </a:endParaRPr>
          </a:p>
        </p:txBody>
      </p:sp>
      <p:sp>
        <p:nvSpPr>
          <p:cNvPr id="6" name="Rectangle 5"/>
          <p:cNvSpPr/>
          <p:nvPr/>
        </p:nvSpPr>
        <p:spPr>
          <a:xfrm>
            <a:off x="534385" y="2852936"/>
            <a:ext cx="8070061" cy="1384995"/>
          </a:xfrm>
          <a:prstGeom prst="rect">
            <a:avLst/>
          </a:prstGeom>
        </p:spPr>
        <p:txBody>
          <a:bodyPr wrap="square">
            <a:spAutoFit/>
          </a:bodyPr>
          <a:lstStyle/>
          <a:p>
            <a:pPr marL="285750" indent="-285750" algn="just">
              <a:buFont typeface="Wingdings" panose="05000000000000000000" pitchFamily="2" charset="2"/>
              <a:buChar char="§"/>
            </a:pPr>
            <a:r>
              <a:rPr lang="en-US" altLang="en-US" sz="2800" b="1" u="sng">
                <a:solidFill>
                  <a:srgbClr val="CC0066"/>
                </a:solidFill>
                <a:latin typeface="+mn-lt"/>
                <a:cs typeface="Times New Roman" pitchFamily="18" charset="0"/>
              </a:rPr>
              <a:t>Cống hiến 2</a:t>
            </a:r>
            <a:r>
              <a:rPr lang="en-US" altLang="en-US" sz="2800" b="1">
                <a:solidFill>
                  <a:srgbClr val="CC0066"/>
                </a:solidFill>
                <a:latin typeface="+mn-lt"/>
                <a:cs typeface="Times New Roman" pitchFamily="18" charset="0"/>
              </a:rPr>
              <a:t>: </a:t>
            </a:r>
            <a:r>
              <a:rPr lang="en-US" altLang="en-US" sz="2800">
                <a:solidFill>
                  <a:srgbClr val="996600"/>
                </a:solidFill>
                <a:latin typeface="+mn-lt"/>
                <a:cs typeface="Times New Roman" pitchFamily="18" charset="0"/>
              </a:rPr>
              <a:t>T</a:t>
            </a:r>
            <a:r>
              <a:rPr lang="en-US" altLang="en-US" sz="2800" smtClean="0">
                <a:solidFill>
                  <a:srgbClr val="996600"/>
                </a:solidFill>
                <a:latin typeface="+mn-lt"/>
                <a:cs typeface="Times New Roman" pitchFamily="18" charset="0"/>
              </a:rPr>
              <a:t>ìm </a:t>
            </a:r>
            <a:r>
              <a:rPr lang="en-US" altLang="en-US" sz="2800">
                <a:solidFill>
                  <a:srgbClr val="996600"/>
                </a:solidFill>
                <a:latin typeface="+mn-lt"/>
                <a:cs typeface="Times New Roman" pitchFamily="18" charset="0"/>
              </a:rPr>
              <a:t>ra </a:t>
            </a:r>
            <a:r>
              <a:rPr lang="en-US" altLang="en-US" sz="2800" b="1">
                <a:solidFill>
                  <a:srgbClr val="996600"/>
                </a:solidFill>
                <a:latin typeface="+mn-lt"/>
                <a:cs typeface="Times New Roman" pitchFamily="18" charset="0"/>
              </a:rPr>
              <a:t>quy luật vận </a:t>
            </a:r>
            <a:r>
              <a:rPr lang="vi-VN" altLang="en-US" sz="2800" b="1">
                <a:solidFill>
                  <a:srgbClr val="996600"/>
                </a:solidFill>
                <a:latin typeface="+mn-lt"/>
                <a:cs typeface="Times New Roman" pitchFamily="18" charset="0"/>
              </a:rPr>
              <a:t>đ</a:t>
            </a:r>
            <a:r>
              <a:rPr lang="en-US" altLang="en-US" sz="2800" b="1">
                <a:solidFill>
                  <a:srgbClr val="996600"/>
                </a:solidFill>
                <a:latin typeface="+mn-lt"/>
                <a:cs typeface="Times New Roman" pitchFamily="18" charset="0"/>
              </a:rPr>
              <a:t>ộng riêng của ph</a:t>
            </a:r>
            <a:r>
              <a:rPr lang="vi-VN" altLang="en-US" sz="2800" b="1">
                <a:solidFill>
                  <a:srgbClr val="996600"/>
                </a:solidFill>
                <a:latin typeface="+mn-lt"/>
                <a:cs typeface="Times New Roman" pitchFamily="18" charset="0"/>
              </a:rPr>
              <a:t>ươ</a:t>
            </a:r>
            <a:r>
              <a:rPr lang="en-US" altLang="en-US" sz="2800" b="1">
                <a:solidFill>
                  <a:srgbClr val="996600"/>
                </a:solidFill>
                <a:latin typeface="+mn-lt"/>
                <a:cs typeface="Times New Roman" pitchFamily="18" charset="0"/>
              </a:rPr>
              <a:t>ng thức sản xuất </a:t>
            </a:r>
            <a:r>
              <a:rPr lang="en-US" altLang="en-US" sz="2800" b="1" smtClean="0">
                <a:solidFill>
                  <a:srgbClr val="996600"/>
                </a:solidFill>
                <a:latin typeface="+mn-lt"/>
                <a:cs typeface="Times New Roman" pitchFamily="18" charset="0"/>
              </a:rPr>
              <a:t>TBCN </a:t>
            </a:r>
            <a:r>
              <a:rPr lang="en-US" altLang="en-US" sz="2800" smtClean="0">
                <a:solidFill>
                  <a:srgbClr val="996600"/>
                </a:solidFill>
                <a:latin typeface="+mn-lt"/>
                <a:cs typeface="Times New Roman" pitchFamily="18" charset="0"/>
              </a:rPr>
              <a:t>hiện </a:t>
            </a:r>
            <a:r>
              <a:rPr lang="en-US" altLang="en-US" sz="2800">
                <a:solidFill>
                  <a:srgbClr val="996600"/>
                </a:solidFill>
                <a:latin typeface="+mn-lt"/>
                <a:cs typeface="Times New Roman" pitchFamily="18" charset="0"/>
              </a:rPr>
              <a:t>nay và xã hội t</a:t>
            </a:r>
            <a:r>
              <a:rPr lang="vi-VN" altLang="en-US" sz="2800">
                <a:solidFill>
                  <a:srgbClr val="996600"/>
                </a:solidFill>
                <a:latin typeface="+mn-lt"/>
                <a:cs typeface="Times New Roman" pitchFamily="18" charset="0"/>
              </a:rPr>
              <a:t>ư</a:t>
            </a:r>
            <a:r>
              <a:rPr lang="en-US" altLang="en-US" sz="2800">
                <a:solidFill>
                  <a:srgbClr val="996600"/>
                </a:solidFill>
                <a:latin typeface="+mn-lt"/>
                <a:cs typeface="Times New Roman" pitchFamily="18" charset="0"/>
              </a:rPr>
              <a:t> sản do ph</a:t>
            </a:r>
            <a:r>
              <a:rPr lang="vi-VN" altLang="en-US" sz="2800">
                <a:solidFill>
                  <a:srgbClr val="996600"/>
                </a:solidFill>
                <a:latin typeface="+mn-lt"/>
                <a:cs typeface="Times New Roman" pitchFamily="18" charset="0"/>
              </a:rPr>
              <a:t>ươ</a:t>
            </a:r>
            <a:r>
              <a:rPr lang="en-US" altLang="en-US" sz="2800">
                <a:solidFill>
                  <a:srgbClr val="996600"/>
                </a:solidFill>
                <a:latin typeface="+mn-lt"/>
                <a:cs typeface="Times New Roman" pitchFamily="18" charset="0"/>
              </a:rPr>
              <a:t>ng thức </a:t>
            </a:r>
            <a:r>
              <a:rPr lang="vi-VN" altLang="en-US" sz="2800">
                <a:solidFill>
                  <a:srgbClr val="996600"/>
                </a:solidFill>
                <a:latin typeface="+mn-lt"/>
                <a:cs typeface="Times New Roman" pitchFamily="18" charset="0"/>
              </a:rPr>
              <a:t>đ</a:t>
            </a:r>
            <a:r>
              <a:rPr lang="en-US" altLang="en-US" sz="2800">
                <a:solidFill>
                  <a:srgbClr val="996600"/>
                </a:solidFill>
                <a:latin typeface="+mn-lt"/>
                <a:cs typeface="Times New Roman" pitchFamily="18" charset="0"/>
              </a:rPr>
              <a:t>ó </a:t>
            </a:r>
            <a:r>
              <a:rPr lang="vi-VN" altLang="en-US" sz="2800">
                <a:solidFill>
                  <a:srgbClr val="996600"/>
                </a:solidFill>
                <a:latin typeface="+mn-lt"/>
                <a:cs typeface="Times New Roman" pitchFamily="18" charset="0"/>
              </a:rPr>
              <a:t>đ</a:t>
            </a:r>
            <a:r>
              <a:rPr lang="en-US" altLang="en-US" sz="2800">
                <a:solidFill>
                  <a:srgbClr val="996600"/>
                </a:solidFill>
                <a:latin typeface="+mn-lt"/>
                <a:cs typeface="Times New Roman" pitchFamily="18" charset="0"/>
              </a:rPr>
              <a:t>ẻ </a:t>
            </a:r>
            <a:r>
              <a:rPr lang="en-US" altLang="en-US" sz="2800" smtClean="0">
                <a:solidFill>
                  <a:srgbClr val="996600"/>
                </a:solidFill>
                <a:latin typeface="+mn-lt"/>
                <a:cs typeface="Times New Roman" pitchFamily="18" charset="0"/>
              </a:rPr>
              <a:t>ra.</a:t>
            </a:r>
            <a:endParaRPr lang="en-US" sz="2800">
              <a:solidFill>
                <a:srgbClr val="996600"/>
              </a:solidFill>
              <a:latin typeface="+mn-lt"/>
            </a:endParaRPr>
          </a:p>
        </p:txBody>
      </p:sp>
      <p:sp>
        <p:nvSpPr>
          <p:cNvPr id="7" name="Rectangle 6"/>
          <p:cNvSpPr/>
          <p:nvPr/>
        </p:nvSpPr>
        <p:spPr>
          <a:xfrm>
            <a:off x="558086" y="5013176"/>
            <a:ext cx="8247686" cy="1384995"/>
          </a:xfrm>
          <a:prstGeom prst="rect">
            <a:avLst/>
          </a:prstGeom>
        </p:spPr>
        <p:txBody>
          <a:bodyPr wrap="square">
            <a:spAutoFit/>
          </a:bodyPr>
          <a:lstStyle/>
          <a:p>
            <a:pPr marL="457200" indent="-457200" algn="just">
              <a:buFont typeface="Wingdings" panose="05000000000000000000" pitchFamily="2" charset="2"/>
              <a:buChar char="§"/>
            </a:pPr>
            <a:r>
              <a:rPr lang="en-US" altLang="en-US" sz="2800" b="1">
                <a:solidFill>
                  <a:srgbClr val="CC0066"/>
                </a:solidFill>
                <a:cs typeface="Times New Roman" pitchFamily="18" charset="0"/>
              </a:rPr>
              <a:t>Cống hiến 3</a:t>
            </a:r>
            <a:r>
              <a:rPr lang="en-US" altLang="en-US" sz="2800" b="1">
                <a:solidFill>
                  <a:srgbClr val="006600"/>
                </a:solidFill>
                <a:cs typeface="Times New Roman" pitchFamily="18" charset="0"/>
              </a:rPr>
              <a:t>:</a:t>
            </a:r>
            <a:r>
              <a:rPr lang="en-US" altLang="en-US" sz="2800">
                <a:solidFill>
                  <a:srgbClr val="006600"/>
                </a:solidFill>
                <a:cs typeface="Times New Roman" pitchFamily="18" charset="0"/>
              </a:rPr>
              <a:t> Kết hợp giữa lý luận và thực tiễn, </a:t>
            </a:r>
            <a:r>
              <a:rPr lang="en-US" altLang="en-US" sz="2800" b="1">
                <a:solidFill>
                  <a:srgbClr val="006600"/>
                </a:solidFill>
                <a:cs typeface="Times New Roman" pitchFamily="18" charset="0"/>
              </a:rPr>
              <a:t>biến lý thuyết cách mạng thành hoạt </a:t>
            </a:r>
            <a:r>
              <a:rPr lang="vi-VN" altLang="en-US" sz="2800" b="1">
                <a:solidFill>
                  <a:srgbClr val="006600"/>
                </a:solidFill>
                <a:cs typeface="Times New Roman" pitchFamily="18" charset="0"/>
              </a:rPr>
              <a:t>đ</a:t>
            </a:r>
            <a:r>
              <a:rPr lang="en-US" altLang="en-US" sz="2800" b="1">
                <a:solidFill>
                  <a:srgbClr val="006600"/>
                </a:solidFill>
                <a:cs typeface="Times New Roman" pitchFamily="18" charset="0"/>
              </a:rPr>
              <a:t>ộng cách </a:t>
            </a:r>
            <a:r>
              <a:rPr lang="en-US" altLang="en-US" sz="2800" b="1" smtClean="0">
                <a:solidFill>
                  <a:srgbClr val="006600"/>
                </a:solidFill>
                <a:cs typeface="Times New Roman" pitchFamily="18" charset="0"/>
              </a:rPr>
              <a:t>mạng</a:t>
            </a:r>
            <a:r>
              <a:rPr lang="en-US" altLang="en-US" sz="2800" smtClean="0">
                <a:solidFill>
                  <a:srgbClr val="006600"/>
                </a:solidFill>
                <a:cs typeface="Times New Roman" pitchFamily="18" charset="0"/>
              </a:rPr>
              <a:t>.</a:t>
            </a:r>
            <a:endParaRPr lang="en-US" sz="2800">
              <a:solidFill>
                <a:srgbClr val="006600"/>
              </a:solidFill>
            </a:endParaRPr>
          </a:p>
        </p:txBody>
      </p:sp>
    </p:spTree>
    <p:extLst>
      <p:ext uri="{BB962C8B-B14F-4D97-AF65-F5344CB8AC3E}">
        <p14:creationId xmlns:p14="http://schemas.microsoft.com/office/powerpoint/2010/main" val="14127359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Satin-01"/>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p:spPr>
      </p:pic>
      <p:sp>
        <p:nvSpPr>
          <p:cNvPr id="8195" name="Rectangle 3"/>
          <p:cNvSpPr>
            <a:spLocks noChangeArrowheads="1"/>
          </p:cNvSpPr>
          <p:nvPr/>
        </p:nvSpPr>
        <p:spPr bwMode="auto">
          <a:xfrm>
            <a:off x="1295400" y="0"/>
            <a:ext cx="6589713" cy="523875"/>
          </a:xfrm>
          <a:prstGeom prst="rect">
            <a:avLst/>
          </a:prstGeom>
          <a:noFill/>
          <a:ln w="76200" cmpd="sng">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buFont typeface="Arial" pitchFamily="34" charset="0"/>
              <a:defRPr>
                <a:solidFill>
                  <a:schemeClr val="tx1"/>
                </a:solidFill>
                <a:latin typeface="Times New Roman" pitchFamily="18" charset="0"/>
              </a:defRPr>
            </a:lvl6pPr>
            <a:lvl7pPr marL="2971800" indent="-228600" eaLnBrk="0" fontAlgn="base" hangingPunct="0">
              <a:spcBef>
                <a:spcPct val="0"/>
              </a:spcBef>
              <a:spcAft>
                <a:spcPct val="0"/>
              </a:spcAft>
              <a:buFont typeface="Arial" pitchFamily="34" charset="0"/>
              <a:defRPr>
                <a:solidFill>
                  <a:schemeClr val="tx1"/>
                </a:solidFill>
                <a:latin typeface="Times New Roman" pitchFamily="18" charset="0"/>
              </a:defRPr>
            </a:lvl7pPr>
            <a:lvl8pPr marL="3429000" indent="-228600" eaLnBrk="0" fontAlgn="base" hangingPunct="0">
              <a:spcBef>
                <a:spcPct val="0"/>
              </a:spcBef>
              <a:spcAft>
                <a:spcPct val="0"/>
              </a:spcAft>
              <a:buFont typeface="Arial" pitchFamily="34" charset="0"/>
              <a:defRPr>
                <a:solidFill>
                  <a:schemeClr val="tx1"/>
                </a:solidFill>
                <a:latin typeface="Times New Roman" pitchFamily="18" charset="0"/>
              </a:defRPr>
            </a:lvl8pPr>
            <a:lvl9pPr marL="3886200" indent="-228600" eaLnBrk="0" fontAlgn="base" hangingPunct="0">
              <a:spcBef>
                <a:spcPct val="0"/>
              </a:spcBef>
              <a:spcAft>
                <a:spcPct val="0"/>
              </a:spcAft>
              <a:buFont typeface="Arial" pitchFamily="34" charset="0"/>
              <a:defRPr>
                <a:solidFill>
                  <a:schemeClr val="tx1"/>
                </a:solidFill>
                <a:latin typeface="Times New Roman" pitchFamily="18" charset="0"/>
              </a:defRPr>
            </a:lvl9pPr>
          </a:lstStyle>
          <a:p>
            <a:pPr algn="ctr" eaLnBrk="1" hangingPunct="1"/>
            <a:r>
              <a:rPr lang="en-US" altLang="en-US" sz="2800">
                <a:solidFill>
                  <a:srgbClr val="3333FF"/>
                </a:solidFill>
                <a:cs typeface="Times New Roman" pitchFamily="18" charset="0"/>
              </a:rPr>
              <a:t>MỘT SỐ HÌNH ẢNH VỀ CÁC MÁC</a:t>
            </a:r>
          </a:p>
        </p:txBody>
      </p:sp>
      <p:pic>
        <p:nvPicPr>
          <p:cNvPr id="8196" name="Picture 8" descr="180px-Marx2Marx as a teenag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6013" y="609600"/>
            <a:ext cx="7265987" cy="534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9" descr="180px-YoungerMarxThe younger Karl Mar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3000" y="685800"/>
            <a:ext cx="6842125" cy="543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10" descr="180px-Marx_old Marx in 188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6800" y="896938"/>
            <a:ext cx="7162800" cy="565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9" name="Picture 11" descr="vo mac"/>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0600" y="838200"/>
            <a:ext cx="7289800" cy="580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Picture 12" descr="180px-Karl-Marx-House_Tri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846554" flipV="1">
            <a:off x="914400" y="838200"/>
            <a:ext cx="7199313" cy="579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1" name="Picture 13" descr="180px-Karl-Marx-House_Tri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846554" flipV="1">
            <a:off x="1066800" y="609600"/>
            <a:ext cx="7199313" cy="579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2" name="Picture 14" descr="450px-Karl-Marx-Monument_in_Chemnitz"/>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4400" y="685800"/>
            <a:ext cx="7391400" cy="584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3" name="Picture 15" descr="300px-Marx_Moscow"/>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90600" y="762000"/>
            <a:ext cx="7086600" cy="575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4" name="Rectangle 16"/>
          <p:cNvSpPr>
            <a:spLocks noChangeArrowheads="1"/>
          </p:cNvSpPr>
          <p:nvPr/>
        </p:nvSpPr>
        <p:spPr bwMode="auto">
          <a:xfrm rot="10800000" flipV="1">
            <a:off x="1447800" y="5799138"/>
            <a:ext cx="6337300" cy="1077912"/>
          </a:xfrm>
          <a:prstGeom prst="rect">
            <a:avLst/>
          </a:prstGeom>
          <a:noFill/>
          <a:ln w="57150" cmpd="thinThick">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buFont typeface="Arial" pitchFamily="34" charset="0"/>
              <a:defRPr>
                <a:solidFill>
                  <a:schemeClr val="tx1"/>
                </a:solidFill>
                <a:latin typeface="Times New Roman" pitchFamily="18" charset="0"/>
              </a:defRPr>
            </a:lvl6pPr>
            <a:lvl7pPr marL="2971800" indent="-228600" eaLnBrk="0" fontAlgn="base" hangingPunct="0">
              <a:spcBef>
                <a:spcPct val="0"/>
              </a:spcBef>
              <a:spcAft>
                <a:spcPct val="0"/>
              </a:spcAft>
              <a:buFont typeface="Arial" pitchFamily="34" charset="0"/>
              <a:defRPr>
                <a:solidFill>
                  <a:schemeClr val="tx1"/>
                </a:solidFill>
                <a:latin typeface="Times New Roman" pitchFamily="18" charset="0"/>
              </a:defRPr>
            </a:lvl7pPr>
            <a:lvl8pPr marL="3429000" indent="-228600" eaLnBrk="0" fontAlgn="base" hangingPunct="0">
              <a:spcBef>
                <a:spcPct val="0"/>
              </a:spcBef>
              <a:spcAft>
                <a:spcPct val="0"/>
              </a:spcAft>
              <a:buFont typeface="Arial" pitchFamily="34" charset="0"/>
              <a:defRPr>
                <a:solidFill>
                  <a:schemeClr val="tx1"/>
                </a:solidFill>
                <a:latin typeface="Times New Roman" pitchFamily="18" charset="0"/>
              </a:defRPr>
            </a:lvl8pPr>
            <a:lvl9pPr marL="3886200" indent="-228600" eaLnBrk="0" fontAlgn="base" hangingPunct="0">
              <a:spcBef>
                <a:spcPct val="0"/>
              </a:spcBef>
              <a:spcAft>
                <a:spcPct val="0"/>
              </a:spcAft>
              <a:buFont typeface="Arial" pitchFamily="34" charset="0"/>
              <a:defRPr>
                <a:solidFill>
                  <a:schemeClr val="tx1"/>
                </a:solidFill>
                <a:latin typeface="Times New Roman" pitchFamily="18" charset="0"/>
              </a:defRPr>
            </a:lvl9pPr>
          </a:lstStyle>
          <a:p>
            <a:pPr algn="ctr" eaLnBrk="1" hangingPunct="1"/>
            <a:r>
              <a:rPr lang="en-US" altLang="en-US" sz="3200">
                <a:solidFill>
                  <a:srgbClr val="FFFF00"/>
                </a:solidFill>
                <a:cs typeface="Times New Roman" pitchFamily="18" charset="0"/>
              </a:rPr>
              <a:t>THE </a:t>
            </a:r>
            <a:r>
              <a:rPr lang="en-US" altLang="en-US" sz="2800">
                <a:solidFill>
                  <a:srgbClr val="FFFF00"/>
                </a:solidFill>
                <a:cs typeface="Times New Roman" pitchFamily="18" charset="0"/>
              </a:rPr>
              <a:t> </a:t>
            </a:r>
            <a:r>
              <a:rPr lang="en-US" altLang="en-US" sz="3200">
                <a:solidFill>
                  <a:srgbClr val="FFFF00"/>
                </a:solidFill>
                <a:cs typeface="Times New Roman" pitchFamily="18" charset="0"/>
              </a:rPr>
              <a:t>KARL MARX  - HOUSE  MUSEUM</a:t>
            </a:r>
          </a:p>
        </p:txBody>
      </p:sp>
      <p:pic>
        <p:nvPicPr>
          <p:cNvPr id="8205" name="Picture 18" descr="13032009390"/>
          <p:cNvPicPr>
            <a:picLocks noChangeAspect="1" noChangeArrowheads="1"/>
          </p:cNvPicPr>
          <p:nvPr/>
        </p:nvPicPr>
        <p:blipFill>
          <a:blip r:embed="rId10" cstate="email">
            <a:extLst>
              <a:ext uri="{28A0092B-C50C-407E-A947-70E740481C1C}">
                <a14:useLocalDpi xmlns:a14="http://schemas.microsoft.com/office/drawing/2010/main" val="0"/>
              </a:ext>
            </a:extLst>
          </a:blip>
          <a:srcRect/>
          <a:stretch>
            <a:fillRect/>
          </a:stretch>
        </p:blipFill>
        <p:spPr bwMode="auto">
          <a:xfrm>
            <a:off x="914400" y="914400"/>
            <a:ext cx="7391400" cy="576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6" name="Picture 19" descr="Karl Marx's Tomb at Highgate Cemetery London"/>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14400" y="609600"/>
            <a:ext cx="7315200" cy="607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15939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fade">
                                      <p:cBhvr>
                                        <p:cTn id="7" dur="800" decel="100000"/>
                                        <p:tgtEl>
                                          <p:spTgt spid="8195"/>
                                        </p:tgtEl>
                                      </p:cBhvr>
                                    </p:animEffect>
                                    <p:anim calcmode="lin" valueType="num">
                                      <p:cBhvr>
                                        <p:cTn id="8" dur="800" decel="100000" fill="hold"/>
                                        <p:tgtEl>
                                          <p:spTgt spid="8195"/>
                                        </p:tgtEl>
                                        <p:attrNameLst>
                                          <p:attrName>style.rotation</p:attrName>
                                        </p:attrNameLst>
                                      </p:cBhvr>
                                      <p:tavLst>
                                        <p:tav tm="0">
                                          <p:val>
                                            <p:fltVal val="-90"/>
                                          </p:val>
                                        </p:tav>
                                        <p:tav tm="100000">
                                          <p:val>
                                            <p:fltVal val="0"/>
                                          </p:val>
                                        </p:tav>
                                      </p:tavLst>
                                    </p:anim>
                                    <p:anim calcmode="lin" valueType="num">
                                      <p:cBhvr>
                                        <p:cTn id="9" dur="800" decel="100000" fill="hold"/>
                                        <p:tgtEl>
                                          <p:spTgt spid="8195"/>
                                        </p:tgtEl>
                                        <p:attrNameLst>
                                          <p:attrName>ppt_x</p:attrName>
                                        </p:attrNameLst>
                                      </p:cBhvr>
                                      <p:tavLst>
                                        <p:tav tm="0">
                                          <p:val>
                                            <p:strVal val="#ppt_x+0.4"/>
                                          </p:val>
                                        </p:tav>
                                        <p:tav tm="100000">
                                          <p:val>
                                            <p:strVal val="#ppt_x-0.05"/>
                                          </p:val>
                                        </p:tav>
                                      </p:tavLst>
                                    </p:anim>
                                    <p:anim calcmode="lin" valueType="num">
                                      <p:cBhvr>
                                        <p:cTn id="10" dur="800" decel="100000" fill="hold"/>
                                        <p:tgtEl>
                                          <p:spTgt spid="819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19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195"/>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0" presetClass="entr" presetSubtype="0" fill="hold" nodeType="clickEffect">
                                  <p:stCondLst>
                                    <p:cond delay="0"/>
                                  </p:stCondLst>
                                  <p:childTnLst>
                                    <p:set>
                                      <p:cBhvr>
                                        <p:cTn id="16" dur="1" fill="hold">
                                          <p:stCondLst>
                                            <p:cond delay="0"/>
                                          </p:stCondLst>
                                        </p:cTn>
                                        <p:tgtEl>
                                          <p:spTgt spid="8196"/>
                                        </p:tgtEl>
                                        <p:attrNameLst>
                                          <p:attrName>style.visibility</p:attrName>
                                        </p:attrNameLst>
                                      </p:cBhvr>
                                      <p:to>
                                        <p:strVal val="visible"/>
                                      </p:to>
                                    </p:set>
                                    <p:animEffect transition="in" filter="wedge">
                                      <p:cBhvr>
                                        <p:cTn id="17" dur="2000"/>
                                        <p:tgtEl>
                                          <p:spTgt spid="819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0" presetClass="entr" presetSubtype="0" fill="hold" nodeType="clickEffect">
                                  <p:stCondLst>
                                    <p:cond delay="0"/>
                                  </p:stCondLst>
                                  <p:childTnLst>
                                    <p:set>
                                      <p:cBhvr>
                                        <p:cTn id="21" dur="1" fill="hold">
                                          <p:stCondLst>
                                            <p:cond delay="0"/>
                                          </p:stCondLst>
                                        </p:cTn>
                                        <p:tgtEl>
                                          <p:spTgt spid="8197"/>
                                        </p:tgtEl>
                                        <p:attrNameLst>
                                          <p:attrName>style.visibility</p:attrName>
                                        </p:attrNameLst>
                                      </p:cBhvr>
                                      <p:to>
                                        <p:strVal val="visible"/>
                                      </p:to>
                                    </p:set>
                                    <p:animEffect transition="in" filter="wedge">
                                      <p:cBhvr>
                                        <p:cTn id="22" dur="2000"/>
                                        <p:tgtEl>
                                          <p:spTgt spid="819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0" presetClass="entr" presetSubtype="0" fill="hold" nodeType="clickEffect">
                                  <p:stCondLst>
                                    <p:cond delay="0"/>
                                  </p:stCondLst>
                                  <p:childTnLst>
                                    <p:set>
                                      <p:cBhvr>
                                        <p:cTn id="26" dur="1" fill="hold">
                                          <p:stCondLst>
                                            <p:cond delay="0"/>
                                          </p:stCondLst>
                                        </p:cTn>
                                        <p:tgtEl>
                                          <p:spTgt spid="8198"/>
                                        </p:tgtEl>
                                        <p:attrNameLst>
                                          <p:attrName>style.visibility</p:attrName>
                                        </p:attrNameLst>
                                      </p:cBhvr>
                                      <p:to>
                                        <p:strVal val="visible"/>
                                      </p:to>
                                    </p:set>
                                    <p:animEffect transition="in" filter="wedge">
                                      <p:cBhvr>
                                        <p:cTn id="27" dur="2000"/>
                                        <p:tgtEl>
                                          <p:spTgt spid="819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0" presetClass="entr" presetSubtype="0" fill="hold" nodeType="clickEffect">
                                  <p:stCondLst>
                                    <p:cond delay="0"/>
                                  </p:stCondLst>
                                  <p:childTnLst>
                                    <p:set>
                                      <p:cBhvr>
                                        <p:cTn id="31" dur="1" fill="hold">
                                          <p:stCondLst>
                                            <p:cond delay="0"/>
                                          </p:stCondLst>
                                        </p:cTn>
                                        <p:tgtEl>
                                          <p:spTgt spid="8199"/>
                                        </p:tgtEl>
                                        <p:attrNameLst>
                                          <p:attrName>style.visibility</p:attrName>
                                        </p:attrNameLst>
                                      </p:cBhvr>
                                      <p:to>
                                        <p:strVal val="visible"/>
                                      </p:to>
                                    </p:set>
                                    <p:animEffect transition="in" filter="wedge">
                                      <p:cBhvr>
                                        <p:cTn id="32" dur="2000"/>
                                        <p:tgtEl>
                                          <p:spTgt spid="8199"/>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8200"/>
                                        </p:tgtEl>
                                        <p:attrNameLst>
                                          <p:attrName>style.visibility</p:attrName>
                                        </p:attrNameLst>
                                      </p:cBhvr>
                                      <p:to>
                                        <p:strVal val="visible"/>
                                      </p:to>
                                    </p:set>
                                    <p:animEffect transition="in" filter="blinds(horizontal)">
                                      <p:cBhvr>
                                        <p:cTn id="37" dur="500"/>
                                        <p:tgtEl>
                                          <p:spTgt spid="8200"/>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8204"/>
                                        </p:tgtEl>
                                        <p:attrNameLst>
                                          <p:attrName>style.visibility</p:attrName>
                                        </p:attrNameLst>
                                      </p:cBhvr>
                                      <p:to>
                                        <p:strVal val="visible"/>
                                      </p:to>
                                    </p:set>
                                    <p:animEffect transition="in" filter="blinds(horizontal)">
                                      <p:cBhvr>
                                        <p:cTn id="40" dur="500"/>
                                        <p:tgtEl>
                                          <p:spTgt spid="8204"/>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3" presetClass="entr" presetSubtype="10" fill="hold" nodeType="clickEffect">
                                  <p:stCondLst>
                                    <p:cond delay="0"/>
                                  </p:stCondLst>
                                  <p:childTnLst>
                                    <p:set>
                                      <p:cBhvr>
                                        <p:cTn id="44" dur="1" fill="hold">
                                          <p:stCondLst>
                                            <p:cond delay="0"/>
                                          </p:stCondLst>
                                        </p:cTn>
                                        <p:tgtEl>
                                          <p:spTgt spid="8201"/>
                                        </p:tgtEl>
                                        <p:attrNameLst>
                                          <p:attrName>style.visibility</p:attrName>
                                        </p:attrNameLst>
                                      </p:cBhvr>
                                      <p:to>
                                        <p:strVal val="visible"/>
                                      </p:to>
                                    </p:set>
                                    <p:animEffect transition="in" filter="blinds(horizontal)">
                                      <p:cBhvr>
                                        <p:cTn id="45" dur="500"/>
                                        <p:tgtEl>
                                          <p:spTgt spid="8201"/>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19" presetClass="entr" presetSubtype="10" fill="hold" nodeType="clickEffect">
                                  <p:stCondLst>
                                    <p:cond delay="0"/>
                                  </p:stCondLst>
                                  <p:childTnLst>
                                    <p:set>
                                      <p:cBhvr>
                                        <p:cTn id="49" dur="1" fill="hold">
                                          <p:stCondLst>
                                            <p:cond delay="0"/>
                                          </p:stCondLst>
                                        </p:cTn>
                                        <p:tgtEl>
                                          <p:spTgt spid="8202"/>
                                        </p:tgtEl>
                                        <p:attrNameLst>
                                          <p:attrName>style.visibility</p:attrName>
                                        </p:attrNameLst>
                                      </p:cBhvr>
                                      <p:to>
                                        <p:strVal val="visible"/>
                                      </p:to>
                                    </p:set>
                                    <p:anim calcmode="lin" valueType="num">
                                      <p:cBhvr>
                                        <p:cTn id="50" dur="5000" fill="hold"/>
                                        <p:tgtEl>
                                          <p:spTgt spid="8202"/>
                                        </p:tgtEl>
                                        <p:attrNameLst>
                                          <p:attrName>ppt_w</p:attrName>
                                        </p:attrNameLst>
                                      </p:cBhvr>
                                      <p:tavLst>
                                        <p:tav tm="0" fmla="#ppt_w*sin(2.5*pi*$)">
                                          <p:val>
                                            <p:fltVal val="0"/>
                                          </p:val>
                                        </p:tav>
                                        <p:tav tm="100000">
                                          <p:val>
                                            <p:fltVal val="1"/>
                                          </p:val>
                                        </p:tav>
                                      </p:tavLst>
                                    </p:anim>
                                    <p:anim calcmode="lin" valueType="num">
                                      <p:cBhvr>
                                        <p:cTn id="51" dur="5000" fill="hold"/>
                                        <p:tgtEl>
                                          <p:spTgt spid="8202"/>
                                        </p:tgtEl>
                                        <p:attrNameLst>
                                          <p:attrName>ppt_h</p:attrName>
                                        </p:attrNameLst>
                                      </p:cBhvr>
                                      <p:tavLst>
                                        <p:tav tm="0">
                                          <p:val>
                                            <p:strVal val="#ppt_h"/>
                                          </p:val>
                                        </p:tav>
                                        <p:tav tm="100000">
                                          <p:val>
                                            <p:strVal val="#ppt_h"/>
                                          </p:val>
                                        </p:tav>
                                      </p:tavLst>
                                    </p:anim>
                                  </p:childTnLst>
                                </p:cTn>
                              </p:par>
                            </p:childTnLst>
                          </p:cTn>
                        </p:par>
                      </p:childTnLst>
                    </p:cTn>
                  </p:par>
                  <p:par>
                    <p:cTn id="52" fill="hold" nodeType="clickPar">
                      <p:stCondLst>
                        <p:cond delay="indefinite"/>
                      </p:stCondLst>
                      <p:childTnLst>
                        <p:par>
                          <p:cTn id="53" fill="hold" nodeType="withGroup">
                            <p:stCondLst>
                              <p:cond delay="0"/>
                            </p:stCondLst>
                            <p:childTnLst>
                              <p:par>
                                <p:cTn id="54" presetID="20" presetClass="entr" presetSubtype="0" fill="hold" nodeType="clickEffect">
                                  <p:stCondLst>
                                    <p:cond delay="0"/>
                                  </p:stCondLst>
                                  <p:childTnLst>
                                    <p:set>
                                      <p:cBhvr>
                                        <p:cTn id="55" dur="1" fill="hold">
                                          <p:stCondLst>
                                            <p:cond delay="0"/>
                                          </p:stCondLst>
                                        </p:cTn>
                                        <p:tgtEl>
                                          <p:spTgt spid="8203"/>
                                        </p:tgtEl>
                                        <p:attrNameLst>
                                          <p:attrName>style.visibility</p:attrName>
                                        </p:attrNameLst>
                                      </p:cBhvr>
                                      <p:to>
                                        <p:strVal val="visible"/>
                                      </p:to>
                                    </p:set>
                                    <p:animEffect transition="in" filter="wedge">
                                      <p:cBhvr>
                                        <p:cTn id="56" dur="3000"/>
                                        <p:tgtEl>
                                          <p:spTgt spid="8203"/>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47" presetClass="entr" presetSubtype="0" fill="hold" nodeType="clickEffect">
                                  <p:stCondLst>
                                    <p:cond delay="0"/>
                                  </p:stCondLst>
                                  <p:childTnLst>
                                    <p:set>
                                      <p:cBhvr>
                                        <p:cTn id="60" dur="1" fill="hold">
                                          <p:stCondLst>
                                            <p:cond delay="0"/>
                                          </p:stCondLst>
                                        </p:cTn>
                                        <p:tgtEl>
                                          <p:spTgt spid="8205"/>
                                        </p:tgtEl>
                                        <p:attrNameLst>
                                          <p:attrName>style.visibility</p:attrName>
                                        </p:attrNameLst>
                                      </p:cBhvr>
                                      <p:to>
                                        <p:strVal val="visible"/>
                                      </p:to>
                                    </p:set>
                                    <p:animEffect transition="in" filter="fade">
                                      <p:cBhvr>
                                        <p:cTn id="61" dur="1000"/>
                                        <p:tgtEl>
                                          <p:spTgt spid="8205"/>
                                        </p:tgtEl>
                                      </p:cBhvr>
                                    </p:animEffect>
                                    <p:anim calcmode="lin" valueType="num">
                                      <p:cBhvr>
                                        <p:cTn id="62" dur="1000" fill="hold"/>
                                        <p:tgtEl>
                                          <p:spTgt spid="8205"/>
                                        </p:tgtEl>
                                        <p:attrNameLst>
                                          <p:attrName>ppt_x</p:attrName>
                                        </p:attrNameLst>
                                      </p:cBhvr>
                                      <p:tavLst>
                                        <p:tav tm="0">
                                          <p:val>
                                            <p:strVal val="#ppt_x"/>
                                          </p:val>
                                        </p:tav>
                                        <p:tav tm="100000">
                                          <p:val>
                                            <p:strVal val="#ppt_x"/>
                                          </p:val>
                                        </p:tav>
                                      </p:tavLst>
                                    </p:anim>
                                    <p:anim calcmode="lin" valueType="num">
                                      <p:cBhvr>
                                        <p:cTn id="63" dur="1000" fill="hold"/>
                                        <p:tgtEl>
                                          <p:spTgt spid="8205"/>
                                        </p:tgtEl>
                                        <p:attrNameLst>
                                          <p:attrName>ppt_y</p:attrName>
                                        </p:attrNameLst>
                                      </p:cBhvr>
                                      <p:tavLst>
                                        <p:tav tm="0">
                                          <p:val>
                                            <p:strVal val="#ppt_y-.1"/>
                                          </p:val>
                                        </p:tav>
                                        <p:tav tm="100000">
                                          <p:val>
                                            <p:strVal val="#ppt_y"/>
                                          </p:val>
                                        </p:tav>
                                      </p:tavLst>
                                    </p:anim>
                                  </p:childTnLst>
                                </p:cTn>
                              </p:par>
                            </p:childTnLst>
                          </p:cTn>
                        </p:par>
                      </p:childTnLst>
                    </p:cTn>
                  </p:par>
                  <p:par>
                    <p:cTn id="64" fill="hold" nodeType="clickPar">
                      <p:stCondLst>
                        <p:cond delay="indefinite"/>
                      </p:stCondLst>
                      <p:childTnLst>
                        <p:par>
                          <p:cTn id="65" fill="hold" nodeType="withGroup">
                            <p:stCondLst>
                              <p:cond delay="0"/>
                            </p:stCondLst>
                            <p:childTnLst>
                              <p:par>
                                <p:cTn id="66" presetID="21" presetClass="entr" presetSubtype="4" fill="hold" nodeType="clickEffect">
                                  <p:stCondLst>
                                    <p:cond delay="0"/>
                                  </p:stCondLst>
                                  <p:childTnLst>
                                    <p:set>
                                      <p:cBhvr>
                                        <p:cTn id="67" dur="1" fill="hold">
                                          <p:stCondLst>
                                            <p:cond delay="0"/>
                                          </p:stCondLst>
                                        </p:cTn>
                                        <p:tgtEl>
                                          <p:spTgt spid="8206"/>
                                        </p:tgtEl>
                                        <p:attrNameLst>
                                          <p:attrName>style.visibility</p:attrName>
                                        </p:attrNameLst>
                                      </p:cBhvr>
                                      <p:to>
                                        <p:strVal val="visible"/>
                                      </p:to>
                                    </p:set>
                                    <p:animEffect transition="in" filter="wheel(4)">
                                      <p:cBhvr>
                                        <p:cTn id="68" dur="2000"/>
                                        <p:tgtEl>
                                          <p:spTgt spid="8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animBg="1" autoUpdateAnimBg="0"/>
      <p:bldP spid="8204"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Satin-01"/>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p:spPr>
      </p:pic>
      <p:sp>
        <p:nvSpPr>
          <p:cNvPr id="9219" name="Rectangle 3"/>
          <p:cNvSpPr>
            <a:spLocks noChangeArrowheads="1"/>
          </p:cNvSpPr>
          <p:nvPr/>
        </p:nvSpPr>
        <p:spPr bwMode="auto">
          <a:xfrm>
            <a:off x="1371600" y="152400"/>
            <a:ext cx="6589713" cy="523875"/>
          </a:xfrm>
          <a:prstGeom prst="rect">
            <a:avLst/>
          </a:prstGeom>
          <a:noFill/>
          <a:ln w="76200" cmpd="sng">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buFont typeface="Arial" pitchFamily="34" charset="0"/>
              <a:defRPr>
                <a:solidFill>
                  <a:schemeClr val="tx1"/>
                </a:solidFill>
                <a:latin typeface="Times New Roman" pitchFamily="18" charset="0"/>
              </a:defRPr>
            </a:lvl6pPr>
            <a:lvl7pPr marL="2971800" indent="-228600" eaLnBrk="0" fontAlgn="base" hangingPunct="0">
              <a:spcBef>
                <a:spcPct val="0"/>
              </a:spcBef>
              <a:spcAft>
                <a:spcPct val="0"/>
              </a:spcAft>
              <a:buFont typeface="Arial" pitchFamily="34" charset="0"/>
              <a:defRPr>
                <a:solidFill>
                  <a:schemeClr val="tx1"/>
                </a:solidFill>
                <a:latin typeface="Times New Roman" pitchFamily="18" charset="0"/>
              </a:defRPr>
            </a:lvl7pPr>
            <a:lvl8pPr marL="3429000" indent="-228600" eaLnBrk="0" fontAlgn="base" hangingPunct="0">
              <a:spcBef>
                <a:spcPct val="0"/>
              </a:spcBef>
              <a:spcAft>
                <a:spcPct val="0"/>
              </a:spcAft>
              <a:buFont typeface="Arial" pitchFamily="34" charset="0"/>
              <a:defRPr>
                <a:solidFill>
                  <a:schemeClr val="tx1"/>
                </a:solidFill>
                <a:latin typeface="Times New Roman" pitchFamily="18" charset="0"/>
              </a:defRPr>
            </a:lvl8pPr>
            <a:lvl9pPr marL="3886200" indent="-228600" eaLnBrk="0" fontAlgn="base" hangingPunct="0">
              <a:spcBef>
                <a:spcPct val="0"/>
              </a:spcBef>
              <a:spcAft>
                <a:spcPct val="0"/>
              </a:spcAft>
              <a:buFont typeface="Arial" pitchFamily="34" charset="0"/>
              <a:defRPr>
                <a:solidFill>
                  <a:schemeClr val="tx1"/>
                </a:solidFill>
                <a:latin typeface="Times New Roman" pitchFamily="18" charset="0"/>
              </a:defRPr>
            </a:lvl9pPr>
          </a:lstStyle>
          <a:p>
            <a:pPr algn="ctr" eaLnBrk="1" hangingPunct="1"/>
            <a:r>
              <a:rPr lang="en-US" altLang="en-US" sz="2800">
                <a:solidFill>
                  <a:srgbClr val="3333FF"/>
                </a:solidFill>
                <a:cs typeface="Times New Roman" pitchFamily="18" charset="0"/>
              </a:rPr>
              <a:t>TÌNH BẠN GIỮA MÁC VÀ ĂNG GHEN</a:t>
            </a:r>
          </a:p>
        </p:txBody>
      </p:sp>
      <p:pic>
        <p:nvPicPr>
          <p:cNvPr id="9220"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762000"/>
            <a:ext cx="6248400" cy="586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9" descr="200197557-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1066800"/>
            <a:ext cx="4495800"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10" descr="BudamarxengStatue of Marx and Engels in the Statue Park, Budapes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52600" y="990600"/>
            <a:ext cx="6781800"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11" descr="g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28800" y="1143000"/>
            <a:ext cx="6248400" cy="537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4" name="Picture 12" descr="Cac_Mac_va_Ang-ghen"/>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1600200" y="685800"/>
            <a:ext cx="6477000" cy="582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04064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fade">
                                      <p:cBhvr>
                                        <p:cTn id="7" dur="800" decel="100000"/>
                                        <p:tgtEl>
                                          <p:spTgt spid="9219"/>
                                        </p:tgtEl>
                                      </p:cBhvr>
                                    </p:animEffect>
                                    <p:anim calcmode="lin" valueType="num">
                                      <p:cBhvr>
                                        <p:cTn id="8" dur="800" decel="100000" fill="hold"/>
                                        <p:tgtEl>
                                          <p:spTgt spid="9219"/>
                                        </p:tgtEl>
                                        <p:attrNameLst>
                                          <p:attrName>style.rotation</p:attrName>
                                        </p:attrNameLst>
                                      </p:cBhvr>
                                      <p:tavLst>
                                        <p:tav tm="0">
                                          <p:val>
                                            <p:fltVal val="-90"/>
                                          </p:val>
                                        </p:tav>
                                        <p:tav tm="100000">
                                          <p:val>
                                            <p:fltVal val="0"/>
                                          </p:val>
                                        </p:tav>
                                      </p:tavLst>
                                    </p:anim>
                                    <p:anim calcmode="lin" valueType="num">
                                      <p:cBhvr>
                                        <p:cTn id="9" dur="800" decel="100000" fill="hold"/>
                                        <p:tgtEl>
                                          <p:spTgt spid="9219"/>
                                        </p:tgtEl>
                                        <p:attrNameLst>
                                          <p:attrName>ppt_x</p:attrName>
                                        </p:attrNameLst>
                                      </p:cBhvr>
                                      <p:tavLst>
                                        <p:tav tm="0">
                                          <p:val>
                                            <p:strVal val="#ppt_x+0.4"/>
                                          </p:val>
                                        </p:tav>
                                        <p:tav tm="100000">
                                          <p:val>
                                            <p:strVal val="#ppt_x-0.05"/>
                                          </p:val>
                                        </p:tav>
                                      </p:tavLst>
                                    </p:anim>
                                    <p:anim calcmode="lin" valueType="num">
                                      <p:cBhvr>
                                        <p:cTn id="10" dur="800" decel="100000" fill="hold"/>
                                        <p:tgtEl>
                                          <p:spTgt spid="921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921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9219"/>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9220"/>
                                        </p:tgtEl>
                                        <p:attrNameLst>
                                          <p:attrName>style.visibility</p:attrName>
                                        </p:attrNameLst>
                                      </p:cBhvr>
                                      <p:to>
                                        <p:strVal val="visible"/>
                                      </p:to>
                                    </p:set>
                                    <p:anim calcmode="lin" valueType="num">
                                      <p:cBhvr additive="base">
                                        <p:cTn id="17" dur="1000" fill="hold"/>
                                        <p:tgtEl>
                                          <p:spTgt spid="9220"/>
                                        </p:tgtEl>
                                        <p:attrNameLst>
                                          <p:attrName>ppt_x</p:attrName>
                                        </p:attrNameLst>
                                      </p:cBhvr>
                                      <p:tavLst>
                                        <p:tav tm="0">
                                          <p:val>
                                            <p:strVal val="#ppt_x"/>
                                          </p:val>
                                        </p:tav>
                                        <p:tav tm="100000">
                                          <p:val>
                                            <p:strVal val="#ppt_x"/>
                                          </p:val>
                                        </p:tav>
                                      </p:tavLst>
                                    </p:anim>
                                    <p:anim calcmode="lin" valueType="num">
                                      <p:cBhvr additive="base">
                                        <p:cTn id="18" dur="1000" fill="hold"/>
                                        <p:tgtEl>
                                          <p:spTgt spid="9220"/>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9221"/>
                                        </p:tgtEl>
                                        <p:attrNameLst>
                                          <p:attrName>style.visibility</p:attrName>
                                        </p:attrNameLst>
                                      </p:cBhvr>
                                      <p:to>
                                        <p:strVal val="visible"/>
                                      </p:to>
                                    </p:set>
                                    <p:anim calcmode="lin" valueType="num">
                                      <p:cBhvr additive="base">
                                        <p:cTn id="23" dur="500" fill="hold"/>
                                        <p:tgtEl>
                                          <p:spTgt spid="9221"/>
                                        </p:tgtEl>
                                        <p:attrNameLst>
                                          <p:attrName>ppt_x</p:attrName>
                                        </p:attrNameLst>
                                      </p:cBhvr>
                                      <p:tavLst>
                                        <p:tav tm="0">
                                          <p:val>
                                            <p:strVal val="#ppt_x"/>
                                          </p:val>
                                        </p:tav>
                                        <p:tav tm="100000">
                                          <p:val>
                                            <p:strVal val="#ppt_x"/>
                                          </p:val>
                                        </p:tav>
                                      </p:tavLst>
                                    </p:anim>
                                    <p:anim calcmode="lin" valueType="num">
                                      <p:cBhvr additive="base">
                                        <p:cTn id="24"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19" presetClass="entr" presetSubtype="10" fill="hold" nodeType="clickEffect">
                                  <p:stCondLst>
                                    <p:cond delay="0"/>
                                  </p:stCondLst>
                                  <p:childTnLst>
                                    <p:set>
                                      <p:cBhvr>
                                        <p:cTn id="28" dur="1" fill="hold">
                                          <p:stCondLst>
                                            <p:cond delay="0"/>
                                          </p:stCondLst>
                                        </p:cTn>
                                        <p:tgtEl>
                                          <p:spTgt spid="9222"/>
                                        </p:tgtEl>
                                        <p:attrNameLst>
                                          <p:attrName>style.visibility</p:attrName>
                                        </p:attrNameLst>
                                      </p:cBhvr>
                                      <p:to>
                                        <p:strVal val="visible"/>
                                      </p:to>
                                    </p:set>
                                    <p:anim calcmode="lin" valueType="num">
                                      <p:cBhvr>
                                        <p:cTn id="29" dur="5000" fill="hold"/>
                                        <p:tgtEl>
                                          <p:spTgt spid="9222"/>
                                        </p:tgtEl>
                                        <p:attrNameLst>
                                          <p:attrName>ppt_w</p:attrName>
                                        </p:attrNameLst>
                                      </p:cBhvr>
                                      <p:tavLst>
                                        <p:tav tm="0" fmla="#ppt_w*sin(2.5*pi*$)">
                                          <p:val>
                                            <p:fltVal val="0"/>
                                          </p:val>
                                        </p:tav>
                                        <p:tav tm="100000">
                                          <p:val>
                                            <p:fltVal val="1"/>
                                          </p:val>
                                        </p:tav>
                                      </p:tavLst>
                                    </p:anim>
                                    <p:anim calcmode="lin" valueType="num">
                                      <p:cBhvr>
                                        <p:cTn id="30" dur="5000" fill="hold"/>
                                        <p:tgtEl>
                                          <p:spTgt spid="9222"/>
                                        </p:tgtEl>
                                        <p:attrNameLst>
                                          <p:attrName>ppt_h</p:attrName>
                                        </p:attrNameLst>
                                      </p:cBhvr>
                                      <p:tavLst>
                                        <p:tav tm="0">
                                          <p:val>
                                            <p:strVal val="#ppt_h"/>
                                          </p:val>
                                        </p:tav>
                                        <p:tav tm="100000">
                                          <p:val>
                                            <p:strVal val="#ppt_h"/>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1" presetClass="entr" presetSubtype="4" fill="hold" nodeType="clickEffect">
                                  <p:stCondLst>
                                    <p:cond delay="0"/>
                                  </p:stCondLst>
                                  <p:childTnLst>
                                    <p:set>
                                      <p:cBhvr>
                                        <p:cTn id="34" dur="1" fill="hold">
                                          <p:stCondLst>
                                            <p:cond delay="0"/>
                                          </p:stCondLst>
                                        </p:cTn>
                                        <p:tgtEl>
                                          <p:spTgt spid="9223"/>
                                        </p:tgtEl>
                                        <p:attrNameLst>
                                          <p:attrName>style.visibility</p:attrName>
                                        </p:attrNameLst>
                                      </p:cBhvr>
                                      <p:to>
                                        <p:strVal val="visible"/>
                                      </p:to>
                                    </p:set>
                                    <p:animEffect transition="in" filter="wheel(4)">
                                      <p:cBhvr>
                                        <p:cTn id="35" dur="2000"/>
                                        <p:tgtEl>
                                          <p:spTgt spid="9223"/>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1" presetClass="entr" presetSubtype="4" fill="hold" nodeType="clickEffect">
                                  <p:stCondLst>
                                    <p:cond delay="0"/>
                                  </p:stCondLst>
                                  <p:childTnLst>
                                    <p:set>
                                      <p:cBhvr>
                                        <p:cTn id="39" dur="1" fill="hold">
                                          <p:stCondLst>
                                            <p:cond delay="0"/>
                                          </p:stCondLst>
                                        </p:cTn>
                                        <p:tgtEl>
                                          <p:spTgt spid="9224"/>
                                        </p:tgtEl>
                                        <p:attrNameLst>
                                          <p:attrName>style.visibility</p:attrName>
                                        </p:attrNameLst>
                                      </p:cBhvr>
                                      <p:to>
                                        <p:strVal val="visible"/>
                                      </p:to>
                                    </p:set>
                                    <p:animEffect transition="in" filter="wheel(4)">
                                      <p:cBhvr>
                                        <p:cTn id="40" dur="2000"/>
                                        <p:tgtEl>
                                          <p:spTgt spid="92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Grp="1" noChangeArrowheads="1"/>
          </p:cNvSpPr>
          <p:nvPr>
            <p:ph type="body" sz="half" idx="4294967295"/>
          </p:nvPr>
        </p:nvSpPr>
        <p:spPr>
          <a:xfrm>
            <a:off x="5029200" y="1295400"/>
            <a:ext cx="3814763" cy="4814664"/>
          </a:xfrm>
        </p:spPr>
        <p:txBody>
          <a:bodyPr/>
          <a:lstStyle/>
          <a:p>
            <a:pPr algn="just" eaLnBrk="1" hangingPunct="1">
              <a:lnSpc>
                <a:spcPct val="90000"/>
              </a:lnSpc>
              <a:buFontTx/>
              <a:buNone/>
            </a:pPr>
            <a:r>
              <a:rPr lang="en-US" altLang="en-US" sz="2800" smtClean="0">
                <a:solidFill>
                  <a:schemeClr val="tx2"/>
                </a:solidFill>
                <a:cs typeface="Times New Roman" pitchFamily="18" charset="0"/>
              </a:rPr>
              <a:t>-</a:t>
            </a:r>
            <a:r>
              <a:rPr lang="en-US" altLang="en-US" sz="2000" smtClean="0">
                <a:solidFill>
                  <a:schemeClr val="tx2"/>
                </a:solidFill>
                <a:cs typeface="Times New Roman" pitchFamily="18" charset="0"/>
              </a:rPr>
              <a:t> </a:t>
            </a:r>
            <a:r>
              <a:rPr lang="en-US" altLang="en-US" sz="2800" smtClean="0">
                <a:solidFill>
                  <a:srgbClr val="000099"/>
                </a:solidFill>
                <a:cs typeface="Times New Roman" pitchFamily="18" charset="0"/>
              </a:rPr>
              <a:t>Là </a:t>
            </a:r>
            <a:r>
              <a:rPr lang="en-US" altLang="en-US" sz="2800" b="1">
                <a:solidFill>
                  <a:srgbClr val="C00000"/>
                </a:solidFill>
                <a:cs typeface="Times New Roman" pitchFamily="18" charset="0"/>
              </a:rPr>
              <a:t>nhà triết học, lí luận chính trị </a:t>
            </a:r>
            <a:r>
              <a:rPr lang="en-US" altLang="en-US" sz="2800">
                <a:solidFill>
                  <a:srgbClr val="000099"/>
                </a:solidFill>
                <a:cs typeface="Times New Roman" pitchFamily="18" charset="0"/>
              </a:rPr>
              <a:t>xuất sắc người Đức.</a:t>
            </a:r>
          </a:p>
          <a:p>
            <a:pPr algn="just" eaLnBrk="1" hangingPunct="1">
              <a:lnSpc>
                <a:spcPct val="90000"/>
              </a:lnSpc>
              <a:buFontTx/>
              <a:buNone/>
            </a:pPr>
            <a:r>
              <a:rPr lang="en-US" altLang="en-US" sz="2800" smtClean="0">
                <a:solidFill>
                  <a:srgbClr val="000099"/>
                </a:solidFill>
                <a:cs typeface="Times New Roman" pitchFamily="18" charset="0"/>
              </a:rPr>
              <a:t>- </a:t>
            </a:r>
            <a:r>
              <a:rPr lang="en-US" altLang="en-US" sz="2800">
                <a:solidFill>
                  <a:srgbClr val="000099"/>
                </a:solidFill>
                <a:cs typeface="Times New Roman" pitchFamily="18" charset="0"/>
              </a:rPr>
              <a:t>Là </a:t>
            </a:r>
            <a:r>
              <a:rPr lang="en-US" altLang="en-US" sz="2800" b="1">
                <a:solidFill>
                  <a:srgbClr val="C00000"/>
                </a:solidFill>
                <a:cs typeface="Times New Roman" pitchFamily="18" charset="0"/>
              </a:rPr>
              <a:t>nhà hoạt động cách mạng </a:t>
            </a:r>
            <a:r>
              <a:rPr lang="en-US" altLang="en-US" sz="2800">
                <a:solidFill>
                  <a:srgbClr val="000099"/>
                </a:solidFill>
                <a:cs typeface="Times New Roman" pitchFamily="18" charset="0"/>
              </a:rPr>
              <a:t>nổi tiếng của phong trào công nhân thế giới.</a:t>
            </a:r>
          </a:p>
          <a:p>
            <a:pPr algn="just" eaLnBrk="1" hangingPunct="1">
              <a:lnSpc>
                <a:spcPct val="90000"/>
              </a:lnSpc>
              <a:buFontTx/>
              <a:buNone/>
            </a:pPr>
            <a:r>
              <a:rPr lang="en-US" altLang="en-US" sz="2800">
                <a:solidFill>
                  <a:srgbClr val="000099"/>
                </a:solidFill>
                <a:cs typeface="Times New Roman" pitchFamily="18" charset="0"/>
              </a:rPr>
              <a:t>  </a:t>
            </a:r>
            <a:r>
              <a:rPr lang="en-US" altLang="en-US" sz="2800" smtClean="0">
                <a:solidFill>
                  <a:srgbClr val="000099"/>
                </a:solidFill>
                <a:cs typeface="Times New Roman" pitchFamily="18" charset="0"/>
              </a:rPr>
              <a:t>- </a:t>
            </a:r>
            <a:r>
              <a:rPr lang="en-US" altLang="en-US" sz="2800">
                <a:solidFill>
                  <a:srgbClr val="000099"/>
                </a:solidFill>
                <a:cs typeface="Times New Roman" pitchFamily="18" charset="0"/>
              </a:rPr>
              <a:t>Là </a:t>
            </a:r>
            <a:r>
              <a:rPr lang="en-US" altLang="en-US" sz="2800" b="1">
                <a:solidFill>
                  <a:srgbClr val="C00000"/>
                </a:solidFill>
                <a:cs typeface="Times New Roman" pitchFamily="18" charset="0"/>
              </a:rPr>
              <a:t>bạn thân </a:t>
            </a:r>
            <a:r>
              <a:rPr lang="en-US" altLang="en-US" sz="2800">
                <a:solidFill>
                  <a:srgbClr val="000099"/>
                </a:solidFill>
                <a:cs typeface="Times New Roman" pitchFamily="18" charset="0"/>
              </a:rPr>
              <a:t>của Mác, cùng Mác soạn thảo “Tuyên ngôn Đảng cộng sản”.</a:t>
            </a:r>
          </a:p>
          <a:p>
            <a:pPr algn="just" eaLnBrk="1" hangingPunct="1">
              <a:lnSpc>
                <a:spcPct val="90000"/>
              </a:lnSpc>
            </a:pPr>
            <a:endParaRPr lang="en-US" altLang="en-US" sz="2000">
              <a:solidFill>
                <a:srgbClr val="CC3399"/>
              </a:solidFill>
              <a:cs typeface="Times New Roman" pitchFamily="18" charset="0"/>
            </a:endParaRPr>
          </a:p>
        </p:txBody>
      </p:sp>
      <p:pic>
        <p:nvPicPr>
          <p:cNvPr id="5123" name="Picture 4" descr="F Ang - ghen (Friedrich Engels)"/>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323528" y="1124744"/>
            <a:ext cx="4553272" cy="4536504"/>
          </a:xfrm>
          <a:noFill/>
          <a:ln/>
        </p:spPr>
      </p:pic>
      <p:sp>
        <p:nvSpPr>
          <p:cNvPr id="5125" name="Rectangle 6"/>
          <p:cNvSpPr>
            <a:spLocks noChangeArrowheads="1"/>
          </p:cNvSpPr>
          <p:nvPr/>
        </p:nvSpPr>
        <p:spPr bwMode="auto">
          <a:xfrm>
            <a:off x="899592" y="5805264"/>
            <a:ext cx="3124200" cy="609600"/>
          </a:xfrm>
          <a:prstGeom prst="rect">
            <a:avLst/>
          </a:prstGeom>
          <a:solidFill>
            <a:schemeClr val="accent1"/>
          </a:solidFill>
          <a:ln w="9525" cmpd="sng">
            <a:solidFill>
              <a:schemeClr val="tx1"/>
            </a:solidFill>
            <a:miter lim="800000"/>
            <a:headEnd/>
            <a:tailEnd/>
          </a:ln>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buFont typeface="Arial" pitchFamily="34" charset="0"/>
              <a:defRPr>
                <a:solidFill>
                  <a:schemeClr val="tx1"/>
                </a:solidFill>
                <a:latin typeface="Times New Roman" pitchFamily="18" charset="0"/>
              </a:defRPr>
            </a:lvl6pPr>
            <a:lvl7pPr marL="2971800" indent="-228600" eaLnBrk="0" fontAlgn="base" hangingPunct="0">
              <a:spcBef>
                <a:spcPct val="0"/>
              </a:spcBef>
              <a:spcAft>
                <a:spcPct val="0"/>
              </a:spcAft>
              <a:buFont typeface="Arial" pitchFamily="34" charset="0"/>
              <a:defRPr>
                <a:solidFill>
                  <a:schemeClr val="tx1"/>
                </a:solidFill>
                <a:latin typeface="Times New Roman" pitchFamily="18" charset="0"/>
              </a:defRPr>
            </a:lvl7pPr>
            <a:lvl8pPr marL="3429000" indent="-228600" eaLnBrk="0" fontAlgn="base" hangingPunct="0">
              <a:spcBef>
                <a:spcPct val="0"/>
              </a:spcBef>
              <a:spcAft>
                <a:spcPct val="0"/>
              </a:spcAft>
              <a:buFont typeface="Arial" pitchFamily="34" charset="0"/>
              <a:defRPr>
                <a:solidFill>
                  <a:schemeClr val="tx1"/>
                </a:solidFill>
                <a:latin typeface="Times New Roman" pitchFamily="18" charset="0"/>
              </a:defRPr>
            </a:lvl8pPr>
            <a:lvl9pPr marL="3886200" indent="-228600" eaLnBrk="0" fontAlgn="base" hangingPunct="0">
              <a:spcBef>
                <a:spcPct val="0"/>
              </a:spcBef>
              <a:spcAft>
                <a:spcPct val="0"/>
              </a:spcAft>
              <a:buFont typeface="Arial" pitchFamily="34" charset="0"/>
              <a:defRPr>
                <a:solidFill>
                  <a:schemeClr val="tx1"/>
                </a:solidFill>
                <a:latin typeface="Times New Roman" pitchFamily="18" charset="0"/>
              </a:defRPr>
            </a:lvl9pPr>
          </a:lstStyle>
          <a:p>
            <a:pPr algn="ctr"/>
            <a:r>
              <a:rPr lang="en-US" altLang="en-US">
                <a:solidFill>
                  <a:schemeClr val="bg1"/>
                </a:solidFill>
                <a:latin typeface="+mn-lt"/>
                <a:cs typeface="Times New Roman" pitchFamily="18" charset="0"/>
              </a:rPr>
              <a:t>Phri-đích Ăng ghen</a:t>
            </a:r>
          </a:p>
          <a:p>
            <a:pPr algn="ctr"/>
            <a:r>
              <a:rPr lang="en-US" altLang="en-US">
                <a:solidFill>
                  <a:schemeClr val="bg1"/>
                </a:solidFill>
                <a:latin typeface="+mn-lt"/>
                <a:cs typeface="Times New Roman" pitchFamily="18" charset="0"/>
              </a:rPr>
              <a:t> </a:t>
            </a:r>
            <a:r>
              <a:rPr lang="en-US" altLang="en-US" smtClean="0">
                <a:solidFill>
                  <a:schemeClr val="bg1"/>
                </a:solidFill>
                <a:latin typeface="+mn-lt"/>
                <a:cs typeface="Times New Roman" pitchFamily="18" charset="0"/>
              </a:rPr>
              <a:t>(28/11/1820 </a:t>
            </a:r>
            <a:r>
              <a:rPr lang="en-US" altLang="en-US">
                <a:solidFill>
                  <a:schemeClr val="bg1"/>
                </a:solidFill>
                <a:latin typeface="+mn-lt"/>
                <a:cs typeface="Times New Roman" pitchFamily="18" charset="0"/>
              </a:rPr>
              <a:t>– </a:t>
            </a:r>
            <a:r>
              <a:rPr lang="en-US" altLang="en-US" smtClean="0">
                <a:solidFill>
                  <a:schemeClr val="bg1"/>
                </a:solidFill>
                <a:latin typeface="+mn-lt"/>
                <a:cs typeface="Times New Roman" pitchFamily="18" charset="0"/>
              </a:rPr>
              <a:t>5/8/1895</a:t>
            </a:r>
            <a:r>
              <a:rPr lang="en-US" altLang="en-US">
                <a:solidFill>
                  <a:schemeClr val="bg1"/>
                </a:solidFill>
                <a:latin typeface="+mn-lt"/>
                <a:cs typeface="Times New Roman" pitchFamily="18" charset="0"/>
              </a:rPr>
              <a:t>).</a:t>
            </a:r>
          </a:p>
        </p:txBody>
      </p:sp>
      <p:sp>
        <p:nvSpPr>
          <p:cNvPr id="2" name="Rectangle 1"/>
          <p:cNvSpPr/>
          <p:nvPr/>
        </p:nvSpPr>
        <p:spPr>
          <a:xfrm>
            <a:off x="467544" y="332656"/>
            <a:ext cx="8136904" cy="523220"/>
          </a:xfrm>
          <a:prstGeom prst="rect">
            <a:avLst/>
          </a:prstGeom>
        </p:spPr>
        <p:txBody>
          <a:bodyPr wrap="square">
            <a:spAutoFit/>
          </a:bodyPr>
          <a:lstStyle/>
          <a:p>
            <a:pPr algn="ctr"/>
            <a:r>
              <a:rPr lang="en-US" altLang="en-US" sz="2800" b="1">
                <a:solidFill>
                  <a:srgbClr val="FF0000"/>
                </a:solidFill>
                <a:cs typeface="Times New Roman" pitchFamily="18" charset="0"/>
              </a:rPr>
              <a:t>Phri-đích Ăng ghen </a:t>
            </a:r>
            <a:endParaRPr lang="en-US" altLang="en-US" sz="2800" b="1" smtClean="0">
              <a:solidFill>
                <a:srgbClr val="FF0000"/>
              </a:solidFill>
              <a:cs typeface="Times New Roman" pitchFamily="18" charset="0"/>
            </a:endParaRPr>
          </a:p>
        </p:txBody>
      </p:sp>
    </p:spTree>
    <p:extLst>
      <p:ext uri="{BB962C8B-B14F-4D97-AF65-F5344CB8AC3E}">
        <p14:creationId xmlns:p14="http://schemas.microsoft.com/office/powerpoint/2010/main" val="2793696128"/>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nodeType="click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p:cTn id="7" dur="1000" fill="hold"/>
                                        <p:tgtEl>
                                          <p:spTgt spid="5123"/>
                                        </p:tgtEl>
                                        <p:attrNameLst>
                                          <p:attrName>ppt_x</p:attrName>
                                        </p:attrNameLst>
                                      </p:cBhvr>
                                      <p:tavLst>
                                        <p:tav tm="0">
                                          <p:val>
                                            <p:strVal val="#ppt_x-.2"/>
                                          </p:val>
                                        </p:tav>
                                        <p:tav tm="100000">
                                          <p:val>
                                            <p:strVal val="#ppt_x"/>
                                          </p:val>
                                        </p:tav>
                                      </p:tavLst>
                                    </p:anim>
                                    <p:anim calcmode="lin" valueType="num">
                                      <p:cBhvr>
                                        <p:cTn id="8" dur="1000" fill="hold"/>
                                        <p:tgtEl>
                                          <p:spTgt spid="5123"/>
                                        </p:tgtEl>
                                        <p:attrNameLst>
                                          <p:attrName>ppt_y</p:attrName>
                                        </p:attrNameLst>
                                      </p:cBhvr>
                                      <p:tavLst>
                                        <p:tav tm="0">
                                          <p:val>
                                            <p:strVal val="#ppt_y"/>
                                          </p:val>
                                        </p:tav>
                                        <p:tav tm="100000">
                                          <p:val>
                                            <p:strVal val="#ppt_y"/>
                                          </p:val>
                                        </p:tav>
                                      </p:tavLst>
                                    </p:anim>
                                    <p:animEffect transition="in" filter="wipe(right)" prLst="gradientSize: 0.1">
                                      <p:cBhvr>
                                        <p:cTn id="9" dur="1000"/>
                                        <p:tgtEl>
                                          <p:spTgt spid="5123"/>
                                        </p:tgtEl>
                                      </p:cBhvr>
                                    </p:animEffect>
                                  </p:childTnLst>
                                </p:cTn>
                              </p:par>
                              <p:par>
                                <p:cTn id="10" presetID="29" presetClass="entr" presetSubtype="0" fill="hold" grpId="0" nodeType="withEffect">
                                  <p:stCondLst>
                                    <p:cond delay="0"/>
                                  </p:stCondLst>
                                  <p:childTnLst>
                                    <p:set>
                                      <p:cBhvr>
                                        <p:cTn id="11" dur="1" fill="hold">
                                          <p:stCondLst>
                                            <p:cond delay="0"/>
                                          </p:stCondLst>
                                        </p:cTn>
                                        <p:tgtEl>
                                          <p:spTgt spid="5125"/>
                                        </p:tgtEl>
                                        <p:attrNameLst>
                                          <p:attrName>style.visibility</p:attrName>
                                        </p:attrNameLst>
                                      </p:cBhvr>
                                      <p:to>
                                        <p:strVal val="visible"/>
                                      </p:to>
                                    </p:set>
                                    <p:anim calcmode="lin" valueType="num">
                                      <p:cBhvr>
                                        <p:cTn id="12" dur="1000" fill="hold"/>
                                        <p:tgtEl>
                                          <p:spTgt spid="5125"/>
                                        </p:tgtEl>
                                        <p:attrNameLst>
                                          <p:attrName>ppt_x</p:attrName>
                                        </p:attrNameLst>
                                      </p:cBhvr>
                                      <p:tavLst>
                                        <p:tav tm="0">
                                          <p:val>
                                            <p:strVal val="#ppt_x-.2"/>
                                          </p:val>
                                        </p:tav>
                                        <p:tav tm="100000">
                                          <p:val>
                                            <p:strVal val="#ppt_x"/>
                                          </p:val>
                                        </p:tav>
                                      </p:tavLst>
                                    </p:anim>
                                    <p:anim calcmode="lin" valueType="num">
                                      <p:cBhvr>
                                        <p:cTn id="13" dur="1000" fill="hold"/>
                                        <p:tgtEl>
                                          <p:spTgt spid="5125"/>
                                        </p:tgtEl>
                                        <p:attrNameLst>
                                          <p:attrName>ppt_y</p:attrName>
                                        </p:attrNameLst>
                                      </p:cBhvr>
                                      <p:tavLst>
                                        <p:tav tm="0">
                                          <p:val>
                                            <p:strVal val="#ppt_y"/>
                                          </p:val>
                                        </p:tav>
                                        <p:tav tm="100000">
                                          <p:val>
                                            <p:strVal val="#ppt_y"/>
                                          </p:val>
                                        </p:tav>
                                      </p:tavLst>
                                    </p:anim>
                                    <p:animEffect transition="in" filter="wipe(right)" prLst="gradientSize: 0.1">
                                      <p:cBhvr>
                                        <p:cTn id="14" dur="1000"/>
                                        <p:tgtEl>
                                          <p:spTgt spid="5125"/>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47" presetClass="entr" presetSubtype="0" fill="hold" nodeType="clickEffect">
                                  <p:stCondLst>
                                    <p:cond delay="0"/>
                                  </p:stCondLst>
                                  <p:childTnLst>
                                    <p:set>
                                      <p:cBhvr>
                                        <p:cTn id="18" dur="1" fill="hold">
                                          <p:stCondLst>
                                            <p:cond delay="0"/>
                                          </p:stCondLst>
                                        </p:cTn>
                                        <p:tgtEl>
                                          <p:spTgt spid="5122">
                                            <p:txEl>
                                              <p:pRg st="0" end="0"/>
                                            </p:txEl>
                                          </p:spTgt>
                                        </p:tgtEl>
                                        <p:attrNameLst>
                                          <p:attrName>style.visibility</p:attrName>
                                        </p:attrNameLst>
                                      </p:cBhvr>
                                      <p:to>
                                        <p:strVal val="visible"/>
                                      </p:to>
                                    </p:set>
                                    <p:animEffect transition="in" filter="fade">
                                      <p:cBhvr>
                                        <p:cTn id="19" dur="1000"/>
                                        <p:tgtEl>
                                          <p:spTgt spid="5122">
                                            <p:txEl>
                                              <p:pRg st="0" end="0"/>
                                            </p:txEl>
                                          </p:spTgt>
                                        </p:tgtEl>
                                      </p:cBhvr>
                                    </p:animEffect>
                                    <p:anim calcmode="lin" valueType="num">
                                      <p:cBhvr>
                                        <p:cTn id="20" dur="1000" fill="hold"/>
                                        <p:tgtEl>
                                          <p:spTgt spid="5122">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512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7" presetClass="entr" presetSubtype="0" fill="hold" nodeType="clickEffect">
                                  <p:stCondLst>
                                    <p:cond delay="0"/>
                                  </p:stCondLst>
                                  <p:childTnLst>
                                    <p:set>
                                      <p:cBhvr>
                                        <p:cTn id="25" dur="1" fill="hold">
                                          <p:stCondLst>
                                            <p:cond delay="0"/>
                                          </p:stCondLst>
                                        </p:cTn>
                                        <p:tgtEl>
                                          <p:spTgt spid="5122">
                                            <p:txEl>
                                              <p:pRg st="1" end="1"/>
                                            </p:txEl>
                                          </p:spTgt>
                                        </p:tgtEl>
                                        <p:attrNameLst>
                                          <p:attrName>style.visibility</p:attrName>
                                        </p:attrNameLst>
                                      </p:cBhvr>
                                      <p:to>
                                        <p:strVal val="visible"/>
                                      </p:to>
                                    </p:set>
                                    <p:animEffect transition="in" filter="fade">
                                      <p:cBhvr>
                                        <p:cTn id="26" dur="1000"/>
                                        <p:tgtEl>
                                          <p:spTgt spid="5122">
                                            <p:txEl>
                                              <p:pRg st="1" end="1"/>
                                            </p:txEl>
                                          </p:spTgt>
                                        </p:tgtEl>
                                      </p:cBhvr>
                                    </p:animEffect>
                                    <p:anim calcmode="lin" valueType="num">
                                      <p:cBhvr>
                                        <p:cTn id="27" dur="1000" fill="hold"/>
                                        <p:tgtEl>
                                          <p:spTgt spid="5122">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512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7" presetClass="entr" presetSubtype="0" fill="hold" nodeType="clickEffect">
                                  <p:stCondLst>
                                    <p:cond delay="0"/>
                                  </p:stCondLst>
                                  <p:childTnLst>
                                    <p:set>
                                      <p:cBhvr>
                                        <p:cTn id="32" dur="1" fill="hold">
                                          <p:stCondLst>
                                            <p:cond delay="0"/>
                                          </p:stCondLst>
                                        </p:cTn>
                                        <p:tgtEl>
                                          <p:spTgt spid="5122">
                                            <p:txEl>
                                              <p:pRg st="2" end="2"/>
                                            </p:txEl>
                                          </p:spTgt>
                                        </p:tgtEl>
                                        <p:attrNameLst>
                                          <p:attrName>style.visibility</p:attrName>
                                        </p:attrNameLst>
                                      </p:cBhvr>
                                      <p:to>
                                        <p:strVal val="visible"/>
                                      </p:to>
                                    </p:set>
                                    <p:animEffect transition="in" filter="fade">
                                      <p:cBhvr>
                                        <p:cTn id="33" dur="1000"/>
                                        <p:tgtEl>
                                          <p:spTgt spid="5122">
                                            <p:txEl>
                                              <p:pRg st="2" end="2"/>
                                            </p:txEl>
                                          </p:spTgt>
                                        </p:tgtEl>
                                      </p:cBhvr>
                                    </p:animEffect>
                                    <p:anim calcmode="lin" valueType="num">
                                      <p:cBhvr>
                                        <p:cTn id="34" dur="1000" fill="hold"/>
                                        <p:tgtEl>
                                          <p:spTgt spid="5122">
                                            <p:txEl>
                                              <p:pRg st="2" end="2"/>
                                            </p:txEl>
                                          </p:spTgt>
                                        </p:tgtEl>
                                        <p:attrNameLst>
                                          <p:attrName>ppt_x</p:attrName>
                                        </p:attrNameLst>
                                      </p:cBhvr>
                                      <p:tavLst>
                                        <p:tav tm="0">
                                          <p:val>
                                            <p:strVal val="#ppt_x"/>
                                          </p:val>
                                        </p:tav>
                                        <p:tav tm="100000">
                                          <p:val>
                                            <p:strVal val="#ppt_x"/>
                                          </p:val>
                                        </p:tav>
                                      </p:tavLst>
                                    </p:anim>
                                    <p:anim calcmode="lin" valueType="num">
                                      <p:cBhvr>
                                        <p:cTn id="35" dur="1000" fill="hold"/>
                                        <p:tgtEl>
                                          <p:spTgt spid="512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Satin-01"/>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p:spPr>
      </p:pic>
      <p:sp>
        <p:nvSpPr>
          <p:cNvPr id="6147" name="Rectangle 3"/>
          <p:cNvSpPr>
            <a:spLocks noChangeArrowheads="1"/>
          </p:cNvSpPr>
          <p:nvPr/>
        </p:nvSpPr>
        <p:spPr bwMode="auto">
          <a:xfrm>
            <a:off x="1295400" y="304800"/>
            <a:ext cx="6589713" cy="523875"/>
          </a:xfrm>
          <a:prstGeom prst="rect">
            <a:avLst/>
          </a:prstGeom>
          <a:noFill/>
          <a:ln w="76200" cmpd="sng">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buFont typeface="Arial" pitchFamily="34" charset="0"/>
              <a:defRPr>
                <a:solidFill>
                  <a:schemeClr val="tx1"/>
                </a:solidFill>
                <a:latin typeface="Times New Roman" pitchFamily="18" charset="0"/>
              </a:defRPr>
            </a:lvl6pPr>
            <a:lvl7pPr marL="2971800" indent="-228600" eaLnBrk="0" fontAlgn="base" hangingPunct="0">
              <a:spcBef>
                <a:spcPct val="0"/>
              </a:spcBef>
              <a:spcAft>
                <a:spcPct val="0"/>
              </a:spcAft>
              <a:buFont typeface="Arial" pitchFamily="34" charset="0"/>
              <a:defRPr>
                <a:solidFill>
                  <a:schemeClr val="tx1"/>
                </a:solidFill>
                <a:latin typeface="Times New Roman" pitchFamily="18" charset="0"/>
              </a:defRPr>
            </a:lvl7pPr>
            <a:lvl8pPr marL="3429000" indent="-228600" eaLnBrk="0" fontAlgn="base" hangingPunct="0">
              <a:spcBef>
                <a:spcPct val="0"/>
              </a:spcBef>
              <a:spcAft>
                <a:spcPct val="0"/>
              </a:spcAft>
              <a:buFont typeface="Arial" pitchFamily="34" charset="0"/>
              <a:defRPr>
                <a:solidFill>
                  <a:schemeClr val="tx1"/>
                </a:solidFill>
                <a:latin typeface="Times New Roman" pitchFamily="18" charset="0"/>
              </a:defRPr>
            </a:lvl8pPr>
            <a:lvl9pPr marL="3886200" indent="-228600" eaLnBrk="0" fontAlgn="base" hangingPunct="0">
              <a:spcBef>
                <a:spcPct val="0"/>
              </a:spcBef>
              <a:spcAft>
                <a:spcPct val="0"/>
              </a:spcAft>
              <a:buFont typeface="Arial" pitchFamily="34" charset="0"/>
              <a:defRPr>
                <a:solidFill>
                  <a:schemeClr val="tx1"/>
                </a:solidFill>
                <a:latin typeface="Times New Roman" pitchFamily="18" charset="0"/>
              </a:defRPr>
            </a:lvl9pPr>
          </a:lstStyle>
          <a:p>
            <a:pPr algn="ctr" eaLnBrk="1" hangingPunct="1"/>
            <a:r>
              <a:rPr lang="en-US" altLang="en-US" sz="2800">
                <a:solidFill>
                  <a:srgbClr val="3333FF"/>
                </a:solidFill>
                <a:cs typeface="Times New Roman" pitchFamily="18" charset="0"/>
              </a:rPr>
              <a:t>MỘT SỐ HÌNH ẢNH VỀ ĂNG GHEN</a:t>
            </a:r>
          </a:p>
        </p:txBody>
      </p:sp>
      <p:pic>
        <p:nvPicPr>
          <p:cNvPr id="6148" name="Picture 4" descr="Photo of F.Engels"/>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95288" y="1341438"/>
            <a:ext cx="3024187"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Rectangle 5"/>
          <p:cNvSpPr>
            <a:spLocks noChangeArrowheads="1"/>
          </p:cNvSpPr>
          <p:nvPr/>
        </p:nvSpPr>
        <p:spPr bwMode="auto">
          <a:xfrm rot="10800000" flipV="1">
            <a:off x="393700" y="5894388"/>
            <a:ext cx="2854325" cy="400050"/>
          </a:xfrm>
          <a:prstGeom prst="rect">
            <a:avLst/>
          </a:prstGeom>
          <a:noFill/>
          <a:ln w="38100" cmpd="sng">
            <a:solidFill>
              <a:schemeClr va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buFont typeface="Arial" pitchFamily="34" charset="0"/>
              <a:defRPr>
                <a:solidFill>
                  <a:schemeClr val="tx1"/>
                </a:solidFill>
                <a:latin typeface="Times New Roman" pitchFamily="18" charset="0"/>
              </a:defRPr>
            </a:lvl6pPr>
            <a:lvl7pPr marL="2971800" indent="-228600" eaLnBrk="0" fontAlgn="base" hangingPunct="0">
              <a:spcBef>
                <a:spcPct val="0"/>
              </a:spcBef>
              <a:spcAft>
                <a:spcPct val="0"/>
              </a:spcAft>
              <a:buFont typeface="Arial" pitchFamily="34" charset="0"/>
              <a:defRPr>
                <a:solidFill>
                  <a:schemeClr val="tx1"/>
                </a:solidFill>
                <a:latin typeface="Times New Roman" pitchFamily="18" charset="0"/>
              </a:defRPr>
            </a:lvl7pPr>
            <a:lvl8pPr marL="3429000" indent="-228600" eaLnBrk="0" fontAlgn="base" hangingPunct="0">
              <a:spcBef>
                <a:spcPct val="0"/>
              </a:spcBef>
              <a:spcAft>
                <a:spcPct val="0"/>
              </a:spcAft>
              <a:buFont typeface="Arial" pitchFamily="34" charset="0"/>
              <a:defRPr>
                <a:solidFill>
                  <a:schemeClr val="tx1"/>
                </a:solidFill>
                <a:latin typeface="Times New Roman" pitchFamily="18" charset="0"/>
              </a:defRPr>
            </a:lvl8pPr>
            <a:lvl9pPr marL="3886200" indent="-228600" eaLnBrk="0" fontAlgn="base" hangingPunct="0">
              <a:spcBef>
                <a:spcPct val="0"/>
              </a:spcBef>
              <a:spcAft>
                <a:spcPct val="0"/>
              </a:spcAft>
              <a:buFont typeface="Arial" pitchFamily="34" charset="0"/>
              <a:defRPr>
                <a:solidFill>
                  <a:schemeClr val="tx1"/>
                </a:solidFill>
                <a:latin typeface="Times New Roman" pitchFamily="18" charset="0"/>
              </a:defRPr>
            </a:lvl9pPr>
          </a:lstStyle>
          <a:p>
            <a:pPr eaLnBrk="1" hangingPunct="1"/>
            <a:r>
              <a:rPr lang="en-US" altLang="en-US" sz="2000">
                <a:solidFill>
                  <a:schemeClr val="bg1"/>
                </a:solidFill>
                <a:cs typeface="Times New Roman" pitchFamily="18" charset="0"/>
              </a:rPr>
              <a:t>ĂNG GHEN THỜI TRẺ</a:t>
            </a:r>
          </a:p>
        </p:txBody>
      </p:sp>
      <p:pic>
        <p:nvPicPr>
          <p:cNvPr id="6150" name="Picture 8" descr="engels-london-hous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1371600"/>
            <a:ext cx="5292725"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1" name="Rectangle 9"/>
          <p:cNvSpPr>
            <a:spLocks noChangeArrowheads="1"/>
          </p:cNvSpPr>
          <p:nvPr/>
        </p:nvSpPr>
        <p:spPr bwMode="auto">
          <a:xfrm>
            <a:off x="3657600" y="5791200"/>
            <a:ext cx="5257800" cy="708025"/>
          </a:xfrm>
          <a:prstGeom prst="rect">
            <a:avLst/>
          </a:prstGeom>
          <a:noFill/>
          <a:ln w="38100" cmpd="sng">
            <a:solidFill>
              <a:schemeClr va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buFont typeface="Arial" pitchFamily="34" charset="0"/>
              <a:defRPr>
                <a:solidFill>
                  <a:schemeClr val="tx1"/>
                </a:solidFill>
                <a:latin typeface="Times New Roman" pitchFamily="18" charset="0"/>
              </a:defRPr>
            </a:lvl6pPr>
            <a:lvl7pPr marL="2971800" indent="-228600" eaLnBrk="0" fontAlgn="base" hangingPunct="0">
              <a:spcBef>
                <a:spcPct val="0"/>
              </a:spcBef>
              <a:spcAft>
                <a:spcPct val="0"/>
              </a:spcAft>
              <a:buFont typeface="Arial" pitchFamily="34" charset="0"/>
              <a:defRPr>
                <a:solidFill>
                  <a:schemeClr val="tx1"/>
                </a:solidFill>
                <a:latin typeface="Times New Roman" pitchFamily="18" charset="0"/>
              </a:defRPr>
            </a:lvl7pPr>
            <a:lvl8pPr marL="3429000" indent="-228600" eaLnBrk="0" fontAlgn="base" hangingPunct="0">
              <a:spcBef>
                <a:spcPct val="0"/>
              </a:spcBef>
              <a:spcAft>
                <a:spcPct val="0"/>
              </a:spcAft>
              <a:buFont typeface="Arial" pitchFamily="34" charset="0"/>
              <a:defRPr>
                <a:solidFill>
                  <a:schemeClr val="tx1"/>
                </a:solidFill>
                <a:latin typeface="Times New Roman" pitchFamily="18" charset="0"/>
              </a:defRPr>
            </a:lvl8pPr>
            <a:lvl9pPr marL="3886200" indent="-228600" eaLnBrk="0" fontAlgn="base" hangingPunct="0">
              <a:spcBef>
                <a:spcPct val="0"/>
              </a:spcBef>
              <a:spcAft>
                <a:spcPct val="0"/>
              </a:spcAft>
              <a:buFont typeface="Arial" pitchFamily="34" charset="0"/>
              <a:defRPr>
                <a:solidFill>
                  <a:schemeClr val="tx1"/>
                </a:solidFill>
                <a:latin typeface="Times New Roman" pitchFamily="18" charset="0"/>
              </a:defRPr>
            </a:lvl9pPr>
          </a:lstStyle>
          <a:p>
            <a:pPr algn="ctr" eaLnBrk="1" hangingPunct="1"/>
            <a:r>
              <a:rPr lang="en-US" altLang="en-US" sz="2000">
                <a:solidFill>
                  <a:schemeClr val="bg1"/>
                </a:solidFill>
                <a:cs typeface="Times New Roman" pitchFamily="18" charset="0"/>
              </a:rPr>
              <a:t>Engels lon don house (1870-1894)</a:t>
            </a:r>
          </a:p>
          <a:p>
            <a:pPr algn="ctr" eaLnBrk="1" hangingPunct="1"/>
            <a:r>
              <a:rPr lang="en-US" altLang="en-US" sz="2000">
                <a:solidFill>
                  <a:schemeClr val="bg1"/>
                </a:solidFill>
                <a:cs typeface="Times New Roman" pitchFamily="18" charset="0"/>
              </a:rPr>
              <a:t>122. Regents’ park  road</a:t>
            </a:r>
          </a:p>
        </p:txBody>
      </p:sp>
    </p:spTree>
    <p:extLst>
      <p:ext uri="{BB962C8B-B14F-4D97-AF65-F5344CB8AC3E}">
        <p14:creationId xmlns:p14="http://schemas.microsoft.com/office/powerpoint/2010/main" val="21307925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800" decel="100000"/>
                                        <p:tgtEl>
                                          <p:spTgt spid="6147"/>
                                        </p:tgtEl>
                                      </p:cBhvr>
                                    </p:animEffect>
                                    <p:anim calcmode="lin" valueType="num">
                                      <p:cBhvr>
                                        <p:cTn id="8" dur="800" decel="100000" fill="hold"/>
                                        <p:tgtEl>
                                          <p:spTgt spid="6147"/>
                                        </p:tgtEl>
                                        <p:attrNameLst>
                                          <p:attrName>style.rotation</p:attrName>
                                        </p:attrNameLst>
                                      </p:cBhvr>
                                      <p:tavLst>
                                        <p:tav tm="0">
                                          <p:val>
                                            <p:fltVal val="-90"/>
                                          </p:val>
                                        </p:tav>
                                        <p:tav tm="100000">
                                          <p:val>
                                            <p:fltVal val="0"/>
                                          </p:val>
                                        </p:tav>
                                      </p:tavLst>
                                    </p:anim>
                                    <p:anim calcmode="lin" valueType="num">
                                      <p:cBhvr>
                                        <p:cTn id="9" dur="800" decel="100000" fill="hold"/>
                                        <p:tgtEl>
                                          <p:spTgt spid="6147"/>
                                        </p:tgtEl>
                                        <p:attrNameLst>
                                          <p:attrName>ppt_x</p:attrName>
                                        </p:attrNameLst>
                                      </p:cBhvr>
                                      <p:tavLst>
                                        <p:tav tm="0">
                                          <p:val>
                                            <p:strVal val="#ppt_x+0.4"/>
                                          </p:val>
                                        </p:tav>
                                        <p:tav tm="100000">
                                          <p:val>
                                            <p:strVal val="#ppt_x-0.05"/>
                                          </p:val>
                                        </p:tav>
                                      </p:tavLst>
                                    </p:anim>
                                    <p:anim calcmode="lin" valueType="num">
                                      <p:cBhvr>
                                        <p:cTn id="10" dur="800" decel="100000" fill="hold"/>
                                        <p:tgtEl>
                                          <p:spTgt spid="614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14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147"/>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15" presetClass="entr" presetSubtype="0" fill="hold" nodeType="click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2000" fill="hold"/>
                                        <p:tgtEl>
                                          <p:spTgt spid="6148"/>
                                        </p:tgtEl>
                                        <p:attrNameLst>
                                          <p:attrName>ppt_w</p:attrName>
                                        </p:attrNameLst>
                                      </p:cBhvr>
                                      <p:tavLst>
                                        <p:tav tm="0">
                                          <p:val>
                                            <p:fltVal val="0"/>
                                          </p:val>
                                        </p:tav>
                                        <p:tav tm="100000">
                                          <p:val>
                                            <p:strVal val="#ppt_w"/>
                                          </p:val>
                                        </p:tav>
                                      </p:tavLst>
                                    </p:anim>
                                    <p:anim calcmode="lin" valueType="num">
                                      <p:cBhvr>
                                        <p:cTn id="18" dur="2000" fill="hold"/>
                                        <p:tgtEl>
                                          <p:spTgt spid="6148"/>
                                        </p:tgtEl>
                                        <p:attrNameLst>
                                          <p:attrName>ppt_h</p:attrName>
                                        </p:attrNameLst>
                                      </p:cBhvr>
                                      <p:tavLst>
                                        <p:tav tm="0">
                                          <p:val>
                                            <p:fltVal val="0"/>
                                          </p:val>
                                        </p:tav>
                                        <p:tav tm="100000">
                                          <p:val>
                                            <p:strVal val="#ppt_h"/>
                                          </p:val>
                                        </p:tav>
                                      </p:tavLst>
                                    </p:anim>
                                    <p:anim calcmode="lin" valueType="num">
                                      <p:cBhvr>
                                        <p:cTn id="19" dur="2000" fill="hold"/>
                                        <p:tgtEl>
                                          <p:spTgt spid="6148"/>
                                        </p:tgtEl>
                                        <p:attrNameLst>
                                          <p:attrName>ppt_x</p:attrName>
                                        </p:attrNameLst>
                                      </p:cBhvr>
                                      <p:tavLst>
                                        <p:tav tm="0" fmla="#ppt_x+(cos(-2*pi*(1-$))*-#ppt_x-sin(-2*pi*(1-$))*(1-#ppt_y))*(1-$)">
                                          <p:val>
                                            <p:fltVal val="0"/>
                                          </p:val>
                                        </p:tav>
                                        <p:tav tm="100000">
                                          <p:val>
                                            <p:fltVal val="1"/>
                                          </p:val>
                                        </p:tav>
                                      </p:tavLst>
                                    </p:anim>
                                    <p:anim calcmode="lin" valueType="num">
                                      <p:cBhvr>
                                        <p:cTn id="20" dur="2000" fill="hold"/>
                                        <p:tgtEl>
                                          <p:spTgt spid="614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48" presetClass="entr" presetSubtype="0" accel="50000" fill="hold" grpId="0" nodeType="clickEffect">
                                  <p:stCondLst>
                                    <p:cond delay="0"/>
                                  </p:stCondLst>
                                  <p:childTnLst>
                                    <p:set>
                                      <p:cBhvr>
                                        <p:cTn id="24" dur="1" fill="hold">
                                          <p:stCondLst>
                                            <p:cond delay="0"/>
                                          </p:stCondLst>
                                        </p:cTn>
                                        <p:tgtEl>
                                          <p:spTgt spid="6149"/>
                                        </p:tgtEl>
                                        <p:attrNameLst>
                                          <p:attrName>style.visibility</p:attrName>
                                        </p:attrNameLst>
                                      </p:cBhvr>
                                      <p:to>
                                        <p:strVal val="visible"/>
                                      </p:to>
                                    </p:set>
                                    <p:anim calcmode="lin" valueType="num">
                                      <p:cBhvr>
                                        <p:cTn id="25" dur="1000" fill="hold"/>
                                        <p:tgtEl>
                                          <p:spTgt spid="614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6" dur="1000" fill="hold"/>
                                        <p:tgtEl>
                                          <p:spTgt spid="6149"/>
                                        </p:tgtEl>
                                        <p:attrNameLst>
                                          <p:attrName>ppt_x</p:attrName>
                                        </p:attrNameLst>
                                      </p:cBhvr>
                                      <p:tavLst>
                                        <p:tav tm="0">
                                          <p:val>
                                            <p:fltVal val="-1"/>
                                          </p:val>
                                        </p:tav>
                                        <p:tav tm="50000">
                                          <p:val>
                                            <p:fltVal val="0.95"/>
                                          </p:val>
                                        </p:tav>
                                        <p:tav tm="100000">
                                          <p:val>
                                            <p:strVal val="#ppt_x"/>
                                          </p:val>
                                        </p:tav>
                                      </p:tavLst>
                                    </p:anim>
                                    <p:anim calcmode="lin" valueType="num">
                                      <p:cBhvr>
                                        <p:cTn id="27" dur="1000" fill="hold"/>
                                        <p:tgtEl>
                                          <p:spTgt spid="6149"/>
                                        </p:tgtEl>
                                        <p:attrNameLst>
                                          <p:attrName>ppt_y</p:attrName>
                                        </p:attrNameLst>
                                      </p:cBhvr>
                                      <p:tavLst>
                                        <p:tav tm="0">
                                          <p:val>
                                            <p:strVal val="#ppt_y"/>
                                          </p:val>
                                        </p:tav>
                                        <p:tav tm="100000">
                                          <p:val>
                                            <p:strVal val="#ppt_y"/>
                                          </p:val>
                                        </p:tav>
                                      </p:tavLst>
                                    </p:anim>
                                    <p:animEffect transition="in" filter="fade">
                                      <p:cBhvr>
                                        <p:cTn id="28" dur="1000"/>
                                        <p:tgtEl>
                                          <p:spTgt spid="6149"/>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0" presetClass="entr" presetSubtype="0" fill="hold" nodeType="clickEffect">
                                  <p:stCondLst>
                                    <p:cond delay="0"/>
                                  </p:stCondLst>
                                  <p:childTnLst>
                                    <p:set>
                                      <p:cBhvr>
                                        <p:cTn id="32" dur="1" fill="hold">
                                          <p:stCondLst>
                                            <p:cond delay="0"/>
                                          </p:stCondLst>
                                        </p:cTn>
                                        <p:tgtEl>
                                          <p:spTgt spid="6150"/>
                                        </p:tgtEl>
                                        <p:attrNameLst>
                                          <p:attrName>style.visibility</p:attrName>
                                        </p:attrNameLst>
                                      </p:cBhvr>
                                      <p:to>
                                        <p:strVal val="visible"/>
                                      </p:to>
                                    </p:set>
                                    <p:animEffect transition="in" filter="wedge">
                                      <p:cBhvr>
                                        <p:cTn id="33" dur="2000"/>
                                        <p:tgtEl>
                                          <p:spTgt spid="6150"/>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0" presetClass="entr" presetSubtype="0" fill="hold" grpId="0" nodeType="clickEffect">
                                  <p:stCondLst>
                                    <p:cond delay="0"/>
                                  </p:stCondLst>
                                  <p:childTnLst>
                                    <p:set>
                                      <p:cBhvr>
                                        <p:cTn id="37" dur="1" fill="hold">
                                          <p:stCondLst>
                                            <p:cond delay="0"/>
                                          </p:stCondLst>
                                        </p:cTn>
                                        <p:tgtEl>
                                          <p:spTgt spid="6151"/>
                                        </p:tgtEl>
                                        <p:attrNameLst>
                                          <p:attrName>style.visibility</p:attrName>
                                        </p:attrNameLst>
                                      </p:cBhvr>
                                      <p:to>
                                        <p:strVal val="visible"/>
                                      </p:to>
                                    </p:set>
                                    <p:animEffect transition="in" filter="wedge">
                                      <p:cBhvr>
                                        <p:cTn id="38" dur="2000"/>
                                        <p:tgtEl>
                                          <p:spTgt spid="6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animBg="1" autoUpdateAnimBg="0"/>
      <p:bldP spid="6149" grpId="0" animBg="1" autoUpdateAnimBg="0"/>
      <p:bldP spid="6151" grpId="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Satin-01"/>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p:spPr>
      </p:pic>
      <p:sp>
        <p:nvSpPr>
          <p:cNvPr id="9219" name="Rectangle 3"/>
          <p:cNvSpPr>
            <a:spLocks noChangeArrowheads="1"/>
          </p:cNvSpPr>
          <p:nvPr/>
        </p:nvSpPr>
        <p:spPr bwMode="auto">
          <a:xfrm>
            <a:off x="1371600" y="152400"/>
            <a:ext cx="6589713" cy="523875"/>
          </a:xfrm>
          <a:prstGeom prst="rect">
            <a:avLst/>
          </a:prstGeom>
          <a:noFill/>
          <a:ln w="76200" cmpd="sng">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buFont typeface="Arial" pitchFamily="34" charset="0"/>
              <a:defRPr>
                <a:solidFill>
                  <a:schemeClr val="tx1"/>
                </a:solidFill>
                <a:latin typeface="Times New Roman" pitchFamily="18" charset="0"/>
              </a:defRPr>
            </a:lvl6pPr>
            <a:lvl7pPr marL="2971800" indent="-228600" eaLnBrk="0" fontAlgn="base" hangingPunct="0">
              <a:spcBef>
                <a:spcPct val="0"/>
              </a:spcBef>
              <a:spcAft>
                <a:spcPct val="0"/>
              </a:spcAft>
              <a:buFont typeface="Arial" pitchFamily="34" charset="0"/>
              <a:defRPr>
                <a:solidFill>
                  <a:schemeClr val="tx1"/>
                </a:solidFill>
                <a:latin typeface="Times New Roman" pitchFamily="18" charset="0"/>
              </a:defRPr>
            </a:lvl7pPr>
            <a:lvl8pPr marL="3429000" indent="-228600" eaLnBrk="0" fontAlgn="base" hangingPunct="0">
              <a:spcBef>
                <a:spcPct val="0"/>
              </a:spcBef>
              <a:spcAft>
                <a:spcPct val="0"/>
              </a:spcAft>
              <a:buFont typeface="Arial" pitchFamily="34" charset="0"/>
              <a:defRPr>
                <a:solidFill>
                  <a:schemeClr val="tx1"/>
                </a:solidFill>
                <a:latin typeface="Times New Roman" pitchFamily="18" charset="0"/>
              </a:defRPr>
            </a:lvl8pPr>
            <a:lvl9pPr marL="3886200" indent="-228600" eaLnBrk="0" fontAlgn="base" hangingPunct="0">
              <a:spcBef>
                <a:spcPct val="0"/>
              </a:spcBef>
              <a:spcAft>
                <a:spcPct val="0"/>
              </a:spcAft>
              <a:buFont typeface="Arial" pitchFamily="34" charset="0"/>
              <a:defRPr>
                <a:solidFill>
                  <a:schemeClr val="tx1"/>
                </a:solidFill>
                <a:latin typeface="Times New Roman" pitchFamily="18" charset="0"/>
              </a:defRPr>
            </a:lvl9pPr>
          </a:lstStyle>
          <a:p>
            <a:pPr algn="ctr" eaLnBrk="1" hangingPunct="1"/>
            <a:r>
              <a:rPr lang="en-US" altLang="en-US" sz="2800">
                <a:solidFill>
                  <a:srgbClr val="3333FF"/>
                </a:solidFill>
                <a:cs typeface="Times New Roman" pitchFamily="18" charset="0"/>
              </a:rPr>
              <a:t>TÌNH BẠN GIỮA MÁC VÀ ĂNG GHEN</a:t>
            </a:r>
          </a:p>
        </p:txBody>
      </p:sp>
      <p:pic>
        <p:nvPicPr>
          <p:cNvPr id="9220"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762000"/>
            <a:ext cx="6248400" cy="586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9" descr="200197557-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1066800"/>
            <a:ext cx="4495800"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10" descr="BudamarxengStatue of Marx and Engels in the Statue Park, Budapes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52600" y="990600"/>
            <a:ext cx="6781800"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11" descr="g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28800" y="1143000"/>
            <a:ext cx="6248400" cy="537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4" name="Picture 12" descr="Cac_Mac_va_Ang-ghen"/>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5576" y="990600"/>
            <a:ext cx="7778824" cy="5601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04799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fade">
                                      <p:cBhvr>
                                        <p:cTn id="7" dur="800" decel="100000"/>
                                        <p:tgtEl>
                                          <p:spTgt spid="9219"/>
                                        </p:tgtEl>
                                      </p:cBhvr>
                                    </p:animEffect>
                                    <p:anim calcmode="lin" valueType="num">
                                      <p:cBhvr>
                                        <p:cTn id="8" dur="800" decel="100000" fill="hold"/>
                                        <p:tgtEl>
                                          <p:spTgt spid="9219"/>
                                        </p:tgtEl>
                                        <p:attrNameLst>
                                          <p:attrName>style.rotation</p:attrName>
                                        </p:attrNameLst>
                                      </p:cBhvr>
                                      <p:tavLst>
                                        <p:tav tm="0">
                                          <p:val>
                                            <p:fltVal val="-90"/>
                                          </p:val>
                                        </p:tav>
                                        <p:tav tm="100000">
                                          <p:val>
                                            <p:fltVal val="0"/>
                                          </p:val>
                                        </p:tav>
                                      </p:tavLst>
                                    </p:anim>
                                    <p:anim calcmode="lin" valueType="num">
                                      <p:cBhvr>
                                        <p:cTn id="9" dur="800" decel="100000" fill="hold"/>
                                        <p:tgtEl>
                                          <p:spTgt spid="9219"/>
                                        </p:tgtEl>
                                        <p:attrNameLst>
                                          <p:attrName>ppt_x</p:attrName>
                                        </p:attrNameLst>
                                      </p:cBhvr>
                                      <p:tavLst>
                                        <p:tav tm="0">
                                          <p:val>
                                            <p:strVal val="#ppt_x+0.4"/>
                                          </p:val>
                                        </p:tav>
                                        <p:tav tm="100000">
                                          <p:val>
                                            <p:strVal val="#ppt_x-0.05"/>
                                          </p:val>
                                        </p:tav>
                                      </p:tavLst>
                                    </p:anim>
                                    <p:anim calcmode="lin" valueType="num">
                                      <p:cBhvr>
                                        <p:cTn id="10" dur="800" decel="100000" fill="hold"/>
                                        <p:tgtEl>
                                          <p:spTgt spid="921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921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9219"/>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9220"/>
                                        </p:tgtEl>
                                        <p:attrNameLst>
                                          <p:attrName>style.visibility</p:attrName>
                                        </p:attrNameLst>
                                      </p:cBhvr>
                                      <p:to>
                                        <p:strVal val="visible"/>
                                      </p:to>
                                    </p:set>
                                    <p:anim calcmode="lin" valueType="num">
                                      <p:cBhvr additive="base">
                                        <p:cTn id="17" dur="1000" fill="hold"/>
                                        <p:tgtEl>
                                          <p:spTgt spid="9220"/>
                                        </p:tgtEl>
                                        <p:attrNameLst>
                                          <p:attrName>ppt_x</p:attrName>
                                        </p:attrNameLst>
                                      </p:cBhvr>
                                      <p:tavLst>
                                        <p:tav tm="0">
                                          <p:val>
                                            <p:strVal val="#ppt_x"/>
                                          </p:val>
                                        </p:tav>
                                        <p:tav tm="100000">
                                          <p:val>
                                            <p:strVal val="#ppt_x"/>
                                          </p:val>
                                        </p:tav>
                                      </p:tavLst>
                                    </p:anim>
                                    <p:anim calcmode="lin" valueType="num">
                                      <p:cBhvr additive="base">
                                        <p:cTn id="18" dur="1000" fill="hold"/>
                                        <p:tgtEl>
                                          <p:spTgt spid="9220"/>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9221"/>
                                        </p:tgtEl>
                                        <p:attrNameLst>
                                          <p:attrName>style.visibility</p:attrName>
                                        </p:attrNameLst>
                                      </p:cBhvr>
                                      <p:to>
                                        <p:strVal val="visible"/>
                                      </p:to>
                                    </p:set>
                                    <p:anim calcmode="lin" valueType="num">
                                      <p:cBhvr additive="base">
                                        <p:cTn id="23" dur="500" fill="hold"/>
                                        <p:tgtEl>
                                          <p:spTgt spid="9221"/>
                                        </p:tgtEl>
                                        <p:attrNameLst>
                                          <p:attrName>ppt_x</p:attrName>
                                        </p:attrNameLst>
                                      </p:cBhvr>
                                      <p:tavLst>
                                        <p:tav tm="0">
                                          <p:val>
                                            <p:strVal val="#ppt_x"/>
                                          </p:val>
                                        </p:tav>
                                        <p:tav tm="100000">
                                          <p:val>
                                            <p:strVal val="#ppt_x"/>
                                          </p:val>
                                        </p:tav>
                                      </p:tavLst>
                                    </p:anim>
                                    <p:anim calcmode="lin" valueType="num">
                                      <p:cBhvr additive="base">
                                        <p:cTn id="24"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19" presetClass="entr" presetSubtype="10" fill="hold" nodeType="clickEffect">
                                  <p:stCondLst>
                                    <p:cond delay="0"/>
                                  </p:stCondLst>
                                  <p:childTnLst>
                                    <p:set>
                                      <p:cBhvr>
                                        <p:cTn id="28" dur="1" fill="hold">
                                          <p:stCondLst>
                                            <p:cond delay="0"/>
                                          </p:stCondLst>
                                        </p:cTn>
                                        <p:tgtEl>
                                          <p:spTgt spid="9222"/>
                                        </p:tgtEl>
                                        <p:attrNameLst>
                                          <p:attrName>style.visibility</p:attrName>
                                        </p:attrNameLst>
                                      </p:cBhvr>
                                      <p:to>
                                        <p:strVal val="visible"/>
                                      </p:to>
                                    </p:set>
                                    <p:anim calcmode="lin" valueType="num">
                                      <p:cBhvr>
                                        <p:cTn id="29" dur="5000" fill="hold"/>
                                        <p:tgtEl>
                                          <p:spTgt spid="9222"/>
                                        </p:tgtEl>
                                        <p:attrNameLst>
                                          <p:attrName>ppt_w</p:attrName>
                                        </p:attrNameLst>
                                      </p:cBhvr>
                                      <p:tavLst>
                                        <p:tav tm="0" fmla="#ppt_w*sin(2.5*pi*$)">
                                          <p:val>
                                            <p:fltVal val="0"/>
                                          </p:val>
                                        </p:tav>
                                        <p:tav tm="100000">
                                          <p:val>
                                            <p:fltVal val="1"/>
                                          </p:val>
                                        </p:tav>
                                      </p:tavLst>
                                    </p:anim>
                                    <p:anim calcmode="lin" valueType="num">
                                      <p:cBhvr>
                                        <p:cTn id="30" dur="5000" fill="hold"/>
                                        <p:tgtEl>
                                          <p:spTgt spid="9222"/>
                                        </p:tgtEl>
                                        <p:attrNameLst>
                                          <p:attrName>ppt_h</p:attrName>
                                        </p:attrNameLst>
                                      </p:cBhvr>
                                      <p:tavLst>
                                        <p:tav tm="0">
                                          <p:val>
                                            <p:strVal val="#ppt_h"/>
                                          </p:val>
                                        </p:tav>
                                        <p:tav tm="100000">
                                          <p:val>
                                            <p:strVal val="#ppt_h"/>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1" presetClass="entr" presetSubtype="4" fill="hold" nodeType="clickEffect">
                                  <p:stCondLst>
                                    <p:cond delay="0"/>
                                  </p:stCondLst>
                                  <p:childTnLst>
                                    <p:set>
                                      <p:cBhvr>
                                        <p:cTn id="34" dur="1" fill="hold">
                                          <p:stCondLst>
                                            <p:cond delay="0"/>
                                          </p:stCondLst>
                                        </p:cTn>
                                        <p:tgtEl>
                                          <p:spTgt spid="9223"/>
                                        </p:tgtEl>
                                        <p:attrNameLst>
                                          <p:attrName>style.visibility</p:attrName>
                                        </p:attrNameLst>
                                      </p:cBhvr>
                                      <p:to>
                                        <p:strVal val="visible"/>
                                      </p:to>
                                    </p:set>
                                    <p:animEffect transition="in" filter="wheel(4)">
                                      <p:cBhvr>
                                        <p:cTn id="35" dur="2000"/>
                                        <p:tgtEl>
                                          <p:spTgt spid="9223"/>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1" presetClass="entr" presetSubtype="4" fill="hold" nodeType="clickEffect">
                                  <p:stCondLst>
                                    <p:cond delay="0"/>
                                  </p:stCondLst>
                                  <p:childTnLst>
                                    <p:set>
                                      <p:cBhvr>
                                        <p:cTn id="39" dur="1" fill="hold">
                                          <p:stCondLst>
                                            <p:cond delay="0"/>
                                          </p:stCondLst>
                                        </p:cTn>
                                        <p:tgtEl>
                                          <p:spTgt spid="9224"/>
                                        </p:tgtEl>
                                        <p:attrNameLst>
                                          <p:attrName>style.visibility</p:attrName>
                                        </p:attrNameLst>
                                      </p:cBhvr>
                                      <p:to>
                                        <p:strVal val="visible"/>
                                      </p:to>
                                    </p:set>
                                    <p:animEffect transition="in" filter="wheel(4)">
                                      <p:cBhvr>
                                        <p:cTn id="40" dur="2000"/>
                                        <p:tgtEl>
                                          <p:spTgt spid="92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 name="AutoShape 71"/>
          <p:cNvSpPr>
            <a:spLocks noChangeArrowheads="1"/>
          </p:cNvSpPr>
          <p:nvPr/>
        </p:nvSpPr>
        <p:spPr bwMode="auto">
          <a:xfrm>
            <a:off x="338138" y="2852936"/>
            <a:ext cx="4157662" cy="3600399"/>
          </a:xfrm>
          <a:prstGeom prst="wedgeRoundRectCallout">
            <a:avLst>
              <a:gd name="adj1" fmla="val 59028"/>
              <a:gd name="adj2" fmla="val -79523"/>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a:defRPr/>
            </a:pPr>
            <a:r>
              <a:rPr lang="en-US" sz="2400" smtClean="0">
                <a:solidFill>
                  <a:srgbClr val="000066"/>
                </a:solidFill>
                <a:latin typeface="+mn-lt"/>
              </a:rPr>
              <a:t>Là </a:t>
            </a:r>
            <a:r>
              <a:rPr lang="vi-VN" sz="2400" dirty="0">
                <a:solidFill>
                  <a:srgbClr val="000066"/>
                </a:solidFill>
                <a:latin typeface="+mn-lt"/>
              </a:rPr>
              <a:t>người tổ chức Đảng Cộng sản Liên Xô và lãnh đạo Cách mạng Tháng Mười thành lập nước Nga Xô Viết. Ông được tạp chí Time coi là một trong 100 nhân vật có ảnh hưởng nhất đến lịch </a:t>
            </a:r>
            <a:r>
              <a:rPr lang="vi-VN" sz="2400" b="1" dirty="0">
                <a:solidFill>
                  <a:srgbClr val="000066"/>
                </a:solidFill>
                <a:latin typeface="+mn-lt"/>
              </a:rPr>
              <a:t>sử</a:t>
            </a:r>
            <a:r>
              <a:rPr lang="vi-VN" sz="2400" dirty="0">
                <a:solidFill>
                  <a:srgbClr val="000066"/>
                </a:solidFill>
                <a:latin typeface="+mn-lt"/>
              </a:rPr>
              <a:t> thế giới.</a:t>
            </a:r>
            <a:endParaRPr lang="en-US" altLang="en-US" sz="2400" b="1" dirty="0">
              <a:solidFill>
                <a:srgbClr val="000066"/>
              </a:solidFill>
              <a:latin typeface="+mn-lt"/>
              <a:cs typeface="+mn-cs"/>
            </a:endParaRPr>
          </a:p>
        </p:txBody>
      </p:sp>
      <p:pic>
        <p:nvPicPr>
          <p:cNvPr id="70" name="Picture 8" descr="lenin-photo30"/>
          <p:cNvPicPr>
            <a:picLocks noChangeAspect="1" noChangeArrowheads="1"/>
          </p:cNvPicPr>
          <p:nvPr/>
        </p:nvPicPr>
        <p:blipFill>
          <a:blip r:embed="rId2">
            <a:lum contrast="18000"/>
            <a:extLst>
              <a:ext uri="{28A0092B-C50C-407E-A947-70E740481C1C}">
                <a14:useLocalDpi xmlns:a14="http://schemas.microsoft.com/office/drawing/2010/main" val="0"/>
              </a:ext>
            </a:extLst>
          </a:blip>
          <a:srcRect/>
          <a:stretch>
            <a:fillRect/>
          </a:stretch>
        </p:blipFill>
        <p:spPr bwMode="auto">
          <a:xfrm>
            <a:off x="5076825" y="1124743"/>
            <a:ext cx="3635375" cy="4175919"/>
          </a:xfrm>
          <a:prstGeom prst="rect">
            <a:avLst/>
          </a:prstGeom>
          <a:noFill/>
          <a:ln w="5715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71" name="Text Box 11"/>
          <p:cNvSpPr txBox="1">
            <a:spLocks noChangeArrowheads="1"/>
          </p:cNvSpPr>
          <p:nvPr/>
        </p:nvSpPr>
        <p:spPr bwMode="auto">
          <a:xfrm>
            <a:off x="5094288" y="5365750"/>
            <a:ext cx="3617912"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hangingPunct="1">
              <a:spcBef>
                <a:spcPct val="0"/>
              </a:spcBef>
              <a:buFontTx/>
              <a:buNone/>
            </a:pPr>
            <a:r>
              <a:rPr lang="vi-VN" altLang="en-US" sz="1800" b="1" i="1" smtClean="0">
                <a:solidFill>
                  <a:srgbClr val="FF0000"/>
                </a:solidFill>
              </a:rPr>
              <a:t>V.I. Lênin</a:t>
            </a:r>
            <a:endParaRPr lang="en-US" altLang="en-US" sz="1800" b="1" i="1" smtClean="0">
              <a:solidFill>
                <a:srgbClr val="FF0000"/>
              </a:solidFill>
            </a:endParaRPr>
          </a:p>
          <a:p>
            <a:pPr algn="ctr" eaLnBrk="1" hangingPunct="1">
              <a:spcBef>
                <a:spcPct val="0"/>
              </a:spcBef>
              <a:buFontTx/>
              <a:buNone/>
            </a:pPr>
            <a:r>
              <a:rPr lang="de-DE" altLang="en-US" sz="1800" smtClean="0">
                <a:solidFill>
                  <a:srgbClr val="FF0000"/>
                </a:solidFill>
              </a:rPr>
              <a:t>(</a:t>
            </a:r>
            <a:r>
              <a:rPr lang="de-DE" altLang="en-US" sz="1800">
                <a:solidFill>
                  <a:srgbClr val="FF0000"/>
                </a:solidFill>
              </a:rPr>
              <a:t>22/4/1870 - 21/l/1924)</a:t>
            </a:r>
            <a:r>
              <a:rPr lang="vi-VN" altLang="en-US" sz="1800">
                <a:solidFill>
                  <a:srgbClr val="FF0000"/>
                </a:solidFill>
              </a:rPr>
              <a:t> </a:t>
            </a:r>
          </a:p>
          <a:p>
            <a:pPr algn="ctr" eaLnBrk="1" hangingPunct="1">
              <a:spcBef>
                <a:spcPct val="0"/>
              </a:spcBef>
              <a:buFontTx/>
              <a:buNone/>
            </a:pPr>
            <a:endParaRPr lang="vi-VN" altLang="en-US" sz="1800" i="1">
              <a:solidFill>
                <a:srgbClr val="FF0000"/>
              </a:solidFill>
            </a:endParaRPr>
          </a:p>
        </p:txBody>
      </p:sp>
      <p:sp>
        <p:nvSpPr>
          <p:cNvPr id="2" name="Rectangle 1"/>
          <p:cNvSpPr/>
          <p:nvPr/>
        </p:nvSpPr>
        <p:spPr>
          <a:xfrm>
            <a:off x="2758884" y="260648"/>
            <a:ext cx="1647309" cy="523220"/>
          </a:xfrm>
          <a:prstGeom prst="rect">
            <a:avLst/>
          </a:prstGeom>
        </p:spPr>
        <p:txBody>
          <a:bodyPr wrap="none">
            <a:spAutoFit/>
          </a:bodyPr>
          <a:lstStyle/>
          <a:p>
            <a:pPr algn="ctr" eaLnBrk="1" hangingPunct="1"/>
            <a:r>
              <a:rPr lang="vi-VN" altLang="en-US" sz="2800" b="1" smtClean="0">
                <a:solidFill>
                  <a:srgbClr val="FF0000"/>
                </a:solidFill>
              </a:rPr>
              <a:t>V.I.Lênin</a:t>
            </a:r>
            <a:endParaRPr lang="en-US" altLang="en-US" sz="2800" b="1">
              <a:solidFill>
                <a:srgbClr val="FF0000"/>
              </a:solidFill>
            </a:endParaRPr>
          </a:p>
        </p:txBody>
      </p:sp>
    </p:spTree>
    <p:extLst>
      <p:ext uri="{BB962C8B-B14F-4D97-AF65-F5344CB8AC3E}">
        <p14:creationId xmlns:p14="http://schemas.microsoft.com/office/powerpoint/2010/main" val="39559464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cBhvr>
                                        <p:cTn id="7" dur="500" fill="hold"/>
                                        <p:tgtEl>
                                          <p:spTgt spid="70"/>
                                        </p:tgtEl>
                                        <p:attrNameLst>
                                          <p:attrName>ppt_w</p:attrName>
                                        </p:attrNameLst>
                                      </p:cBhvr>
                                      <p:tavLst>
                                        <p:tav tm="0">
                                          <p:val>
                                            <p:fltVal val="0"/>
                                          </p:val>
                                        </p:tav>
                                        <p:tav tm="100000">
                                          <p:val>
                                            <p:strVal val="#ppt_w"/>
                                          </p:val>
                                        </p:tav>
                                      </p:tavLst>
                                    </p:anim>
                                    <p:anim calcmode="lin" valueType="num">
                                      <p:cBhvr>
                                        <p:cTn id="8" dur="500" fill="hold"/>
                                        <p:tgtEl>
                                          <p:spTgt spid="70"/>
                                        </p:tgtEl>
                                        <p:attrNameLst>
                                          <p:attrName>ppt_h</p:attrName>
                                        </p:attrNameLst>
                                      </p:cBhvr>
                                      <p:tavLst>
                                        <p:tav tm="0">
                                          <p:val>
                                            <p:fltVal val="0"/>
                                          </p:val>
                                        </p:tav>
                                        <p:tav tm="100000">
                                          <p:val>
                                            <p:strVal val="#ppt_h"/>
                                          </p:val>
                                        </p:tav>
                                      </p:tavLst>
                                    </p:anim>
                                    <p:animEffect transition="in" filter="fade">
                                      <p:cBhvr>
                                        <p:cTn id="9" dur="500"/>
                                        <p:tgtEl>
                                          <p:spTgt spid="7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1"/>
                                        </p:tgtEl>
                                        <p:attrNameLst>
                                          <p:attrName>style.visibility</p:attrName>
                                        </p:attrNameLst>
                                      </p:cBhvr>
                                      <p:to>
                                        <p:strVal val="visible"/>
                                      </p:to>
                                    </p:set>
                                    <p:anim calcmode="lin" valueType="num">
                                      <p:cBhvr>
                                        <p:cTn id="12" dur="500" fill="hold"/>
                                        <p:tgtEl>
                                          <p:spTgt spid="71"/>
                                        </p:tgtEl>
                                        <p:attrNameLst>
                                          <p:attrName>ppt_w</p:attrName>
                                        </p:attrNameLst>
                                      </p:cBhvr>
                                      <p:tavLst>
                                        <p:tav tm="0">
                                          <p:val>
                                            <p:fltVal val="0"/>
                                          </p:val>
                                        </p:tav>
                                        <p:tav tm="100000">
                                          <p:val>
                                            <p:strVal val="#ppt_w"/>
                                          </p:val>
                                        </p:tav>
                                      </p:tavLst>
                                    </p:anim>
                                    <p:anim calcmode="lin" valueType="num">
                                      <p:cBhvr>
                                        <p:cTn id="13" dur="500" fill="hold"/>
                                        <p:tgtEl>
                                          <p:spTgt spid="71"/>
                                        </p:tgtEl>
                                        <p:attrNameLst>
                                          <p:attrName>ppt_h</p:attrName>
                                        </p:attrNameLst>
                                      </p:cBhvr>
                                      <p:tavLst>
                                        <p:tav tm="0">
                                          <p:val>
                                            <p:fltVal val="0"/>
                                          </p:val>
                                        </p:tav>
                                        <p:tav tm="100000">
                                          <p:val>
                                            <p:strVal val="#ppt_h"/>
                                          </p:val>
                                        </p:tav>
                                      </p:tavLst>
                                    </p:anim>
                                    <p:animEffect transition="in" filter="fade">
                                      <p:cBhvr>
                                        <p:cTn id="14" dur="500"/>
                                        <p:tgtEl>
                                          <p:spTgt spid="71"/>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167"/>
                                        </p:tgtEl>
                                        <p:attrNameLst>
                                          <p:attrName>style.visibility</p:attrName>
                                        </p:attrNameLst>
                                      </p:cBhvr>
                                      <p:to>
                                        <p:strVal val="visible"/>
                                      </p:to>
                                    </p:set>
                                    <p:anim calcmode="lin" valueType="num">
                                      <p:cBhvr>
                                        <p:cTn id="19" dur="500" fill="hold"/>
                                        <p:tgtEl>
                                          <p:spTgt spid="4167"/>
                                        </p:tgtEl>
                                        <p:attrNameLst>
                                          <p:attrName>ppt_w</p:attrName>
                                        </p:attrNameLst>
                                      </p:cBhvr>
                                      <p:tavLst>
                                        <p:tav tm="0">
                                          <p:val>
                                            <p:fltVal val="0"/>
                                          </p:val>
                                        </p:tav>
                                        <p:tav tm="100000">
                                          <p:val>
                                            <p:strVal val="#ppt_w"/>
                                          </p:val>
                                        </p:tav>
                                      </p:tavLst>
                                    </p:anim>
                                    <p:anim calcmode="lin" valueType="num">
                                      <p:cBhvr>
                                        <p:cTn id="20" dur="500" fill="hold"/>
                                        <p:tgtEl>
                                          <p:spTgt spid="4167"/>
                                        </p:tgtEl>
                                        <p:attrNameLst>
                                          <p:attrName>ppt_h</p:attrName>
                                        </p:attrNameLst>
                                      </p:cBhvr>
                                      <p:tavLst>
                                        <p:tav tm="0">
                                          <p:val>
                                            <p:fltVal val="0"/>
                                          </p:val>
                                        </p:tav>
                                        <p:tav tm="100000">
                                          <p:val>
                                            <p:strVal val="#ppt_h"/>
                                          </p:val>
                                        </p:tav>
                                      </p:tavLst>
                                    </p:anim>
                                    <p:animEffect transition="in" filter="fade">
                                      <p:cBhvr>
                                        <p:cTn id="21" dur="500"/>
                                        <p:tgtEl>
                                          <p:spTgt spid="4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7" grpId="0" animBg="1"/>
      <p:bldP spid="7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4"/>
          <p:cNvSpPr>
            <a:spLocks noChangeArrowheads="1"/>
          </p:cNvSpPr>
          <p:nvPr/>
        </p:nvSpPr>
        <p:spPr bwMode="auto">
          <a:xfrm>
            <a:off x="381000" y="434975"/>
            <a:ext cx="4724400" cy="4857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hangingPunct="1">
              <a:lnSpc>
                <a:spcPct val="80000"/>
              </a:lnSpc>
              <a:buFontTx/>
              <a:buNone/>
            </a:pPr>
            <a:r>
              <a:rPr lang="en-US" altLang="en-US" b="1">
                <a:solidFill>
                  <a:srgbClr val="006600"/>
                </a:solidFill>
                <a:latin typeface="Times New Roman" pitchFamily="18" charset="0"/>
              </a:rPr>
              <a:t>GIỚI THIỆU MÔN HỌC </a:t>
            </a:r>
          </a:p>
        </p:txBody>
      </p:sp>
      <p:sp>
        <p:nvSpPr>
          <p:cNvPr id="2" name="Rectangle 1"/>
          <p:cNvSpPr>
            <a:spLocks noChangeArrowheads="1"/>
          </p:cNvSpPr>
          <p:nvPr/>
        </p:nvSpPr>
        <p:spPr bwMode="auto">
          <a:xfrm>
            <a:off x="590550" y="1371600"/>
            <a:ext cx="581281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 typeface="Wingdings" pitchFamily="2" charset="2"/>
              <a:buChar char="Ø"/>
            </a:pPr>
            <a:r>
              <a:rPr lang="en-US" altLang="en-US" sz="2800" b="1">
                <a:solidFill>
                  <a:srgbClr val="000099"/>
                </a:solidFill>
                <a:latin typeface="Verdana" pitchFamily="34" charset="0"/>
              </a:rPr>
              <a:t>Thời lượng: </a:t>
            </a:r>
            <a:r>
              <a:rPr lang="en-US" altLang="en-US" sz="2800" b="1" smtClean="0">
                <a:solidFill>
                  <a:srgbClr val="FF0000"/>
                </a:solidFill>
              </a:rPr>
              <a:t>3 </a:t>
            </a:r>
            <a:r>
              <a:rPr lang="en-US" altLang="en-US" sz="2800" b="1">
                <a:solidFill>
                  <a:srgbClr val="FF0000"/>
                </a:solidFill>
              </a:rPr>
              <a:t>tín chỉ </a:t>
            </a:r>
            <a:r>
              <a:rPr lang="en-US" altLang="en-US" sz="2800" smtClean="0">
                <a:solidFill>
                  <a:srgbClr val="000099"/>
                </a:solidFill>
              </a:rPr>
              <a:t>(45 </a:t>
            </a:r>
            <a:r>
              <a:rPr lang="en-US" altLang="en-US" sz="2800">
                <a:solidFill>
                  <a:srgbClr val="000099"/>
                </a:solidFill>
              </a:rPr>
              <a:t>tiết</a:t>
            </a:r>
            <a:r>
              <a:rPr lang="en-US" altLang="en-US" sz="2800">
                <a:solidFill>
                  <a:srgbClr val="000099"/>
                </a:solidFill>
                <a:latin typeface="Verdana" pitchFamily="34" charset="0"/>
              </a:rPr>
              <a:t>) </a:t>
            </a:r>
          </a:p>
        </p:txBody>
      </p:sp>
      <p:sp>
        <p:nvSpPr>
          <p:cNvPr id="3" name="Rectangle 2"/>
          <p:cNvSpPr>
            <a:spLocks noChangeArrowheads="1"/>
          </p:cNvSpPr>
          <p:nvPr/>
        </p:nvSpPr>
        <p:spPr bwMode="auto">
          <a:xfrm>
            <a:off x="1398588" y="2188586"/>
            <a:ext cx="480131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Tx/>
              <a:buNone/>
            </a:pPr>
            <a:r>
              <a:rPr lang="en-US" altLang="en-US" sz="2000">
                <a:solidFill>
                  <a:srgbClr val="000099"/>
                </a:solidFill>
                <a:latin typeface="Verdana" pitchFamily="34" charset="0"/>
              </a:rPr>
              <a:t>- </a:t>
            </a:r>
            <a:r>
              <a:rPr lang="en-US" altLang="en-US" sz="2800">
                <a:solidFill>
                  <a:srgbClr val="000099"/>
                </a:solidFill>
                <a:latin typeface="Verdana" pitchFamily="34" charset="0"/>
              </a:rPr>
              <a:t>Nghe giảng  </a:t>
            </a:r>
            <a:r>
              <a:rPr lang="en-US" altLang="en-US" sz="2000">
                <a:solidFill>
                  <a:srgbClr val="000099"/>
                </a:solidFill>
                <a:latin typeface="Verdana" pitchFamily="34" charset="0"/>
              </a:rPr>
              <a:t>			</a:t>
            </a:r>
          </a:p>
        </p:txBody>
      </p:sp>
      <p:sp>
        <p:nvSpPr>
          <p:cNvPr id="5" name="Rectangle 4"/>
          <p:cNvSpPr>
            <a:spLocks noChangeArrowheads="1"/>
          </p:cNvSpPr>
          <p:nvPr/>
        </p:nvSpPr>
        <p:spPr bwMode="auto">
          <a:xfrm>
            <a:off x="1981200" y="2753370"/>
            <a:ext cx="648126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Tx/>
              <a:buNone/>
              <a:defRPr/>
            </a:pPr>
            <a:r>
              <a:rPr lang="en-US" altLang="en-US" sz="2800" smtClean="0">
                <a:solidFill>
                  <a:srgbClr val="000099"/>
                </a:solidFill>
                <a:latin typeface="Verdana" pitchFamily="34" charset="0"/>
              </a:rPr>
              <a:t>- Thuyết trình, thảo luận, tiểu luận</a:t>
            </a:r>
            <a:endParaRPr lang="en-US" altLang="en-US" sz="2800" dirty="0" smtClean="0">
              <a:solidFill>
                <a:srgbClr val="000099"/>
              </a:solidFill>
              <a:latin typeface="Verdana" pitchFamily="34" charset="0"/>
            </a:endParaRPr>
          </a:p>
        </p:txBody>
      </p:sp>
      <p:sp>
        <p:nvSpPr>
          <p:cNvPr id="6" name="Rectangle 5"/>
          <p:cNvSpPr>
            <a:spLocks noChangeArrowheads="1"/>
          </p:cNvSpPr>
          <p:nvPr/>
        </p:nvSpPr>
        <p:spPr bwMode="auto">
          <a:xfrm>
            <a:off x="2603500" y="3328655"/>
            <a:ext cx="60706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Tx/>
              <a:buNone/>
            </a:pPr>
            <a:r>
              <a:rPr lang="en-US" altLang="en-US" sz="1800">
                <a:solidFill>
                  <a:srgbClr val="000099"/>
                </a:solidFill>
                <a:latin typeface="Verdana" pitchFamily="34" charset="0"/>
              </a:rPr>
              <a:t> </a:t>
            </a:r>
            <a:r>
              <a:rPr lang="en-US" altLang="en-US" sz="2800">
                <a:solidFill>
                  <a:srgbClr val="000099"/>
                </a:solidFill>
                <a:latin typeface="Verdana" pitchFamily="34" charset="0"/>
              </a:rPr>
              <a:t>- Kiểm </a:t>
            </a:r>
            <a:r>
              <a:rPr lang="en-US" altLang="en-US" sz="2800" smtClean="0">
                <a:solidFill>
                  <a:srgbClr val="000099"/>
                </a:solidFill>
                <a:latin typeface="Verdana" pitchFamily="34" charset="0"/>
              </a:rPr>
              <a:t>tra                  </a:t>
            </a:r>
            <a:endParaRPr lang="en-US" altLang="en-US" sz="2800">
              <a:solidFill>
                <a:srgbClr val="000099"/>
              </a:solidFill>
              <a:latin typeface="Verdana" pitchFamily="34" charset="0"/>
            </a:endParaRPr>
          </a:p>
        </p:txBody>
      </p:sp>
      <p:sp>
        <p:nvSpPr>
          <p:cNvPr id="7" name="Rectangle 6"/>
          <p:cNvSpPr>
            <a:spLocks noChangeArrowheads="1"/>
          </p:cNvSpPr>
          <p:nvPr/>
        </p:nvSpPr>
        <p:spPr bwMode="auto">
          <a:xfrm>
            <a:off x="635000" y="4479925"/>
            <a:ext cx="80391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just" eaLnBrk="1" hangingPunct="1">
              <a:spcBef>
                <a:spcPct val="0"/>
              </a:spcBef>
              <a:buFont typeface="Wingdings" pitchFamily="2" charset="2"/>
              <a:buChar char="Ø"/>
            </a:pPr>
            <a:r>
              <a:rPr lang="en-US" altLang="en-US" sz="2800" b="1">
                <a:solidFill>
                  <a:srgbClr val="000099"/>
                </a:solidFill>
                <a:latin typeface="+mj-lt"/>
              </a:rPr>
              <a:t>Trình độ: </a:t>
            </a:r>
            <a:r>
              <a:rPr lang="en-US" altLang="en-US" sz="2800">
                <a:solidFill>
                  <a:srgbClr val="000099"/>
                </a:solidFill>
                <a:latin typeface="+mj-lt"/>
              </a:rPr>
              <a:t>Dùng cho sinh viên không chuyên ngành Mác - Lênin, tư tưởng Hồ Chí Minh trình độ </a:t>
            </a:r>
            <a:r>
              <a:rPr lang="en-US" altLang="en-US" sz="2800" smtClean="0">
                <a:solidFill>
                  <a:srgbClr val="000099"/>
                </a:solidFill>
                <a:latin typeface="+mj-lt"/>
              </a:rPr>
              <a:t>Đại học.</a:t>
            </a:r>
            <a:endParaRPr lang="en-US" altLang="en-US" sz="2800">
              <a:solidFill>
                <a:srgbClr val="000099"/>
              </a:solidFill>
              <a:latin typeface="+mj-lt"/>
            </a:endParaRPr>
          </a:p>
        </p:txBody>
      </p:sp>
      <p:grpSp>
        <p:nvGrpSpPr>
          <p:cNvPr id="3080" name="Group 21"/>
          <p:cNvGrpSpPr>
            <a:grpSpLocks/>
          </p:cNvGrpSpPr>
          <p:nvPr/>
        </p:nvGrpSpPr>
        <p:grpSpPr bwMode="auto">
          <a:xfrm>
            <a:off x="263525" y="958850"/>
            <a:ext cx="8410575" cy="76200"/>
            <a:chOff x="240" y="528"/>
            <a:chExt cx="5298" cy="48"/>
          </a:xfrm>
        </p:grpSpPr>
        <p:sp>
          <p:nvSpPr>
            <p:cNvPr id="3082"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83" name="Line 8"/>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14637300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 calcmode="lin" valueType="num">
                                      <p:cBhvr>
                                        <p:cTn id="7" dur="1000" fill="hold"/>
                                        <p:tgtEl>
                                          <p:spTgt spid="10243"/>
                                        </p:tgtEl>
                                        <p:attrNameLst>
                                          <p:attrName>ppt_w</p:attrName>
                                        </p:attrNameLst>
                                      </p:cBhvr>
                                      <p:tavLst>
                                        <p:tav tm="0">
                                          <p:val>
                                            <p:fltVal val="0"/>
                                          </p:val>
                                        </p:tav>
                                        <p:tav tm="100000">
                                          <p:val>
                                            <p:strVal val="#ppt_w"/>
                                          </p:val>
                                        </p:tav>
                                      </p:tavLst>
                                    </p:anim>
                                    <p:anim calcmode="lin" valueType="num">
                                      <p:cBhvr>
                                        <p:cTn id="8" dur="1000" fill="hold"/>
                                        <p:tgtEl>
                                          <p:spTgt spid="10243"/>
                                        </p:tgtEl>
                                        <p:attrNameLst>
                                          <p:attrName>ppt_h</p:attrName>
                                        </p:attrNameLst>
                                      </p:cBhvr>
                                      <p:tavLst>
                                        <p:tav tm="0">
                                          <p:val>
                                            <p:fltVal val="0"/>
                                          </p:val>
                                        </p:tav>
                                        <p:tav tm="100000">
                                          <p:val>
                                            <p:strVal val="#ppt_h"/>
                                          </p:val>
                                        </p:tav>
                                      </p:tavLst>
                                    </p:anim>
                                    <p:anim calcmode="lin" valueType="num">
                                      <p:cBhvr>
                                        <p:cTn id="9" dur="1000" fill="hold"/>
                                        <p:tgtEl>
                                          <p:spTgt spid="10243"/>
                                        </p:tgtEl>
                                        <p:attrNameLst>
                                          <p:attrName>style.rotation</p:attrName>
                                        </p:attrNameLst>
                                      </p:cBhvr>
                                      <p:tavLst>
                                        <p:tav tm="0">
                                          <p:val>
                                            <p:fltVal val="90"/>
                                          </p:val>
                                        </p:tav>
                                        <p:tav tm="100000">
                                          <p:val>
                                            <p:fltVal val="0"/>
                                          </p:val>
                                        </p:tav>
                                      </p:tavLst>
                                    </p:anim>
                                    <p:animEffect transition="in" filter="fade">
                                      <p:cBhvr>
                                        <p:cTn id="10" dur="1000"/>
                                        <p:tgtEl>
                                          <p:spTgt spid="1024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
                                          </p:val>
                                        </p:tav>
                                        <p:tav tm="100000">
                                          <p:val>
                                            <p:strVal val="#ppt_x"/>
                                          </p:val>
                                        </p:tav>
                                      </p:tavLst>
                                    </p:anim>
                                    <p:anim calcmode="lin" valueType="num">
                                      <p:cBhvr>
                                        <p:cTn id="3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
                                          </p:val>
                                        </p:tav>
                                        <p:tav tm="100000">
                                          <p:val>
                                            <p:strVal val="#ppt_x"/>
                                          </p:val>
                                        </p:tav>
                                      </p:tavLst>
                                    </p:anim>
                                    <p:anim calcmode="lin" valueType="num">
                                      <p:cBhvr>
                                        <p:cTn id="3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
                                          </p:val>
                                        </p:tav>
                                        <p:tav tm="100000">
                                          <p:val>
                                            <p:strVal val="#ppt_x"/>
                                          </p:val>
                                        </p:tav>
                                      </p:tavLst>
                                    </p:anim>
                                    <p:anim calcmode="lin" valueType="num">
                                      <p:cBhvr>
                                        <p:cTn id="4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animBg="1"/>
      <p:bldP spid="2" grpId="0"/>
      <p:bldP spid="3" grpId="0"/>
      <p:bldP spid="5" grpId="0"/>
      <p:bldP spid="6"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7" name="Group 21"/>
          <p:cNvGrpSpPr>
            <a:grpSpLocks/>
          </p:cNvGrpSpPr>
          <p:nvPr/>
        </p:nvGrpSpPr>
        <p:grpSpPr bwMode="auto">
          <a:xfrm>
            <a:off x="463550" y="976536"/>
            <a:ext cx="8410575" cy="76200"/>
            <a:chOff x="240" y="528"/>
            <a:chExt cx="5298" cy="48"/>
          </a:xfrm>
        </p:grpSpPr>
        <p:sp>
          <p:nvSpPr>
            <p:cNvPr id="52230"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231" name="Line 8"/>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2228" name="Rectangle 2"/>
          <p:cNvSpPr>
            <a:spLocks noChangeArrowheads="1"/>
          </p:cNvSpPr>
          <p:nvPr/>
        </p:nvSpPr>
        <p:spPr bwMode="auto">
          <a:xfrm>
            <a:off x="475762" y="391761"/>
            <a:ext cx="84105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Tx/>
              <a:buNone/>
            </a:pPr>
            <a:r>
              <a:rPr lang="en-US" altLang="en-US" b="1" smtClean="0">
                <a:solidFill>
                  <a:srgbClr val="660066"/>
                </a:solidFill>
                <a:latin typeface=".VnTime" pitchFamily="34" charset="0"/>
                <a:ea typeface="Calibri" pitchFamily="34" charset="0"/>
                <a:cs typeface="Times New Roman" pitchFamily="18" charset="0"/>
              </a:rPr>
              <a:t>NỘI DUNG MÔN HỌC</a:t>
            </a:r>
            <a:endParaRPr lang="en-US" altLang="en-US" b="1">
              <a:solidFill>
                <a:srgbClr val="660066"/>
              </a:solidFill>
              <a:latin typeface=".VnTime" pitchFamily="34" charset="0"/>
              <a:ea typeface="Calibri" pitchFamily="34" charset="0"/>
              <a:cs typeface="Times New Roman" pitchFamily="18" charset="0"/>
            </a:endParaRPr>
          </a:p>
        </p:txBody>
      </p:sp>
      <p:graphicFrame>
        <p:nvGraphicFramePr>
          <p:cNvPr id="3" name="Diagram 2"/>
          <p:cNvGraphicFramePr/>
          <p:nvPr>
            <p:extLst>
              <p:ext uri="{D42A27DB-BD31-4B8C-83A1-F6EECF244321}">
                <p14:modId xmlns:p14="http://schemas.microsoft.com/office/powerpoint/2010/main" val="3252977893"/>
              </p:ext>
            </p:extLst>
          </p:nvPr>
        </p:nvGraphicFramePr>
        <p:xfrm>
          <a:off x="515793" y="1556792"/>
          <a:ext cx="8381252" cy="48560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50229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Rectangle 4"/>
          <p:cNvSpPr>
            <a:spLocks noChangeArrowheads="1"/>
          </p:cNvSpPr>
          <p:nvPr/>
        </p:nvSpPr>
        <p:spPr bwMode="auto">
          <a:xfrm>
            <a:off x="501650" y="1450171"/>
            <a:ext cx="838041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marL="342900" indent="-342900" eaLnBrk="1" hangingPunct="1">
              <a:spcBef>
                <a:spcPct val="0"/>
              </a:spcBef>
              <a:buFontTx/>
              <a:buChar char="-"/>
            </a:pPr>
            <a:r>
              <a:rPr lang="en-US" altLang="en-US" sz="2800" smtClean="0">
                <a:solidFill>
                  <a:srgbClr val="000099"/>
                </a:solidFill>
              </a:rPr>
              <a:t>Chương </a:t>
            </a:r>
            <a:r>
              <a:rPr lang="en-US" altLang="en-US" sz="2800">
                <a:solidFill>
                  <a:srgbClr val="000099"/>
                </a:solidFill>
              </a:rPr>
              <a:t>trình môn học </a:t>
            </a:r>
            <a:r>
              <a:rPr lang="en-US" altLang="en-US" sz="2800" smtClean="0">
                <a:solidFill>
                  <a:srgbClr val="000099"/>
                </a:solidFill>
              </a:rPr>
              <a:t>Triết học Mác - Lênin do Bộ Giáo dục và Đào tạo ban hành.</a:t>
            </a:r>
            <a:r>
              <a:rPr lang="en-US" altLang="en-US" sz="2400" b="1">
                <a:solidFill>
                  <a:srgbClr val="000066"/>
                </a:solidFill>
              </a:rPr>
              <a:t>	</a:t>
            </a:r>
            <a:endParaRPr lang="en-US" altLang="en-US" sz="2400">
              <a:solidFill>
                <a:srgbClr val="000066"/>
              </a:solidFill>
            </a:endParaRPr>
          </a:p>
        </p:txBody>
      </p:sp>
      <p:sp>
        <p:nvSpPr>
          <p:cNvPr id="14339" name="Rectangle 5"/>
          <p:cNvSpPr>
            <a:spLocks noChangeArrowheads="1"/>
          </p:cNvSpPr>
          <p:nvPr/>
        </p:nvSpPr>
        <p:spPr bwMode="auto">
          <a:xfrm>
            <a:off x="447675" y="304800"/>
            <a:ext cx="6791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Tx/>
              <a:buNone/>
            </a:pPr>
            <a:r>
              <a:rPr lang="en-US" altLang="en-US" b="1">
                <a:solidFill>
                  <a:srgbClr val="003300"/>
                </a:solidFill>
                <a:latin typeface="Times New Roman" pitchFamily="18" charset="0"/>
              </a:rPr>
              <a:t>TÀI LIỆU HỌC TẬP, THAM KHẢO</a:t>
            </a:r>
          </a:p>
        </p:txBody>
      </p:sp>
      <p:sp>
        <p:nvSpPr>
          <p:cNvPr id="3" name="Rectangle 6"/>
          <p:cNvSpPr>
            <a:spLocks noChangeArrowheads="1"/>
          </p:cNvSpPr>
          <p:nvPr/>
        </p:nvSpPr>
        <p:spPr bwMode="auto">
          <a:xfrm>
            <a:off x="1068867" y="2780928"/>
            <a:ext cx="7559675" cy="1384995"/>
          </a:xfrm>
          <a:prstGeom prst="rect">
            <a:avLst/>
          </a:prstGeom>
          <a:noFill/>
          <a:ln>
            <a:noFill/>
          </a:ln>
          <a:effectLst>
            <a:prstShdw prst="shdw17" dist="17961" dir="2700000">
              <a:schemeClr val="accent1">
                <a:gamma/>
                <a:shade val="60000"/>
                <a:invGamma/>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algn="just" eaLnBrk="1" hangingPunct="1">
              <a:defRPr/>
            </a:pPr>
            <a:r>
              <a:rPr lang="en-US" altLang="en-US" sz="2800" dirty="0" smtClean="0">
                <a:solidFill>
                  <a:srgbClr val="000066"/>
                </a:solidFill>
                <a:latin typeface="Arial" pitchFamily="34" charset="0"/>
                <a:cs typeface="Times New Roman" pitchFamily="18" charset="0"/>
              </a:rPr>
              <a:t>- </a:t>
            </a:r>
            <a:r>
              <a:rPr lang="en-US" altLang="en-US" sz="2800" b="1" dirty="0" err="1" smtClean="0">
                <a:solidFill>
                  <a:srgbClr val="FF0000"/>
                </a:solidFill>
                <a:latin typeface="Arial" pitchFamily="34" charset="0"/>
                <a:cs typeface="Times New Roman" pitchFamily="18" charset="0"/>
              </a:rPr>
              <a:t>Giáo</a:t>
            </a:r>
            <a:r>
              <a:rPr lang="en-US" altLang="en-US" sz="2800" b="1" dirty="0" smtClean="0">
                <a:solidFill>
                  <a:srgbClr val="FF0000"/>
                </a:solidFill>
                <a:latin typeface="Arial" pitchFamily="34" charset="0"/>
                <a:cs typeface="Times New Roman" pitchFamily="18" charset="0"/>
              </a:rPr>
              <a:t> </a:t>
            </a:r>
            <a:r>
              <a:rPr lang="en-US" altLang="en-US" sz="2800" b="1" err="1" smtClean="0">
                <a:solidFill>
                  <a:srgbClr val="FF0000"/>
                </a:solidFill>
                <a:latin typeface="Arial" pitchFamily="34" charset="0"/>
                <a:cs typeface="Times New Roman" pitchFamily="18" charset="0"/>
              </a:rPr>
              <a:t>trình</a:t>
            </a:r>
            <a:r>
              <a:rPr lang="en-US" altLang="en-US" sz="2800" b="1" smtClean="0">
                <a:solidFill>
                  <a:srgbClr val="FF0000"/>
                </a:solidFill>
                <a:latin typeface="Arial" pitchFamily="34" charset="0"/>
                <a:cs typeface="Times New Roman" pitchFamily="18" charset="0"/>
              </a:rPr>
              <a:t> Triết học Mác - Lênin </a:t>
            </a:r>
            <a:r>
              <a:rPr lang="en-US" altLang="en-US" sz="2800" smtClean="0">
                <a:solidFill>
                  <a:srgbClr val="000066"/>
                </a:solidFill>
                <a:latin typeface="+mj-lt"/>
                <a:cs typeface="Times New Roman" pitchFamily="18" charset="0"/>
              </a:rPr>
              <a:t>do Bộ </a:t>
            </a:r>
            <a:r>
              <a:rPr lang="en-US" altLang="en-US" sz="2800" smtClean="0">
                <a:solidFill>
                  <a:srgbClr val="000066"/>
                </a:solidFill>
              </a:rPr>
              <a:t>Giáo </a:t>
            </a:r>
            <a:r>
              <a:rPr lang="en-US" altLang="en-US" sz="2800">
                <a:solidFill>
                  <a:srgbClr val="000066"/>
                </a:solidFill>
              </a:rPr>
              <a:t>dục và Đào tạo </a:t>
            </a:r>
            <a:r>
              <a:rPr lang="en-US" altLang="en-US" sz="2800" smtClean="0">
                <a:solidFill>
                  <a:srgbClr val="000066"/>
                </a:solidFill>
                <a:latin typeface="Arial" pitchFamily="34" charset="0"/>
                <a:cs typeface="Times New Roman" pitchFamily="18" charset="0"/>
              </a:rPr>
              <a:t>chỉ đạo biên soạn, Nhà xuất bản CTQG, </a:t>
            </a:r>
            <a:r>
              <a:rPr lang="en-US" altLang="en-US" sz="2800" dirty="0" err="1" smtClean="0">
                <a:solidFill>
                  <a:srgbClr val="000066"/>
                </a:solidFill>
                <a:latin typeface="Arial" pitchFamily="34" charset="0"/>
                <a:cs typeface="Times New Roman" pitchFamily="18" charset="0"/>
              </a:rPr>
              <a:t>xuất</a:t>
            </a:r>
            <a:r>
              <a:rPr lang="en-US" altLang="en-US" sz="2800" dirty="0" smtClean="0">
                <a:solidFill>
                  <a:srgbClr val="000066"/>
                </a:solidFill>
                <a:latin typeface="Arial" pitchFamily="34" charset="0"/>
                <a:cs typeface="Times New Roman" pitchFamily="18" charset="0"/>
              </a:rPr>
              <a:t> </a:t>
            </a:r>
            <a:r>
              <a:rPr lang="en-US" altLang="en-US" sz="2800" err="1" smtClean="0">
                <a:solidFill>
                  <a:srgbClr val="000066"/>
                </a:solidFill>
                <a:latin typeface="Arial" pitchFamily="34" charset="0"/>
                <a:cs typeface="Times New Roman" pitchFamily="18" charset="0"/>
              </a:rPr>
              <a:t>bản</a:t>
            </a:r>
            <a:r>
              <a:rPr lang="en-US" altLang="en-US" sz="2800" smtClean="0">
                <a:solidFill>
                  <a:srgbClr val="000066"/>
                </a:solidFill>
                <a:latin typeface="Arial" pitchFamily="34" charset="0"/>
                <a:cs typeface="Times New Roman" pitchFamily="18" charset="0"/>
              </a:rPr>
              <a:t> 2019.</a:t>
            </a:r>
            <a:endParaRPr lang="en-US" altLang="en-US" sz="2800" dirty="0" smtClean="0">
              <a:solidFill>
                <a:srgbClr val="000066"/>
              </a:solidFill>
              <a:latin typeface="Arial" pitchFamily="34" charset="0"/>
            </a:endParaRPr>
          </a:p>
        </p:txBody>
      </p:sp>
      <p:sp>
        <p:nvSpPr>
          <p:cNvPr id="7" name="Rectangle 9"/>
          <p:cNvSpPr>
            <a:spLocks noChangeArrowheads="1"/>
          </p:cNvSpPr>
          <p:nvPr/>
        </p:nvSpPr>
        <p:spPr bwMode="auto">
          <a:xfrm>
            <a:off x="2056522" y="4735597"/>
            <a:ext cx="6187886" cy="830997"/>
          </a:xfrm>
          <a:prstGeom prst="rect">
            <a:avLst/>
          </a:prstGeom>
          <a:noFill/>
          <a:ln>
            <a:noFill/>
          </a:ln>
          <a:effectLst>
            <a:prstShdw prst="shdw17" dist="17961" dir="2700000">
              <a:schemeClr val="accent1">
                <a:gamma/>
                <a:shade val="60000"/>
                <a:invGamma/>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nchor="ctr">
            <a:spAutoFit/>
          </a:bodyPr>
          <a:lstStyle>
            <a:lvl1pPr indent="457200"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algn="just" eaLnBrk="1" hangingPunct="1">
              <a:defRPr/>
            </a:pPr>
            <a:r>
              <a:rPr lang="en-US" altLang="en-US" sz="2800" smtClean="0">
                <a:solidFill>
                  <a:srgbClr val="000066"/>
                </a:solidFill>
                <a:latin typeface="Arial" pitchFamily="34" charset="0"/>
                <a:cs typeface="Times New Roman" pitchFamily="18" charset="0"/>
              </a:rPr>
              <a:t>- Các tài liệu tham khảo</a:t>
            </a:r>
          </a:p>
          <a:p>
            <a:pPr algn="just" eaLnBrk="1" hangingPunct="1">
              <a:defRPr/>
            </a:pPr>
            <a:r>
              <a:rPr lang="en-US" altLang="en-US" sz="2000" smtClean="0">
                <a:solidFill>
                  <a:srgbClr val="000066"/>
                </a:solidFill>
                <a:latin typeface="Arial" pitchFamily="34" charset="0"/>
                <a:cs typeface="Times New Roman" pitchFamily="18" charset="0"/>
              </a:rPr>
              <a:t> </a:t>
            </a:r>
            <a:r>
              <a:rPr lang="en-US" altLang="en-US" sz="2000" dirty="0" smtClean="0">
                <a:solidFill>
                  <a:srgbClr val="000066"/>
                </a:solidFill>
                <a:latin typeface="Arial" pitchFamily="34" charset="0"/>
                <a:cs typeface="Times New Roman" pitchFamily="18" charset="0"/>
              </a:rPr>
              <a:t>...............................................................</a:t>
            </a:r>
            <a:endParaRPr lang="en-US" altLang="en-US" sz="2000" dirty="0" smtClean="0">
              <a:solidFill>
                <a:srgbClr val="000066"/>
              </a:solidFill>
              <a:latin typeface="Arial" pitchFamily="34" charset="0"/>
            </a:endParaRPr>
          </a:p>
        </p:txBody>
      </p:sp>
      <p:grpSp>
        <p:nvGrpSpPr>
          <p:cNvPr id="17415" name="Group 21"/>
          <p:cNvGrpSpPr>
            <a:grpSpLocks/>
          </p:cNvGrpSpPr>
          <p:nvPr/>
        </p:nvGrpSpPr>
        <p:grpSpPr bwMode="auto">
          <a:xfrm>
            <a:off x="247650" y="955675"/>
            <a:ext cx="8410575" cy="76200"/>
            <a:chOff x="240" y="528"/>
            <a:chExt cx="5298" cy="48"/>
          </a:xfrm>
        </p:grpSpPr>
        <p:sp>
          <p:nvSpPr>
            <p:cNvPr id="17417"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418" name="Line 8"/>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3874447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p:cTn id="7" dur="1000" fill="hold"/>
                                        <p:tgtEl>
                                          <p:spTgt spid="14339"/>
                                        </p:tgtEl>
                                        <p:attrNameLst>
                                          <p:attrName>ppt_w</p:attrName>
                                        </p:attrNameLst>
                                      </p:cBhvr>
                                      <p:tavLst>
                                        <p:tav tm="0">
                                          <p:val>
                                            <p:fltVal val="0"/>
                                          </p:val>
                                        </p:tav>
                                        <p:tav tm="100000">
                                          <p:val>
                                            <p:strVal val="#ppt_w"/>
                                          </p:val>
                                        </p:tav>
                                      </p:tavLst>
                                    </p:anim>
                                    <p:anim calcmode="lin" valueType="num">
                                      <p:cBhvr>
                                        <p:cTn id="8" dur="1000" fill="hold"/>
                                        <p:tgtEl>
                                          <p:spTgt spid="14339"/>
                                        </p:tgtEl>
                                        <p:attrNameLst>
                                          <p:attrName>ppt_h</p:attrName>
                                        </p:attrNameLst>
                                      </p:cBhvr>
                                      <p:tavLst>
                                        <p:tav tm="0">
                                          <p:val>
                                            <p:fltVal val="0"/>
                                          </p:val>
                                        </p:tav>
                                        <p:tav tm="100000">
                                          <p:val>
                                            <p:strVal val="#ppt_h"/>
                                          </p:val>
                                        </p:tav>
                                      </p:tavLst>
                                    </p:anim>
                                    <p:anim calcmode="lin" valueType="num">
                                      <p:cBhvr>
                                        <p:cTn id="9" dur="1000" fill="hold"/>
                                        <p:tgtEl>
                                          <p:spTgt spid="14339"/>
                                        </p:tgtEl>
                                        <p:attrNameLst>
                                          <p:attrName>style.rotation</p:attrName>
                                        </p:attrNameLst>
                                      </p:cBhvr>
                                      <p:tavLst>
                                        <p:tav tm="0">
                                          <p:val>
                                            <p:fltVal val="90"/>
                                          </p:val>
                                        </p:tav>
                                        <p:tav tm="100000">
                                          <p:val>
                                            <p:fltVal val="0"/>
                                          </p:val>
                                        </p:tav>
                                      </p:tavLst>
                                    </p:anim>
                                    <p:animEffect transition="in" filter="fade">
                                      <p:cBhvr>
                                        <p:cTn id="10" dur="1000"/>
                                        <p:tgtEl>
                                          <p:spTgt spid="1433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61444"/>
                                        </p:tgtEl>
                                        <p:attrNameLst>
                                          <p:attrName>style.visibility</p:attrName>
                                        </p:attrNameLst>
                                      </p:cBhvr>
                                      <p:to>
                                        <p:strVal val="visible"/>
                                      </p:to>
                                    </p:set>
                                    <p:animEffect transition="in" filter="fade">
                                      <p:cBhvr>
                                        <p:cTn id="15" dur="1000"/>
                                        <p:tgtEl>
                                          <p:spTgt spid="61444"/>
                                        </p:tgtEl>
                                      </p:cBhvr>
                                    </p:animEffect>
                                    <p:anim calcmode="lin" valueType="num">
                                      <p:cBhvr>
                                        <p:cTn id="16" dur="1000" fill="hold"/>
                                        <p:tgtEl>
                                          <p:spTgt spid="61444"/>
                                        </p:tgtEl>
                                        <p:attrNameLst>
                                          <p:attrName>ppt_x</p:attrName>
                                        </p:attrNameLst>
                                      </p:cBhvr>
                                      <p:tavLst>
                                        <p:tav tm="0">
                                          <p:val>
                                            <p:strVal val="#ppt_x"/>
                                          </p:val>
                                        </p:tav>
                                        <p:tav tm="100000">
                                          <p:val>
                                            <p:strVal val="#ppt_x"/>
                                          </p:val>
                                        </p:tav>
                                      </p:tavLst>
                                    </p:anim>
                                    <p:anim calcmode="lin" valueType="num">
                                      <p:cBhvr>
                                        <p:cTn id="17" dur="1000" fill="hold"/>
                                        <p:tgtEl>
                                          <p:spTgt spid="61444"/>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p:bldP spid="14339" grpId="0"/>
      <p:bldP spid="3"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676275" y="1268760"/>
            <a:ext cx="309892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Tx/>
              <a:buNone/>
            </a:pPr>
            <a:r>
              <a:rPr lang="en-US" altLang="en-US" sz="2800" b="1">
                <a:solidFill>
                  <a:srgbClr val="C00000"/>
                </a:solidFill>
              </a:rPr>
              <a:t>1. Điểm quá trình</a:t>
            </a:r>
          </a:p>
        </p:txBody>
      </p:sp>
      <p:sp>
        <p:nvSpPr>
          <p:cNvPr id="7" name="Rectangle 6"/>
          <p:cNvSpPr>
            <a:spLocks noChangeArrowheads="1"/>
          </p:cNvSpPr>
          <p:nvPr/>
        </p:nvSpPr>
        <p:spPr bwMode="auto">
          <a:xfrm>
            <a:off x="948201" y="1988840"/>
            <a:ext cx="771525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Tx/>
              <a:buNone/>
            </a:pPr>
            <a:r>
              <a:rPr lang="en-US" altLang="en-US" sz="2400">
                <a:solidFill>
                  <a:srgbClr val="000066"/>
                </a:solidFill>
              </a:rPr>
              <a:t>+ Điểm chuyên cần</a:t>
            </a:r>
          </a:p>
          <a:p>
            <a:pPr eaLnBrk="1" hangingPunct="1">
              <a:spcBef>
                <a:spcPct val="0"/>
              </a:spcBef>
              <a:buFontTx/>
              <a:buNone/>
            </a:pPr>
            <a:r>
              <a:rPr lang="en-US" altLang="en-US" sz="2400">
                <a:solidFill>
                  <a:srgbClr val="000066"/>
                </a:solidFill>
              </a:rPr>
              <a:t>+ Điểm thuyết trình, thảo luận nhóm</a:t>
            </a:r>
          </a:p>
          <a:p>
            <a:pPr eaLnBrk="1" hangingPunct="1">
              <a:spcBef>
                <a:spcPct val="0"/>
              </a:spcBef>
              <a:buFontTx/>
              <a:buNone/>
            </a:pPr>
            <a:r>
              <a:rPr lang="en-US" altLang="en-US" sz="2400">
                <a:solidFill>
                  <a:srgbClr val="000066"/>
                </a:solidFill>
              </a:rPr>
              <a:t>+ Điểm tiểu luận, bài tập lớn</a:t>
            </a:r>
          </a:p>
          <a:p>
            <a:pPr eaLnBrk="1" hangingPunct="1">
              <a:spcBef>
                <a:spcPct val="0"/>
              </a:spcBef>
              <a:buFontTx/>
              <a:buNone/>
            </a:pPr>
            <a:r>
              <a:rPr lang="en-US" altLang="en-US" sz="2400">
                <a:solidFill>
                  <a:srgbClr val="000066"/>
                </a:solidFill>
              </a:rPr>
              <a:t>+ Điểm kiểm </a:t>
            </a:r>
            <a:r>
              <a:rPr lang="en-US" altLang="en-US" sz="2400" smtClean="0">
                <a:solidFill>
                  <a:srgbClr val="000066"/>
                </a:solidFill>
              </a:rPr>
              <a:t>tra</a:t>
            </a:r>
            <a:endParaRPr lang="en-US" altLang="en-US" sz="2400">
              <a:solidFill>
                <a:srgbClr val="000066"/>
              </a:solidFill>
            </a:endParaRPr>
          </a:p>
          <a:p>
            <a:pPr eaLnBrk="1" hangingPunct="1">
              <a:spcBef>
                <a:spcPct val="0"/>
              </a:spcBef>
              <a:buFontTx/>
              <a:buNone/>
            </a:pPr>
            <a:r>
              <a:rPr lang="en-US" altLang="en-US" sz="2400">
                <a:solidFill>
                  <a:srgbClr val="000066"/>
                </a:solidFill>
              </a:rPr>
              <a:t>.........................................</a:t>
            </a:r>
          </a:p>
        </p:txBody>
      </p:sp>
      <p:sp>
        <p:nvSpPr>
          <p:cNvPr id="9" name="Rectangle 8"/>
          <p:cNvSpPr>
            <a:spLocks noChangeArrowheads="1"/>
          </p:cNvSpPr>
          <p:nvPr/>
        </p:nvSpPr>
        <p:spPr bwMode="auto">
          <a:xfrm>
            <a:off x="676275" y="3886077"/>
            <a:ext cx="56245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Tx/>
              <a:buNone/>
            </a:pPr>
            <a:r>
              <a:rPr lang="en-US" altLang="en-US" sz="2800" b="1">
                <a:solidFill>
                  <a:srgbClr val="C00000"/>
                </a:solidFill>
              </a:rPr>
              <a:t>2. Điểm thi thúc học phần</a:t>
            </a:r>
          </a:p>
        </p:txBody>
      </p:sp>
      <p:sp>
        <p:nvSpPr>
          <p:cNvPr id="10" name="Rectangle 9"/>
          <p:cNvSpPr/>
          <p:nvPr/>
        </p:nvSpPr>
        <p:spPr>
          <a:xfrm>
            <a:off x="539750" y="5928986"/>
            <a:ext cx="8305800" cy="523220"/>
          </a:xfrm>
          <a:prstGeom prst="rect">
            <a:avLst/>
          </a:prstGeom>
          <a:solidFill>
            <a:schemeClr val="accent6"/>
          </a:solidFill>
        </p:spPr>
        <p:style>
          <a:lnRef idx="1">
            <a:schemeClr val="dk1"/>
          </a:lnRef>
          <a:fillRef idx="2">
            <a:schemeClr val="dk1"/>
          </a:fillRef>
          <a:effectRef idx="1">
            <a:schemeClr val="dk1"/>
          </a:effectRef>
          <a:fontRef idx="minor">
            <a:schemeClr val="dk1"/>
          </a:fontRef>
        </p:style>
        <p:txBody>
          <a:bodyPr>
            <a:spAutoFit/>
          </a:bodyPr>
          <a:lstStyle/>
          <a:p>
            <a:pPr algn="ctr">
              <a:defRPr/>
            </a:pPr>
            <a:r>
              <a:rPr lang="en-US" sz="2800" b="1" dirty="0">
                <a:solidFill>
                  <a:schemeClr val="bg1"/>
                </a:solidFill>
              </a:rPr>
              <a:t>ĐHP = (ĐQT x 0,4) + (ĐTKTHP x 0,6)</a:t>
            </a:r>
          </a:p>
        </p:txBody>
      </p:sp>
      <p:grpSp>
        <p:nvGrpSpPr>
          <p:cNvPr id="15366" name="Group 21"/>
          <p:cNvGrpSpPr>
            <a:grpSpLocks/>
          </p:cNvGrpSpPr>
          <p:nvPr/>
        </p:nvGrpSpPr>
        <p:grpSpPr bwMode="auto">
          <a:xfrm>
            <a:off x="247650" y="961781"/>
            <a:ext cx="8410575" cy="76200"/>
            <a:chOff x="240" y="528"/>
            <a:chExt cx="5298" cy="48"/>
          </a:xfrm>
        </p:grpSpPr>
        <p:sp>
          <p:nvSpPr>
            <p:cNvPr id="15371"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372" name="Line 8"/>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 name="Rectangle 4"/>
          <p:cNvSpPr/>
          <p:nvPr/>
        </p:nvSpPr>
        <p:spPr>
          <a:xfrm>
            <a:off x="948201" y="4468390"/>
            <a:ext cx="5151288" cy="1200329"/>
          </a:xfrm>
          <a:prstGeom prst="rect">
            <a:avLst/>
          </a:prstGeom>
        </p:spPr>
        <p:txBody>
          <a:bodyPr wrap="square">
            <a:spAutoFit/>
          </a:bodyPr>
          <a:lstStyle/>
          <a:p>
            <a:pPr>
              <a:defRPr/>
            </a:pPr>
            <a:r>
              <a:rPr lang="en-US" altLang="en-US" sz="2400" dirty="0">
                <a:solidFill>
                  <a:srgbClr val="000066"/>
                </a:solidFill>
                <a:latin typeface="+mn-lt"/>
              </a:rPr>
              <a:t>+ </a:t>
            </a:r>
            <a:r>
              <a:rPr lang="en-US" altLang="en-US" sz="2400" dirty="0" err="1">
                <a:solidFill>
                  <a:srgbClr val="000066"/>
                </a:solidFill>
                <a:latin typeface="+mn-lt"/>
              </a:rPr>
              <a:t>Hình</a:t>
            </a:r>
            <a:r>
              <a:rPr lang="en-US" altLang="en-US" sz="2400" dirty="0">
                <a:solidFill>
                  <a:srgbClr val="000066"/>
                </a:solidFill>
                <a:latin typeface="+mn-lt"/>
              </a:rPr>
              <a:t> </a:t>
            </a:r>
            <a:r>
              <a:rPr lang="en-US" altLang="en-US" sz="2400" dirty="0" err="1">
                <a:solidFill>
                  <a:srgbClr val="000066"/>
                </a:solidFill>
                <a:latin typeface="+mn-lt"/>
              </a:rPr>
              <a:t>thức</a:t>
            </a:r>
            <a:r>
              <a:rPr lang="en-US" altLang="en-US" sz="2400" dirty="0">
                <a:solidFill>
                  <a:srgbClr val="000066"/>
                </a:solidFill>
                <a:latin typeface="+mn-lt"/>
              </a:rPr>
              <a:t> </a:t>
            </a:r>
            <a:r>
              <a:rPr lang="en-US" altLang="en-US" sz="2400" dirty="0" err="1">
                <a:solidFill>
                  <a:srgbClr val="000066"/>
                </a:solidFill>
                <a:latin typeface="+mn-lt"/>
              </a:rPr>
              <a:t>thi</a:t>
            </a:r>
            <a:r>
              <a:rPr lang="en-US" altLang="en-US" sz="2400" dirty="0">
                <a:solidFill>
                  <a:srgbClr val="000066"/>
                </a:solidFill>
                <a:latin typeface="+mn-lt"/>
              </a:rPr>
              <a:t>: </a:t>
            </a:r>
            <a:r>
              <a:rPr lang="en-US" altLang="en-US" sz="2400" dirty="0" err="1">
                <a:solidFill>
                  <a:srgbClr val="000066"/>
                </a:solidFill>
                <a:latin typeface="+mn-lt"/>
              </a:rPr>
              <a:t>Tự</a:t>
            </a:r>
            <a:r>
              <a:rPr lang="en-US" altLang="en-US" sz="2400" dirty="0">
                <a:solidFill>
                  <a:srgbClr val="000066"/>
                </a:solidFill>
                <a:latin typeface="+mn-lt"/>
              </a:rPr>
              <a:t> </a:t>
            </a:r>
            <a:r>
              <a:rPr lang="en-US" altLang="en-US" sz="2400" dirty="0" err="1">
                <a:solidFill>
                  <a:srgbClr val="000066"/>
                </a:solidFill>
                <a:latin typeface="+mn-lt"/>
              </a:rPr>
              <a:t>luận</a:t>
            </a:r>
            <a:endParaRPr lang="en-US" altLang="en-US" sz="2400" dirty="0">
              <a:solidFill>
                <a:srgbClr val="000066"/>
              </a:solidFill>
              <a:latin typeface="+mn-lt"/>
            </a:endParaRPr>
          </a:p>
          <a:p>
            <a:pPr>
              <a:defRPr/>
            </a:pPr>
            <a:r>
              <a:rPr lang="en-US" altLang="en-US" sz="2400" dirty="0">
                <a:solidFill>
                  <a:srgbClr val="000066"/>
                </a:solidFill>
                <a:latin typeface="+mn-lt"/>
              </a:rPr>
              <a:t>+ </a:t>
            </a:r>
            <a:r>
              <a:rPr lang="en-US" altLang="en-US" sz="2400" dirty="0" err="1">
                <a:solidFill>
                  <a:srgbClr val="000066"/>
                </a:solidFill>
                <a:latin typeface="+mn-lt"/>
              </a:rPr>
              <a:t>Thời</a:t>
            </a:r>
            <a:r>
              <a:rPr lang="en-US" altLang="en-US" sz="2400" dirty="0">
                <a:solidFill>
                  <a:srgbClr val="000066"/>
                </a:solidFill>
                <a:latin typeface="+mn-lt"/>
              </a:rPr>
              <a:t> </a:t>
            </a:r>
            <a:r>
              <a:rPr lang="en-US" altLang="en-US" sz="2400" dirty="0" err="1">
                <a:solidFill>
                  <a:srgbClr val="000066"/>
                </a:solidFill>
                <a:latin typeface="+mn-lt"/>
              </a:rPr>
              <a:t>gian</a:t>
            </a:r>
            <a:r>
              <a:rPr lang="en-US" altLang="en-US" sz="2400" dirty="0">
                <a:solidFill>
                  <a:srgbClr val="000066"/>
                </a:solidFill>
                <a:latin typeface="+mn-lt"/>
              </a:rPr>
              <a:t>: 90 </a:t>
            </a:r>
            <a:r>
              <a:rPr lang="en-US" altLang="en-US" sz="2400" dirty="0" err="1">
                <a:solidFill>
                  <a:srgbClr val="000066"/>
                </a:solidFill>
                <a:latin typeface="+mn-lt"/>
              </a:rPr>
              <a:t>phút</a:t>
            </a:r>
            <a:endParaRPr lang="en-US" altLang="en-US" sz="2400" dirty="0">
              <a:solidFill>
                <a:srgbClr val="000066"/>
              </a:solidFill>
              <a:latin typeface="+mn-lt"/>
            </a:endParaRPr>
          </a:p>
          <a:p>
            <a:pPr>
              <a:defRPr/>
            </a:pPr>
            <a:r>
              <a:rPr lang="en-US" altLang="en-US" sz="2400" dirty="0">
                <a:solidFill>
                  <a:srgbClr val="000066"/>
                </a:solidFill>
                <a:latin typeface="+mn-lt"/>
              </a:rPr>
              <a:t>+ </a:t>
            </a:r>
            <a:r>
              <a:rPr lang="en-US" altLang="en-US" sz="2400" dirty="0" err="1">
                <a:solidFill>
                  <a:srgbClr val="000066"/>
                </a:solidFill>
                <a:latin typeface="+mn-lt"/>
              </a:rPr>
              <a:t>Đề</a:t>
            </a:r>
            <a:r>
              <a:rPr lang="en-US" altLang="en-US" sz="2400" dirty="0">
                <a:solidFill>
                  <a:srgbClr val="000066"/>
                </a:solidFill>
                <a:latin typeface="+mn-lt"/>
              </a:rPr>
              <a:t> </a:t>
            </a:r>
            <a:r>
              <a:rPr lang="en-US" altLang="en-US" sz="2400" err="1">
                <a:solidFill>
                  <a:srgbClr val="000066"/>
                </a:solidFill>
                <a:latin typeface="+mn-lt"/>
              </a:rPr>
              <a:t>mở</a:t>
            </a:r>
            <a:r>
              <a:rPr lang="en-US" altLang="en-US" sz="2400">
                <a:solidFill>
                  <a:srgbClr val="000066"/>
                </a:solidFill>
                <a:latin typeface="+mn-lt"/>
              </a:rPr>
              <a:t> (được </a:t>
            </a:r>
            <a:r>
              <a:rPr lang="en-US" altLang="en-US" sz="2400" dirty="0" err="1">
                <a:solidFill>
                  <a:srgbClr val="000066"/>
                </a:solidFill>
                <a:latin typeface="+mn-lt"/>
              </a:rPr>
              <a:t>sử</a:t>
            </a:r>
            <a:r>
              <a:rPr lang="en-US" altLang="en-US" sz="2400" dirty="0">
                <a:solidFill>
                  <a:srgbClr val="000066"/>
                </a:solidFill>
                <a:latin typeface="+mn-lt"/>
              </a:rPr>
              <a:t> </a:t>
            </a:r>
            <a:r>
              <a:rPr lang="en-US" altLang="en-US" sz="2400" dirty="0" err="1">
                <a:solidFill>
                  <a:srgbClr val="000066"/>
                </a:solidFill>
                <a:latin typeface="+mn-lt"/>
              </a:rPr>
              <a:t>dụng</a:t>
            </a:r>
            <a:r>
              <a:rPr lang="en-US" altLang="en-US" sz="2400" dirty="0">
                <a:solidFill>
                  <a:srgbClr val="000066"/>
                </a:solidFill>
                <a:latin typeface="+mn-lt"/>
              </a:rPr>
              <a:t> </a:t>
            </a:r>
            <a:r>
              <a:rPr lang="en-US" altLang="en-US" sz="2400" dirty="0" err="1">
                <a:solidFill>
                  <a:srgbClr val="000066"/>
                </a:solidFill>
                <a:latin typeface="+mn-lt"/>
              </a:rPr>
              <a:t>tài</a:t>
            </a:r>
            <a:r>
              <a:rPr lang="en-US" altLang="en-US" sz="2400" dirty="0">
                <a:solidFill>
                  <a:srgbClr val="000066"/>
                </a:solidFill>
                <a:latin typeface="+mn-lt"/>
              </a:rPr>
              <a:t> </a:t>
            </a:r>
            <a:r>
              <a:rPr lang="en-US" altLang="en-US" sz="2400" dirty="0" err="1">
                <a:solidFill>
                  <a:srgbClr val="000066"/>
                </a:solidFill>
                <a:latin typeface="+mn-lt"/>
              </a:rPr>
              <a:t>liệu</a:t>
            </a:r>
            <a:r>
              <a:rPr lang="en-US" altLang="en-US" sz="2400" dirty="0">
                <a:solidFill>
                  <a:srgbClr val="000066"/>
                </a:solidFill>
                <a:latin typeface="+mn-lt"/>
              </a:rPr>
              <a:t>)</a:t>
            </a:r>
          </a:p>
        </p:txBody>
      </p:sp>
      <p:sp>
        <p:nvSpPr>
          <p:cNvPr id="13" name="Rectangle 12"/>
          <p:cNvSpPr>
            <a:spLocks noChangeArrowheads="1"/>
          </p:cNvSpPr>
          <p:nvPr/>
        </p:nvSpPr>
        <p:spPr bwMode="auto">
          <a:xfrm>
            <a:off x="339725" y="260648"/>
            <a:ext cx="442460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marL="0" indent="0" eaLnBrk="1" hangingPunct="1"/>
            <a:r>
              <a:rPr lang="nl-NL" altLang="en-US" sz="3200" b="1" smtClean="0">
                <a:solidFill>
                  <a:srgbClr val="006600"/>
                </a:solidFill>
              </a:rPr>
              <a:t>KIỂM TRA, ĐÁNH GIÁ</a:t>
            </a:r>
            <a:endParaRPr lang="en-US" altLang="en-US" sz="3200" b="1">
              <a:solidFill>
                <a:srgbClr val="006600"/>
              </a:solidFill>
            </a:endParaRPr>
          </a:p>
        </p:txBody>
      </p:sp>
    </p:spTree>
    <p:extLst>
      <p:ext uri="{BB962C8B-B14F-4D97-AF65-F5344CB8AC3E}">
        <p14:creationId xmlns:p14="http://schemas.microsoft.com/office/powerpoint/2010/main" val="3444729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0" name="Rectangle 4"/>
          <p:cNvSpPr>
            <a:spLocks noChangeArrowheads="1"/>
          </p:cNvSpPr>
          <p:nvPr/>
        </p:nvSpPr>
        <p:spPr bwMode="auto">
          <a:xfrm>
            <a:off x="2381250" y="1524000"/>
            <a:ext cx="627697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just" eaLnBrk="1" hangingPunct="1">
              <a:spcBef>
                <a:spcPct val="0"/>
              </a:spcBef>
              <a:buFont typeface="Wingdings" pitchFamily="2" charset="2"/>
              <a:buChar char="Ø"/>
            </a:pPr>
            <a:r>
              <a:rPr lang="en-US" altLang="en-US" sz="2400">
                <a:solidFill>
                  <a:srgbClr val="000066"/>
                </a:solidFill>
              </a:rPr>
              <a:t>Phải </a:t>
            </a:r>
            <a:r>
              <a:rPr lang="en-US" altLang="en-US" sz="2400">
                <a:solidFill>
                  <a:srgbClr val="C00000"/>
                </a:solidFill>
              </a:rPr>
              <a:t>nghiên cứu giáo trình</a:t>
            </a:r>
            <a:r>
              <a:rPr lang="en-US" altLang="en-US" sz="2400">
                <a:solidFill>
                  <a:srgbClr val="000066"/>
                </a:solidFill>
              </a:rPr>
              <a:t>, chuẩn bị các ý kiến hỏi, đề xuất khi nghe giảng. </a:t>
            </a:r>
            <a:r>
              <a:rPr lang="en-US" altLang="en-US" sz="2400">
                <a:solidFill>
                  <a:srgbClr val="C00000"/>
                </a:solidFill>
              </a:rPr>
              <a:t>Chuẩn bị</a:t>
            </a:r>
            <a:r>
              <a:rPr lang="en-US" altLang="en-US" sz="2400">
                <a:solidFill>
                  <a:srgbClr val="000066"/>
                </a:solidFill>
              </a:rPr>
              <a:t> thảo luận, </a:t>
            </a:r>
            <a:r>
              <a:rPr lang="en-US" altLang="en-US" sz="2400">
                <a:solidFill>
                  <a:srgbClr val="C00000"/>
                </a:solidFill>
              </a:rPr>
              <a:t>đọc, sưu tầm </a:t>
            </a:r>
            <a:r>
              <a:rPr lang="en-US" altLang="en-US" sz="2400">
                <a:solidFill>
                  <a:srgbClr val="000066"/>
                </a:solidFill>
              </a:rPr>
              <a:t>các tư liệu có liên quan đến nội dung của bài học. </a:t>
            </a:r>
          </a:p>
        </p:txBody>
      </p:sp>
      <p:sp>
        <p:nvSpPr>
          <p:cNvPr id="13315" name="Rectangle 5"/>
          <p:cNvSpPr>
            <a:spLocks noChangeArrowheads="1"/>
          </p:cNvSpPr>
          <p:nvPr/>
        </p:nvSpPr>
        <p:spPr bwMode="auto">
          <a:xfrm>
            <a:off x="533400" y="277813"/>
            <a:ext cx="561179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Tx/>
              <a:buNone/>
            </a:pPr>
            <a:r>
              <a:rPr lang="en-US" altLang="en-US" b="1">
                <a:solidFill>
                  <a:srgbClr val="006600"/>
                </a:solidFill>
                <a:latin typeface="Times New Roman" pitchFamily="18" charset="0"/>
              </a:rPr>
              <a:t>NHIỆM VỤ </a:t>
            </a:r>
            <a:r>
              <a:rPr lang="en-US" altLang="en-US" b="1" smtClean="0">
                <a:solidFill>
                  <a:srgbClr val="006600"/>
                </a:solidFill>
                <a:latin typeface="Times New Roman" pitchFamily="18" charset="0"/>
              </a:rPr>
              <a:t>CỦA SINH VIÊN </a:t>
            </a:r>
            <a:endParaRPr lang="en-US" altLang="en-US">
              <a:solidFill>
                <a:srgbClr val="006600"/>
              </a:solidFill>
              <a:latin typeface="Times New Roman" pitchFamily="18" charset="0"/>
            </a:endParaRPr>
          </a:p>
        </p:txBody>
      </p:sp>
      <p:sp>
        <p:nvSpPr>
          <p:cNvPr id="60422" name="Rectangle 6"/>
          <p:cNvSpPr>
            <a:spLocks noChangeArrowheads="1"/>
          </p:cNvSpPr>
          <p:nvPr/>
        </p:nvSpPr>
        <p:spPr bwMode="auto">
          <a:xfrm>
            <a:off x="2643188" y="3505200"/>
            <a:ext cx="606742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just" eaLnBrk="1" hangingPunct="1">
              <a:spcBef>
                <a:spcPct val="0"/>
              </a:spcBef>
              <a:buFont typeface="Wingdings" pitchFamily="2" charset="2"/>
              <a:buChar char="Ø"/>
            </a:pPr>
            <a:r>
              <a:rPr lang="en-US" altLang="en-US" sz="2400">
                <a:solidFill>
                  <a:srgbClr val="000066"/>
                </a:solidFill>
              </a:rPr>
              <a:t>Dành thời gian cho việc </a:t>
            </a:r>
            <a:r>
              <a:rPr lang="en-US" altLang="en-US" sz="2400">
                <a:solidFill>
                  <a:srgbClr val="C00000"/>
                </a:solidFill>
              </a:rPr>
              <a:t>nghiên cứu trước bài giảng </a:t>
            </a:r>
            <a:r>
              <a:rPr lang="en-US" altLang="en-US" sz="2400">
                <a:solidFill>
                  <a:srgbClr val="000066"/>
                </a:solidFill>
              </a:rPr>
              <a:t>dưới sự hướng dẫn của giảng viên.</a:t>
            </a:r>
          </a:p>
        </p:txBody>
      </p:sp>
      <p:sp>
        <p:nvSpPr>
          <p:cNvPr id="60423" name="Rectangle 7"/>
          <p:cNvSpPr>
            <a:spLocks noChangeArrowheads="1"/>
          </p:cNvSpPr>
          <p:nvPr/>
        </p:nvSpPr>
        <p:spPr bwMode="auto">
          <a:xfrm>
            <a:off x="2590800" y="4876800"/>
            <a:ext cx="61722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just" eaLnBrk="1" hangingPunct="1">
              <a:spcBef>
                <a:spcPct val="0"/>
              </a:spcBef>
              <a:buFont typeface="Wingdings" pitchFamily="2" charset="2"/>
              <a:buChar char="Ø"/>
            </a:pPr>
            <a:r>
              <a:rPr lang="en-US" altLang="en-US" sz="2400">
                <a:solidFill>
                  <a:srgbClr val="000066"/>
                </a:solidFill>
              </a:rPr>
              <a:t>Tham dự các buổi thảo luận, các buổi lên lớp theo quy định</a:t>
            </a:r>
            <a:r>
              <a:rPr lang="en-US" altLang="en-US" sz="2400" smtClean="0">
                <a:solidFill>
                  <a:srgbClr val="000066"/>
                </a:solidFill>
              </a:rPr>
              <a:t>.</a:t>
            </a:r>
          </a:p>
          <a:p>
            <a:pPr algn="just" eaLnBrk="1" hangingPunct="1">
              <a:spcBef>
                <a:spcPct val="0"/>
              </a:spcBef>
              <a:buFont typeface="Wingdings" pitchFamily="2" charset="2"/>
              <a:buChar char="Ø"/>
            </a:pPr>
            <a:r>
              <a:rPr lang="en-US" altLang="en-US" sz="2400" smtClean="0">
                <a:solidFill>
                  <a:srgbClr val="000066"/>
                </a:solidFill>
              </a:rPr>
              <a:t>………</a:t>
            </a:r>
            <a:endParaRPr lang="en-US" altLang="en-US" sz="2400">
              <a:solidFill>
                <a:srgbClr val="000066"/>
              </a:solidFill>
            </a:endParaRPr>
          </a:p>
        </p:txBody>
      </p:sp>
      <p:grpSp>
        <p:nvGrpSpPr>
          <p:cNvPr id="16390" name="Group 21"/>
          <p:cNvGrpSpPr>
            <a:grpSpLocks/>
          </p:cNvGrpSpPr>
          <p:nvPr/>
        </p:nvGrpSpPr>
        <p:grpSpPr bwMode="auto">
          <a:xfrm>
            <a:off x="372786" y="970573"/>
            <a:ext cx="8410575" cy="76200"/>
            <a:chOff x="240" y="528"/>
            <a:chExt cx="5298" cy="48"/>
          </a:xfrm>
        </p:grpSpPr>
        <p:sp>
          <p:nvSpPr>
            <p:cNvPr id="16393"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394" name="Line 8"/>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pic>
        <p:nvPicPr>
          <p:cNvPr id="7175" name="Picture 13" descr="histoi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650" y="2033588"/>
            <a:ext cx="1809750"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112275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anim calcmode="lin" valueType="num">
                                      <p:cBhvr>
                                        <p:cTn id="7" dur="1000" fill="hold"/>
                                        <p:tgtEl>
                                          <p:spTgt spid="13315"/>
                                        </p:tgtEl>
                                        <p:attrNameLst>
                                          <p:attrName>ppt_w</p:attrName>
                                        </p:attrNameLst>
                                      </p:cBhvr>
                                      <p:tavLst>
                                        <p:tav tm="0">
                                          <p:val>
                                            <p:fltVal val="0"/>
                                          </p:val>
                                        </p:tav>
                                        <p:tav tm="100000">
                                          <p:val>
                                            <p:strVal val="#ppt_w"/>
                                          </p:val>
                                        </p:tav>
                                      </p:tavLst>
                                    </p:anim>
                                    <p:anim calcmode="lin" valueType="num">
                                      <p:cBhvr>
                                        <p:cTn id="8" dur="1000" fill="hold"/>
                                        <p:tgtEl>
                                          <p:spTgt spid="13315"/>
                                        </p:tgtEl>
                                        <p:attrNameLst>
                                          <p:attrName>ppt_h</p:attrName>
                                        </p:attrNameLst>
                                      </p:cBhvr>
                                      <p:tavLst>
                                        <p:tav tm="0">
                                          <p:val>
                                            <p:fltVal val="0"/>
                                          </p:val>
                                        </p:tav>
                                        <p:tav tm="100000">
                                          <p:val>
                                            <p:strVal val="#ppt_h"/>
                                          </p:val>
                                        </p:tav>
                                      </p:tavLst>
                                    </p:anim>
                                    <p:anim calcmode="lin" valueType="num">
                                      <p:cBhvr>
                                        <p:cTn id="9" dur="1000" fill="hold"/>
                                        <p:tgtEl>
                                          <p:spTgt spid="13315"/>
                                        </p:tgtEl>
                                        <p:attrNameLst>
                                          <p:attrName>style.rotation</p:attrName>
                                        </p:attrNameLst>
                                      </p:cBhvr>
                                      <p:tavLst>
                                        <p:tav tm="0">
                                          <p:val>
                                            <p:fltVal val="90"/>
                                          </p:val>
                                        </p:tav>
                                        <p:tav tm="100000">
                                          <p:val>
                                            <p:fltVal val="0"/>
                                          </p:val>
                                        </p:tav>
                                      </p:tavLst>
                                    </p:anim>
                                    <p:animEffect transition="in" filter="fade">
                                      <p:cBhvr>
                                        <p:cTn id="10" dur="1000"/>
                                        <p:tgtEl>
                                          <p:spTgt spid="1331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8" fill="hold" nodeType="clickEffect">
                                  <p:stCondLst>
                                    <p:cond delay="0"/>
                                  </p:stCondLst>
                                  <p:childTnLst>
                                    <p:set>
                                      <p:cBhvr>
                                        <p:cTn id="14" dur="1" fill="hold">
                                          <p:stCondLst>
                                            <p:cond delay="0"/>
                                          </p:stCondLst>
                                        </p:cTn>
                                        <p:tgtEl>
                                          <p:spTgt spid="7175"/>
                                        </p:tgtEl>
                                        <p:attrNameLst>
                                          <p:attrName>style.visibility</p:attrName>
                                        </p:attrNameLst>
                                      </p:cBhvr>
                                      <p:to>
                                        <p:strVal val="visible"/>
                                      </p:to>
                                    </p:set>
                                    <p:anim calcmode="lin" valueType="num">
                                      <p:cBhvr additive="base">
                                        <p:cTn id="15" dur="500" fill="hold"/>
                                        <p:tgtEl>
                                          <p:spTgt spid="7175"/>
                                        </p:tgtEl>
                                        <p:attrNameLst>
                                          <p:attrName>ppt_x</p:attrName>
                                        </p:attrNameLst>
                                      </p:cBhvr>
                                      <p:tavLst>
                                        <p:tav tm="0">
                                          <p:val>
                                            <p:strVal val="0-#ppt_w/2"/>
                                          </p:val>
                                        </p:tav>
                                        <p:tav tm="100000">
                                          <p:val>
                                            <p:strVal val="#ppt_x"/>
                                          </p:val>
                                        </p:tav>
                                      </p:tavLst>
                                    </p:anim>
                                    <p:anim calcmode="lin" valueType="num">
                                      <p:cBhvr additive="base">
                                        <p:cTn id="16" dur="500" fill="hold"/>
                                        <p:tgtEl>
                                          <p:spTgt spid="7175"/>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0420"/>
                                        </p:tgtEl>
                                        <p:attrNameLst>
                                          <p:attrName>style.visibility</p:attrName>
                                        </p:attrNameLst>
                                      </p:cBhvr>
                                      <p:to>
                                        <p:strVal val="visible"/>
                                      </p:to>
                                    </p:set>
                                    <p:animEffect transition="in" filter="fade">
                                      <p:cBhvr>
                                        <p:cTn id="21" dur="1000"/>
                                        <p:tgtEl>
                                          <p:spTgt spid="60420"/>
                                        </p:tgtEl>
                                      </p:cBhvr>
                                    </p:animEffect>
                                    <p:anim calcmode="lin" valueType="num">
                                      <p:cBhvr>
                                        <p:cTn id="22" dur="1000" fill="hold"/>
                                        <p:tgtEl>
                                          <p:spTgt spid="60420"/>
                                        </p:tgtEl>
                                        <p:attrNameLst>
                                          <p:attrName>ppt_x</p:attrName>
                                        </p:attrNameLst>
                                      </p:cBhvr>
                                      <p:tavLst>
                                        <p:tav tm="0">
                                          <p:val>
                                            <p:strVal val="#ppt_x"/>
                                          </p:val>
                                        </p:tav>
                                        <p:tav tm="100000">
                                          <p:val>
                                            <p:strVal val="#ppt_x"/>
                                          </p:val>
                                        </p:tav>
                                      </p:tavLst>
                                    </p:anim>
                                    <p:anim calcmode="lin" valueType="num">
                                      <p:cBhvr>
                                        <p:cTn id="23" dur="1000" fill="hold"/>
                                        <p:tgtEl>
                                          <p:spTgt spid="60420"/>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0422"/>
                                        </p:tgtEl>
                                        <p:attrNameLst>
                                          <p:attrName>style.visibility</p:attrName>
                                        </p:attrNameLst>
                                      </p:cBhvr>
                                      <p:to>
                                        <p:strVal val="visible"/>
                                      </p:to>
                                    </p:set>
                                    <p:animEffect transition="in" filter="fade">
                                      <p:cBhvr>
                                        <p:cTn id="28" dur="1000"/>
                                        <p:tgtEl>
                                          <p:spTgt spid="60422"/>
                                        </p:tgtEl>
                                      </p:cBhvr>
                                    </p:animEffect>
                                    <p:anim calcmode="lin" valueType="num">
                                      <p:cBhvr>
                                        <p:cTn id="29" dur="1000" fill="hold"/>
                                        <p:tgtEl>
                                          <p:spTgt spid="60422"/>
                                        </p:tgtEl>
                                        <p:attrNameLst>
                                          <p:attrName>ppt_x</p:attrName>
                                        </p:attrNameLst>
                                      </p:cBhvr>
                                      <p:tavLst>
                                        <p:tav tm="0">
                                          <p:val>
                                            <p:strVal val="#ppt_x"/>
                                          </p:val>
                                        </p:tav>
                                        <p:tav tm="100000">
                                          <p:val>
                                            <p:strVal val="#ppt_x"/>
                                          </p:val>
                                        </p:tav>
                                      </p:tavLst>
                                    </p:anim>
                                    <p:anim calcmode="lin" valueType="num">
                                      <p:cBhvr>
                                        <p:cTn id="30" dur="1000" fill="hold"/>
                                        <p:tgtEl>
                                          <p:spTgt spid="60422"/>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60423"/>
                                        </p:tgtEl>
                                        <p:attrNameLst>
                                          <p:attrName>style.visibility</p:attrName>
                                        </p:attrNameLst>
                                      </p:cBhvr>
                                      <p:to>
                                        <p:strVal val="visible"/>
                                      </p:to>
                                    </p:set>
                                    <p:animEffect transition="in" filter="fade">
                                      <p:cBhvr>
                                        <p:cTn id="35" dur="1000"/>
                                        <p:tgtEl>
                                          <p:spTgt spid="60423"/>
                                        </p:tgtEl>
                                      </p:cBhvr>
                                    </p:animEffect>
                                    <p:anim calcmode="lin" valueType="num">
                                      <p:cBhvr>
                                        <p:cTn id="36" dur="1000" fill="hold"/>
                                        <p:tgtEl>
                                          <p:spTgt spid="60423"/>
                                        </p:tgtEl>
                                        <p:attrNameLst>
                                          <p:attrName>ppt_x</p:attrName>
                                        </p:attrNameLst>
                                      </p:cBhvr>
                                      <p:tavLst>
                                        <p:tav tm="0">
                                          <p:val>
                                            <p:strVal val="#ppt_x"/>
                                          </p:val>
                                        </p:tav>
                                        <p:tav tm="100000">
                                          <p:val>
                                            <p:strVal val="#ppt_x"/>
                                          </p:val>
                                        </p:tav>
                                      </p:tavLst>
                                    </p:anim>
                                    <p:anim calcmode="lin" valueType="num">
                                      <p:cBhvr>
                                        <p:cTn id="37" dur="1000" fill="hold"/>
                                        <p:tgtEl>
                                          <p:spTgt spid="604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0" grpId="0"/>
      <p:bldP spid="13315" grpId="0"/>
      <p:bldP spid="60422" grpId="0"/>
      <p:bldP spid="604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ChangeArrowheads="1"/>
          </p:cNvSpPr>
          <p:nvPr/>
        </p:nvSpPr>
        <p:spPr bwMode="auto">
          <a:xfrm>
            <a:off x="541338" y="339725"/>
            <a:ext cx="36750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eaLnBrk="1" hangingPunct="1">
              <a:spcBef>
                <a:spcPct val="0"/>
              </a:spcBef>
              <a:buFontTx/>
              <a:buNone/>
            </a:pPr>
            <a:r>
              <a:rPr lang="en-US" altLang="en-US" b="1">
                <a:solidFill>
                  <a:srgbClr val="006600"/>
                </a:solidFill>
                <a:latin typeface="Times New Roman" pitchFamily="18" charset="0"/>
              </a:rPr>
              <a:t>YÊU CẦU CHUNG</a:t>
            </a:r>
          </a:p>
        </p:txBody>
      </p:sp>
      <p:grpSp>
        <p:nvGrpSpPr>
          <p:cNvPr id="18435" name="Group 21"/>
          <p:cNvGrpSpPr>
            <a:grpSpLocks/>
          </p:cNvGrpSpPr>
          <p:nvPr/>
        </p:nvGrpSpPr>
        <p:grpSpPr bwMode="auto">
          <a:xfrm>
            <a:off x="247650" y="955675"/>
            <a:ext cx="8410575" cy="76200"/>
            <a:chOff x="240" y="528"/>
            <a:chExt cx="5298" cy="48"/>
          </a:xfrm>
        </p:grpSpPr>
        <p:sp>
          <p:nvSpPr>
            <p:cNvPr id="18442"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443" name="Line 8"/>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9220" name="Rectangle 7"/>
          <p:cNvSpPr>
            <a:spLocks noChangeArrowheads="1"/>
          </p:cNvSpPr>
          <p:nvPr/>
        </p:nvSpPr>
        <p:spPr bwMode="auto">
          <a:xfrm>
            <a:off x="665163" y="1447800"/>
            <a:ext cx="7974012"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just" eaLnBrk="1" hangingPunct="1">
              <a:lnSpc>
                <a:spcPct val="90000"/>
              </a:lnSpc>
              <a:spcBef>
                <a:spcPct val="0"/>
              </a:spcBef>
              <a:buFontTx/>
              <a:buNone/>
            </a:pPr>
            <a:r>
              <a:rPr lang="en-US" altLang="en-US" sz="2000">
                <a:solidFill>
                  <a:srgbClr val="000066"/>
                </a:solidFill>
                <a:sym typeface="Wingdings" pitchFamily="2" charset="2"/>
              </a:rPr>
              <a:t> </a:t>
            </a:r>
            <a:r>
              <a:rPr lang="en-US" altLang="en-US" sz="2400">
                <a:solidFill>
                  <a:srgbClr val="000066"/>
                </a:solidFill>
              </a:rPr>
              <a:t>Dự lớp </a:t>
            </a:r>
            <a:r>
              <a:rPr lang="en-US" altLang="en-US" sz="2400" b="1">
                <a:solidFill>
                  <a:srgbClr val="FF0000"/>
                </a:solidFill>
              </a:rPr>
              <a:t>đủ 70% </a:t>
            </a:r>
            <a:r>
              <a:rPr lang="en-US" altLang="en-US" sz="2400">
                <a:solidFill>
                  <a:srgbClr val="000066"/>
                </a:solidFill>
              </a:rPr>
              <a:t>số tiết. Nếu </a:t>
            </a:r>
            <a:r>
              <a:rPr lang="en-US" altLang="en-US" sz="2400" b="1">
                <a:solidFill>
                  <a:srgbClr val="FF0000"/>
                </a:solidFill>
              </a:rPr>
              <a:t>nghỉ quá 30% </a:t>
            </a:r>
            <a:r>
              <a:rPr lang="en-US" altLang="en-US" sz="2400">
                <a:solidFill>
                  <a:srgbClr val="000066"/>
                </a:solidFill>
              </a:rPr>
              <a:t>sẽ </a:t>
            </a:r>
            <a:r>
              <a:rPr lang="en-US" altLang="en-US" sz="2400" b="1">
                <a:solidFill>
                  <a:srgbClr val="FF0000"/>
                </a:solidFill>
              </a:rPr>
              <a:t>không được dự thi cuối kỳ </a:t>
            </a:r>
            <a:r>
              <a:rPr lang="en-US" altLang="en-US" sz="2400">
                <a:solidFill>
                  <a:srgbClr val="000066"/>
                </a:solidFill>
              </a:rPr>
              <a:t> </a:t>
            </a:r>
          </a:p>
        </p:txBody>
      </p:sp>
      <p:sp>
        <p:nvSpPr>
          <p:cNvPr id="9221" name="Rectangle 8"/>
          <p:cNvSpPr>
            <a:spLocks noChangeArrowheads="1"/>
          </p:cNvSpPr>
          <p:nvPr/>
        </p:nvSpPr>
        <p:spPr bwMode="auto">
          <a:xfrm>
            <a:off x="708025" y="2431726"/>
            <a:ext cx="797242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just" eaLnBrk="1" hangingPunct="1">
              <a:lnSpc>
                <a:spcPct val="90000"/>
              </a:lnSpc>
              <a:spcBef>
                <a:spcPct val="0"/>
              </a:spcBef>
              <a:buFontTx/>
              <a:buNone/>
            </a:pPr>
            <a:r>
              <a:rPr lang="en-US" altLang="en-US" sz="2400">
                <a:solidFill>
                  <a:srgbClr val="000066"/>
                </a:solidFill>
                <a:sym typeface="Wingdings" pitchFamily="2" charset="2"/>
              </a:rPr>
              <a:t> </a:t>
            </a:r>
            <a:r>
              <a:rPr lang="en-US" altLang="en-US" sz="2400">
                <a:solidFill>
                  <a:srgbClr val="000066"/>
                </a:solidFill>
              </a:rPr>
              <a:t>100% </a:t>
            </a:r>
            <a:r>
              <a:rPr lang="en-US" altLang="en-US" sz="2400" smtClean="0">
                <a:solidFill>
                  <a:srgbClr val="000066"/>
                </a:solidFill>
              </a:rPr>
              <a:t>sinh viên </a:t>
            </a:r>
            <a:r>
              <a:rPr lang="en-US" altLang="en-US" sz="2400" b="1">
                <a:solidFill>
                  <a:srgbClr val="FF0000"/>
                </a:solidFill>
              </a:rPr>
              <a:t>có giáo trình</a:t>
            </a:r>
            <a:r>
              <a:rPr lang="en-US" altLang="en-US" sz="2400">
                <a:solidFill>
                  <a:srgbClr val="000066"/>
                </a:solidFill>
              </a:rPr>
              <a:t>, </a:t>
            </a:r>
            <a:r>
              <a:rPr lang="en-US" altLang="en-US" sz="2400" b="1">
                <a:solidFill>
                  <a:srgbClr val="FF0000"/>
                </a:solidFill>
              </a:rPr>
              <a:t>vở ghi </a:t>
            </a:r>
            <a:r>
              <a:rPr lang="en-US" altLang="en-US" sz="2400" b="1" smtClean="0">
                <a:solidFill>
                  <a:srgbClr val="FF0000"/>
                </a:solidFill>
              </a:rPr>
              <a:t>chép</a:t>
            </a:r>
            <a:endParaRPr lang="en-US" altLang="en-US" sz="2400">
              <a:solidFill>
                <a:srgbClr val="000066"/>
              </a:solidFill>
            </a:endParaRPr>
          </a:p>
        </p:txBody>
      </p:sp>
      <p:sp>
        <p:nvSpPr>
          <p:cNvPr id="9222" name="Rectangle 9"/>
          <p:cNvSpPr>
            <a:spLocks noChangeArrowheads="1"/>
          </p:cNvSpPr>
          <p:nvPr/>
        </p:nvSpPr>
        <p:spPr bwMode="auto">
          <a:xfrm>
            <a:off x="708025" y="4149725"/>
            <a:ext cx="8077200"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just" eaLnBrk="1" hangingPunct="1">
              <a:lnSpc>
                <a:spcPct val="90000"/>
              </a:lnSpc>
              <a:spcBef>
                <a:spcPct val="0"/>
              </a:spcBef>
              <a:buFontTx/>
              <a:buNone/>
            </a:pPr>
            <a:r>
              <a:rPr lang="en-US" altLang="en-US" sz="2400">
                <a:solidFill>
                  <a:srgbClr val="000066"/>
                </a:solidFill>
                <a:sym typeface="Wingdings" pitchFamily="2" charset="2"/>
              </a:rPr>
              <a:t> </a:t>
            </a:r>
            <a:r>
              <a:rPr lang="en-US" altLang="en-US" sz="2400">
                <a:solidFill>
                  <a:srgbClr val="000066"/>
                </a:solidFill>
              </a:rPr>
              <a:t>Trong giờ học: </a:t>
            </a:r>
            <a:r>
              <a:rPr lang="en-US" altLang="en-US" sz="2400" b="1" smtClean="0">
                <a:solidFill>
                  <a:srgbClr val="FF0000"/>
                </a:solidFill>
              </a:rPr>
              <a:t>không </a:t>
            </a:r>
            <a:r>
              <a:rPr lang="en-US" altLang="en-US" sz="2400" b="1">
                <a:solidFill>
                  <a:srgbClr val="FF0000"/>
                </a:solidFill>
              </a:rPr>
              <a:t>được làm việc riêng</a:t>
            </a:r>
            <a:r>
              <a:rPr lang="en-US" altLang="en-US" sz="2400">
                <a:solidFill>
                  <a:srgbClr val="000066"/>
                </a:solidFill>
              </a:rPr>
              <a:t> </a:t>
            </a:r>
            <a:r>
              <a:rPr lang="en-US" altLang="en-US" sz="2400" smtClean="0">
                <a:solidFill>
                  <a:srgbClr val="000066"/>
                </a:solidFill>
              </a:rPr>
              <a:t>như nói </a:t>
            </a:r>
            <a:r>
              <a:rPr lang="en-US" altLang="en-US" sz="2400">
                <a:solidFill>
                  <a:srgbClr val="000066"/>
                </a:solidFill>
              </a:rPr>
              <a:t>chuyện, sử dụng điện thoại, học các môn khác, </a:t>
            </a:r>
            <a:r>
              <a:rPr lang="en-US" altLang="en-US" sz="2400" smtClean="0">
                <a:solidFill>
                  <a:srgbClr val="000066"/>
                </a:solidFill>
              </a:rPr>
              <a:t>ngủ...</a:t>
            </a:r>
            <a:endParaRPr lang="en-US" altLang="en-US" sz="2400">
              <a:solidFill>
                <a:srgbClr val="000066"/>
              </a:solidFill>
            </a:endParaRPr>
          </a:p>
        </p:txBody>
      </p:sp>
      <p:sp>
        <p:nvSpPr>
          <p:cNvPr id="11" name="Rectangle 10"/>
          <p:cNvSpPr>
            <a:spLocks noChangeArrowheads="1"/>
          </p:cNvSpPr>
          <p:nvPr/>
        </p:nvSpPr>
        <p:spPr bwMode="auto">
          <a:xfrm>
            <a:off x="666750" y="3178175"/>
            <a:ext cx="8229600"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just" eaLnBrk="1" hangingPunct="1">
              <a:lnSpc>
                <a:spcPct val="90000"/>
              </a:lnSpc>
              <a:spcBef>
                <a:spcPct val="0"/>
              </a:spcBef>
              <a:buFontTx/>
              <a:buNone/>
            </a:pPr>
            <a:r>
              <a:rPr lang="en-US" altLang="en-US" sz="2400">
                <a:solidFill>
                  <a:srgbClr val="000066"/>
                </a:solidFill>
                <a:sym typeface="Wingdings" pitchFamily="2" charset="2"/>
              </a:rPr>
              <a:t> Chấp hành quy định của trường về tác phong, đồng phục, giờ giấc</a:t>
            </a:r>
            <a:r>
              <a:rPr lang="en-US" altLang="en-US" sz="2400" smtClean="0">
                <a:solidFill>
                  <a:srgbClr val="000066"/>
                </a:solidFill>
                <a:sym typeface="Wingdings" pitchFamily="2" charset="2"/>
              </a:rPr>
              <a:t>...</a:t>
            </a:r>
            <a:endParaRPr lang="en-US" altLang="en-US" sz="2400">
              <a:solidFill>
                <a:srgbClr val="000066"/>
              </a:solidFill>
              <a:sym typeface="Wingdings" pitchFamily="2" charset="2"/>
            </a:endParaRPr>
          </a:p>
        </p:txBody>
      </p:sp>
      <p:sp>
        <p:nvSpPr>
          <p:cNvPr id="2" name="Rectangle 1"/>
          <p:cNvSpPr/>
          <p:nvPr/>
        </p:nvSpPr>
        <p:spPr>
          <a:xfrm>
            <a:off x="685800" y="5301208"/>
            <a:ext cx="8169275" cy="830997"/>
          </a:xfrm>
          <a:prstGeom prst="rect">
            <a:avLst/>
          </a:prstGeom>
        </p:spPr>
        <p:txBody>
          <a:bodyPr>
            <a:spAutoFit/>
          </a:bodyPr>
          <a:lstStyle/>
          <a:p>
            <a:pPr>
              <a:defRPr/>
            </a:pPr>
            <a:r>
              <a:rPr lang="en-US" altLang="en-US" sz="2400" dirty="0">
                <a:solidFill>
                  <a:srgbClr val="000066"/>
                </a:solidFill>
                <a:latin typeface="+mn-lt"/>
                <a:sym typeface="Wingdings"/>
              </a:rPr>
              <a:t> </a:t>
            </a:r>
            <a:r>
              <a:rPr lang="en-US" altLang="en-US" sz="2400" dirty="0" err="1">
                <a:solidFill>
                  <a:srgbClr val="000066"/>
                </a:solidFill>
                <a:latin typeface="+mn-lt"/>
              </a:rPr>
              <a:t>Trường</a:t>
            </a:r>
            <a:r>
              <a:rPr lang="en-US" altLang="en-US" sz="2400" dirty="0">
                <a:solidFill>
                  <a:srgbClr val="000066"/>
                </a:solidFill>
                <a:latin typeface="+mn-lt"/>
              </a:rPr>
              <a:t> </a:t>
            </a:r>
            <a:r>
              <a:rPr lang="en-US" altLang="en-US" sz="2400" dirty="0" err="1">
                <a:solidFill>
                  <a:srgbClr val="000066"/>
                </a:solidFill>
                <a:latin typeface="+mn-lt"/>
              </a:rPr>
              <a:t>hợp</a:t>
            </a:r>
            <a:r>
              <a:rPr lang="en-US" altLang="en-US" sz="2400" dirty="0">
                <a:solidFill>
                  <a:srgbClr val="000066"/>
                </a:solidFill>
                <a:latin typeface="+mn-lt"/>
              </a:rPr>
              <a:t> </a:t>
            </a:r>
            <a:r>
              <a:rPr lang="en-US" altLang="en-US" sz="2400" dirty="0" err="1">
                <a:solidFill>
                  <a:srgbClr val="000066"/>
                </a:solidFill>
                <a:latin typeface="+mn-lt"/>
              </a:rPr>
              <a:t>đi</a:t>
            </a:r>
            <a:r>
              <a:rPr lang="en-US" altLang="en-US" sz="2400" dirty="0">
                <a:solidFill>
                  <a:srgbClr val="000066"/>
                </a:solidFill>
                <a:latin typeface="+mn-lt"/>
              </a:rPr>
              <a:t> </a:t>
            </a:r>
            <a:r>
              <a:rPr lang="en-US" altLang="en-US" sz="2400" dirty="0" err="1">
                <a:solidFill>
                  <a:srgbClr val="000066"/>
                </a:solidFill>
                <a:latin typeface="+mn-lt"/>
              </a:rPr>
              <a:t>học</a:t>
            </a:r>
            <a:r>
              <a:rPr lang="en-US" altLang="en-US" sz="2400" dirty="0">
                <a:solidFill>
                  <a:srgbClr val="000066"/>
                </a:solidFill>
                <a:latin typeface="+mn-lt"/>
              </a:rPr>
              <a:t> </a:t>
            </a:r>
            <a:r>
              <a:rPr lang="en-US" altLang="en-US" sz="2400" dirty="0" err="1">
                <a:solidFill>
                  <a:srgbClr val="000066"/>
                </a:solidFill>
                <a:latin typeface="+mn-lt"/>
              </a:rPr>
              <a:t>muộn</a:t>
            </a:r>
            <a:r>
              <a:rPr lang="en-US" altLang="en-US" sz="2400" dirty="0">
                <a:solidFill>
                  <a:srgbClr val="000066"/>
                </a:solidFill>
                <a:latin typeface="+mn-lt"/>
              </a:rPr>
              <a:t> </a:t>
            </a:r>
            <a:r>
              <a:rPr lang="en-US" altLang="en-US" sz="2400" b="1">
                <a:solidFill>
                  <a:srgbClr val="FF0000"/>
                </a:solidFill>
                <a:latin typeface="+mn-lt"/>
              </a:rPr>
              <a:t>=&gt; </a:t>
            </a:r>
            <a:r>
              <a:rPr lang="en-US" altLang="en-US" sz="2400" b="1" smtClean="0">
                <a:solidFill>
                  <a:srgbClr val="FF0000"/>
                </a:solidFill>
                <a:latin typeface="+mn-lt"/>
              </a:rPr>
              <a:t>15 </a:t>
            </a:r>
            <a:r>
              <a:rPr lang="en-US" altLang="en-US" sz="2400" b="1" dirty="0" err="1">
                <a:solidFill>
                  <a:srgbClr val="FF0000"/>
                </a:solidFill>
                <a:latin typeface="+mn-lt"/>
              </a:rPr>
              <a:t>phút</a:t>
            </a:r>
            <a:r>
              <a:rPr lang="en-US" altLang="en-US" sz="2400" dirty="0">
                <a:solidFill>
                  <a:srgbClr val="000066"/>
                </a:solidFill>
                <a:latin typeface="+mn-lt"/>
              </a:rPr>
              <a:t>, </a:t>
            </a:r>
            <a:r>
              <a:rPr lang="en-US" altLang="en-US" sz="2400" dirty="0" err="1">
                <a:solidFill>
                  <a:srgbClr val="000066"/>
                </a:solidFill>
                <a:latin typeface="+mn-lt"/>
              </a:rPr>
              <a:t>không</a:t>
            </a:r>
            <a:r>
              <a:rPr lang="en-US" altLang="en-US" sz="2400" dirty="0">
                <a:solidFill>
                  <a:srgbClr val="000066"/>
                </a:solidFill>
                <a:latin typeface="+mn-lt"/>
              </a:rPr>
              <a:t> </a:t>
            </a:r>
            <a:r>
              <a:rPr lang="en-US" altLang="en-US" sz="2400" dirty="0" err="1">
                <a:solidFill>
                  <a:srgbClr val="000066"/>
                </a:solidFill>
                <a:latin typeface="+mn-lt"/>
              </a:rPr>
              <a:t>điểm</a:t>
            </a:r>
            <a:r>
              <a:rPr lang="en-US" altLang="en-US" sz="2400" dirty="0">
                <a:solidFill>
                  <a:srgbClr val="000066"/>
                </a:solidFill>
                <a:latin typeface="+mn-lt"/>
              </a:rPr>
              <a:t> </a:t>
            </a:r>
            <a:r>
              <a:rPr lang="en-US" altLang="en-US" sz="2400" dirty="0" err="1">
                <a:solidFill>
                  <a:srgbClr val="000066"/>
                </a:solidFill>
                <a:latin typeface="+mn-lt"/>
              </a:rPr>
              <a:t>danh</a:t>
            </a:r>
            <a:r>
              <a:rPr lang="en-US" altLang="en-US" sz="2400" dirty="0">
                <a:solidFill>
                  <a:srgbClr val="000066"/>
                </a:solidFill>
                <a:latin typeface="+mn-lt"/>
              </a:rPr>
              <a:t> </a:t>
            </a:r>
            <a:r>
              <a:rPr lang="en-US" altLang="en-US" sz="2400" dirty="0" err="1">
                <a:solidFill>
                  <a:srgbClr val="000066"/>
                </a:solidFill>
                <a:latin typeface="+mn-lt"/>
              </a:rPr>
              <a:t>tiết</a:t>
            </a:r>
            <a:r>
              <a:rPr lang="en-US" altLang="en-US" sz="2400" dirty="0">
                <a:solidFill>
                  <a:srgbClr val="000066"/>
                </a:solidFill>
                <a:latin typeface="+mn-lt"/>
              </a:rPr>
              <a:t> </a:t>
            </a:r>
            <a:r>
              <a:rPr lang="en-US" altLang="en-US" sz="2400" dirty="0" err="1">
                <a:solidFill>
                  <a:srgbClr val="000066"/>
                </a:solidFill>
                <a:latin typeface="+mn-lt"/>
              </a:rPr>
              <a:t>học</a:t>
            </a:r>
            <a:r>
              <a:rPr lang="en-US" altLang="en-US" sz="2400" dirty="0">
                <a:solidFill>
                  <a:srgbClr val="000066"/>
                </a:solidFill>
                <a:latin typeface="+mn-lt"/>
              </a:rPr>
              <a:t> </a:t>
            </a:r>
            <a:r>
              <a:rPr lang="en-US" altLang="en-US" sz="2400" dirty="0" err="1">
                <a:solidFill>
                  <a:srgbClr val="000066"/>
                </a:solidFill>
                <a:latin typeface="+mn-lt"/>
              </a:rPr>
              <a:t>đó</a:t>
            </a:r>
            <a:r>
              <a:rPr lang="en-US" altLang="en-US" sz="2400" dirty="0">
                <a:solidFill>
                  <a:srgbClr val="000066"/>
                </a:solidFill>
                <a:latin typeface="+mn-lt"/>
              </a:rPr>
              <a:t>. </a:t>
            </a:r>
            <a:endParaRPr lang="en-US" sz="2400" dirty="0">
              <a:latin typeface="+mn-lt"/>
            </a:endParaRPr>
          </a:p>
        </p:txBody>
      </p:sp>
    </p:spTree>
    <p:extLst>
      <p:ext uri="{BB962C8B-B14F-4D97-AF65-F5344CB8AC3E}">
        <p14:creationId xmlns:p14="http://schemas.microsoft.com/office/powerpoint/2010/main" val="7186636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9220"/>
                                        </p:tgtEl>
                                        <p:attrNameLst>
                                          <p:attrName>style.visibility</p:attrName>
                                        </p:attrNameLst>
                                      </p:cBhvr>
                                      <p:to>
                                        <p:strVal val="visible"/>
                                      </p:to>
                                    </p:set>
                                    <p:animEffect transition="in" filter="fade">
                                      <p:cBhvr>
                                        <p:cTn id="15" dur="1000"/>
                                        <p:tgtEl>
                                          <p:spTgt spid="9220"/>
                                        </p:tgtEl>
                                      </p:cBhvr>
                                    </p:animEffect>
                                    <p:anim calcmode="lin" valueType="num">
                                      <p:cBhvr>
                                        <p:cTn id="16" dur="1000" fill="hold"/>
                                        <p:tgtEl>
                                          <p:spTgt spid="9220"/>
                                        </p:tgtEl>
                                        <p:attrNameLst>
                                          <p:attrName>ppt_x</p:attrName>
                                        </p:attrNameLst>
                                      </p:cBhvr>
                                      <p:tavLst>
                                        <p:tav tm="0">
                                          <p:val>
                                            <p:strVal val="#ppt_x"/>
                                          </p:val>
                                        </p:tav>
                                        <p:tav tm="100000">
                                          <p:val>
                                            <p:strVal val="#ppt_x"/>
                                          </p:val>
                                        </p:tav>
                                      </p:tavLst>
                                    </p:anim>
                                    <p:anim calcmode="lin" valueType="num">
                                      <p:cBhvr>
                                        <p:cTn id="17" dur="1000" fill="hold"/>
                                        <p:tgtEl>
                                          <p:spTgt spid="9220"/>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9221"/>
                                        </p:tgtEl>
                                        <p:attrNameLst>
                                          <p:attrName>style.visibility</p:attrName>
                                        </p:attrNameLst>
                                      </p:cBhvr>
                                      <p:to>
                                        <p:strVal val="visible"/>
                                      </p:to>
                                    </p:set>
                                    <p:animEffect transition="in" filter="fade">
                                      <p:cBhvr>
                                        <p:cTn id="22" dur="1000"/>
                                        <p:tgtEl>
                                          <p:spTgt spid="9221"/>
                                        </p:tgtEl>
                                      </p:cBhvr>
                                    </p:animEffect>
                                    <p:anim calcmode="lin" valueType="num">
                                      <p:cBhvr>
                                        <p:cTn id="23" dur="1000" fill="hold"/>
                                        <p:tgtEl>
                                          <p:spTgt spid="9221"/>
                                        </p:tgtEl>
                                        <p:attrNameLst>
                                          <p:attrName>ppt_x</p:attrName>
                                        </p:attrNameLst>
                                      </p:cBhvr>
                                      <p:tavLst>
                                        <p:tav tm="0">
                                          <p:val>
                                            <p:strVal val="#ppt_x"/>
                                          </p:val>
                                        </p:tav>
                                        <p:tav tm="100000">
                                          <p:val>
                                            <p:strVal val="#ppt_x"/>
                                          </p:val>
                                        </p:tav>
                                      </p:tavLst>
                                    </p:anim>
                                    <p:anim calcmode="lin" valueType="num">
                                      <p:cBhvr>
                                        <p:cTn id="24" dur="1000" fill="hold"/>
                                        <p:tgtEl>
                                          <p:spTgt spid="9221"/>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9222"/>
                                        </p:tgtEl>
                                        <p:attrNameLst>
                                          <p:attrName>style.visibility</p:attrName>
                                        </p:attrNameLst>
                                      </p:cBhvr>
                                      <p:to>
                                        <p:strVal val="visible"/>
                                      </p:to>
                                    </p:set>
                                    <p:animEffect transition="in" filter="fade">
                                      <p:cBhvr>
                                        <p:cTn id="29" dur="1000"/>
                                        <p:tgtEl>
                                          <p:spTgt spid="9222"/>
                                        </p:tgtEl>
                                      </p:cBhvr>
                                    </p:animEffect>
                                    <p:anim calcmode="lin" valueType="num">
                                      <p:cBhvr>
                                        <p:cTn id="30" dur="1000" fill="hold"/>
                                        <p:tgtEl>
                                          <p:spTgt spid="9222"/>
                                        </p:tgtEl>
                                        <p:attrNameLst>
                                          <p:attrName>ppt_x</p:attrName>
                                        </p:attrNameLst>
                                      </p:cBhvr>
                                      <p:tavLst>
                                        <p:tav tm="0">
                                          <p:val>
                                            <p:strVal val="#ppt_x"/>
                                          </p:val>
                                        </p:tav>
                                        <p:tav tm="100000">
                                          <p:val>
                                            <p:strVal val="#ppt_x"/>
                                          </p:val>
                                        </p:tav>
                                      </p:tavLst>
                                    </p:anim>
                                    <p:anim calcmode="lin" valueType="num">
                                      <p:cBhvr>
                                        <p:cTn id="31" dur="1000" fill="hold"/>
                                        <p:tgtEl>
                                          <p:spTgt spid="9222"/>
                                        </p:tgtEl>
                                        <p:attrNameLst>
                                          <p:attrName>ppt_y</p:attrName>
                                        </p:attrNameLst>
                                      </p:cBhvr>
                                      <p:tavLst>
                                        <p:tav tm="0">
                                          <p:val>
                                            <p:strVal val="#ppt_y+.1"/>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
                                          </p:val>
                                        </p:tav>
                                        <p:tav tm="100000">
                                          <p:val>
                                            <p:strVal val="#ppt_x"/>
                                          </p:val>
                                        </p:tav>
                                      </p:tavLst>
                                    </p:anim>
                                    <p:anim calcmode="lin" valueType="num">
                                      <p:cBhvr>
                                        <p:cTn id="3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220" grpId="0"/>
      <p:bldP spid="9221" grpId="0"/>
      <p:bldP spid="9222" grpId="0"/>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a:spLocks noChangeArrowheads="1"/>
          </p:cNvSpPr>
          <p:nvPr/>
        </p:nvSpPr>
        <p:spPr bwMode="auto">
          <a:xfrm>
            <a:off x="323850" y="1196975"/>
            <a:ext cx="1800225" cy="5087937"/>
          </a:xfrm>
          <a:prstGeom prst="roundRect">
            <a:avLst>
              <a:gd name="adj" fmla="val 16667"/>
            </a:avLst>
          </a:prstGeom>
          <a:solidFill>
            <a:srgbClr val="9900CC"/>
          </a:solidFill>
          <a:ln w="9525" algn="ctr">
            <a:solidFill>
              <a:srgbClr val="000000"/>
            </a:solidFill>
            <a:round/>
            <a:headEnd/>
            <a:tailEnd/>
          </a:ln>
        </p:spPr>
        <p:txBody>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algn="ctr" eaLnBrk="1" hangingPunct="1">
              <a:defRPr/>
            </a:pPr>
            <a:endParaRPr lang="en-US" altLang="en-US" sz="2800" b="1" smtClean="0">
              <a:latin typeface="Times New Roman" pitchFamily="18" charset="0"/>
              <a:cs typeface="Times New Roman" pitchFamily="18" charset="0"/>
            </a:endParaRPr>
          </a:p>
          <a:p>
            <a:pPr algn="ctr" eaLnBrk="1" hangingPunct="1">
              <a:defRPr/>
            </a:pPr>
            <a:endParaRPr lang="en-US" altLang="en-US" sz="2800" b="1" smtClean="0">
              <a:latin typeface="Times New Roman" pitchFamily="18" charset="0"/>
              <a:cs typeface="Times New Roman" pitchFamily="18" charset="0"/>
            </a:endParaRPr>
          </a:p>
          <a:p>
            <a:pPr algn="ctr" eaLnBrk="1" hangingPunct="1">
              <a:defRPr/>
            </a:pPr>
            <a:r>
              <a:rPr lang="en-US" altLang="en-US" sz="2800" b="1" smtClean="0">
                <a:solidFill>
                  <a:schemeClr val="bg1"/>
                </a:solidFill>
                <a:latin typeface="+mn-lt"/>
                <a:cs typeface="Times New Roman" pitchFamily="18" charset="0"/>
              </a:rPr>
              <a:t>Làm</a:t>
            </a:r>
          </a:p>
          <a:p>
            <a:pPr algn="ctr" eaLnBrk="1" hangingPunct="1">
              <a:defRPr/>
            </a:pPr>
            <a:r>
              <a:rPr lang="en-US" altLang="en-US" sz="2800" b="1" smtClean="0">
                <a:solidFill>
                  <a:schemeClr val="bg1"/>
                </a:solidFill>
                <a:latin typeface="+mn-lt"/>
                <a:cs typeface="Times New Roman" pitchFamily="18" charset="0"/>
              </a:rPr>
              <a:t> thế nào </a:t>
            </a:r>
          </a:p>
          <a:p>
            <a:pPr algn="ctr" eaLnBrk="1" hangingPunct="1">
              <a:defRPr/>
            </a:pPr>
            <a:r>
              <a:rPr lang="en-US" altLang="en-US" sz="2800" b="1" smtClean="0">
                <a:solidFill>
                  <a:schemeClr val="bg1"/>
                </a:solidFill>
                <a:latin typeface="+mn-lt"/>
                <a:cs typeface="Times New Roman" pitchFamily="18" charset="0"/>
              </a:rPr>
              <a:t>để học tập tốt môn </a:t>
            </a:r>
            <a:endParaRPr lang="en-US" altLang="en-US" sz="2800" smtClean="0">
              <a:solidFill>
                <a:schemeClr val="bg1"/>
              </a:solidFill>
              <a:latin typeface="+mn-lt"/>
              <a:cs typeface="Times New Roman" pitchFamily="18" charset="0"/>
            </a:endParaRPr>
          </a:p>
          <a:p>
            <a:pPr algn="ctr" eaLnBrk="1" hangingPunct="1">
              <a:defRPr/>
            </a:pPr>
            <a:r>
              <a:rPr lang="en-US" altLang="en-US" sz="2800" b="1" smtClean="0">
                <a:solidFill>
                  <a:schemeClr val="bg1"/>
                </a:solidFill>
                <a:latin typeface="+mn-lt"/>
                <a:cs typeface="Times New Roman" pitchFamily="18" charset="0"/>
              </a:rPr>
              <a:t>Triết học Mác - Lênin?</a:t>
            </a:r>
            <a:endParaRPr lang="en-US" altLang="en-US" sz="2800" smtClean="0">
              <a:solidFill>
                <a:schemeClr val="bg1"/>
              </a:solidFill>
              <a:latin typeface="+mn-lt"/>
            </a:endParaRPr>
          </a:p>
        </p:txBody>
      </p:sp>
      <p:sp>
        <p:nvSpPr>
          <p:cNvPr id="8" name="Rounded Rectangle 7"/>
          <p:cNvSpPr>
            <a:spLocks noChangeArrowheads="1"/>
          </p:cNvSpPr>
          <p:nvPr/>
        </p:nvSpPr>
        <p:spPr bwMode="auto">
          <a:xfrm>
            <a:off x="3167404" y="1196975"/>
            <a:ext cx="5472112" cy="792162"/>
          </a:xfrm>
          <a:prstGeom prst="roundRect">
            <a:avLst>
              <a:gd name="adj" fmla="val 16667"/>
            </a:avLst>
          </a:prstGeom>
          <a:solidFill>
            <a:srgbClr val="CC3300"/>
          </a:solidFill>
          <a:ln>
            <a:headEnd/>
            <a:tailEnd/>
          </a:ln>
        </p:spPr>
        <p:style>
          <a:lnRef idx="1">
            <a:schemeClr val="accent6"/>
          </a:lnRef>
          <a:fillRef idx="2">
            <a:schemeClr val="accent6"/>
          </a:fillRef>
          <a:effectRef idx="1">
            <a:schemeClr val="accent6"/>
          </a:effectRef>
          <a:fontRef idx="minor">
            <a:schemeClr val="dk1"/>
          </a:fontRef>
        </p:style>
        <p:txBody>
          <a:bodyPr/>
          <a:lstStyle/>
          <a:p>
            <a:pPr>
              <a:defRPr/>
            </a:pPr>
            <a:r>
              <a:rPr lang="en-US" sz="2800" b="1">
                <a:solidFill>
                  <a:schemeClr val="bg1"/>
                </a:solidFill>
                <a:cs typeface="Times New Roman" pitchFamily="18" charset="0"/>
              </a:rPr>
              <a:t>1</a:t>
            </a:r>
            <a:r>
              <a:rPr lang="en-US" sz="2800" b="1" dirty="0">
                <a:solidFill>
                  <a:schemeClr val="bg1"/>
                </a:solidFill>
                <a:cs typeface="Times New Roman" pitchFamily="18" charset="0"/>
              </a:rPr>
              <a:t>. </a:t>
            </a:r>
            <a:r>
              <a:rPr lang="en-US" sz="2800" b="1" dirty="0" err="1">
                <a:solidFill>
                  <a:schemeClr val="bg1"/>
                </a:solidFill>
                <a:cs typeface="Times New Roman" pitchFamily="18" charset="0"/>
              </a:rPr>
              <a:t>Động</a:t>
            </a:r>
            <a:r>
              <a:rPr lang="en-US" sz="2800" b="1" dirty="0">
                <a:solidFill>
                  <a:schemeClr val="bg1"/>
                </a:solidFill>
                <a:cs typeface="Times New Roman" pitchFamily="18" charset="0"/>
              </a:rPr>
              <a:t> </a:t>
            </a:r>
            <a:r>
              <a:rPr lang="en-US" sz="2800" b="1" dirty="0" err="1">
                <a:solidFill>
                  <a:schemeClr val="bg1"/>
                </a:solidFill>
                <a:cs typeface="Times New Roman" pitchFamily="18" charset="0"/>
              </a:rPr>
              <a:t>cơ</a:t>
            </a:r>
            <a:r>
              <a:rPr lang="en-US" sz="2800" b="1" dirty="0">
                <a:solidFill>
                  <a:schemeClr val="bg1"/>
                </a:solidFill>
                <a:cs typeface="Times New Roman" pitchFamily="18" charset="0"/>
              </a:rPr>
              <a:t> </a:t>
            </a:r>
            <a:r>
              <a:rPr lang="en-US" sz="2800" b="1" dirty="0" err="1">
                <a:solidFill>
                  <a:schemeClr val="bg1"/>
                </a:solidFill>
                <a:cs typeface="Times New Roman" pitchFamily="18" charset="0"/>
              </a:rPr>
              <a:t>học</a:t>
            </a:r>
            <a:r>
              <a:rPr lang="en-US" sz="2800" b="1" dirty="0">
                <a:solidFill>
                  <a:schemeClr val="bg1"/>
                </a:solidFill>
                <a:cs typeface="Times New Roman" pitchFamily="18" charset="0"/>
              </a:rPr>
              <a:t> </a:t>
            </a:r>
            <a:r>
              <a:rPr lang="en-US" sz="2800" b="1" dirty="0" err="1">
                <a:solidFill>
                  <a:schemeClr val="bg1"/>
                </a:solidFill>
                <a:cs typeface="Times New Roman" pitchFamily="18" charset="0"/>
              </a:rPr>
              <a:t>tập</a:t>
            </a:r>
            <a:r>
              <a:rPr lang="en-US" sz="2800" b="1" dirty="0">
                <a:solidFill>
                  <a:schemeClr val="bg1"/>
                </a:solidFill>
                <a:cs typeface="Times New Roman" pitchFamily="18" charset="0"/>
              </a:rPr>
              <a:t> </a:t>
            </a:r>
          </a:p>
        </p:txBody>
      </p:sp>
      <p:sp>
        <p:nvSpPr>
          <p:cNvPr id="9" name="Rounded Rectangle 8"/>
          <p:cNvSpPr>
            <a:spLocks noChangeArrowheads="1"/>
          </p:cNvSpPr>
          <p:nvPr/>
        </p:nvSpPr>
        <p:spPr bwMode="auto">
          <a:xfrm>
            <a:off x="3143250" y="2712061"/>
            <a:ext cx="5461000" cy="820738"/>
          </a:xfrm>
          <a:prstGeom prst="roundRect">
            <a:avLst>
              <a:gd name="adj" fmla="val 16667"/>
            </a:avLst>
          </a:prstGeom>
          <a:solidFill>
            <a:srgbClr val="00CC00"/>
          </a:solidFill>
          <a:ln>
            <a:headEnd/>
            <a:tailEnd/>
          </a:ln>
        </p:spPr>
        <p:style>
          <a:lnRef idx="1">
            <a:schemeClr val="accent4"/>
          </a:lnRef>
          <a:fillRef idx="2">
            <a:schemeClr val="accent4"/>
          </a:fillRef>
          <a:effectRef idx="1">
            <a:schemeClr val="accent4"/>
          </a:effectRef>
          <a:fontRef idx="minor">
            <a:schemeClr val="dk1"/>
          </a:fontRef>
        </p:style>
        <p:txBody>
          <a:bodyPr/>
          <a:lstStyle/>
          <a:p>
            <a:pPr>
              <a:defRPr/>
            </a:pPr>
            <a:r>
              <a:rPr lang="en-US" sz="2800" b="1">
                <a:solidFill>
                  <a:schemeClr val="bg1"/>
                </a:solidFill>
                <a:cs typeface="Times New Roman" pitchFamily="18" charset="0"/>
              </a:rPr>
              <a:t>2</a:t>
            </a:r>
            <a:r>
              <a:rPr lang="en-US" sz="2800" b="1" dirty="0">
                <a:solidFill>
                  <a:schemeClr val="bg1"/>
                </a:solidFill>
                <a:cs typeface="Times New Roman" pitchFamily="18" charset="0"/>
              </a:rPr>
              <a:t>. </a:t>
            </a:r>
            <a:r>
              <a:rPr lang="en-US" sz="2800" b="1" dirty="0" err="1">
                <a:solidFill>
                  <a:schemeClr val="bg1"/>
                </a:solidFill>
                <a:cs typeface="Times New Roman" pitchFamily="18" charset="0"/>
              </a:rPr>
              <a:t>Tinh</a:t>
            </a:r>
            <a:r>
              <a:rPr lang="en-US" sz="2800" b="1" dirty="0">
                <a:solidFill>
                  <a:schemeClr val="bg1"/>
                </a:solidFill>
                <a:cs typeface="Times New Roman" pitchFamily="18" charset="0"/>
              </a:rPr>
              <a:t> </a:t>
            </a:r>
            <a:r>
              <a:rPr lang="en-US" sz="2800" b="1" dirty="0" err="1">
                <a:solidFill>
                  <a:schemeClr val="bg1"/>
                </a:solidFill>
                <a:cs typeface="Times New Roman" pitchFamily="18" charset="0"/>
              </a:rPr>
              <a:t>thần</a:t>
            </a:r>
            <a:r>
              <a:rPr lang="en-US" sz="2800" b="1" dirty="0">
                <a:solidFill>
                  <a:schemeClr val="bg1"/>
                </a:solidFill>
                <a:cs typeface="Times New Roman" pitchFamily="18" charset="0"/>
              </a:rPr>
              <a:t>, </a:t>
            </a:r>
            <a:r>
              <a:rPr lang="en-US" sz="2800" b="1" dirty="0" err="1">
                <a:solidFill>
                  <a:schemeClr val="bg1"/>
                </a:solidFill>
                <a:cs typeface="Times New Roman" pitchFamily="18" charset="0"/>
              </a:rPr>
              <a:t>thái</a:t>
            </a:r>
            <a:r>
              <a:rPr lang="en-US" sz="2800" b="1" dirty="0">
                <a:solidFill>
                  <a:schemeClr val="bg1"/>
                </a:solidFill>
                <a:cs typeface="Times New Roman" pitchFamily="18" charset="0"/>
              </a:rPr>
              <a:t> </a:t>
            </a:r>
            <a:r>
              <a:rPr lang="en-US" sz="2800" b="1" dirty="0" err="1">
                <a:solidFill>
                  <a:schemeClr val="bg1"/>
                </a:solidFill>
                <a:cs typeface="Times New Roman" pitchFamily="18" charset="0"/>
              </a:rPr>
              <a:t>độ</a:t>
            </a:r>
            <a:r>
              <a:rPr lang="en-US" sz="2800" b="1" dirty="0">
                <a:solidFill>
                  <a:schemeClr val="bg1"/>
                </a:solidFill>
                <a:cs typeface="Times New Roman" pitchFamily="18" charset="0"/>
              </a:rPr>
              <a:t> </a:t>
            </a:r>
            <a:r>
              <a:rPr lang="en-US" sz="2800" b="1" dirty="0" err="1">
                <a:solidFill>
                  <a:schemeClr val="bg1"/>
                </a:solidFill>
                <a:cs typeface="Times New Roman" pitchFamily="18" charset="0"/>
              </a:rPr>
              <a:t>học</a:t>
            </a:r>
            <a:r>
              <a:rPr lang="en-US" sz="2800" b="1" dirty="0">
                <a:solidFill>
                  <a:schemeClr val="bg1"/>
                </a:solidFill>
                <a:cs typeface="Times New Roman" pitchFamily="18" charset="0"/>
              </a:rPr>
              <a:t> </a:t>
            </a:r>
            <a:r>
              <a:rPr lang="en-US" sz="2800" b="1" dirty="0" err="1">
                <a:solidFill>
                  <a:schemeClr val="bg1"/>
                </a:solidFill>
                <a:cs typeface="Times New Roman" pitchFamily="18" charset="0"/>
              </a:rPr>
              <a:t>tập</a:t>
            </a:r>
            <a:endParaRPr lang="en-US" sz="2800" dirty="0">
              <a:solidFill>
                <a:schemeClr val="bg1"/>
              </a:solidFill>
              <a:cs typeface="Times New Roman" pitchFamily="18" charset="0"/>
            </a:endParaRPr>
          </a:p>
        </p:txBody>
      </p:sp>
      <p:sp>
        <p:nvSpPr>
          <p:cNvPr id="10" name="Rounded Rectangle 9"/>
          <p:cNvSpPr>
            <a:spLocks noChangeArrowheads="1"/>
          </p:cNvSpPr>
          <p:nvPr/>
        </p:nvSpPr>
        <p:spPr bwMode="auto">
          <a:xfrm>
            <a:off x="3179980" y="4077072"/>
            <a:ext cx="5472113" cy="792162"/>
          </a:xfrm>
          <a:prstGeom prst="roundRect">
            <a:avLst>
              <a:gd name="adj" fmla="val 16667"/>
            </a:avLst>
          </a:prstGeom>
          <a:solidFill>
            <a:srgbClr val="0000FF"/>
          </a:solidFill>
          <a:ln>
            <a:headEnd/>
            <a:tailEnd/>
          </a:ln>
        </p:spPr>
        <p:style>
          <a:lnRef idx="1">
            <a:schemeClr val="accent1"/>
          </a:lnRef>
          <a:fillRef idx="2">
            <a:schemeClr val="accent1"/>
          </a:fillRef>
          <a:effectRef idx="1">
            <a:schemeClr val="accent1"/>
          </a:effectRef>
          <a:fontRef idx="minor">
            <a:schemeClr val="dk1"/>
          </a:fontRef>
        </p:style>
        <p:txBody>
          <a:bodyPr/>
          <a:lstStyle/>
          <a:p>
            <a:pPr>
              <a:defRPr/>
            </a:pPr>
            <a:r>
              <a:rPr lang="en-US" sz="2800" b="1">
                <a:solidFill>
                  <a:schemeClr val="bg1"/>
                </a:solidFill>
                <a:cs typeface="Times New Roman" pitchFamily="18" charset="0"/>
              </a:rPr>
              <a:t>3</a:t>
            </a:r>
            <a:r>
              <a:rPr lang="en-US" sz="2800" b="1" dirty="0">
                <a:solidFill>
                  <a:schemeClr val="bg1"/>
                </a:solidFill>
                <a:cs typeface="Times New Roman" pitchFamily="18" charset="0"/>
              </a:rPr>
              <a:t>. </a:t>
            </a:r>
            <a:r>
              <a:rPr lang="en-US" sz="2800" b="1" dirty="0" err="1">
                <a:solidFill>
                  <a:schemeClr val="bg1"/>
                </a:solidFill>
                <a:cs typeface="Times New Roman" pitchFamily="18" charset="0"/>
              </a:rPr>
              <a:t>Phương</a:t>
            </a:r>
            <a:r>
              <a:rPr lang="en-US" sz="2800" b="1" dirty="0">
                <a:solidFill>
                  <a:schemeClr val="bg1"/>
                </a:solidFill>
                <a:cs typeface="Times New Roman" pitchFamily="18" charset="0"/>
              </a:rPr>
              <a:t> </a:t>
            </a:r>
            <a:r>
              <a:rPr lang="en-US" sz="2800" b="1" dirty="0" err="1">
                <a:solidFill>
                  <a:schemeClr val="bg1"/>
                </a:solidFill>
                <a:cs typeface="Times New Roman" pitchFamily="18" charset="0"/>
              </a:rPr>
              <a:t>châm</a:t>
            </a:r>
            <a:r>
              <a:rPr lang="en-US" sz="2800" b="1" dirty="0">
                <a:solidFill>
                  <a:schemeClr val="bg1"/>
                </a:solidFill>
                <a:cs typeface="Times New Roman" pitchFamily="18" charset="0"/>
              </a:rPr>
              <a:t> </a:t>
            </a:r>
            <a:r>
              <a:rPr lang="en-US" sz="2800" b="1" dirty="0" err="1">
                <a:solidFill>
                  <a:schemeClr val="bg1"/>
                </a:solidFill>
                <a:cs typeface="Times New Roman" pitchFamily="18" charset="0"/>
              </a:rPr>
              <a:t>học</a:t>
            </a:r>
            <a:r>
              <a:rPr lang="en-US" sz="2800" b="1" dirty="0">
                <a:solidFill>
                  <a:schemeClr val="bg1"/>
                </a:solidFill>
                <a:cs typeface="Times New Roman" pitchFamily="18" charset="0"/>
              </a:rPr>
              <a:t> </a:t>
            </a:r>
            <a:r>
              <a:rPr lang="en-US" sz="2800" b="1" dirty="0" err="1">
                <a:solidFill>
                  <a:schemeClr val="bg1"/>
                </a:solidFill>
                <a:cs typeface="Times New Roman" pitchFamily="18" charset="0"/>
              </a:rPr>
              <a:t>tập</a:t>
            </a:r>
            <a:endParaRPr lang="en-US" sz="2800" dirty="0">
              <a:solidFill>
                <a:schemeClr val="bg1"/>
              </a:solidFill>
              <a:cs typeface="Times New Roman" pitchFamily="18" charset="0"/>
            </a:endParaRPr>
          </a:p>
        </p:txBody>
      </p:sp>
      <p:sp>
        <p:nvSpPr>
          <p:cNvPr id="11" name="Rounded Rectangle 10"/>
          <p:cNvSpPr>
            <a:spLocks noChangeArrowheads="1"/>
          </p:cNvSpPr>
          <p:nvPr/>
        </p:nvSpPr>
        <p:spPr bwMode="auto">
          <a:xfrm>
            <a:off x="3143250" y="5416551"/>
            <a:ext cx="5472113" cy="868362"/>
          </a:xfrm>
          <a:prstGeom prst="roundRect">
            <a:avLst>
              <a:gd name="adj" fmla="val 16667"/>
            </a:avLst>
          </a:prstGeom>
          <a:solidFill>
            <a:srgbClr val="996600"/>
          </a:solidFill>
          <a:ln>
            <a:headEnd/>
            <a:tailEnd/>
          </a:ln>
        </p:spPr>
        <p:style>
          <a:lnRef idx="1">
            <a:schemeClr val="accent2"/>
          </a:lnRef>
          <a:fillRef idx="2">
            <a:schemeClr val="accent2"/>
          </a:fillRef>
          <a:effectRef idx="1">
            <a:schemeClr val="accent2"/>
          </a:effectRef>
          <a:fontRef idx="minor">
            <a:schemeClr val="dk1"/>
          </a:fontRef>
        </p:style>
        <p:txBody>
          <a:bodyPr/>
          <a:lstStyle/>
          <a:p>
            <a:pPr>
              <a:defRPr/>
            </a:pPr>
            <a:r>
              <a:rPr lang="en-US" sz="2800" b="1">
                <a:solidFill>
                  <a:schemeClr val="bg1"/>
                </a:solidFill>
                <a:cs typeface="Times New Roman" pitchFamily="18" charset="0"/>
              </a:rPr>
              <a:t>4</a:t>
            </a:r>
            <a:r>
              <a:rPr lang="en-US" sz="2800" b="1" dirty="0">
                <a:solidFill>
                  <a:schemeClr val="bg1"/>
                </a:solidFill>
                <a:cs typeface="Times New Roman" pitchFamily="18" charset="0"/>
              </a:rPr>
              <a:t>. </a:t>
            </a:r>
            <a:r>
              <a:rPr lang="en-US" sz="2800" b="1" dirty="0" err="1">
                <a:solidFill>
                  <a:schemeClr val="bg1"/>
                </a:solidFill>
                <a:cs typeface="Times New Roman" pitchFamily="18" charset="0"/>
              </a:rPr>
              <a:t>Phương</a:t>
            </a:r>
            <a:r>
              <a:rPr lang="en-US" sz="2800" b="1" dirty="0">
                <a:solidFill>
                  <a:schemeClr val="bg1"/>
                </a:solidFill>
                <a:cs typeface="Times New Roman" pitchFamily="18" charset="0"/>
              </a:rPr>
              <a:t> </a:t>
            </a:r>
            <a:r>
              <a:rPr lang="en-US" sz="2800" b="1" dirty="0" err="1">
                <a:solidFill>
                  <a:schemeClr val="bg1"/>
                </a:solidFill>
                <a:cs typeface="Times New Roman" pitchFamily="18" charset="0"/>
              </a:rPr>
              <a:t>pháp</a:t>
            </a:r>
            <a:r>
              <a:rPr lang="en-US" sz="2800" b="1" dirty="0">
                <a:solidFill>
                  <a:schemeClr val="bg1"/>
                </a:solidFill>
                <a:cs typeface="Times New Roman" pitchFamily="18" charset="0"/>
              </a:rPr>
              <a:t> </a:t>
            </a:r>
            <a:r>
              <a:rPr lang="en-US" sz="2800" b="1" dirty="0" err="1">
                <a:solidFill>
                  <a:schemeClr val="bg1"/>
                </a:solidFill>
                <a:cs typeface="Times New Roman" pitchFamily="18" charset="0"/>
              </a:rPr>
              <a:t>học</a:t>
            </a:r>
            <a:r>
              <a:rPr lang="en-US" sz="2800" b="1" dirty="0">
                <a:solidFill>
                  <a:schemeClr val="bg1"/>
                </a:solidFill>
                <a:cs typeface="Times New Roman" pitchFamily="18" charset="0"/>
              </a:rPr>
              <a:t> </a:t>
            </a:r>
            <a:r>
              <a:rPr lang="en-US" sz="2800" b="1" dirty="0" err="1">
                <a:solidFill>
                  <a:schemeClr val="bg1"/>
                </a:solidFill>
                <a:cs typeface="Times New Roman" pitchFamily="18" charset="0"/>
              </a:rPr>
              <a:t>tập</a:t>
            </a:r>
            <a:endParaRPr lang="en-US" sz="2800" dirty="0">
              <a:solidFill>
                <a:schemeClr val="bg1"/>
              </a:solidFill>
              <a:cs typeface="Times New Roman" pitchFamily="18" charset="0"/>
            </a:endParaRPr>
          </a:p>
        </p:txBody>
      </p:sp>
      <p:cxnSp>
        <p:nvCxnSpPr>
          <p:cNvPr id="3" name="Straight Arrow Connector 2"/>
          <p:cNvCxnSpPr>
            <a:stCxn id="7" idx="3"/>
            <a:endCxn id="8" idx="1"/>
          </p:cNvCxnSpPr>
          <p:nvPr/>
        </p:nvCxnSpPr>
        <p:spPr>
          <a:xfrm flipV="1">
            <a:off x="2124075" y="1593056"/>
            <a:ext cx="1043329" cy="21478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2" name="Straight Arrow Connector 11"/>
          <p:cNvCxnSpPr>
            <a:endCxn id="11" idx="1"/>
          </p:cNvCxnSpPr>
          <p:nvPr/>
        </p:nvCxnSpPr>
        <p:spPr>
          <a:xfrm>
            <a:off x="2130425" y="3357563"/>
            <a:ext cx="1012825" cy="2493169"/>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4" name="Straight Arrow Connector 13"/>
          <p:cNvCxnSpPr>
            <a:stCxn id="7" idx="3"/>
            <a:endCxn id="9" idx="1"/>
          </p:cNvCxnSpPr>
          <p:nvPr/>
        </p:nvCxnSpPr>
        <p:spPr>
          <a:xfrm flipV="1">
            <a:off x="2124075" y="3122430"/>
            <a:ext cx="1019175" cy="618514"/>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6" name="Straight Arrow Connector 15"/>
          <p:cNvCxnSpPr>
            <a:stCxn id="7" idx="3"/>
            <a:endCxn id="10" idx="1"/>
          </p:cNvCxnSpPr>
          <p:nvPr/>
        </p:nvCxnSpPr>
        <p:spPr>
          <a:xfrm>
            <a:off x="2124075" y="3740944"/>
            <a:ext cx="1055905" cy="732209"/>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24" name="Rectangle 23"/>
          <p:cNvSpPr/>
          <p:nvPr/>
        </p:nvSpPr>
        <p:spPr>
          <a:xfrm>
            <a:off x="323850" y="229471"/>
            <a:ext cx="4333815" cy="584775"/>
          </a:xfrm>
          <a:prstGeom prst="rect">
            <a:avLst/>
          </a:prstGeom>
        </p:spPr>
        <p:txBody>
          <a:bodyPr wrap="none">
            <a:spAutoFit/>
          </a:bodyPr>
          <a:lstStyle/>
          <a:p>
            <a:r>
              <a:rPr lang="en-US" altLang="en-US" sz="3200" b="1">
                <a:solidFill>
                  <a:srgbClr val="006600"/>
                </a:solidFill>
              </a:rPr>
              <a:t>PHƯƠNG PHÁP </a:t>
            </a:r>
            <a:r>
              <a:rPr lang="en-US" altLang="en-US" sz="3200" b="1" smtClean="0">
                <a:solidFill>
                  <a:srgbClr val="006600"/>
                </a:solidFill>
              </a:rPr>
              <a:t>HỌC</a:t>
            </a:r>
            <a:endParaRPr lang="en-US" sz="3200" b="1">
              <a:solidFill>
                <a:srgbClr val="006600"/>
              </a:solidFill>
            </a:endParaRPr>
          </a:p>
        </p:txBody>
      </p:sp>
      <p:grpSp>
        <p:nvGrpSpPr>
          <p:cNvPr id="26" name="Group 21"/>
          <p:cNvGrpSpPr>
            <a:grpSpLocks/>
          </p:cNvGrpSpPr>
          <p:nvPr/>
        </p:nvGrpSpPr>
        <p:grpSpPr bwMode="auto">
          <a:xfrm>
            <a:off x="247650" y="955675"/>
            <a:ext cx="8410575" cy="76200"/>
            <a:chOff x="240" y="528"/>
            <a:chExt cx="5298" cy="48"/>
          </a:xfrm>
        </p:grpSpPr>
        <p:sp>
          <p:nvSpPr>
            <p:cNvPr id="27"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8" name="Line 8"/>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42260410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ppt_x"/>
                                          </p:val>
                                        </p:tav>
                                        <p:tav tm="100000">
                                          <p:val>
                                            <p:strVal val="#ppt_x"/>
                                          </p:val>
                                        </p:tav>
                                      </p:tavLst>
                                    </p:anim>
                                    <p:anim calcmode="lin" valueType="num">
                                      <p:cBhvr additive="base">
                                        <p:cTn id="25" dur="500" fill="hold"/>
                                        <p:tgtEl>
                                          <p:spTgt spid="14"/>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2" presetClass="entr" presetSubtype="4" fill="hold" nodeType="click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fill="hold"/>
                                        <p:tgtEl>
                                          <p:spTgt spid="16"/>
                                        </p:tgtEl>
                                        <p:attrNameLst>
                                          <p:attrName>ppt_x</p:attrName>
                                        </p:attrNameLst>
                                      </p:cBhvr>
                                      <p:tavLst>
                                        <p:tav tm="0">
                                          <p:val>
                                            <p:strVal val="#ppt_x"/>
                                          </p:val>
                                        </p:tav>
                                        <p:tav tm="100000">
                                          <p:val>
                                            <p:strVal val="#ppt_x"/>
                                          </p:val>
                                        </p:tav>
                                      </p:tavLst>
                                    </p:anim>
                                    <p:anim calcmode="lin" valueType="num">
                                      <p:cBhvr additive="base">
                                        <p:cTn id="35" dur="500" fill="hold"/>
                                        <p:tgtEl>
                                          <p:spTgt spid="1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 fill="hold"/>
                                        <p:tgtEl>
                                          <p:spTgt spid="10"/>
                                        </p:tgtEl>
                                        <p:attrNameLst>
                                          <p:attrName>ppt_x</p:attrName>
                                        </p:attrNameLst>
                                      </p:cBhvr>
                                      <p:tavLst>
                                        <p:tav tm="0">
                                          <p:val>
                                            <p:strVal val="#ppt_x"/>
                                          </p:val>
                                        </p:tav>
                                        <p:tav tm="100000">
                                          <p:val>
                                            <p:strVal val="#ppt_x"/>
                                          </p:val>
                                        </p:tav>
                                      </p:tavLst>
                                    </p:anim>
                                    <p:anim calcmode="lin" valueType="num">
                                      <p:cBhvr additive="base">
                                        <p:cTn id="3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4" fill="hold" nodeType="click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ppt_x"/>
                                          </p:val>
                                        </p:tav>
                                        <p:tav tm="100000">
                                          <p:val>
                                            <p:strVal val="#ppt_x"/>
                                          </p:val>
                                        </p:tav>
                                      </p:tavLst>
                                    </p:anim>
                                    <p:anim calcmode="lin" valueType="num">
                                      <p:cBhvr additive="base">
                                        <p:cTn id="45" dur="500" fill="hold"/>
                                        <p:tgtEl>
                                          <p:spTgt spid="12"/>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 fill="hold"/>
                                        <p:tgtEl>
                                          <p:spTgt spid="11"/>
                                        </p:tgtEl>
                                        <p:attrNameLst>
                                          <p:attrName>ppt_x</p:attrName>
                                        </p:attrNameLst>
                                      </p:cBhvr>
                                      <p:tavLst>
                                        <p:tav tm="0">
                                          <p:val>
                                            <p:strVal val="#ppt_x"/>
                                          </p:val>
                                        </p:tav>
                                        <p:tav tm="100000">
                                          <p:val>
                                            <p:strVal val="#ppt_x"/>
                                          </p:val>
                                        </p:tav>
                                      </p:tavLst>
                                    </p:anim>
                                    <p:anim calcmode="lin" valueType="num">
                                      <p:cBhvr additive="base">
                                        <p:cTn id="4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pPr>
              <a:defRPr/>
            </a:pPr>
            <a:r>
              <a:rPr lang="en-US" smtClean="0"/>
              <a:t>Company Logo</a:t>
            </a:r>
            <a:endParaRPr lang="en-US"/>
          </a:p>
        </p:txBody>
      </p:sp>
      <p:sp>
        <p:nvSpPr>
          <p:cNvPr id="3" name="Date Placeholder 2"/>
          <p:cNvSpPr>
            <a:spLocks noGrp="1"/>
          </p:cNvSpPr>
          <p:nvPr>
            <p:ph type="dt" sz="half" idx="12"/>
          </p:nvPr>
        </p:nvSpPr>
        <p:spPr/>
        <p:txBody>
          <a:bodyPr/>
          <a:lstStyle/>
          <a:p>
            <a:pPr>
              <a:defRPr/>
            </a:pPr>
            <a:r>
              <a:rPr lang="en-US" smtClean="0"/>
              <a:t>www.themegallery.com</a:t>
            </a:r>
            <a:endParaRPr lang="en-US"/>
          </a:p>
        </p:txBody>
      </p:sp>
      <p:sp>
        <p:nvSpPr>
          <p:cNvPr id="4" name="Rectangle 3"/>
          <p:cNvSpPr/>
          <p:nvPr/>
        </p:nvSpPr>
        <p:spPr>
          <a:xfrm>
            <a:off x="2977026" y="260648"/>
            <a:ext cx="3927678" cy="584775"/>
          </a:xfrm>
          <a:prstGeom prst="rect">
            <a:avLst/>
          </a:prstGeom>
        </p:spPr>
        <p:txBody>
          <a:bodyPr wrap="none">
            <a:spAutoFit/>
          </a:bodyPr>
          <a:lstStyle/>
          <a:p>
            <a:r>
              <a:rPr lang="en-US" sz="3200" b="1">
                <a:solidFill>
                  <a:srgbClr val="FF0066"/>
                </a:solidFill>
              </a:rPr>
              <a:t>NGƯỜI HỌC TRIẾT</a:t>
            </a:r>
            <a:endParaRPr lang="en-US" sz="3200" b="1">
              <a:solidFill>
                <a:srgbClr val="FF0066"/>
              </a:solidFill>
            </a:endParaRPr>
          </a:p>
        </p:txBody>
      </p:sp>
      <p:sp>
        <p:nvSpPr>
          <p:cNvPr id="5" name="Rectangle 4"/>
          <p:cNvSpPr/>
          <p:nvPr/>
        </p:nvSpPr>
        <p:spPr>
          <a:xfrm>
            <a:off x="683568" y="1772816"/>
            <a:ext cx="8064896" cy="3539430"/>
          </a:xfrm>
          <a:prstGeom prst="rect">
            <a:avLst/>
          </a:prstGeom>
        </p:spPr>
        <p:txBody>
          <a:bodyPr wrap="square">
            <a:spAutoFit/>
          </a:bodyPr>
          <a:lstStyle/>
          <a:p>
            <a:r>
              <a:rPr lang="en-US" sz="3200">
                <a:solidFill>
                  <a:srgbClr val="660066"/>
                </a:solidFill>
              </a:rPr>
              <a:t>Em có biết rằng anh học Triết</a:t>
            </a:r>
            <a:br>
              <a:rPr lang="en-US" sz="3200">
                <a:solidFill>
                  <a:srgbClr val="660066"/>
                </a:solidFill>
              </a:rPr>
            </a:br>
            <a:r>
              <a:rPr lang="en-US" sz="3200">
                <a:solidFill>
                  <a:srgbClr val="660066"/>
                </a:solidFill>
              </a:rPr>
              <a:t>Để giải thích cả vũ trụ bao la</a:t>
            </a:r>
            <a:br>
              <a:rPr lang="en-US" sz="3200">
                <a:solidFill>
                  <a:srgbClr val="660066"/>
                </a:solidFill>
              </a:rPr>
            </a:br>
            <a:r>
              <a:rPr lang="en-US" sz="3200">
                <a:solidFill>
                  <a:srgbClr val="660066"/>
                </a:solidFill>
              </a:rPr>
              <a:t>Từ khởi nguyên thế giới chúng ta</a:t>
            </a:r>
            <a:br>
              <a:rPr lang="en-US" sz="3200">
                <a:solidFill>
                  <a:srgbClr val="660066"/>
                </a:solidFill>
              </a:rPr>
            </a:br>
            <a:r>
              <a:rPr lang="en-US" sz="3200">
                <a:solidFill>
                  <a:srgbClr val="660066"/>
                </a:solidFill>
              </a:rPr>
              <a:t>Đến bao chuyện nhân tình thế thái</a:t>
            </a:r>
            <a:br>
              <a:rPr lang="en-US" sz="3200">
                <a:solidFill>
                  <a:srgbClr val="660066"/>
                </a:solidFill>
              </a:rPr>
            </a:br>
            <a:r>
              <a:rPr lang="en-US" sz="3200">
                <a:solidFill>
                  <a:srgbClr val="660066"/>
                </a:solidFill>
              </a:rPr>
              <a:t>Những điều đó chỉ có thể lý giải</a:t>
            </a:r>
            <a:br>
              <a:rPr lang="en-US" sz="3200">
                <a:solidFill>
                  <a:srgbClr val="660066"/>
                </a:solidFill>
              </a:rPr>
            </a:br>
            <a:r>
              <a:rPr lang="en-US" sz="3200">
                <a:solidFill>
                  <a:srgbClr val="660066"/>
                </a:solidFill>
              </a:rPr>
              <a:t>Bằng trí tuệ siêu phàm của người học Triết mà thôi!...</a:t>
            </a:r>
          </a:p>
        </p:txBody>
      </p:sp>
    </p:spTree>
    <p:extLst>
      <p:ext uri="{BB962C8B-B14F-4D97-AF65-F5344CB8AC3E}">
        <p14:creationId xmlns:p14="http://schemas.microsoft.com/office/powerpoint/2010/main" val="32435683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2138" y="332656"/>
            <a:ext cx="7722437" cy="584775"/>
          </a:xfrm>
          <a:prstGeom prst="rect">
            <a:avLst/>
          </a:prstGeom>
        </p:spPr>
        <p:txBody>
          <a:bodyPr wrap="square">
            <a:spAutoFit/>
          </a:bodyPr>
          <a:lstStyle/>
          <a:p>
            <a:r>
              <a:rPr lang="en-US" sz="3200" b="1">
                <a:solidFill>
                  <a:srgbClr val="FF0000"/>
                </a:solidFill>
                <a:cs typeface="Times New Roman" charset="0"/>
              </a:rPr>
              <a:t>CH</a:t>
            </a:r>
            <a:r>
              <a:rPr lang="vi-VN" sz="3200" b="1">
                <a:solidFill>
                  <a:srgbClr val="FF0000"/>
                </a:solidFill>
                <a:cs typeface="Times New Roman" charset="0"/>
              </a:rPr>
              <a:t>Ư</a:t>
            </a:r>
            <a:r>
              <a:rPr lang="en-US" sz="3200" b="1">
                <a:solidFill>
                  <a:srgbClr val="FF0000"/>
                </a:solidFill>
                <a:cs typeface="Times New Roman" charset="0"/>
              </a:rPr>
              <a:t>ƠNG </a:t>
            </a:r>
            <a:r>
              <a:rPr lang="en-US" sz="3200" b="1" smtClean="0">
                <a:solidFill>
                  <a:srgbClr val="FF0000"/>
                </a:solidFill>
                <a:cs typeface="Times New Roman" charset="0"/>
              </a:rPr>
              <a:t>1</a:t>
            </a:r>
            <a:endParaRPr lang="en-US" sz="3200" b="1">
              <a:solidFill>
                <a:srgbClr val="FF0000"/>
              </a:solidFill>
            </a:endParaRPr>
          </a:p>
        </p:txBody>
      </p:sp>
      <p:sp>
        <p:nvSpPr>
          <p:cNvPr id="4" name="Rectangle 3"/>
          <p:cNvSpPr/>
          <p:nvPr/>
        </p:nvSpPr>
        <p:spPr>
          <a:xfrm>
            <a:off x="3131839" y="1937319"/>
            <a:ext cx="5515749" cy="2554545"/>
          </a:xfrm>
          <a:prstGeom prst="rect">
            <a:avLst/>
          </a:prstGeom>
        </p:spPr>
        <p:txBody>
          <a:bodyPr wrap="square">
            <a:spAutoFit/>
          </a:bodyPr>
          <a:lstStyle/>
          <a:p>
            <a:pPr algn="ctr"/>
            <a:r>
              <a:rPr lang="en-US" sz="4000" b="1">
                <a:solidFill>
                  <a:srgbClr val="000099"/>
                </a:solidFill>
                <a:cs typeface="Times New Roman" charset="0"/>
              </a:rPr>
              <a:t>TRIẾT HỌC VÀ VAI TRÒ </a:t>
            </a:r>
            <a:r>
              <a:rPr lang="en-US" sz="4000" b="1" smtClean="0">
                <a:solidFill>
                  <a:srgbClr val="000099"/>
                </a:solidFill>
                <a:cs typeface="Times New Roman" charset="0"/>
              </a:rPr>
              <a:t>CỦA </a:t>
            </a:r>
            <a:r>
              <a:rPr lang="en-US" sz="4000" b="1">
                <a:solidFill>
                  <a:srgbClr val="000099"/>
                </a:solidFill>
                <a:cs typeface="Times New Roman" charset="0"/>
              </a:rPr>
              <a:t>TRIẾT HỌC ĐỐI </a:t>
            </a:r>
            <a:r>
              <a:rPr lang="en-US" sz="4000" b="1" smtClean="0">
                <a:solidFill>
                  <a:srgbClr val="000099"/>
                </a:solidFill>
                <a:cs typeface="Times New Roman" charset="0"/>
              </a:rPr>
              <a:t>VỚI ĐỜI </a:t>
            </a:r>
            <a:r>
              <a:rPr lang="en-US" sz="4000" b="1">
                <a:solidFill>
                  <a:srgbClr val="000099"/>
                </a:solidFill>
                <a:cs typeface="Times New Roman" charset="0"/>
              </a:rPr>
              <a:t>SỐNG XÃ HỘI</a:t>
            </a:r>
            <a:endParaRPr lang="en-US" sz="4000" b="1">
              <a:solidFill>
                <a:srgbClr val="000099"/>
              </a:solidFill>
            </a:endParaRPr>
          </a:p>
        </p:txBody>
      </p:sp>
      <p:pic>
        <p:nvPicPr>
          <p:cNvPr id="7170" name="Picture 2" descr="Image result for chá»§ nghÄ©a mÃ¡c lÃªn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124744"/>
            <a:ext cx="3096344" cy="5256584"/>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9" descr="Kết quả hình ảnh cho hình ảnh chèn vào slide"/>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948264" y="4725145"/>
            <a:ext cx="1967136"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21"/>
          <p:cNvGrpSpPr>
            <a:grpSpLocks/>
          </p:cNvGrpSpPr>
          <p:nvPr/>
        </p:nvGrpSpPr>
        <p:grpSpPr bwMode="auto">
          <a:xfrm>
            <a:off x="322138" y="972344"/>
            <a:ext cx="8410575" cy="76200"/>
            <a:chOff x="240" y="528"/>
            <a:chExt cx="5298" cy="48"/>
          </a:xfrm>
        </p:grpSpPr>
        <p:sp>
          <p:nvSpPr>
            <p:cNvPr id="7" name="Line 7"/>
            <p:cNvSpPr>
              <a:spLocks noChangeShapeType="1"/>
            </p:cNvSpPr>
            <p:nvPr/>
          </p:nvSpPr>
          <p:spPr bwMode="auto">
            <a:xfrm>
              <a:off x="240" y="576"/>
              <a:ext cx="2688" cy="0"/>
            </a:xfrm>
            <a:prstGeom prst="line">
              <a:avLst/>
            </a:prstGeom>
            <a:noFill/>
            <a:ln w="127000">
              <a:solidFill>
                <a:srgbClr val="00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Line 8"/>
            <p:cNvSpPr>
              <a:spLocks noChangeShapeType="1"/>
            </p:cNvSpPr>
            <p:nvPr/>
          </p:nvSpPr>
          <p:spPr bwMode="auto">
            <a:xfrm>
              <a:off x="240" y="528"/>
              <a:ext cx="5298" cy="0"/>
            </a:xfrm>
            <a:prstGeom prst="line">
              <a:avLst/>
            </a:prstGeom>
            <a:noFill/>
            <a:ln w="12700">
              <a:solidFill>
                <a:srgbClr val="00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5656058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899592" y="1340768"/>
            <a:ext cx="7560840" cy="4752528"/>
            <a:chOff x="899592" y="1340768"/>
            <a:chExt cx="7560840" cy="4752528"/>
          </a:xfrm>
        </p:grpSpPr>
        <p:graphicFrame>
          <p:nvGraphicFramePr>
            <p:cNvPr id="4" name="Diagram 3"/>
            <p:cNvGraphicFramePr/>
            <p:nvPr>
              <p:extLst>
                <p:ext uri="{D42A27DB-BD31-4B8C-83A1-F6EECF244321}">
                  <p14:modId xmlns:p14="http://schemas.microsoft.com/office/powerpoint/2010/main" val="2344378643"/>
                </p:ext>
              </p:extLst>
            </p:nvPr>
          </p:nvGraphicFramePr>
          <p:xfrm>
            <a:off x="899592" y="1340768"/>
            <a:ext cx="7560840" cy="4752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bwMode="auto">
            <a:xfrm>
              <a:off x="1389613" y="2348880"/>
              <a:ext cx="877598" cy="707886"/>
            </a:xfrm>
            <a:prstGeom prst="rect">
              <a:avLst/>
            </a:prstGeom>
            <a:noFill/>
          </p:spPr>
          <p:txBody>
            <a:bodyPr>
              <a:spAutoFit/>
            </a:bodyPr>
            <a:lstStyle/>
            <a:p>
              <a:pPr algn="ctr">
                <a:defRPr/>
              </a:pPr>
              <a:r>
                <a:rPr lang="en-US" sz="4000" b="1" dirty="0">
                  <a:ln w="22225">
                    <a:solidFill>
                      <a:srgbClr val="BAAA12"/>
                    </a:solidFill>
                    <a:prstDash val="solid"/>
                  </a:ln>
                  <a:solidFill>
                    <a:schemeClr val="bg1"/>
                  </a:solidFill>
                  <a:latin typeface="Times New Roman" panose="02020603050405020304" pitchFamily="18" charset="0"/>
                  <a:cs typeface="Times New Roman" panose="02020603050405020304" pitchFamily="18" charset="0"/>
                </a:rPr>
                <a:t>I</a:t>
              </a:r>
              <a:r>
                <a:rPr lang="en-US" sz="4000" b="1" dirty="0">
                  <a:ln w="22225">
                    <a:solidFill>
                      <a:srgbClr val="BAAA12"/>
                    </a:solidFill>
                    <a:prstDash val="solid"/>
                  </a:ln>
                  <a:solidFill>
                    <a:srgbClr val="BAAA12">
                      <a:lumMod val="40000"/>
                      <a:lumOff val="60000"/>
                    </a:srgbClr>
                  </a:solidFill>
                  <a:latin typeface="Times New Roman" panose="02020603050405020304" pitchFamily="18" charset="0"/>
                  <a:cs typeface="Times New Roman" panose="02020603050405020304" pitchFamily="18" charset="0"/>
                </a:rPr>
                <a:t>.</a:t>
              </a:r>
            </a:p>
          </p:txBody>
        </p:sp>
        <p:sp>
          <p:nvSpPr>
            <p:cNvPr id="7" name="TextBox 6"/>
            <p:cNvSpPr txBox="1"/>
            <p:nvPr/>
          </p:nvSpPr>
          <p:spPr bwMode="auto">
            <a:xfrm>
              <a:off x="1457654" y="4305290"/>
              <a:ext cx="810090" cy="707886"/>
            </a:xfrm>
            <a:prstGeom prst="rect">
              <a:avLst/>
            </a:prstGeom>
            <a:noFill/>
          </p:spPr>
          <p:txBody>
            <a:bodyPr>
              <a:spAutoFit/>
            </a:bodyPr>
            <a:lstStyle/>
            <a:p>
              <a:pPr>
                <a:defRPr/>
              </a:pPr>
              <a:r>
                <a:rPr lang="en-US" sz="4000" b="1" dirty="0">
                  <a:ln w="22225">
                    <a:solidFill>
                      <a:srgbClr val="BAAA12"/>
                    </a:solidFill>
                    <a:prstDash val="solid"/>
                  </a:ln>
                  <a:solidFill>
                    <a:schemeClr val="bg1"/>
                  </a:solidFill>
                  <a:latin typeface="Times New Roman" panose="02020603050405020304" pitchFamily="18" charset="0"/>
                  <a:cs typeface="Times New Roman" panose="02020603050405020304" pitchFamily="18" charset="0"/>
                </a:rPr>
                <a:t>II</a:t>
              </a:r>
              <a:r>
                <a:rPr lang="en-US" sz="4000" b="1" dirty="0">
                  <a:ln w="22225">
                    <a:solidFill>
                      <a:srgbClr val="BAAA12"/>
                    </a:solidFill>
                    <a:prstDash val="solid"/>
                  </a:ln>
                  <a:solidFill>
                    <a:srgbClr val="BAAA12">
                      <a:lumMod val="40000"/>
                      <a:lumOff val="60000"/>
                    </a:srgbClr>
                  </a:solidFill>
                  <a:latin typeface="Times New Roman" panose="02020603050405020304" pitchFamily="18" charset="0"/>
                  <a:cs typeface="Times New Roman" panose="02020603050405020304" pitchFamily="18" charset="0"/>
                </a:rPr>
                <a:t>.</a:t>
              </a:r>
            </a:p>
          </p:txBody>
        </p:sp>
      </p:grpSp>
      <p:sp>
        <p:nvSpPr>
          <p:cNvPr id="18435" name="Rectangle 2"/>
          <p:cNvSpPr txBox="1">
            <a:spLocks noChangeArrowheads="1"/>
          </p:cNvSpPr>
          <p:nvPr/>
        </p:nvSpPr>
        <p:spPr bwMode="black">
          <a:xfrm>
            <a:off x="322138" y="286453"/>
            <a:ext cx="8136904" cy="494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b="1" dirty="0">
                <a:solidFill>
                  <a:srgbClr val="008000"/>
                </a:solidFill>
                <a:latin typeface="+mn-lt"/>
                <a:ea typeface="Tahoma" panose="020B0604030504040204" pitchFamily="34" charset="0"/>
                <a:cs typeface="Times New Roman" panose="02020603050405020304" pitchFamily="18" charset="0"/>
              </a:rPr>
              <a:t>NỘI DUNG CHÍNH </a:t>
            </a:r>
            <a:r>
              <a:rPr lang="en-US" altLang="en-US" b="1">
                <a:solidFill>
                  <a:srgbClr val="008000"/>
                </a:solidFill>
                <a:latin typeface="+mn-lt"/>
                <a:ea typeface="Tahoma" panose="020B0604030504040204" pitchFamily="34" charset="0"/>
                <a:cs typeface="Times New Roman" panose="02020603050405020304" pitchFamily="18" charset="0"/>
              </a:rPr>
              <a:t>CỦA </a:t>
            </a:r>
            <a:r>
              <a:rPr lang="en-US" altLang="en-US" b="1" smtClean="0">
                <a:solidFill>
                  <a:srgbClr val="008000"/>
                </a:solidFill>
                <a:latin typeface="+mn-lt"/>
                <a:ea typeface="Tahoma" panose="020B0604030504040204" pitchFamily="34" charset="0"/>
                <a:cs typeface="Times New Roman" panose="02020603050405020304" pitchFamily="18" charset="0"/>
              </a:rPr>
              <a:t>CHƯƠNG I</a:t>
            </a:r>
            <a:endParaRPr lang="en-US" altLang="en-US" b="1" dirty="0">
              <a:solidFill>
                <a:srgbClr val="008000"/>
              </a:solidFill>
              <a:latin typeface="+mn-lt"/>
              <a:ea typeface="Tahoma" panose="020B0604030504040204" pitchFamily="34" charset="0"/>
              <a:cs typeface="Times New Roman" panose="02020603050405020304" pitchFamily="18" charset="0"/>
            </a:endParaRPr>
          </a:p>
        </p:txBody>
      </p:sp>
      <p:grpSp>
        <p:nvGrpSpPr>
          <p:cNvPr id="8" name="Group 21"/>
          <p:cNvGrpSpPr>
            <a:grpSpLocks/>
          </p:cNvGrpSpPr>
          <p:nvPr/>
        </p:nvGrpSpPr>
        <p:grpSpPr bwMode="auto">
          <a:xfrm>
            <a:off x="322138" y="972344"/>
            <a:ext cx="8410575" cy="76200"/>
            <a:chOff x="240" y="528"/>
            <a:chExt cx="5298" cy="48"/>
          </a:xfrm>
        </p:grpSpPr>
        <p:sp>
          <p:nvSpPr>
            <p:cNvPr id="9"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 name="Line 8"/>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23335850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587024898"/>
              </p:ext>
            </p:extLst>
          </p:nvPr>
        </p:nvGraphicFramePr>
        <p:xfrm>
          <a:off x="323528" y="620688"/>
          <a:ext cx="8497180" cy="59158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887885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ounded Rectangle 1"/>
          <p:cNvSpPr/>
          <p:nvPr/>
        </p:nvSpPr>
        <p:spPr>
          <a:xfrm>
            <a:off x="251520" y="260648"/>
            <a:ext cx="8568952" cy="6408712"/>
          </a:xfrm>
          <a:prstGeom prst="roundRect">
            <a:avLst/>
          </a:prstGeom>
          <a:ln>
            <a:solidFill>
              <a:srgbClr val="660066"/>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grpSp>
        <p:nvGrpSpPr>
          <p:cNvPr id="8" name="Group 21"/>
          <p:cNvGrpSpPr>
            <a:grpSpLocks/>
          </p:cNvGrpSpPr>
          <p:nvPr/>
        </p:nvGrpSpPr>
        <p:grpSpPr bwMode="auto">
          <a:xfrm>
            <a:off x="322138" y="1628800"/>
            <a:ext cx="8410575" cy="76200"/>
            <a:chOff x="240" y="528"/>
            <a:chExt cx="5298" cy="48"/>
          </a:xfrm>
        </p:grpSpPr>
        <p:sp>
          <p:nvSpPr>
            <p:cNvPr id="9" name="Line 7"/>
            <p:cNvSpPr>
              <a:spLocks noChangeShapeType="1"/>
            </p:cNvSpPr>
            <p:nvPr/>
          </p:nvSpPr>
          <p:spPr bwMode="auto">
            <a:xfrm>
              <a:off x="240" y="576"/>
              <a:ext cx="2688" cy="0"/>
            </a:xfrm>
            <a:prstGeom prst="line">
              <a:avLst/>
            </a:prstGeom>
            <a:noFill/>
            <a:ln w="127000">
              <a:solidFill>
                <a:srgbClr val="00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 name="Line 8"/>
            <p:cNvSpPr>
              <a:spLocks noChangeShapeType="1"/>
            </p:cNvSpPr>
            <p:nvPr/>
          </p:nvSpPr>
          <p:spPr bwMode="auto">
            <a:xfrm>
              <a:off x="240" y="528"/>
              <a:ext cx="5298" cy="0"/>
            </a:xfrm>
            <a:prstGeom prst="line">
              <a:avLst/>
            </a:prstGeom>
            <a:noFill/>
            <a:ln w="12700">
              <a:solidFill>
                <a:srgbClr val="00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1" name="Title 1"/>
          <p:cNvSpPr txBox="1">
            <a:spLocks noChangeArrowheads="1"/>
          </p:cNvSpPr>
          <p:nvPr/>
        </p:nvSpPr>
        <p:spPr bwMode="black">
          <a:xfrm>
            <a:off x="352408" y="548680"/>
            <a:ext cx="7819992" cy="853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r" rtl="0" eaLnBrk="0" fontAlgn="base" hangingPunct="0">
              <a:spcBef>
                <a:spcPct val="0"/>
              </a:spcBef>
              <a:spcAft>
                <a:spcPct val="0"/>
              </a:spcAft>
              <a:defRPr sz="2100" b="1" i="1" kern="1200">
                <a:solidFill>
                  <a:srgbClr val="1F5281"/>
                </a:solidFill>
                <a:latin typeface="+mj-lt"/>
                <a:ea typeface="+mj-ea"/>
                <a:cs typeface="+mj-cs"/>
              </a:defRPr>
            </a:lvl1pPr>
            <a:lvl2pPr algn="r" rtl="0" eaLnBrk="0" fontAlgn="base" hangingPunct="0">
              <a:spcBef>
                <a:spcPct val="0"/>
              </a:spcBef>
              <a:spcAft>
                <a:spcPct val="0"/>
              </a:spcAft>
              <a:defRPr sz="2100" b="1" i="1">
                <a:solidFill>
                  <a:srgbClr val="1F5281"/>
                </a:solidFill>
                <a:latin typeface="Verdana" panose="020B0604030504040204" pitchFamily="34" charset="0"/>
              </a:defRPr>
            </a:lvl2pPr>
            <a:lvl3pPr algn="r" rtl="0" eaLnBrk="0" fontAlgn="base" hangingPunct="0">
              <a:spcBef>
                <a:spcPct val="0"/>
              </a:spcBef>
              <a:spcAft>
                <a:spcPct val="0"/>
              </a:spcAft>
              <a:defRPr sz="2100" b="1" i="1">
                <a:solidFill>
                  <a:srgbClr val="1F5281"/>
                </a:solidFill>
                <a:latin typeface="Verdana" panose="020B0604030504040204" pitchFamily="34" charset="0"/>
              </a:defRPr>
            </a:lvl3pPr>
            <a:lvl4pPr algn="r" rtl="0" eaLnBrk="0" fontAlgn="base" hangingPunct="0">
              <a:spcBef>
                <a:spcPct val="0"/>
              </a:spcBef>
              <a:spcAft>
                <a:spcPct val="0"/>
              </a:spcAft>
              <a:defRPr sz="2100" b="1" i="1">
                <a:solidFill>
                  <a:srgbClr val="1F5281"/>
                </a:solidFill>
                <a:latin typeface="Verdana" panose="020B0604030504040204" pitchFamily="34" charset="0"/>
              </a:defRPr>
            </a:lvl4pPr>
            <a:lvl5pPr algn="r" rtl="0" eaLnBrk="0" fontAlgn="base" hangingPunct="0">
              <a:spcBef>
                <a:spcPct val="0"/>
              </a:spcBef>
              <a:spcAft>
                <a:spcPct val="0"/>
              </a:spcAft>
              <a:defRPr sz="2100" b="1" i="1">
                <a:solidFill>
                  <a:srgbClr val="1F5281"/>
                </a:solidFill>
                <a:latin typeface="Verdana" panose="020B0604030504040204" pitchFamily="34" charset="0"/>
              </a:defRPr>
            </a:lvl5pPr>
            <a:lvl6pPr marL="342900" algn="r" rtl="0" eaLnBrk="1" fontAlgn="base" hangingPunct="1">
              <a:spcBef>
                <a:spcPct val="0"/>
              </a:spcBef>
              <a:spcAft>
                <a:spcPct val="0"/>
              </a:spcAft>
              <a:defRPr sz="2100" b="1" i="1">
                <a:solidFill>
                  <a:srgbClr val="1F5281"/>
                </a:solidFill>
                <a:latin typeface="Verdana" panose="020B0604030504040204" pitchFamily="34" charset="0"/>
              </a:defRPr>
            </a:lvl6pPr>
            <a:lvl7pPr marL="685800" algn="r" rtl="0" eaLnBrk="1" fontAlgn="base" hangingPunct="1">
              <a:spcBef>
                <a:spcPct val="0"/>
              </a:spcBef>
              <a:spcAft>
                <a:spcPct val="0"/>
              </a:spcAft>
              <a:defRPr sz="2100" b="1" i="1">
                <a:solidFill>
                  <a:srgbClr val="1F5281"/>
                </a:solidFill>
                <a:latin typeface="Verdana" panose="020B0604030504040204" pitchFamily="34" charset="0"/>
              </a:defRPr>
            </a:lvl7pPr>
            <a:lvl8pPr marL="1028700" algn="r" rtl="0" eaLnBrk="1" fontAlgn="base" hangingPunct="1">
              <a:spcBef>
                <a:spcPct val="0"/>
              </a:spcBef>
              <a:spcAft>
                <a:spcPct val="0"/>
              </a:spcAft>
              <a:defRPr sz="2100" b="1" i="1">
                <a:solidFill>
                  <a:srgbClr val="1F5281"/>
                </a:solidFill>
                <a:latin typeface="Verdana" panose="020B0604030504040204" pitchFamily="34" charset="0"/>
              </a:defRPr>
            </a:lvl8pPr>
            <a:lvl9pPr marL="1371600" algn="r" rtl="0" eaLnBrk="1" fontAlgn="base" hangingPunct="1">
              <a:spcBef>
                <a:spcPct val="0"/>
              </a:spcBef>
              <a:spcAft>
                <a:spcPct val="0"/>
              </a:spcAft>
              <a:defRPr sz="2100" b="1" i="1">
                <a:solidFill>
                  <a:srgbClr val="1F5281"/>
                </a:solidFill>
                <a:latin typeface="Verdana" panose="020B0604030504040204" pitchFamily="34" charset="0"/>
              </a:defRPr>
            </a:lvl9pPr>
          </a:lstStyle>
          <a:p>
            <a:pPr algn="ctr"/>
            <a:r>
              <a:rPr lang="en-US" altLang="en-US" sz="2800" i="0" smtClean="0">
                <a:solidFill>
                  <a:srgbClr val="000099"/>
                </a:solidFill>
                <a:latin typeface="+mn-lt"/>
                <a:cs typeface="Times New Roman" panose="02020603050405020304" pitchFamily="18" charset="0"/>
              </a:rPr>
              <a:t>I.TRIẾT HỌC VÀ VẤN ĐỀ CƠ BẢN </a:t>
            </a:r>
          </a:p>
          <a:p>
            <a:pPr algn="ctr"/>
            <a:r>
              <a:rPr lang="en-US" altLang="en-US" sz="2800" i="0" smtClean="0">
                <a:solidFill>
                  <a:srgbClr val="000099"/>
                </a:solidFill>
                <a:latin typeface="+mn-lt"/>
                <a:cs typeface="Times New Roman" panose="02020603050405020304" pitchFamily="18" charset="0"/>
              </a:rPr>
              <a:t>CỦA TRIẾT HỌC</a:t>
            </a:r>
            <a:endParaRPr lang="en-US" altLang="en-US" sz="2800" i="0" dirty="0">
              <a:solidFill>
                <a:srgbClr val="000099"/>
              </a:solidFill>
              <a:latin typeface="+mn-lt"/>
              <a:cs typeface="Times New Roman" panose="02020603050405020304" pitchFamily="18" charset="0"/>
            </a:endParaRPr>
          </a:p>
        </p:txBody>
      </p:sp>
      <p:grpSp>
        <p:nvGrpSpPr>
          <p:cNvPr id="13" name="Group 1"/>
          <p:cNvGrpSpPr>
            <a:grpSpLocks/>
          </p:cNvGrpSpPr>
          <p:nvPr/>
        </p:nvGrpSpPr>
        <p:grpSpPr bwMode="auto">
          <a:xfrm>
            <a:off x="1323892" y="2105595"/>
            <a:ext cx="6530891" cy="1395413"/>
            <a:chOff x="755650" y="1989138"/>
            <a:chExt cx="7777163" cy="1860550"/>
          </a:xfrm>
        </p:grpSpPr>
        <p:sp>
          <p:nvSpPr>
            <p:cNvPr id="14" name="Freeform: Shape 9">
              <a:extLst/>
            </p:cNvPr>
            <p:cNvSpPr/>
            <p:nvPr/>
          </p:nvSpPr>
          <p:spPr bwMode="auto">
            <a:xfrm>
              <a:off x="755650" y="1989138"/>
              <a:ext cx="7777163" cy="1860550"/>
            </a:xfrm>
            <a:custGeom>
              <a:avLst/>
              <a:gdLst>
                <a:gd name="connsiteX0" fmla="*/ 0 w 7493738"/>
                <a:gd name="connsiteY0" fmla="*/ 0 h 2022371"/>
                <a:gd name="connsiteX1" fmla="*/ 7493738 w 7493738"/>
                <a:gd name="connsiteY1" fmla="*/ 0 h 2022371"/>
                <a:gd name="connsiteX2" fmla="*/ 7493738 w 7493738"/>
                <a:gd name="connsiteY2" fmla="*/ 2022371 h 2022371"/>
                <a:gd name="connsiteX3" fmla="*/ 0 w 7493738"/>
                <a:gd name="connsiteY3" fmla="*/ 2022371 h 2022371"/>
                <a:gd name="connsiteX4" fmla="*/ 0 w 7493738"/>
                <a:gd name="connsiteY4" fmla="*/ 0 h 202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93738" h="2022371">
                  <a:moveTo>
                    <a:pt x="0" y="0"/>
                  </a:moveTo>
                  <a:lnTo>
                    <a:pt x="7493738" y="0"/>
                  </a:lnTo>
                  <a:lnTo>
                    <a:pt x="7493738" y="2022371"/>
                  </a:lnTo>
                  <a:lnTo>
                    <a:pt x="0" y="20223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14300" tIns="114300" rIns="114300" bIns="114300" spcCol="1270"/>
            <a:lstStyle/>
            <a:p>
              <a:pPr defTabSz="1333500" eaLnBrk="1" fontAlgn="auto" hangingPunct="1">
                <a:lnSpc>
                  <a:spcPct val="90000"/>
                </a:lnSpc>
                <a:spcAft>
                  <a:spcPct val="35000"/>
                </a:spcAft>
                <a:defRPr/>
              </a:pPr>
              <a:r>
                <a:rPr lang="en-US" sz="3200" b="1" dirty="0">
                  <a:solidFill>
                    <a:srgbClr val="006600"/>
                  </a:solidFill>
                  <a:ea typeface="Tahoma" pitchFamily="34" charset="0"/>
                  <a:cs typeface="Times New Roman" pitchFamily="18" charset="0"/>
                </a:rPr>
                <a:t>1. </a:t>
              </a:r>
              <a:r>
                <a:rPr lang="en-US" sz="3200" b="1" dirty="0" err="1">
                  <a:solidFill>
                    <a:srgbClr val="006600"/>
                  </a:solidFill>
                  <a:ea typeface="Tahoma" pitchFamily="34" charset="0"/>
                  <a:cs typeface="Times New Roman" pitchFamily="18" charset="0"/>
                </a:rPr>
                <a:t>Khái</a:t>
              </a:r>
              <a:r>
                <a:rPr lang="en-US" sz="3200" b="1" dirty="0">
                  <a:solidFill>
                    <a:srgbClr val="006600"/>
                  </a:solidFill>
                  <a:ea typeface="Tahoma" pitchFamily="34" charset="0"/>
                  <a:cs typeface="Times New Roman" pitchFamily="18" charset="0"/>
                </a:rPr>
                <a:t> </a:t>
              </a:r>
              <a:r>
                <a:rPr lang="en-US" sz="3200" b="1" dirty="0" err="1">
                  <a:solidFill>
                    <a:srgbClr val="006600"/>
                  </a:solidFill>
                  <a:ea typeface="Tahoma" pitchFamily="34" charset="0"/>
                  <a:cs typeface="Times New Roman" pitchFamily="18" charset="0"/>
                </a:rPr>
                <a:t>lược</a:t>
              </a:r>
              <a:r>
                <a:rPr lang="en-US" sz="3200" b="1" dirty="0">
                  <a:solidFill>
                    <a:srgbClr val="006600"/>
                  </a:solidFill>
                  <a:ea typeface="Tahoma" pitchFamily="34" charset="0"/>
                  <a:cs typeface="Times New Roman" pitchFamily="18" charset="0"/>
                </a:rPr>
                <a:t> </a:t>
              </a:r>
              <a:r>
                <a:rPr lang="en-US" sz="3200" b="1" dirty="0" err="1">
                  <a:solidFill>
                    <a:srgbClr val="006600"/>
                  </a:solidFill>
                  <a:ea typeface="Tahoma" pitchFamily="34" charset="0"/>
                  <a:cs typeface="Times New Roman" pitchFamily="18" charset="0"/>
                </a:rPr>
                <a:t>về</a:t>
              </a:r>
              <a:r>
                <a:rPr lang="en-US" sz="3200" b="1" dirty="0">
                  <a:solidFill>
                    <a:srgbClr val="006600"/>
                  </a:solidFill>
                  <a:ea typeface="Tahoma" pitchFamily="34" charset="0"/>
                  <a:cs typeface="Times New Roman" pitchFamily="18" charset="0"/>
                </a:rPr>
                <a:t> </a:t>
              </a:r>
              <a:r>
                <a:rPr lang="en-US" sz="3200" b="1" dirty="0" err="1">
                  <a:solidFill>
                    <a:srgbClr val="006600"/>
                  </a:solidFill>
                  <a:ea typeface="Tahoma" pitchFamily="34" charset="0"/>
                  <a:cs typeface="Times New Roman" pitchFamily="18" charset="0"/>
                </a:rPr>
                <a:t>triết</a:t>
              </a:r>
              <a:r>
                <a:rPr lang="en-US" sz="3200" b="1" dirty="0">
                  <a:solidFill>
                    <a:srgbClr val="006600"/>
                  </a:solidFill>
                  <a:ea typeface="Tahoma" pitchFamily="34" charset="0"/>
                  <a:cs typeface="Times New Roman" pitchFamily="18" charset="0"/>
                </a:rPr>
                <a:t> học</a:t>
              </a:r>
              <a:endParaRPr lang="en-US" sz="3200" b="1" dirty="0">
                <a:solidFill>
                  <a:srgbClr val="006600"/>
                </a:solidFill>
              </a:endParaRPr>
            </a:p>
          </p:txBody>
        </p:sp>
        <p:sp>
          <p:nvSpPr>
            <p:cNvPr id="15" name="Straight Connector 14">
              <a:extLst/>
            </p:cNvPr>
            <p:cNvSpPr/>
            <p:nvPr/>
          </p:nvSpPr>
          <p:spPr bwMode="auto">
            <a:xfrm>
              <a:off x="755650" y="2919412"/>
              <a:ext cx="7388460"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grpSp>
        <p:nvGrpSpPr>
          <p:cNvPr id="16" name="Group 5"/>
          <p:cNvGrpSpPr>
            <a:grpSpLocks/>
          </p:cNvGrpSpPr>
          <p:nvPr/>
        </p:nvGrpSpPr>
        <p:grpSpPr bwMode="auto">
          <a:xfrm>
            <a:off x="1323892" y="3384428"/>
            <a:ext cx="6530891" cy="1185863"/>
            <a:chOff x="807656" y="3183298"/>
            <a:chExt cx="7777163" cy="1581150"/>
          </a:xfrm>
        </p:grpSpPr>
        <p:sp>
          <p:nvSpPr>
            <p:cNvPr id="17" name="Freeform: Shape 11">
              <a:extLst/>
            </p:cNvPr>
            <p:cNvSpPr/>
            <p:nvPr/>
          </p:nvSpPr>
          <p:spPr bwMode="auto">
            <a:xfrm>
              <a:off x="807656" y="3183298"/>
              <a:ext cx="7777163" cy="1581150"/>
            </a:xfrm>
            <a:custGeom>
              <a:avLst/>
              <a:gdLst>
                <a:gd name="connsiteX0" fmla="*/ 0 w 9360145"/>
                <a:gd name="connsiteY0" fmla="*/ 0 h 2022371"/>
                <a:gd name="connsiteX1" fmla="*/ 9360145 w 9360145"/>
                <a:gd name="connsiteY1" fmla="*/ 0 h 2022371"/>
                <a:gd name="connsiteX2" fmla="*/ 9360145 w 9360145"/>
                <a:gd name="connsiteY2" fmla="*/ 2022371 h 2022371"/>
                <a:gd name="connsiteX3" fmla="*/ 0 w 9360145"/>
                <a:gd name="connsiteY3" fmla="*/ 2022371 h 2022371"/>
                <a:gd name="connsiteX4" fmla="*/ 0 w 9360145"/>
                <a:gd name="connsiteY4" fmla="*/ 0 h 202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60145" h="2022371">
                  <a:moveTo>
                    <a:pt x="0" y="0"/>
                  </a:moveTo>
                  <a:lnTo>
                    <a:pt x="9360145" y="0"/>
                  </a:lnTo>
                  <a:lnTo>
                    <a:pt x="9360145" y="2022371"/>
                  </a:lnTo>
                  <a:lnTo>
                    <a:pt x="0" y="20223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14300" tIns="114300" rIns="114300" bIns="114300" spcCol="1270"/>
            <a:lstStyle/>
            <a:p>
              <a:pPr defTabSz="1333500" eaLnBrk="1" fontAlgn="auto" hangingPunct="1">
                <a:lnSpc>
                  <a:spcPct val="90000"/>
                </a:lnSpc>
                <a:spcAft>
                  <a:spcPct val="35000"/>
                </a:spcAft>
                <a:defRPr/>
              </a:pPr>
              <a:r>
                <a:rPr lang="en-US" sz="3200" b="1" dirty="0">
                  <a:solidFill>
                    <a:srgbClr val="FF0000"/>
                  </a:solidFill>
                  <a:ea typeface="Tahoma" pitchFamily="34" charset="0"/>
                  <a:cs typeface="Times New Roman" pitchFamily="18" charset="0"/>
                </a:rPr>
                <a:t>2. </a:t>
              </a:r>
              <a:r>
                <a:rPr lang="en-US" sz="3200" b="1" dirty="0" err="1">
                  <a:solidFill>
                    <a:srgbClr val="FF0000"/>
                  </a:solidFill>
                  <a:ea typeface="Tahoma" pitchFamily="34" charset="0"/>
                  <a:cs typeface="Times New Roman" pitchFamily="18" charset="0"/>
                </a:rPr>
                <a:t>Vấn</a:t>
              </a:r>
              <a:r>
                <a:rPr lang="en-US" sz="3200" b="1" dirty="0">
                  <a:solidFill>
                    <a:srgbClr val="FF0000"/>
                  </a:solidFill>
                  <a:ea typeface="Tahoma" pitchFamily="34" charset="0"/>
                  <a:cs typeface="Times New Roman" pitchFamily="18" charset="0"/>
                </a:rPr>
                <a:t> </a:t>
              </a:r>
              <a:r>
                <a:rPr lang="en-US" sz="3200" b="1" dirty="0" err="1">
                  <a:solidFill>
                    <a:srgbClr val="FF0000"/>
                  </a:solidFill>
                  <a:ea typeface="Tahoma" pitchFamily="34" charset="0"/>
                  <a:cs typeface="Times New Roman" pitchFamily="18" charset="0"/>
                </a:rPr>
                <a:t>đề</a:t>
              </a:r>
              <a:r>
                <a:rPr lang="en-US" sz="3200" b="1" dirty="0">
                  <a:solidFill>
                    <a:srgbClr val="FF0000"/>
                  </a:solidFill>
                  <a:ea typeface="Tahoma" pitchFamily="34" charset="0"/>
                  <a:cs typeface="Times New Roman" pitchFamily="18" charset="0"/>
                </a:rPr>
                <a:t> </a:t>
              </a:r>
              <a:r>
                <a:rPr lang="en-US" sz="3200" b="1" dirty="0" err="1">
                  <a:solidFill>
                    <a:srgbClr val="FF0000"/>
                  </a:solidFill>
                  <a:ea typeface="Tahoma" pitchFamily="34" charset="0"/>
                  <a:cs typeface="Times New Roman" pitchFamily="18" charset="0"/>
                </a:rPr>
                <a:t>cơ</a:t>
              </a:r>
              <a:r>
                <a:rPr lang="en-US" sz="3200" b="1" dirty="0">
                  <a:solidFill>
                    <a:srgbClr val="FF0000"/>
                  </a:solidFill>
                  <a:ea typeface="Tahoma" pitchFamily="34" charset="0"/>
                  <a:cs typeface="Times New Roman" pitchFamily="18" charset="0"/>
                </a:rPr>
                <a:t> </a:t>
              </a:r>
              <a:r>
                <a:rPr lang="en-US" sz="3200" b="1" dirty="0" err="1">
                  <a:solidFill>
                    <a:srgbClr val="FF0000"/>
                  </a:solidFill>
                  <a:ea typeface="Tahoma" pitchFamily="34" charset="0"/>
                  <a:cs typeface="Times New Roman" pitchFamily="18" charset="0"/>
                </a:rPr>
                <a:t>bản</a:t>
              </a:r>
              <a:r>
                <a:rPr lang="en-US" sz="3200" b="1" dirty="0">
                  <a:solidFill>
                    <a:srgbClr val="FF0000"/>
                  </a:solidFill>
                  <a:ea typeface="Tahoma" pitchFamily="34" charset="0"/>
                  <a:cs typeface="Times New Roman" pitchFamily="18" charset="0"/>
                </a:rPr>
                <a:t> của </a:t>
              </a:r>
              <a:r>
                <a:rPr lang="en-US" sz="3200" b="1" dirty="0" err="1">
                  <a:solidFill>
                    <a:srgbClr val="FF0000"/>
                  </a:solidFill>
                  <a:ea typeface="Tahoma" pitchFamily="34" charset="0"/>
                  <a:cs typeface="Times New Roman" pitchFamily="18" charset="0"/>
                </a:rPr>
                <a:t>triết</a:t>
              </a:r>
              <a:r>
                <a:rPr lang="en-US" sz="3200" b="1" dirty="0">
                  <a:solidFill>
                    <a:srgbClr val="FF0000"/>
                  </a:solidFill>
                  <a:ea typeface="Tahoma" pitchFamily="34" charset="0"/>
                  <a:cs typeface="Times New Roman" pitchFamily="18" charset="0"/>
                </a:rPr>
                <a:t> học</a:t>
              </a:r>
              <a:endParaRPr lang="en-US" sz="3200" b="1" dirty="0">
                <a:solidFill>
                  <a:srgbClr val="FF0000"/>
                </a:solidFill>
              </a:endParaRPr>
            </a:p>
          </p:txBody>
        </p:sp>
        <p:sp>
          <p:nvSpPr>
            <p:cNvPr id="18" name="Straight Connector 17">
              <a:extLst/>
            </p:cNvPr>
            <p:cNvSpPr/>
            <p:nvPr/>
          </p:nvSpPr>
          <p:spPr bwMode="auto">
            <a:xfrm>
              <a:off x="984762" y="4047592"/>
              <a:ext cx="7391570"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grpSp>
        <p:nvGrpSpPr>
          <p:cNvPr id="19" name="Group 11"/>
          <p:cNvGrpSpPr>
            <a:grpSpLocks/>
          </p:cNvGrpSpPr>
          <p:nvPr/>
        </p:nvGrpSpPr>
        <p:grpSpPr bwMode="auto">
          <a:xfrm>
            <a:off x="1451802" y="4725144"/>
            <a:ext cx="6530891" cy="1185863"/>
            <a:chOff x="807656" y="2892240"/>
            <a:chExt cx="7777163" cy="1581150"/>
          </a:xfrm>
        </p:grpSpPr>
        <p:sp>
          <p:nvSpPr>
            <p:cNvPr id="20" name="Freeform: Shape 11">
              <a:extLst/>
            </p:cNvPr>
            <p:cNvSpPr/>
            <p:nvPr/>
          </p:nvSpPr>
          <p:spPr bwMode="auto">
            <a:xfrm>
              <a:off x="807656" y="2892240"/>
              <a:ext cx="7777163" cy="1581150"/>
            </a:xfrm>
            <a:custGeom>
              <a:avLst/>
              <a:gdLst>
                <a:gd name="connsiteX0" fmla="*/ 0 w 9360145"/>
                <a:gd name="connsiteY0" fmla="*/ 0 h 2022371"/>
                <a:gd name="connsiteX1" fmla="*/ 9360145 w 9360145"/>
                <a:gd name="connsiteY1" fmla="*/ 0 h 2022371"/>
                <a:gd name="connsiteX2" fmla="*/ 9360145 w 9360145"/>
                <a:gd name="connsiteY2" fmla="*/ 2022371 h 2022371"/>
                <a:gd name="connsiteX3" fmla="*/ 0 w 9360145"/>
                <a:gd name="connsiteY3" fmla="*/ 2022371 h 2022371"/>
                <a:gd name="connsiteX4" fmla="*/ 0 w 9360145"/>
                <a:gd name="connsiteY4" fmla="*/ 0 h 202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60145" h="2022371">
                  <a:moveTo>
                    <a:pt x="0" y="0"/>
                  </a:moveTo>
                  <a:lnTo>
                    <a:pt x="9360145" y="0"/>
                  </a:lnTo>
                  <a:lnTo>
                    <a:pt x="9360145" y="2022371"/>
                  </a:lnTo>
                  <a:lnTo>
                    <a:pt x="0" y="20223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14300" tIns="114300" rIns="114300" bIns="114300" spcCol="1270"/>
            <a:lstStyle/>
            <a:p>
              <a:pPr defTabSz="1333500" eaLnBrk="1" fontAlgn="auto" hangingPunct="1">
                <a:lnSpc>
                  <a:spcPct val="90000"/>
                </a:lnSpc>
                <a:spcAft>
                  <a:spcPct val="35000"/>
                </a:spcAft>
                <a:defRPr/>
              </a:pPr>
              <a:r>
                <a:rPr lang="en-US" sz="3200" b="1" dirty="0">
                  <a:solidFill>
                    <a:srgbClr val="0000FF"/>
                  </a:solidFill>
                  <a:ea typeface="Tahoma" pitchFamily="34" charset="0"/>
                  <a:cs typeface="Times New Roman" pitchFamily="18" charset="0"/>
                </a:rPr>
                <a:t>3. </a:t>
              </a:r>
              <a:r>
                <a:rPr lang="en-US" sz="3200" b="1" dirty="0" err="1">
                  <a:solidFill>
                    <a:srgbClr val="0000FF"/>
                  </a:solidFill>
                  <a:ea typeface="Tahoma" pitchFamily="34" charset="0"/>
                  <a:cs typeface="Times New Roman" pitchFamily="18" charset="0"/>
                </a:rPr>
                <a:t>Biện</a:t>
              </a:r>
              <a:r>
                <a:rPr lang="en-US" sz="3200" b="1" dirty="0">
                  <a:solidFill>
                    <a:srgbClr val="0000FF"/>
                  </a:solidFill>
                  <a:ea typeface="Tahoma" pitchFamily="34" charset="0"/>
                  <a:cs typeface="Times New Roman" pitchFamily="18" charset="0"/>
                </a:rPr>
                <a:t> </a:t>
              </a:r>
              <a:r>
                <a:rPr lang="en-US" sz="3200" b="1" dirty="0" err="1">
                  <a:solidFill>
                    <a:srgbClr val="0000FF"/>
                  </a:solidFill>
                  <a:ea typeface="Tahoma" pitchFamily="34" charset="0"/>
                  <a:cs typeface="Times New Roman" pitchFamily="18" charset="0"/>
                </a:rPr>
                <a:t>chứng</a:t>
              </a:r>
              <a:r>
                <a:rPr lang="en-US" sz="3200" b="1" dirty="0">
                  <a:solidFill>
                    <a:srgbClr val="0000FF"/>
                  </a:solidFill>
                  <a:ea typeface="Tahoma" pitchFamily="34" charset="0"/>
                  <a:cs typeface="Times New Roman" pitchFamily="18" charset="0"/>
                </a:rPr>
                <a:t> </a:t>
              </a:r>
              <a:r>
                <a:rPr lang="en-US" sz="3200" b="1" dirty="0" err="1">
                  <a:solidFill>
                    <a:srgbClr val="0000FF"/>
                  </a:solidFill>
                  <a:ea typeface="Tahoma" pitchFamily="34" charset="0"/>
                  <a:cs typeface="Times New Roman" pitchFamily="18" charset="0"/>
                </a:rPr>
                <a:t>và</a:t>
              </a:r>
              <a:r>
                <a:rPr lang="en-US" sz="3200" b="1" dirty="0">
                  <a:solidFill>
                    <a:srgbClr val="0000FF"/>
                  </a:solidFill>
                  <a:ea typeface="Tahoma" pitchFamily="34" charset="0"/>
                  <a:cs typeface="Times New Roman" pitchFamily="18" charset="0"/>
                </a:rPr>
                <a:t> </a:t>
              </a:r>
              <a:r>
                <a:rPr lang="en-US" sz="3200" b="1" dirty="0" err="1">
                  <a:solidFill>
                    <a:srgbClr val="0000FF"/>
                  </a:solidFill>
                  <a:ea typeface="Tahoma" pitchFamily="34" charset="0"/>
                  <a:cs typeface="Times New Roman" pitchFamily="18" charset="0"/>
                </a:rPr>
                <a:t>siêu</a:t>
              </a:r>
              <a:r>
                <a:rPr lang="en-US" sz="3200" b="1" dirty="0">
                  <a:solidFill>
                    <a:srgbClr val="0000FF"/>
                  </a:solidFill>
                  <a:ea typeface="Tahoma" pitchFamily="34" charset="0"/>
                  <a:cs typeface="Times New Roman" pitchFamily="18" charset="0"/>
                </a:rPr>
                <a:t> </a:t>
              </a:r>
              <a:r>
                <a:rPr lang="en-US" sz="3200" b="1" dirty="0" err="1">
                  <a:solidFill>
                    <a:srgbClr val="0000FF"/>
                  </a:solidFill>
                  <a:ea typeface="Tahoma" pitchFamily="34" charset="0"/>
                  <a:cs typeface="Times New Roman" pitchFamily="18" charset="0"/>
                </a:rPr>
                <a:t>hình</a:t>
              </a:r>
              <a:endParaRPr lang="en-US" sz="3200" b="1" dirty="0">
                <a:solidFill>
                  <a:srgbClr val="0000FF"/>
                </a:solidFill>
              </a:endParaRPr>
            </a:p>
          </p:txBody>
        </p:sp>
        <p:sp>
          <p:nvSpPr>
            <p:cNvPr id="21" name="Straight Connector 20">
              <a:extLst/>
            </p:cNvPr>
            <p:cNvSpPr/>
            <p:nvPr/>
          </p:nvSpPr>
          <p:spPr bwMode="auto">
            <a:xfrm>
              <a:off x="1031549" y="3752764"/>
              <a:ext cx="7391570"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spTree>
    <p:extLst>
      <p:ext uri="{BB962C8B-B14F-4D97-AF65-F5344CB8AC3E}">
        <p14:creationId xmlns:p14="http://schemas.microsoft.com/office/powerpoint/2010/main" val="3580082945"/>
      </p:ext>
    </p:extLst>
  </p:cSld>
  <p:clrMapOvr>
    <a:masterClrMapping/>
  </p:clrMapOvr>
  <p:transition>
    <p:wedg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183992880"/>
              </p:ext>
            </p:extLst>
          </p:nvPr>
        </p:nvGraphicFramePr>
        <p:xfrm>
          <a:off x="395536" y="1412776"/>
          <a:ext cx="8280920"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1507" name="Title 1"/>
          <p:cNvSpPr>
            <a:spLocks noGrp="1" noChangeArrowheads="1"/>
          </p:cNvSpPr>
          <p:nvPr>
            <p:ph type="title" idx="4294967295"/>
          </p:nvPr>
        </p:nvSpPr>
        <p:spPr>
          <a:xfrm>
            <a:off x="1835696" y="116632"/>
            <a:ext cx="6346031" cy="994172"/>
          </a:xfrm>
        </p:spPr>
        <p:txBody>
          <a:bodyPr/>
          <a:lstStyle/>
          <a:p>
            <a:pPr algn="l"/>
            <a:r>
              <a:rPr lang="en-US" altLang="en-US" sz="3600" i="0" dirty="0">
                <a:solidFill>
                  <a:srgbClr val="006600"/>
                </a:solidFill>
                <a:latin typeface="+mn-lt"/>
                <a:cs typeface="Times New Roman" panose="02020603050405020304" pitchFamily="18" charset="0"/>
              </a:rPr>
              <a:t>1. </a:t>
            </a:r>
            <a:r>
              <a:rPr lang="en-US" altLang="en-US" sz="3600" i="0" dirty="0" err="1">
                <a:solidFill>
                  <a:srgbClr val="006600"/>
                </a:solidFill>
                <a:latin typeface="+mn-lt"/>
                <a:cs typeface="Times New Roman" panose="02020603050405020304" pitchFamily="18" charset="0"/>
              </a:rPr>
              <a:t>Khái</a:t>
            </a:r>
            <a:r>
              <a:rPr lang="en-US" altLang="en-US" sz="3600" i="0" dirty="0">
                <a:solidFill>
                  <a:srgbClr val="006600"/>
                </a:solidFill>
                <a:latin typeface="+mn-lt"/>
                <a:cs typeface="Times New Roman" panose="02020603050405020304" pitchFamily="18" charset="0"/>
              </a:rPr>
              <a:t> </a:t>
            </a:r>
            <a:r>
              <a:rPr lang="en-US" altLang="en-US" sz="3600" i="0" dirty="0" err="1">
                <a:solidFill>
                  <a:srgbClr val="006600"/>
                </a:solidFill>
                <a:latin typeface="+mn-lt"/>
                <a:cs typeface="Times New Roman" panose="02020603050405020304" pitchFamily="18" charset="0"/>
              </a:rPr>
              <a:t>lược</a:t>
            </a:r>
            <a:r>
              <a:rPr lang="en-US" altLang="en-US" sz="3600" i="0" dirty="0">
                <a:solidFill>
                  <a:srgbClr val="006600"/>
                </a:solidFill>
                <a:latin typeface="+mn-lt"/>
                <a:cs typeface="Times New Roman" panose="02020603050405020304" pitchFamily="18" charset="0"/>
              </a:rPr>
              <a:t> </a:t>
            </a:r>
            <a:r>
              <a:rPr lang="en-US" altLang="en-US" sz="3600" i="0" dirty="0" err="1">
                <a:solidFill>
                  <a:srgbClr val="006600"/>
                </a:solidFill>
                <a:latin typeface="+mn-lt"/>
                <a:cs typeface="Times New Roman" panose="02020603050405020304" pitchFamily="18" charset="0"/>
              </a:rPr>
              <a:t>về</a:t>
            </a:r>
            <a:r>
              <a:rPr lang="en-US" altLang="en-US" sz="3600" i="0" dirty="0">
                <a:solidFill>
                  <a:srgbClr val="006600"/>
                </a:solidFill>
                <a:latin typeface="+mn-lt"/>
                <a:cs typeface="Times New Roman" panose="02020603050405020304" pitchFamily="18" charset="0"/>
              </a:rPr>
              <a:t> </a:t>
            </a:r>
            <a:r>
              <a:rPr lang="en-US" altLang="en-US" sz="3600" i="0" dirty="0" err="1">
                <a:solidFill>
                  <a:srgbClr val="006600"/>
                </a:solidFill>
                <a:latin typeface="+mn-lt"/>
                <a:cs typeface="Times New Roman" panose="02020603050405020304" pitchFamily="18" charset="0"/>
              </a:rPr>
              <a:t>triết</a:t>
            </a:r>
            <a:r>
              <a:rPr lang="en-US" altLang="en-US" sz="3600" i="0" dirty="0">
                <a:solidFill>
                  <a:srgbClr val="006600"/>
                </a:solidFill>
                <a:latin typeface="+mn-lt"/>
                <a:cs typeface="Times New Roman" panose="02020603050405020304" pitchFamily="18" charset="0"/>
              </a:rPr>
              <a:t> học</a:t>
            </a:r>
          </a:p>
        </p:txBody>
      </p:sp>
    </p:spTree>
    <p:extLst>
      <p:ext uri="{BB962C8B-B14F-4D97-AF65-F5344CB8AC3E}">
        <p14:creationId xmlns:p14="http://schemas.microsoft.com/office/powerpoint/2010/main" val="3518095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1507"/>
                                        </p:tgtEl>
                                        <p:attrNameLst>
                                          <p:attrName>style.visibility</p:attrName>
                                        </p:attrNameLst>
                                      </p:cBhvr>
                                      <p:to>
                                        <p:strVal val="visible"/>
                                      </p:to>
                                    </p:set>
                                    <p:anim calcmode="lin" valueType="num">
                                      <p:cBhvr>
                                        <p:cTn id="7" dur="1000" fill="hold"/>
                                        <p:tgtEl>
                                          <p:spTgt spid="21507"/>
                                        </p:tgtEl>
                                        <p:attrNameLst>
                                          <p:attrName>ppt_w</p:attrName>
                                        </p:attrNameLst>
                                      </p:cBhvr>
                                      <p:tavLst>
                                        <p:tav tm="0">
                                          <p:val>
                                            <p:fltVal val="0"/>
                                          </p:val>
                                        </p:tav>
                                        <p:tav tm="100000">
                                          <p:val>
                                            <p:strVal val="#ppt_w"/>
                                          </p:val>
                                        </p:tav>
                                      </p:tavLst>
                                    </p:anim>
                                    <p:anim calcmode="lin" valueType="num">
                                      <p:cBhvr>
                                        <p:cTn id="8" dur="1000" fill="hold"/>
                                        <p:tgtEl>
                                          <p:spTgt spid="21507"/>
                                        </p:tgtEl>
                                        <p:attrNameLst>
                                          <p:attrName>ppt_h</p:attrName>
                                        </p:attrNameLst>
                                      </p:cBhvr>
                                      <p:tavLst>
                                        <p:tav tm="0">
                                          <p:val>
                                            <p:fltVal val="0"/>
                                          </p:val>
                                        </p:tav>
                                        <p:tav tm="100000">
                                          <p:val>
                                            <p:strVal val="#ppt_h"/>
                                          </p:val>
                                        </p:tav>
                                      </p:tavLst>
                                    </p:anim>
                                    <p:anim calcmode="lin" valueType="num">
                                      <p:cBhvr>
                                        <p:cTn id="9" dur="1000" fill="hold"/>
                                        <p:tgtEl>
                                          <p:spTgt spid="21507"/>
                                        </p:tgtEl>
                                        <p:attrNameLst>
                                          <p:attrName>style.rotation</p:attrName>
                                        </p:attrNameLst>
                                      </p:cBhvr>
                                      <p:tavLst>
                                        <p:tav tm="0">
                                          <p:val>
                                            <p:fltVal val="90"/>
                                          </p:val>
                                        </p:tav>
                                        <p:tav tm="100000">
                                          <p:val>
                                            <p:fltVal val="0"/>
                                          </p:val>
                                        </p:tav>
                                      </p:tavLst>
                                    </p:anim>
                                    <p:animEffect transition="in" filter="fade">
                                      <p:cBhvr>
                                        <p:cTn id="10" dur="1000"/>
                                        <p:tgtEl>
                                          <p:spTgt spid="21507"/>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heel(1)">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2150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noChangeArrowheads="1"/>
          </p:cNvSpPr>
          <p:nvPr>
            <p:ph type="title"/>
          </p:nvPr>
        </p:nvSpPr>
        <p:spPr>
          <a:xfrm>
            <a:off x="457200" y="476250"/>
            <a:ext cx="8229600" cy="361950"/>
          </a:xfrm>
        </p:spPr>
        <p:txBody>
          <a:bodyPr/>
          <a:lstStyle/>
          <a:p>
            <a:pPr>
              <a:defRPr/>
            </a:pPr>
            <a:r>
              <a:rPr lang="en-US" sz="2000" dirty="0">
                <a:latin typeface="Verdana" charset="0"/>
                <a:cs typeface="+mj-cs"/>
              </a:rPr>
              <a:t/>
            </a:r>
            <a:br>
              <a:rPr lang="en-US" sz="2000" dirty="0">
                <a:latin typeface="Verdana" charset="0"/>
                <a:cs typeface="+mj-cs"/>
              </a:rPr>
            </a:br>
            <a:endParaRPr lang="en-US" sz="2000" dirty="0">
              <a:latin typeface="Verdana" charset="0"/>
              <a:cs typeface="+mj-cs"/>
            </a:endParaRPr>
          </a:p>
        </p:txBody>
      </p:sp>
      <p:sp>
        <p:nvSpPr>
          <p:cNvPr id="16388" name="Rectangle 1"/>
          <p:cNvSpPr>
            <a:spLocks noChangeArrowheads="1"/>
          </p:cNvSpPr>
          <p:nvPr/>
        </p:nvSpPr>
        <p:spPr bwMode="auto">
          <a:xfrm>
            <a:off x="2426308" y="323890"/>
            <a:ext cx="487024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3200" b="1">
                <a:solidFill>
                  <a:srgbClr val="006600"/>
                </a:solidFill>
                <a:latin typeface="+mn-lt"/>
                <a:cs typeface="Times New Roman" charset="0"/>
              </a:rPr>
              <a:t>1</a:t>
            </a:r>
            <a:r>
              <a:rPr lang="en-US" sz="3200" b="1" smtClean="0">
                <a:solidFill>
                  <a:srgbClr val="006600"/>
                </a:solidFill>
                <a:latin typeface="+mn-lt"/>
                <a:cs typeface="Times New Roman" charset="0"/>
              </a:rPr>
              <a:t>. Khái </a:t>
            </a:r>
            <a:r>
              <a:rPr lang="en-US" sz="3200" b="1" dirty="0" err="1">
                <a:solidFill>
                  <a:srgbClr val="006600"/>
                </a:solidFill>
                <a:latin typeface="+mn-lt"/>
                <a:cs typeface="Times New Roman" charset="0"/>
              </a:rPr>
              <a:t>lược</a:t>
            </a:r>
            <a:r>
              <a:rPr lang="en-US" sz="3200" b="1" dirty="0">
                <a:solidFill>
                  <a:srgbClr val="006600"/>
                </a:solidFill>
                <a:latin typeface="+mn-lt"/>
                <a:cs typeface="Times New Roman" charset="0"/>
              </a:rPr>
              <a:t> </a:t>
            </a:r>
            <a:r>
              <a:rPr lang="en-US" sz="3200" b="1" dirty="0" err="1">
                <a:solidFill>
                  <a:srgbClr val="006600"/>
                </a:solidFill>
                <a:latin typeface="+mn-lt"/>
                <a:cs typeface="Times New Roman" charset="0"/>
              </a:rPr>
              <a:t>về</a:t>
            </a:r>
            <a:r>
              <a:rPr lang="en-US" sz="3200" b="1" dirty="0">
                <a:solidFill>
                  <a:srgbClr val="006600"/>
                </a:solidFill>
                <a:latin typeface="+mn-lt"/>
                <a:cs typeface="Times New Roman" charset="0"/>
              </a:rPr>
              <a:t> </a:t>
            </a:r>
            <a:r>
              <a:rPr lang="en-US" sz="3200" b="1" dirty="0" err="1">
                <a:solidFill>
                  <a:srgbClr val="006600"/>
                </a:solidFill>
                <a:latin typeface="+mn-lt"/>
                <a:cs typeface="Times New Roman" charset="0"/>
              </a:rPr>
              <a:t>triết</a:t>
            </a:r>
            <a:r>
              <a:rPr lang="en-US" sz="3200" b="1" dirty="0">
                <a:solidFill>
                  <a:srgbClr val="006600"/>
                </a:solidFill>
                <a:latin typeface="+mn-lt"/>
                <a:cs typeface="Times New Roman" charset="0"/>
              </a:rPr>
              <a:t> học</a:t>
            </a:r>
          </a:p>
        </p:txBody>
      </p:sp>
      <p:sp>
        <p:nvSpPr>
          <p:cNvPr id="8" name="Rounded Rectangle 7"/>
          <p:cNvSpPr/>
          <p:nvPr/>
        </p:nvSpPr>
        <p:spPr>
          <a:xfrm>
            <a:off x="5115072" y="2813553"/>
            <a:ext cx="3600400" cy="1055691"/>
          </a:xfrm>
          <a:prstGeom prst="roundRect">
            <a:avLst/>
          </a:prstGeom>
          <a:solidFill>
            <a:srgbClr val="660066"/>
          </a:solidFill>
          <a:ln>
            <a:solidFill>
              <a:srgbClr val="002060"/>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800" b="1" err="1">
                <a:solidFill>
                  <a:schemeClr val="bg1"/>
                </a:solidFill>
                <a:cs typeface="Times New Roman"/>
              </a:rPr>
              <a:t>Nguồn</a:t>
            </a:r>
            <a:r>
              <a:rPr lang="en-US" sz="2800" b="1">
                <a:solidFill>
                  <a:schemeClr val="bg1"/>
                </a:solidFill>
                <a:cs typeface="Times New Roman"/>
              </a:rPr>
              <a:t> </a:t>
            </a:r>
            <a:r>
              <a:rPr lang="en-US" sz="2800" b="1" smtClean="0">
                <a:solidFill>
                  <a:schemeClr val="bg1"/>
                </a:solidFill>
                <a:cs typeface="Times New Roman"/>
              </a:rPr>
              <a:t>gốc</a:t>
            </a:r>
          </a:p>
          <a:p>
            <a:pPr algn="ctr">
              <a:defRPr/>
            </a:pPr>
            <a:r>
              <a:rPr lang="en-US" sz="2800" b="1" smtClean="0">
                <a:solidFill>
                  <a:schemeClr val="bg1"/>
                </a:solidFill>
                <a:cs typeface="Times New Roman"/>
              </a:rPr>
              <a:t>xã </a:t>
            </a:r>
            <a:r>
              <a:rPr lang="en-US" sz="2800" b="1" dirty="0" err="1">
                <a:solidFill>
                  <a:schemeClr val="bg1"/>
                </a:solidFill>
                <a:cs typeface="Times New Roman"/>
              </a:rPr>
              <a:t>hội</a:t>
            </a:r>
            <a:endParaRPr lang="en-US" sz="2800" b="1" dirty="0">
              <a:solidFill>
                <a:schemeClr val="bg1"/>
              </a:solidFill>
              <a:cs typeface="Times New Roman"/>
            </a:endParaRPr>
          </a:p>
        </p:txBody>
      </p:sp>
      <p:sp>
        <p:nvSpPr>
          <p:cNvPr id="9" name="Rounded Rectangle 8"/>
          <p:cNvSpPr/>
          <p:nvPr/>
        </p:nvSpPr>
        <p:spPr>
          <a:xfrm>
            <a:off x="439220" y="2813553"/>
            <a:ext cx="3628723" cy="1055691"/>
          </a:xfrm>
          <a:prstGeom prst="roundRect">
            <a:avLst/>
          </a:prstGeom>
          <a:solidFill>
            <a:srgbClr val="FF0066"/>
          </a:solidFill>
          <a:ln>
            <a:solidFill>
              <a:srgbClr val="002060"/>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800" b="1" dirty="0" err="1">
                <a:solidFill>
                  <a:schemeClr val="bg1"/>
                </a:solidFill>
                <a:cs typeface="Times New Roman"/>
              </a:rPr>
              <a:t>Nguồn</a:t>
            </a:r>
            <a:r>
              <a:rPr lang="en-US" sz="2800" b="1" dirty="0">
                <a:solidFill>
                  <a:schemeClr val="bg1"/>
                </a:solidFill>
                <a:cs typeface="Times New Roman"/>
              </a:rPr>
              <a:t> </a:t>
            </a:r>
            <a:r>
              <a:rPr lang="en-US" sz="2800" b="1" err="1">
                <a:solidFill>
                  <a:schemeClr val="bg1"/>
                </a:solidFill>
                <a:cs typeface="Times New Roman"/>
              </a:rPr>
              <a:t>gốc</a:t>
            </a:r>
            <a:r>
              <a:rPr lang="en-US" sz="2800" b="1">
                <a:solidFill>
                  <a:schemeClr val="bg1"/>
                </a:solidFill>
                <a:cs typeface="Times New Roman"/>
              </a:rPr>
              <a:t> </a:t>
            </a:r>
            <a:endParaRPr lang="en-US" sz="2800" b="1" smtClean="0">
              <a:solidFill>
                <a:schemeClr val="bg1"/>
              </a:solidFill>
              <a:cs typeface="Times New Roman"/>
            </a:endParaRPr>
          </a:p>
          <a:p>
            <a:pPr algn="ctr">
              <a:defRPr/>
            </a:pPr>
            <a:r>
              <a:rPr lang="en-US" sz="2800" b="1" smtClean="0">
                <a:solidFill>
                  <a:schemeClr val="bg1"/>
                </a:solidFill>
                <a:cs typeface="Times New Roman"/>
              </a:rPr>
              <a:t>nhận </a:t>
            </a:r>
            <a:r>
              <a:rPr lang="en-US" sz="2800" b="1" dirty="0" err="1">
                <a:solidFill>
                  <a:schemeClr val="bg1"/>
                </a:solidFill>
                <a:cs typeface="Times New Roman"/>
              </a:rPr>
              <a:t>thức</a:t>
            </a:r>
            <a:endParaRPr lang="en-US" sz="2800" b="1" dirty="0">
              <a:solidFill>
                <a:schemeClr val="bg1"/>
              </a:solidFill>
              <a:cs typeface="Times New Roman"/>
            </a:endParaRPr>
          </a:p>
        </p:txBody>
      </p:sp>
      <p:sp>
        <p:nvSpPr>
          <p:cNvPr id="28" name="Rectangle 27"/>
          <p:cNvSpPr/>
          <p:nvPr/>
        </p:nvSpPr>
        <p:spPr>
          <a:xfrm>
            <a:off x="467543" y="4516284"/>
            <a:ext cx="3600400" cy="1771011"/>
          </a:xfrm>
          <a:prstGeom prst="rect">
            <a:avLst/>
          </a:prstGeom>
          <a:solidFill>
            <a:srgbClr val="009900"/>
          </a:solidFill>
          <a:ln>
            <a:solidFill>
              <a:srgbClr val="002060"/>
            </a:solidFill>
          </a:ln>
        </p:spPr>
        <p:style>
          <a:lnRef idx="1">
            <a:schemeClr val="accent1"/>
          </a:lnRef>
          <a:fillRef idx="3">
            <a:schemeClr val="accent1"/>
          </a:fillRef>
          <a:effectRef idx="2">
            <a:schemeClr val="accent1"/>
          </a:effectRef>
          <a:fontRef idx="minor">
            <a:schemeClr val="lt1"/>
          </a:fontRef>
        </p:style>
        <p:txBody>
          <a:bodyPr anchor="ctr"/>
          <a:lstStyle/>
          <a:p>
            <a:pPr algn="ctr"/>
            <a:r>
              <a:rPr lang="en-US" sz="2400" b="1">
                <a:solidFill>
                  <a:schemeClr val="bg1"/>
                </a:solidFill>
              </a:rPr>
              <a:t>Năng lực tư duy trừu tượng</a:t>
            </a:r>
            <a:r>
              <a:rPr lang="en-US" sz="2400">
                <a:solidFill>
                  <a:schemeClr val="bg1"/>
                </a:solidFill>
              </a:rPr>
              <a:t> của con người đạt đến </a:t>
            </a:r>
            <a:r>
              <a:rPr lang="en-US" sz="2400" b="1">
                <a:solidFill>
                  <a:schemeClr val="bg1"/>
                </a:solidFill>
              </a:rPr>
              <a:t>trình độ nhất định</a:t>
            </a:r>
            <a:r>
              <a:rPr lang="en-US" sz="2400">
                <a:solidFill>
                  <a:schemeClr val="bg1"/>
                </a:solidFill>
              </a:rPr>
              <a:t>.</a:t>
            </a:r>
            <a:endParaRPr lang="en-US" sz="2400" b="1" dirty="0">
              <a:solidFill>
                <a:schemeClr val="bg1"/>
              </a:solidFill>
              <a:cs typeface="Times New Roman" charset="0"/>
            </a:endParaRPr>
          </a:p>
        </p:txBody>
      </p:sp>
      <p:sp>
        <p:nvSpPr>
          <p:cNvPr id="32" name="Rectangle 31"/>
          <p:cNvSpPr/>
          <p:nvPr/>
        </p:nvSpPr>
        <p:spPr>
          <a:xfrm>
            <a:off x="5115072" y="4516284"/>
            <a:ext cx="3600400" cy="1771011"/>
          </a:xfrm>
          <a:prstGeom prst="rect">
            <a:avLst/>
          </a:prstGeom>
          <a:solidFill>
            <a:srgbClr val="000099"/>
          </a:solidFill>
          <a:ln>
            <a:solidFill>
              <a:srgbClr val="002060"/>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a:solidFill>
                  <a:schemeClr val="bg1"/>
                </a:solidFill>
                <a:cs typeface="Times New Roman"/>
              </a:rPr>
              <a:t>Sự </a:t>
            </a:r>
            <a:r>
              <a:rPr lang="en-US" sz="2400" b="1">
                <a:solidFill>
                  <a:schemeClr val="bg1"/>
                </a:solidFill>
                <a:cs typeface="Times New Roman"/>
              </a:rPr>
              <a:t>phân công lao </a:t>
            </a:r>
            <a:r>
              <a:rPr lang="en-US" sz="2400" b="1" smtClean="0">
                <a:solidFill>
                  <a:schemeClr val="bg1"/>
                </a:solidFill>
                <a:cs typeface="Times New Roman"/>
              </a:rPr>
              <a:t>động xã hội </a:t>
            </a:r>
            <a:r>
              <a:rPr lang="en-US" sz="2400" smtClean="0">
                <a:solidFill>
                  <a:schemeClr val="bg1"/>
                </a:solidFill>
                <a:cs typeface="Times New Roman"/>
              </a:rPr>
              <a:t>và sự xuất hiện của </a:t>
            </a:r>
            <a:r>
              <a:rPr lang="en-US" sz="2400" b="1" smtClean="0">
                <a:solidFill>
                  <a:schemeClr val="bg1"/>
                </a:solidFill>
                <a:cs typeface="Times New Roman"/>
              </a:rPr>
              <a:t>giai cấp</a:t>
            </a:r>
            <a:endParaRPr lang="en-US" sz="2400" b="1" dirty="0">
              <a:solidFill>
                <a:schemeClr val="bg1"/>
              </a:solidFill>
              <a:cs typeface="Times New Roman"/>
            </a:endParaRPr>
          </a:p>
        </p:txBody>
      </p:sp>
      <p:cxnSp>
        <p:nvCxnSpPr>
          <p:cNvPr id="5" name="Straight Arrow Connector 4"/>
          <p:cNvCxnSpPr>
            <a:cxnSpLocks/>
            <a:stCxn id="12" idx="2"/>
            <a:endCxn id="9" idx="0"/>
          </p:cNvCxnSpPr>
          <p:nvPr/>
        </p:nvCxnSpPr>
        <p:spPr>
          <a:xfrm flipH="1">
            <a:off x="2253582" y="1919476"/>
            <a:ext cx="2030386" cy="894077"/>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cxnSpLocks/>
            <a:stCxn id="12" idx="2"/>
            <a:endCxn id="8" idx="0"/>
          </p:cNvCxnSpPr>
          <p:nvPr/>
        </p:nvCxnSpPr>
        <p:spPr>
          <a:xfrm>
            <a:off x="4283968" y="1919476"/>
            <a:ext cx="2631304" cy="894077"/>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2253581" y="3883276"/>
            <a:ext cx="1" cy="602998"/>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6915272" y="3890440"/>
            <a:ext cx="0" cy="625844"/>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Up Ribbon 11"/>
          <p:cNvSpPr/>
          <p:nvPr/>
        </p:nvSpPr>
        <p:spPr>
          <a:xfrm>
            <a:off x="1951389" y="1138502"/>
            <a:ext cx="4665158" cy="937173"/>
          </a:xfrm>
          <a:prstGeom prst="ribbon2">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solidFill>
                  <a:schemeClr val="bg1"/>
                </a:solidFill>
                <a:cs typeface="Times New Roman" charset="0"/>
              </a:rPr>
              <a:t>a. Nguồn gốc của triết học</a:t>
            </a:r>
            <a:endParaRPr lang="en-US" sz="2000" b="1" dirty="0">
              <a:solidFill>
                <a:schemeClr val="bg1"/>
              </a:solidFill>
              <a:cs typeface="Times New Roman" charset="0"/>
            </a:endParaRPr>
          </a:p>
        </p:txBody>
      </p:sp>
    </p:spTree>
    <p:extLst>
      <p:ext uri="{BB962C8B-B14F-4D97-AF65-F5344CB8AC3E}">
        <p14:creationId xmlns:p14="http://schemas.microsoft.com/office/powerpoint/2010/main" val="338998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6388"/>
                                        </p:tgtEl>
                                        <p:attrNameLst>
                                          <p:attrName>style.visibility</p:attrName>
                                        </p:attrNameLst>
                                      </p:cBhvr>
                                      <p:to>
                                        <p:strVal val="visible"/>
                                      </p:to>
                                    </p:set>
                                    <p:anim calcmode="lin" valueType="num">
                                      <p:cBhvr>
                                        <p:cTn id="7" dur="1000" fill="hold"/>
                                        <p:tgtEl>
                                          <p:spTgt spid="16388"/>
                                        </p:tgtEl>
                                        <p:attrNameLst>
                                          <p:attrName>ppt_w</p:attrName>
                                        </p:attrNameLst>
                                      </p:cBhvr>
                                      <p:tavLst>
                                        <p:tav tm="0">
                                          <p:val>
                                            <p:fltVal val="0"/>
                                          </p:val>
                                        </p:tav>
                                        <p:tav tm="100000">
                                          <p:val>
                                            <p:strVal val="#ppt_w"/>
                                          </p:val>
                                        </p:tav>
                                      </p:tavLst>
                                    </p:anim>
                                    <p:anim calcmode="lin" valueType="num">
                                      <p:cBhvr>
                                        <p:cTn id="8" dur="1000" fill="hold"/>
                                        <p:tgtEl>
                                          <p:spTgt spid="16388"/>
                                        </p:tgtEl>
                                        <p:attrNameLst>
                                          <p:attrName>ppt_h</p:attrName>
                                        </p:attrNameLst>
                                      </p:cBhvr>
                                      <p:tavLst>
                                        <p:tav tm="0">
                                          <p:val>
                                            <p:fltVal val="0"/>
                                          </p:val>
                                        </p:tav>
                                        <p:tav tm="100000">
                                          <p:val>
                                            <p:strVal val="#ppt_h"/>
                                          </p:val>
                                        </p:tav>
                                      </p:tavLst>
                                    </p:anim>
                                    <p:anim calcmode="lin" valueType="num">
                                      <p:cBhvr>
                                        <p:cTn id="9" dur="1000" fill="hold"/>
                                        <p:tgtEl>
                                          <p:spTgt spid="16388"/>
                                        </p:tgtEl>
                                        <p:attrNameLst>
                                          <p:attrName>style.rotation</p:attrName>
                                        </p:attrNameLst>
                                      </p:cBhvr>
                                      <p:tavLst>
                                        <p:tav tm="0">
                                          <p:val>
                                            <p:fltVal val="90"/>
                                          </p:val>
                                        </p:tav>
                                        <p:tav tm="100000">
                                          <p:val>
                                            <p:fltVal val="0"/>
                                          </p:val>
                                        </p:tav>
                                      </p:tavLst>
                                    </p:anim>
                                    <p:animEffect transition="in" filter="fade">
                                      <p:cBhvr>
                                        <p:cTn id="10" dur="1000"/>
                                        <p:tgtEl>
                                          <p:spTgt spid="16388"/>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500" fill="hold"/>
                                        <p:tgtEl>
                                          <p:spTgt spid="12"/>
                                        </p:tgtEl>
                                        <p:attrNameLst>
                                          <p:attrName>ppt_w</p:attrName>
                                        </p:attrNameLst>
                                      </p:cBhvr>
                                      <p:tavLst>
                                        <p:tav tm="0">
                                          <p:val>
                                            <p:fltVal val="0"/>
                                          </p:val>
                                        </p:tav>
                                        <p:tav tm="100000">
                                          <p:val>
                                            <p:strVal val="#ppt_w"/>
                                          </p:val>
                                        </p:tav>
                                      </p:tavLst>
                                    </p:anim>
                                    <p:anim calcmode="lin" valueType="num">
                                      <p:cBhvr>
                                        <p:cTn id="16" dur="500" fill="hold"/>
                                        <p:tgtEl>
                                          <p:spTgt spid="12"/>
                                        </p:tgtEl>
                                        <p:attrNameLst>
                                          <p:attrName>ppt_h</p:attrName>
                                        </p:attrNameLst>
                                      </p:cBhvr>
                                      <p:tavLst>
                                        <p:tav tm="0">
                                          <p:val>
                                            <p:fltVal val="0"/>
                                          </p:val>
                                        </p:tav>
                                        <p:tav tm="100000">
                                          <p:val>
                                            <p:strVal val="#ppt_h"/>
                                          </p:val>
                                        </p:tav>
                                      </p:tavLst>
                                    </p:anim>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3"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1+#ppt_w/2"/>
                                          </p:val>
                                        </p:tav>
                                        <p:tav tm="100000">
                                          <p:val>
                                            <p:strVal val="#ppt_x"/>
                                          </p:val>
                                        </p:tav>
                                      </p:tavLst>
                                    </p:anim>
                                    <p:anim calcmode="lin" valueType="num">
                                      <p:cBhvr additive="base">
                                        <p:cTn id="23"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9" fill="hold"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0-#ppt_w/2"/>
                                          </p:val>
                                        </p:tav>
                                        <p:tav tm="100000">
                                          <p:val>
                                            <p:strVal val="#ppt_x"/>
                                          </p:val>
                                        </p:tav>
                                      </p:tavLst>
                                    </p:anim>
                                    <p:anim calcmode="lin" valueType="num">
                                      <p:cBhvr additive="base">
                                        <p:cTn id="35"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
                                          </p:val>
                                        </p:tav>
                                        <p:tav tm="100000">
                                          <p:val>
                                            <p:strVal val="#ppt_x"/>
                                          </p:val>
                                        </p:tav>
                                      </p:tavLst>
                                    </p:anim>
                                    <p:anim calcmode="lin" valueType="num">
                                      <p:cBhvr>
                                        <p:cTn id="4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1" fill="hold"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fade">
                                      <p:cBhvr>
                                        <p:cTn id="53" dur="1000"/>
                                        <p:tgtEl>
                                          <p:spTgt spid="28"/>
                                        </p:tgtEl>
                                      </p:cBhvr>
                                    </p:animEffect>
                                    <p:anim calcmode="lin" valueType="num">
                                      <p:cBhvr>
                                        <p:cTn id="54" dur="1000" fill="hold"/>
                                        <p:tgtEl>
                                          <p:spTgt spid="28"/>
                                        </p:tgtEl>
                                        <p:attrNameLst>
                                          <p:attrName>ppt_x</p:attrName>
                                        </p:attrNameLst>
                                      </p:cBhvr>
                                      <p:tavLst>
                                        <p:tav tm="0">
                                          <p:val>
                                            <p:strVal val="#ppt_x"/>
                                          </p:val>
                                        </p:tav>
                                        <p:tav tm="100000">
                                          <p:val>
                                            <p:strVal val="#ppt_x"/>
                                          </p:val>
                                        </p:tav>
                                      </p:tavLst>
                                    </p:anim>
                                    <p:anim calcmode="lin" valueType="num">
                                      <p:cBhvr>
                                        <p:cTn id="55"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1" fill="hold" nodeType="click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grpId="0" nodeType="clickEffect">
                                  <p:stCondLst>
                                    <p:cond delay="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1000"/>
                                        <p:tgtEl>
                                          <p:spTgt spid="32"/>
                                        </p:tgtEl>
                                      </p:cBhvr>
                                    </p:animEffect>
                                    <p:anim calcmode="lin" valueType="num">
                                      <p:cBhvr>
                                        <p:cTn id="67" dur="1000" fill="hold"/>
                                        <p:tgtEl>
                                          <p:spTgt spid="32"/>
                                        </p:tgtEl>
                                        <p:attrNameLst>
                                          <p:attrName>ppt_x</p:attrName>
                                        </p:attrNameLst>
                                      </p:cBhvr>
                                      <p:tavLst>
                                        <p:tav tm="0">
                                          <p:val>
                                            <p:strVal val="#ppt_x"/>
                                          </p:val>
                                        </p:tav>
                                        <p:tav tm="100000">
                                          <p:val>
                                            <p:strVal val="#ppt_x"/>
                                          </p:val>
                                        </p:tav>
                                      </p:tavLst>
                                    </p:anim>
                                    <p:anim calcmode="lin" valueType="num">
                                      <p:cBhvr>
                                        <p:cTn id="68"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p:bldP spid="8" grpId="0" animBg="1"/>
      <p:bldP spid="9" grpId="0" animBg="1"/>
      <p:bldP spid="28" grpId="0" animBg="1"/>
      <p:bldP spid="32"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pPr>
              <a:defRPr/>
            </a:pPr>
            <a:r>
              <a:rPr lang="en-US" smtClean="0"/>
              <a:t>Company Logo</a:t>
            </a:r>
            <a:endParaRPr lang="en-US"/>
          </a:p>
        </p:txBody>
      </p:sp>
      <p:sp>
        <p:nvSpPr>
          <p:cNvPr id="5" name="Double Wave 4"/>
          <p:cNvSpPr/>
          <p:nvPr/>
        </p:nvSpPr>
        <p:spPr>
          <a:xfrm>
            <a:off x="3707904" y="1124744"/>
            <a:ext cx="4968552" cy="4930043"/>
          </a:xfrm>
          <a:prstGeom prst="doubleWav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a:t>
            </a:r>
            <a:r>
              <a:rPr lang="en-US" sz="2800"/>
              <a:t>Triết học nảy sinh là do phải giải thích những thắc mắc của con người trước cuộc sống” </a:t>
            </a:r>
          </a:p>
        </p:txBody>
      </p:sp>
      <p:sp>
        <p:nvSpPr>
          <p:cNvPr id="6" name="Rectangle 5"/>
          <p:cNvSpPr/>
          <p:nvPr/>
        </p:nvSpPr>
        <p:spPr>
          <a:xfrm>
            <a:off x="2574032" y="1335867"/>
            <a:ext cx="4572000" cy="646331"/>
          </a:xfrm>
          <a:prstGeom prst="rect">
            <a:avLst/>
          </a:prstGeom>
        </p:spPr>
        <p:txBody>
          <a:bodyPr>
            <a:spAutoFit/>
          </a:bodyPr>
          <a:lstStyle/>
          <a:p>
            <a:pPr algn="ctr"/>
            <a:r>
              <a:rPr lang="en-US" smtClean="0"/>
              <a:t>).</a:t>
            </a:r>
            <a:r>
              <a:rPr lang="en-US"/>
              <a:t/>
            </a:r>
            <a:br>
              <a:rPr lang="en-US"/>
            </a:br>
            <a:r>
              <a:rPr lang="en-US"/>
              <a:t>    </a:t>
            </a:r>
          </a:p>
        </p:txBody>
      </p:sp>
      <p:pic>
        <p:nvPicPr>
          <p:cNvPr id="8" name="Picture 4" descr="F Ang - ghen (Friedrich Enge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124744"/>
            <a:ext cx="2952328"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pic>
      <p:sp>
        <p:nvSpPr>
          <p:cNvPr id="9" name="Rectangle 8"/>
          <p:cNvSpPr/>
          <p:nvPr/>
        </p:nvSpPr>
        <p:spPr>
          <a:xfrm>
            <a:off x="638683" y="5870121"/>
            <a:ext cx="1608134" cy="369332"/>
          </a:xfrm>
          <a:prstGeom prst="rect">
            <a:avLst/>
          </a:prstGeom>
        </p:spPr>
        <p:txBody>
          <a:bodyPr wrap="none">
            <a:spAutoFit/>
          </a:bodyPr>
          <a:lstStyle/>
          <a:p>
            <a:pPr algn="ctr"/>
            <a:r>
              <a:rPr lang="en-US" b="1">
                <a:solidFill>
                  <a:srgbClr val="FF0000"/>
                </a:solidFill>
              </a:rPr>
              <a:t>Ph. Ăngghen</a:t>
            </a:r>
          </a:p>
        </p:txBody>
      </p:sp>
    </p:spTree>
    <p:extLst>
      <p:ext uri="{BB962C8B-B14F-4D97-AF65-F5344CB8AC3E}">
        <p14:creationId xmlns:p14="http://schemas.microsoft.com/office/powerpoint/2010/main" val="307748944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1665364" y="258324"/>
            <a:ext cx="487024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3200" b="1">
                <a:solidFill>
                  <a:srgbClr val="006600"/>
                </a:solidFill>
                <a:latin typeface="+mn-lt"/>
                <a:cs typeface="Times New Roman" charset="0"/>
              </a:rPr>
              <a:t>1</a:t>
            </a:r>
            <a:r>
              <a:rPr lang="en-US" sz="3200" b="1" smtClean="0">
                <a:solidFill>
                  <a:srgbClr val="006600"/>
                </a:solidFill>
                <a:latin typeface="+mn-lt"/>
                <a:cs typeface="Times New Roman" charset="0"/>
              </a:rPr>
              <a:t>. Khái </a:t>
            </a:r>
            <a:r>
              <a:rPr lang="en-US" sz="3200" b="1" dirty="0" err="1">
                <a:solidFill>
                  <a:srgbClr val="006600"/>
                </a:solidFill>
                <a:latin typeface="+mn-lt"/>
                <a:cs typeface="Times New Roman" charset="0"/>
              </a:rPr>
              <a:t>lược</a:t>
            </a:r>
            <a:r>
              <a:rPr lang="en-US" sz="3200" b="1" dirty="0">
                <a:solidFill>
                  <a:srgbClr val="006600"/>
                </a:solidFill>
                <a:latin typeface="+mn-lt"/>
                <a:cs typeface="Times New Roman" charset="0"/>
              </a:rPr>
              <a:t> </a:t>
            </a:r>
            <a:r>
              <a:rPr lang="en-US" sz="3200" b="1" dirty="0" err="1">
                <a:solidFill>
                  <a:srgbClr val="006600"/>
                </a:solidFill>
                <a:latin typeface="+mn-lt"/>
                <a:cs typeface="Times New Roman" charset="0"/>
              </a:rPr>
              <a:t>về</a:t>
            </a:r>
            <a:r>
              <a:rPr lang="en-US" sz="3200" b="1" dirty="0">
                <a:solidFill>
                  <a:srgbClr val="006600"/>
                </a:solidFill>
                <a:latin typeface="+mn-lt"/>
                <a:cs typeface="Times New Roman" charset="0"/>
              </a:rPr>
              <a:t> </a:t>
            </a:r>
            <a:r>
              <a:rPr lang="en-US" sz="3200" b="1" dirty="0" err="1">
                <a:solidFill>
                  <a:srgbClr val="006600"/>
                </a:solidFill>
                <a:latin typeface="+mn-lt"/>
                <a:cs typeface="Times New Roman" charset="0"/>
              </a:rPr>
              <a:t>triết</a:t>
            </a:r>
            <a:r>
              <a:rPr lang="en-US" sz="3200" b="1" dirty="0">
                <a:solidFill>
                  <a:srgbClr val="006600"/>
                </a:solidFill>
                <a:latin typeface="+mn-lt"/>
                <a:cs typeface="Times New Roman" charset="0"/>
              </a:rPr>
              <a:t> học</a:t>
            </a:r>
          </a:p>
        </p:txBody>
      </p:sp>
      <p:sp>
        <p:nvSpPr>
          <p:cNvPr id="6" name="Rectangle 1"/>
          <p:cNvSpPr>
            <a:spLocks noChangeArrowheads="1"/>
          </p:cNvSpPr>
          <p:nvPr/>
        </p:nvSpPr>
        <p:spPr bwMode="auto">
          <a:xfrm>
            <a:off x="755576" y="921604"/>
            <a:ext cx="383791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800" b="1" dirty="0">
                <a:solidFill>
                  <a:srgbClr val="CC0066"/>
                </a:solidFill>
                <a:latin typeface="+mn-lt"/>
                <a:cs typeface="Times New Roman" charset="0"/>
              </a:rPr>
              <a:t>b</a:t>
            </a:r>
            <a:r>
              <a:rPr lang="en-US" sz="2800" b="1" smtClean="0">
                <a:solidFill>
                  <a:srgbClr val="CC0066"/>
                </a:solidFill>
                <a:latin typeface="+mn-lt"/>
                <a:cs typeface="Times New Roman" charset="0"/>
              </a:rPr>
              <a:t>. </a:t>
            </a:r>
            <a:r>
              <a:rPr lang="en-US" sz="2800" b="1" dirty="0" err="1">
                <a:solidFill>
                  <a:srgbClr val="CC0066"/>
                </a:solidFill>
                <a:latin typeface="+mn-lt"/>
                <a:cs typeface="Times New Roman" charset="0"/>
              </a:rPr>
              <a:t>Khái</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niệm</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triết</a:t>
            </a:r>
            <a:r>
              <a:rPr lang="en-US" sz="2800" b="1" dirty="0">
                <a:solidFill>
                  <a:srgbClr val="CC0066"/>
                </a:solidFill>
                <a:latin typeface="+mn-lt"/>
                <a:cs typeface="Times New Roman" charset="0"/>
              </a:rPr>
              <a:t> học</a:t>
            </a:r>
          </a:p>
        </p:txBody>
      </p:sp>
      <p:sp>
        <p:nvSpPr>
          <p:cNvPr id="9" name="Rectangle 8"/>
          <p:cNvSpPr/>
          <p:nvPr/>
        </p:nvSpPr>
        <p:spPr>
          <a:xfrm>
            <a:off x="381000" y="1383115"/>
            <a:ext cx="8280400" cy="576262"/>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600" b="1" i="1" smtClean="0">
                <a:solidFill>
                  <a:srgbClr val="0000FF"/>
                </a:solidFill>
                <a:latin typeface="Times New Roman"/>
                <a:cs typeface="Times New Roman"/>
              </a:rPr>
              <a:t>* </a:t>
            </a:r>
            <a:r>
              <a:rPr lang="en-US" sz="2600" b="1" i="1">
                <a:solidFill>
                  <a:srgbClr val="002060"/>
                </a:solidFill>
                <a:latin typeface="Times New Roman"/>
                <a:cs typeface="Times New Roman"/>
              </a:rPr>
              <a:t>Q</a:t>
            </a:r>
            <a:r>
              <a:rPr lang="en-US" sz="2600" b="1" i="1" smtClean="0">
                <a:solidFill>
                  <a:srgbClr val="002060"/>
                </a:solidFill>
                <a:latin typeface="Times New Roman"/>
                <a:cs typeface="Times New Roman"/>
              </a:rPr>
              <a:t>uan </a:t>
            </a:r>
            <a:r>
              <a:rPr lang="en-US" sz="2600" b="1" i="1" dirty="0" err="1">
                <a:solidFill>
                  <a:srgbClr val="002060"/>
                </a:solidFill>
                <a:latin typeface="Times New Roman"/>
                <a:cs typeface="Times New Roman"/>
              </a:rPr>
              <a:t>điểm</a:t>
            </a:r>
            <a:r>
              <a:rPr lang="en-US" sz="2600" b="1" i="1" dirty="0">
                <a:solidFill>
                  <a:srgbClr val="002060"/>
                </a:solidFill>
                <a:latin typeface="Times New Roman"/>
                <a:cs typeface="Times New Roman"/>
              </a:rPr>
              <a:t> </a:t>
            </a:r>
            <a:r>
              <a:rPr lang="en-US" sz="2600" b="1" i="1" err="1">
                <a:solidFill>
                  <a:srgbClr val="002060"/>
                </a:solidFill>
                <a:latin typeface="Times New Roman"/>
                <a:cs typeface="Times New Roman"/>
              </a:rPr>
              <a:t>về</a:t>
            </a:r>
            <a:r>
              <a:rPr lang="en-US" sz="2600" b="1" i="1">
                <a:solidFill>
                  <a:srgbClr val="002060"/>
                </a:solidFill>
                <a:latin typeface="Times New Roman"/>
                <a:cs typeface="Times New Roman"/>
              </a:rPr>
              <a:t> </a:t>
            </a:r>
            <a:r>
              <a:rPr lang="en-US" sz="2600" b="1" i="1" smtClean="0">
                <a:solidFill>
                  <a:srgbClr val="002060"/>
                </a:solidFill>
                <a:latin typeface="Times New Roman"/>
                <a:cs typeface="Times New Roman"/>
              </a:rPr>
              <a:t>triết học thời Cổ đại </a:t>
            </a:r>
            <a:endParaRPr lang="en-US" sz="2600" b="1" i="1" dirty="0">
              <a:solidFill>
                <a:srgbClr val="002060"/>
              </a:solidFill>
              <a:latin typeface="Times New Roman"/>
              <a:cs typeface="Times New Roman"/>
            </a:endParaRPr>
          </a:p>
        </p:txBody>
      </p:sp>
      <p:sp>
        <p:nvSpPr>
          <p:cNvPr id="2" name="Rectangle 1"/>
          <p:cNvSpPr/>
          <p:nvPr/>
        </p:nvSpPr>
        <p:spPr>
          <a:xfrm>
            <a:off x="366686" y="1968142"/>
            <a:ext cx="2705228" cy="461665"/>
          </a:xfrm>
          <a:prstGeom prst="rect">
            <a:avLst/>
          </a:prstGeom>
        </p:spPr>
        <p:txBody>
          <a:bodyPr wrap="none">
            <a:spAutoFit/>
          </a:bodyPr>
          <a:lstStyle/>
          <a:p>
            <a:pPr marL="342900" indent="-342900">
              <a:buFont typeface="Wingdings" panose="05000000000000000000" pitchFamily="2" charset="2"/>
              <a:buChar char="q"/>
            </a:pPr>
            <a:r>
              <a:rPr lang="en-US" sz="2400" b="1" smtClean="0">
                <a:solidFill>
                  <a:srgbClr val="C00000"/>
                </a:solidFill>
              </a:rPr>
              <a:t>Ở Trung Quốc:</a:t>
            </a:r>
            <a:endParaRPr lang="en-US" sz="2400" b="1">
              <a:solidFill>
                <a:srgbClr val="C00000"/>
              </a:solidFill>
            </a:endParaRPr>
          </a:p>
        </p:txBody>
      </p:sp>
      <p:pic>
        <p:nvPicPr>
          <p:cNvPr id="7170" name="Picture 2" descr="Picture0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2351297"/>
            <a:ext cx="3960440" cy="4102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97332" y="2708920"/>
            <a:ext cx="3498715" cy="461665"/>
          </a:xfrm>
          <a:prstGeom prst="rect">
            <a:avLst/>
          </a:prstGeom>
        </p:spPr>
        <p:txBody>
          <a:bodyPr wrap="none">
            <a:spAutoFit/>
          </a:bodyPr>
          <a:lstStyle/>
          <a:p>
            <a:pPr marL="285750" indent="-285750">
              <a:buFont typeface="Wingdings" panose="05000000000000000000" pitchFamily="2" charset="2"/>
              <a:buChar char="Ø"/>
            </a:pPr>
            <a:r>
              <a:rPr lang="en-US" sz="2400" b="1" smtClean="0">
                <a:solidFill>
                  <a:srgbClr val="660066"/>
                </a:solidFill>
              </a:rPr>
              <a:t>“Triết </a:t>
            </a:r>
            <a:r>
              <a:rPr lang="en-US" sz="2400" b="1">
                <a:solidFill>
                  <a:srgbClr val="660066"/>
                </a:solidFill>
              </a:rPr>
              <a:t>học“ </a:t>
            </a:r>
            <a:r>
              <a:rPr lang="en-US" sz="2400">
                <a:solidFill>
                  <a:srgbClr val="660066"/>
                </a:solidFill>
              </a:rPr>
              <a:t>có </a:t>
            </a:r>
            <a:r>
              <a:rPr lang="en-US" sz="2400" smtClean="0">
                <a:solidFill>
                  <a:srgbClr val="660066"/>
                </a:solidFill>
              </a:rPr>
              <a:t>nghĩa: </a:t>
            </a:r>
            <a:endParaRPr lang="en-US" sz="2400">
              <a:solidFill>
                <a:srgbClr val="660066"/>
              </a:solidFill>
            </a:endParaRPr>
          </a:p>
        </p:txBody>
      </p:sp>
      <p:sp>
        <p:nvSpPr>
          <p:cNvPr id="4" name="Rectangle 3"/>
          <p:cNvSpPr/>
          <p:nvPr/>
        </p:nvSpPr>
        <p:spPr>
          <a:xfrm>
            <a:off x="359228" y="3429000"/>
            <a:ext cx="4068756" cy="830997"/>
          </a:xfrm>
          <a:prstGeom prst="rect">
            <a:avLst/>
          </a:prstGeom>
        </p:spPr>
        <p:txBody>
          <a:bodyPr wrap="square">
            <a:spAutoFit/>
          </a:bodyPr>
          <a:lstStyle/>
          <a:p>
            <a:pPr marL="285750" indent="-285750" algn="just">
              <a:buFont typeface="Wingdings" panose="05000000000000000000" pitchFamily="2" charset="2"/>
              <a:buChar char="§"/>
            </a:pPr>
            <a:r>
              <a:rPr lang="en-US" sz="2400" smtClean="0">
                <a:solidFill>
                  <a:srgbClr val="000099"/>
                </a:solidFill>
              </a:rPr>
              <a:t>Là </a:t>
            </a:r>
            <a:r>
              <a:rPr lang="en-US" sz="2400">
                <a:solidFill>
                  <a:srgbClr val="000099"/>
                </a:solidFill>
              </a:rPr>
              <a:t>sự </a:t>
            </a:r>
            <a:r>
              <a:rPr lang="en-US" sz="2400" b="1">
                <a:solidFill>
                  <a:srgbClr val="FF0066"/>
                </a:solidFill>
              </a:rPr>
              <a:t>truy tìm bản chất </a:t>
            </a:r>
            <a:r>
              <a:rPr lang="en-US" sz="2400">
                <a:solidFill>
                  <a:srgbClr val="000099"/>
                </a:solidFill>
              </a:rPr>
              <a:t>của đối </a:t>
            </a:r>
            <a:r>
              <a:rPr lang="en-US" sz="2400" smtClean="0">
                <a:solidFill>
                  <a:srgbClr val="000099"/>
                </a:solidFill>
              </a:rPr>
              <a:t>tượng nhận thức.</a:t>
            </a:r>
            <a:endParaRPr lang="en-US" sz="2400">
              <a:solidFill>
                <a:srgbClr val="000099"/>
              </a:solidFill>
            </a:endParaRPr>
          </a:p>
        </p:txBody>
      </p:sp>
      <p:sp>
        <p:nvSpPr>
          <p:cNvPr id="11" name="Rectangle 10"/>
          <p:cNvSpPr/>
          <p:nvPr/>
        </p:nvSpPr>
        <p:spPr>
          <a:xfrm>
            <a:off x="452650" y="4638745"/>
            <a:ext cx="3975333" cy="1569660"/>
          </a:xfrm>
          <a:prstGeom prst="rect">
            <a:avLst/>
          </a:prstGeom>
        </p:spPr>
        <p:txBody>
          <a:bodyPr wrap="square">
            <a:spAutoFit/>
          </a:bodyPr>
          <a:lstStyle/>
          <a:p>
            <a:pPr marL="285750" indent="-285750" algn="just">
              <a:buFont typeface="Wingdings" panose="05000000000000000000" pitchFamily="2" charset="2"/>
              <a:buChar char="§"/>
            </a:pPr>
            <a:r>
              <a:rPr lang="en-US" sz="2400">
                <a:solidFill>
                  <a:srgbClr val="000099"/>
                </a:solidFill>
              </a:rPr>
              <a:t>L</a:t>
            </a:r>
            <a:r>
              <a:rPr lang="en-US" sz="2400" smtClean="0">
                <a:solidFill>
                  <a:srgbClr val="000099"/>
                </a:solidFill>
              </a:rPr>
              <a:t>à </a:t>
            </a:r>
            <a:r>
              <a:rPr lang="en-US" sz="2400" b="1">
                <a:solidFill>
                  <a:srgbClr val="FF0000"/>
                </a:solidFill>
              </a:rPr>
              <a:t>sự hiểu biết sâu sắc </a:t>
            </a:r>
            <a:r>
              <a:rPr lang="en-US" sz="2400">
                <a:solidFill>
                  <a:srgbClr val="000099"/>
                </a:solidFill>
              </a:rPr>
              <a:t>của con </a:t>
            </a:r>
            <a:r>
              <a:rPr lang="en-US" sz="2400" smtClean="0">
                <a:solidFill>
                  <a:srgbClr val="000099"/>
                </a:solidFill>
              </a:rPr>
              <a:t>người về thế giới thiên - địa - nhân.</a:t>
            </a:r>
            <a:endParaRPr lang="en-US" sz="2400">
              <a:solidFill>
                <a:srgbClr val="000099"/>
              </a:solidFill>
            </a:endParaRPr>
          </a:p>
          <a:p>
            <a:pPr algn="just"/>
            <a:r>
              <a:rPr lang="en-US" sz="2400">
                <a:solidFill>
                  <a:srgbClr val="000099"/>
                </a:solidFill>
              </a:rPr>
              <a:t> </a:t>
            </a:r>
          </a:p>
        </p:txBody>
      </p:sp>
    </p:spTree>
    <p:extLst>
      <p:ext uri="{BB962C8B-B14F-4D97-AF65-F5344CB8AC3E}">
        <p14:creationId xmlns:p14="http://schemas.microsoft.com/office/powerpoint/2010/main" val="2059825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9"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0-#ppt_w/2"/>
                                          </p:val>
                                        </p:tav>
                                        <p:tav tm="100000">
                                          <p:val>
                                            <p:strVal val="#ppt_x"/>
                                          </p:val>
                                        </p:tav>
                                      </p:tavLst>
                                    </p:anim>
                                    <p:anim calcmode="lin" valueType="num">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anim calcmode="lin" valueType="num">
                                      <p:cBhvr>
                                        <p:cTn id="36" dur="1000" fill="hold"/>
                                        <p:tgtEl>
                                          <p:spTgt spid="3"/>
                                        </p:tgtEl>
                                        <p:attrNameLst>
                                          <p:attrName>ppt_x</p:attrName>
                                        </p:attrNameLst>
                                      </p:cBhvr>
                                      <p:tavLst>
                                        <p:tav tm="0">
                                          <p:val>
                                            <p:strVal val="#ppt_x"/>
                                          </p:val>
                                        </p:tav>
                                        <p:tav tm="100000">
                                          <p:val>
                                            <p:strVal val="#ppt_x"/>
                                          </p:val>
                                        </p:tav>
                                      </p:tavLst>
                                    </p:anim>
                                    <p:anim calcmode="lin" valueType="num">
                                      <p:cBhvr>
                                        <p:cTn id="37" dur="1000" fill="hold"/>
                                        <p:tgtEl>
                                          <p:spTgt spid="3"/>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7170"/>
                                        </p:tgtEl>
                                        <p:attrNameLst>
                                          <p:attrName>style.visibility</p:attrName>
                                        </p:attrNameLst>
                                      </p:cBhvr>
                                      <p:to>
                                        <p:strVal val="visible"/>
                                      </p:to>
                                    </p:set>
                                    <p:animEffect transition="in" filter="fade">
                                      <p:cBhvr>
                                        <p:cTn id="40" dur="1000"/>
                                        <p:tgtEl>
                                          <p:spTgt spid="7170"/>
                                        </p:tgtEl>
                                      </p:cBhvr>
                                    </p:animEffect>
                                    <p:anim calcmode="lin" valueType="num">
                                      <p:cBhvr>
                                        <p:cTn id="41" dur="1000" fill="hold"/>
                                        <p:tgtEl>
                                          <p:spTgt spid="7170"/>
                                        </p:tgtEl>
                                        <p:attrNameLst>
                                          <p:attrName>ppt_x</p:attrName>
                                        </p:attrNameLst>
                                      </p:cBhvr>
                                      <p:tavLst>
                                        <p:tav tm="0">
                                          <p:val>
                                            <p:strVal val="#ppt_x"/>
                                          </p:val>
                                        </p:tav>
                                        <p:tav tm="100000">
                                          <p:val>
                                            <p:strVal val="#ppt_x"/>
                                          </p:val>
                                        </p:tav>
                                      </p:tavLst>
                                    </p:anim>
                                    <p:anim calcmode="lin" valueType="num">
                                      <p:cBhvr>
                                        <p:cTn id="42" dur="1000" fill="hold"/>
                                        <p:tgtEl>
                                          <p:spTgt spid="7170"/>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1000"/>
                                        <p:tgtEl>
                                          <p:spTgt spid="4"/>
                                        </p:tgtEl>
                                      </p:cBhvr>
                                    </p:animEffect>
                                    <p:anim calcmode="lin" valueType="num">
                                      <p:cBhvr>
                                        <p:cTn id="48" dur="1000" fill="hold"/>
                                        <p:tgtEl>
                                          <p:spTgt spid="4"/>
                                        </p:tgtEl>
                                        <p:attrNameLst>
                                          <p:attrName>ppt_x</p:attrName>
                                        </p:attrNameLst>
                                      </p:cBhvr>
                                      <p:tavLst>
                                        <p:tav tm="0">
                                          <p:val>
                                            <p:strVal val="#ppt_x"/>
                                          </p:val>
                                        </p:tav>
                                        <p:tav tm="100000">
                                          <p:val>
                                            <p:strVal val="#ppt_x"/>
                                          </p:val>
                                        </p:tav>
                                      </p:tavLst>
                                    </p:anim>
                                    <p:anim calcmode="lin" valueType="num">
                                      <p:cBhvr>
                                        <p:cTn id="4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fade">
                                      <p:cBhvr>
                                        <p:cTn id="54" dur="1000"/>
                                        <p:tgtEl>
                                          <p:spTgt spid="11"/>
                                        </p:tgtEl>
                                      </p:cBhvr>
                                    </p:animEffect>
                                    <p:anim calcmode="lin" valueType="num">
                                      <p:cBhvr>
                                        <p:cTn id="55" dur="1000" fill="hold"/>
                                        <p:tgtEl>
                                          <p:spTgt spid="11"/>
                                        </p:tgtEl>
                                        <p:attrNameLst>
                                          <p:attrName>ppt_x</p:attrName>
                                        </p:attrNameLst>
                                      </p:cBhvr>
                                      <p:tavLst>
                                        <p:tav tm="0">
                                          <p:val>
                                            <p:strVal val="#ppt_x"/>
                                          </p:val>
                                        </p:tav>
                                        <p:tav tm="100000">
                                          <p:val>
                                            <p:strVal val="#ppt_x"/>
                                          </p:val>
                                        </p:tav>
                                      </p:tavLst>
                                    </p:anim>
                                    <p:anim calcmode="lin" valueType="num">
                                      <p:cBhvr>
                                        <p:cTn id="5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p:bldP spid="2" grpId="0"/>
      <p:bldP spid="3" grpId="0"/>
      <p:bldP spid="4" grpId="0"/>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9552" y="404664"/>
            <a:ext cx="3837910" cy="523220"/>
          </a:xfrm>
          <a:prstGeom prst="rect">
            <a:avLst/>
          </a:prstGeom>
        </p:spPr>
        <p:txBody>
          <a:bodyPr wrap="none">
            <a:spAutoFit/>
          </a:bodyPr>
          <a:lstStyle/>
          <a:p>
            <a:r>
              <a:rPr lang="en-US" sz="2800" b="1">
                <a:solidFill>
                  <a:srgbClr val="CC0066"/>
                </a:solidFill>
                <a:cs typeface="Times New Roman" charset="0"/>
              </a:rPr>
              <a:t>b. Khái niệm triết học</a:t>
            </a:r>
            <a:endParaRPr lang="en-US" sz="2800" b="1" dirty="0">
              <a:solidFill>
                <a:srgbClr val="CC0066"/>
              </a:solidFill>
              <a:cs typeface="Times New Roman" charset="0"/>
            </a:endParaRPr>
          </a:p>
        </p:txBody>
      </p:sp>
      <p:sp>
        <p:nvSpPr>
          <p:cNvPr id="6" name="Rectangle 5"/>
          <p:cNvSpPr/>
          <p:nvPr/>
        </p:nvSpPr>
        <p:spPr>
          <a:xfrm>
            <a:off x="539552" y="1268760"/>
            <a:ext cx="1887055" cy="461665"/>
          </a:xfrm>
          <a:prstGeom prst="rect">
            <a:avLst/>
          </a:prstGeom>
        </p:spPr>
        <p:txBody>
          <a:bodyPr wrap="none">
            <a:spAutoFit/>
          </a:bodyPr>
          <a:lstStyle/>
          <a:p>
            <a:pPr marL="342900" indent="-342900">
              <a:buFont typeface="Wingdings" panose="05000000000000000000" pitchFamily="2" charset="2"/>
              <a:buChar char="q"/>
            </a:pPr>
            <a:r>
              <a:rPr lang="en-US" sz="2400" b="1" smtClean="0">
                <a:solidFill>
                  <a:srgbClr val="C00000"/>
                </a:solidFill>
              </a:rPr>
              <a:t>Ở Ấn Độ:</a:t>
            </a:r>
            <a:endParaRPr lang="en-US" sz="2400" b="1">
              <a:solidFill>
                <a:srgbClr val="C00000"/>
              </a:solidFill>
            </a:endParaRPr>
          </a:p>
        </p:txBody>
      </p:sp>
      <p:pic>
        <p:nvPicPr>
          <p:cNvPr id="8194" name="Picture 2" descr="Picture0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638400"/>
            <a:ext cx="3960440" cy="4742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539552" y="2132856"/>
            <a:ext cx="3739165" cy="830997"/>
          </a:xfrm>
          <a:prstGeom prst="rect">
            <a:avLst/>
          </a:prstGeom>
        </p:spPr>
        <p:txBody>
          <a:bodyPr wrap="none">
            <a:spAutoFit/>
          </a:bodyPr>
          <a:lstStyle/>
          <a:p>
            <a:pPr marL="285750" indent="-285750">
              <a:buFont typeface="Wingdings" panose="05000000000000000000" pitchFamily="2" charset="2"/>
              <a:buChar char="Ø"/>
            </a:pPr>
            <a:r>
              <a:rPr lang="en-US" sz="2400" b="1">
                <a:solidFill>
                  <a:srgbClr val="660066"/>
                </a:solidFill>
              </a:rPr>
              <a:t>“Triết </a:t>
            </a:r>
            <a:r>
              <a:rPr lang="en-US" sz="2400" b="1" smtClean="0">
                <a:solidFill>
                  <a:srgbClr val="660066"/>
                </a:solidFill>
              </a:rPr>
              <a:t>học” (Dar’sana) </a:t>
            </a:r>
          </a:p>
          <a:p>
            <a:pPr algn="just"/>
            <a:r>
              <a:rPr lang="en-US" sz="2400" smtClean="0">
                <a:solidFill>
                  <a:srgbClr val="660066"/>
                </a:solidFill>
              </a:rPr>
              <a:t>có </a:t>
            </a:r>
            <a:r>
              <a:rPr lang="en-US" sz="2400">
                <a:solidFill>
                  <a:srgbClr val="660066"/>
                </a:solidFill>
              </a:rPr>
              <a:t>nghĩa: </a:t>
            </a:r>
          </a:p>
        </p:txBody>
      </p:sp>
      <p:sp>
        <p:nvSpPr>
          <p:cNvPr id="8" name="Rectangle 7"/>
          <p:cNvSpPr/>
          <p:nvPr/>
        </p:nvSpPr>
        <p:spPr>
          <a:xfrm>
            <a:off x="395537" y="3253099"/>
            <a:ext cx="4248471" cy="1200329"/>
          </a:xfrm>
          <a:prstGeom prst="rect">
            <a:avLst/>
          </a:prstGeom>
        </p:spPr>
        <p:txBody>
          <a:bodyPr wrap="square">
            <a:spAutoFit/>
          </a:bodyPr>
          <a:lstStyle/>
          <a:p>
            <a:pPr marL="342900" indent="-342900" algn="just">
              <a:buFont typeface="Wingdings" panose="05000000000000000000" pitchFamily="2" charset="2"/>
              <a:buChar char="§"/>
            </a:pPr>
            <a:r>
              <a:rPr lang="en-US" sz="2400">
                <a:solidFill>
                  <a:srgbClr val="000099"/>
                </a:solidFill>
              </a:rPr>
              <a:t>L</a:t>
            </a:r>
            <a:r>
              <a:rPr lang="en-US" sz="2400" smtClean="0">
                <a:solidFill>
                  <a:srgbClr val="000099"/>
                </a:solidFill>
              </a:rPr>
              <a:t>à </a:t>
            </a:r>
            <a:r>
              <a:rPr lang="en-US" sz="2400" b="1">
                <a:solidFill>
                  <a:srgbClr val="FF0066"/>
                </a:solidFill>
              </a:rPr>
              <a:t>sự chiêm </a:t>
            </a:r>
            <a:r>
              <a:rPr lang="en-US" sz="2400" b="1" smtClean="0">
                <a:solidFill>
                  <a:srgbClr val="FF0066"/>
                </a:solidFill>
              </a:rPr>
              <a:t>ngưỡng</a:t>
            </a:r>
            <a:r>
              <a:rPr lang="en-US" sz="2400" smtClean="0">
                <a:solidFill>
                  <a:srgbClr val="000099"/>
                </a:solidFill>
              </a:rPr>
              <a:t>, hàm ý là tri thức dựa trên lý trí.</a:t>
            </a:r>
            <a:endParaRPr lang="en-US" sz="2400">
              <a:solidFill>
                <a:srgbClr val="000099"/>
              </a:solidFill>
            </a:endParaRPr>
          </a:p>
        </p:txBody>
      </p:sp>
      <p:sp>
        <p:nvSpPr>
          <p:cNvPr id="9" name="Rectangle 8"/>
          <p:cNvSpPr/>
          <p:nvPr/>
        </p:nvSpPr>
        <p:spPr>
          <a:xfrm>
            <a:off x="400763" y="4869160"/>
            <a:ext cx="4248472" cy="1200329"/>
          </a:xfrm>
          <a:prstGeom prst="rect">
            <a:avLst/>
          </a:prstGeom>
        </p:spPr>
        <p:txBody>
          <a:bodyPr wrap="square">
            <a:spAutoFit/>
          </a:bodyPr>
          <a:lstStyle/>
          <a:p>
            <a:pPr marL="342900" indent="-342900" algn="just">
              <a:buFont typeface="Wingdings" panose="05000000000000000000" pitchFamily="2" charset="2"/>
              <a:buChar char="§"/>
            </a:pPr>
            <a:r>
              <a:rPr lang="en-US" sz="2400" smtClean="0">
                <a:solidFill>
                  <a:srgbClr val="000099"/>
                </a:solidFill>
              </a:rPr>
              <a:t>Là </a:t>
            </a:r>
            <a:r>
              <a:rPr lang="en-US" sz="2400" b="1" smtClean="0">
                <a:solidFill>
                  <a:srgbClr val="FF0066"/>
                </a:solidFill>
              </a:rPr>
              <a:t>con đường suy </a:t>
            </a:r>
            <a:r>
              <a:rPr lang="en-US" sz="2400" b="1">
                <a:solidFill>
                  <a:srgbClr val="FF0066"/>
                </a:solidFill>
              </a:rPr>
              <a:t>ngẫm </a:t>
            </a:r>
            <a:r>
              <a:rPr lang="en-US" sz="2400">
                <a:solidFill>
                  <a:srgbClr val="000099"/>
                </a:solidFill>
              </a:rPr>
              <a:t>để dẫn dắt con người đến với lẽ phải.</a:t>
            </a:r>
          </a:p>
        </p:txBody>
      </p:sp>
    </p:spTree>
    <p:extLst>
      <p:ext uri="{BB962C8B-B14F-4D97-AF65-F5344CB8AC3E}">
        <p14:creationId xmlns:p14="http://schemas.microsoft.com/office/powerpoint/2010/main" val="76778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9"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0-#ppt_w/2"/>
                                          </p:val>
                                        </p:tav>
                                        <p:tav tm="100000">
                                          <p:val>
                                            <p:strVal val="#ppt_x"/>
                                          </p:val>
                                        </p:tav>
                                      </p:tavLst>
                                    </p:anim>
                                    <p:anim calcmode="lin" valueType="num">
                                      <p:cBhvr additive="base">
                                        <p:cTn id="15"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8194"/>
                                        </p:tgtEl>
                                        <p:attrNameLst>
                                          <p:attrName>style.visibility</p:attrName>
                                        </p:attrNameLst>
                                      </p:cBhvr>
                                      <p:to>
                                        <p:strVal val="visible"/>
                                      </p:to>
                                    </p:set>
                                    <p:animEffect transition="in" filter="wheel(1)">
                                      <p:cBhvr>
                                        <p:cTn id="20" dur="2000"/>
                                        <p:tgtEl>
                                          <p:spTgt spid="8194"/>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heel(1)">
                                      <p:cBhvr>
                                        <p:cTn id="23" dur="20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
                                          </p:val>
                                        </p:tav>
                                        <p:tav tm="100000">
                                          <p:val>
                                            <p:strVal val="#ppt_x"/>
                                          </p:val>
                                        </p:tav>
                                      </p:tavLst>
                                    </p:anim>
                                    <p:anim calcmode="lin" valueType="num">
                                      <p:cBhvr>
                                        <p:cTn id="3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9552" y="404664"/>
            <a:ext cx="3837910" cy="523220"/>
          </a:xfrm>
          <a:prstGeom prst="rect">
            <a:avLst/>
          </a:prstGeom>
        </p:spPr>
        <p:txBody>
          <a:bodyPr wrap="none">
            <a:spAutoFit/>
          </a:bodyPr>
          <a:lstStyle/>
          <a:p>
            <a:r>
              <a:rPr lang="en-US" sz="2800" b="1">
                <a:solidFill>
                  <a:srgbClr val="CC0066"/>
                </a:solidFill>
                <a:cs typeface="Times New Roman" charset="0"/>
              </a:rPr>
              <a:t>b. Khái niệm triết học</a:t>
            </a:r>
            <a:endParaRPr lang="en-US" sz="2800" b="1" dirty="0">
              <a:solidFill>
                <a:srgbClr val="CC0066"/>
              </a:solidFill>
              <a:cs typeface="Times New Roman" charset="0"/>
            </a:endParaRPr>
          </a:p>
        </p:txBody>
      </p:sp>
      <p:sp>
        <p:nvSpPr>
          <p:cNvPr id="6" name="Rectangle 5"/>
          <p:cNvSpPr/>
          <p:nvPr/>
        </p:nvSpPr>
        <p:spPr>
          <a:xfrm>
            <a:off x="539552" y="1268760"/>
            <a:ext cx="2007281" cy="461665"/>
          </a:xfrm>
          <a:prstGeom prst="rect">
            <a:avLst/>
          </a:prstGeom>
        </p:spPr>
        <p:txBody>
          <a:bodyPr wrap="none">
            <a:spAutoFit/>
          </a:bodyPr>
          <a:lstStyle/>
          <a:p>
            <a:pPr marL="342900" indent="-342900">
              <a:buFont typeface="Wingdings" panose="05000000000000000000" pitchFamily="2" charset="2"/>
              <a:buChar char="q"/>
            </a:pPr>
            <a:r>
              <a:rPr lang="en-US" sz="2400" b="1" smtClean="0">
                <a:solidFill>
                  <a:srgbClr val="C00000"/>
                </a:solidFill>
              </a:rPr>
              <a:t>Ở Hy Lạp:</a:t>
            </a:r>
            <a:endParaRPr lang="en-US" sz="2400" b="1">
              <a:solidFill>
                <a:srgbClr val="C00000"/>
              </a:solidFill>
            </a:endParaRPr>
          </a:p>
        </p:txBody>
      </p:sp>
      <p:sp>
        <p:nvSpPr>
          <p:cNvPr id="7" name="Rectangle 6"/>
          <p:cNvSpPr/>
          <p:nvPr/>
        </p:nvSpPr>
        <p:spPr>
          <a:xfrm>
            <a:off x="481444" y="1916832"/>
            <a:ext cx="8318213" cy="830997"/>
          </a:xfrm>
          <a:prstGeom prst="rect">
            <a:avLst/>
          </a:prstGeom>
        </p:spPr>
        <p:txBody>
          <a:bodyPr wrap="square">
            <a:spAutoFit/>
          </a:bodyPr>
          <a:lstStyle/>
          <a:p>
            <a:pPr algn="just"/>
            <a:r>
              <a:rPr lang="en-US" sz="2400" b="1">
                <a:solidFill>
                  <a:srgbClr val="660066"/>
                </a:solidFill>
              </a:rPr>
              <a:t>“Triết </a:t>
            </a:r>
            <a:r>
              <a:rPr lang="en-US" sz="2400" b="1" smtClean="0">
                <a:solidFill>
                  <a:srgbClr val="660066"/>
                </a:solidFill>
              </a:rPr>
              <a:t>học” </a:t>
            </a:r>
            <a:r>
              <a:rPr lang="en-US" sz="2400">
                <a:solidFill>
                  <a:srgbClr val="000099"/>
                </a:solidFill>
              </a:rPr>
              <a:t>phiên âm Latinh là </a:t>
            </a:r>
            <a:r>
              <a:rPr lang="en-US" sz="2400" smtClean="0">
                <a:solidFill>
                  <a:srgbClr val="000099"/>
                </a:solidFill>
              </a:rPr>
              <a:t>“philosophia”: </a:t>
            </a:r>
            <a:r>
              <a:rPr lang="en-US" sz="2400" b="1" smtClean="0">
                <a:solidFill>
                  <a:srgbClr val="FF0000"/>
                </a:solidFill>
              </a:rPr>
              <a:t>Yêu </a:t>
            </a:r>
            <a:r>
              <a:rPr lang="en-US" sz="2400" b="1">
                <a:solidFill>
                  <a:srgbClr val="FF0000"/>
                </a:solidFill>
              </a:rPr>
              <a:t>thích sự thông </a:t>
            </a:r>
            <a:r>
              <a:rPr lang="en-US" sz="2400" b="1" smtClean="0">
                <a:solidFill>
                  <a:srgbClr val="FF0000"/>
                </a:solidFill>
              </a:rPr>
              <a:t>thái.</a:t>
            </a:r>
            <a:r>
              <a:rPr lang="en-US" sz="2400">
                <a:solidFill>
                  <a:srgbClr val="000099"/>
                </a:solidFill>
              </a:rPr>
              <a:t> </a:t>
            </a:r>
          </a:p>
        </p:txBody>
      </p:sp>
      <p:pic>
        <p:nvPicPr>
          <p:cNvPr id="9218" name="Picture 2" descr="Picture0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2933910"/>
            <a:ext cx="7704856" cy="3447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3509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9"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0-#ppt_w/2"/>
                                          </p:val>
                                        </p:tav>
                                        <p:tav tm="100000">
                                          <p:val>
                                            <p:strVal val="#ppt_x"/>
                                          </p:val>
                                        </p:tav>
                                      </p:tavLst>
                                    </p:anim>
                                    <p:anim calcmode="lin" valueType="num">
                                      <p:cBhvr additive="base">
                                        <p:cTn id="15" dur="500" fill="hold"/>
                                        <p:tgtEl>
                                          <p:spTgt spid="6"/>
                                        </p:tgtEl>
                                        <p:attrNameLst>
                                          <p:attrName>ppt_y</p:attrName>
                                        </p:attrNameLst>
                                      </p:cBhvr>
                                      <p:tavLst>
                                        <p:tav tm="0">
                                          <p:val>
                                            <p:strVal val="0-#ppt_h/2"/>
                                          </p:val>
                                        </p:tav>
                                        <p:tav tm="100000">
                                          <p:val>
                                            <p:strVal val="#ppt_y"/>
                                          </p:val>
                                        </p:tav>
                                      </p:tavLst>
                                    </p:anim>
                                  </p:childTnLst>
                                </p:cTn>
                              </p:par>
                              <p:par>
                                <p:cTn id="16" presetID="21"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heel(1)">
                                      <p:cBhvr>
                                        <p:cTn id="18" dur="2000"/>
                                        <p:tgtEl>
                                          <p:spTgt spid="7"/>
                                        </p:tgtEl>
                                      </p:cBhvr>
                                    </p:animEffect>
                                  </p:childTnLst>
                                </p:cTn>
                              </p:par>
                              <p:par>
                                <p:cTn id="19" presetID="21" presetClass="entr" presetSubtype="1" fill="hold" nodeType="withEffect">
                                  <p:stCondLst>
                                    <p:cond delay="0"/>
                                  </p:stCondLst>
                                  <p:childTnLst>
                                    <p:set>
                                      <p:cBhvr>
                                        <p:cTn id="20" dur="1" fill="hold">
                                          <p:stCondLst>
                                            <p:cond delay="0"/>
                                          </p:stCondLst>
                                        </p:cTn>
                                        <p:tgtEl>
                                          <p:spTgt spid="9218"/>
                                        </p:tgtEl>
                                        <p:attrNameLst>
                                          <p:attrName>style.visibility</p:attrName>
                                        </p:attrNameLst>
                                      </p:cBhvr>
                                      <p:to>
                                        <p:strVal val="visible"/>
                                      </p:to>
                                    </p:set>
                                    <p:animEffect transition="in" filter="wheel(1)">
                                      <p:cBhvr>
                                        <p:cTn id="21" dur="2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3172550897"/>
              </p:ext>
            </p:extLst>
          </p:nvPr>
        </p:nvGraphicFramePr>
        <p:xfrm>
          <a:off x="381000" y="1397000"/>
          <a:ext cx="4767064" cy="4912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1"/>
          <p:cNvSpPr>
            <a:spLocks noChangeArrowheads="1"/>
          </p:cNvSpPr>
          <p:nvPr/>
        </p:nvSpPr>
        <p:spPr bwMode="auto">
          <a:xfrm>
            <a:off x="1766756" y="260648"/>
            <a:ext cx="383791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800" b="1" dirty="0">
                <a:solidFill>
                  <a:srgbClr val="CC0066"/>
                </a:solidFill>
                <a:latin typeface="+mn-lt"/>
                <a:cs typeface="Times New Roman" charset="0"/>
              </a:rPr>
              <a:t>b</a:t>
            </a:r>
            <a:r>
              <a:rPr lang="en-US" sz="2800" b="1" smtClean="0">
                <a:solidFill>
                  <a:srgbClr val="CC0066"/>
                </a:solidFill>
                <a:latin typeface="+mn-lt"/>
                <a:cs typeface="Times New Roman" charset="0"/>
              </a:rPr>
              <a:t>. </a:t>
            </a:r>
            <a:r>
              <a:rPr lang="en-US" sz="2800" b="1" dirty="0" err="1">
                <a:solidFill>
                  <a:srgbClr val="CC0066"/>
                </a:solidFill>
                <a:latin typeface="+mn-lt"/>
                <a:cs typeface="Times New Roman" charset="0"/>
              </a:rPr>
              <a:t>Khái</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niệm</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triết</a:t>
            </a:r>
            <a:r>
              <a:rPr lang="en-US" sz="2800" b="1" dirty="0">
                <a:solidFill>
                  <a:srgbClr val="CC0066"/>
                </a:solidFill>
                <a:latin typeface="+mn-lt"/>
                <a:cs typeface="Times New Roman" charset="0"/>
              </a:rPr>
              <a:t> học</a:t>
            </a:r>
          </a:p>
        </p:txBody>
      </p:sp>
      <p:pic>
        <p:nvPicPr>
          <p:cNvPr id="8" name="Picture 7"/>
          <p:cNvPicPr>
            <a:picLocks noChangeAspect="1"/>
          </p:cNvPicPr>
          <p:nvPr/>
        </p:nvPicPr>
        <p:blipFill>
          <a:blip r:embed="rId7"/>
          <a:stretch>
            <a:fillRect/>
          </a:stretch>
        </p:blipFill>
        <p:spPr>
          <a:xfrm>
            <a:off x="5292080" y="1484784"/>
            <a:ext cx="3384376" cy="4536504"/>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76174934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1680885691"/>
              </p:ext>
            </p:extLst>
          </p:nvPr>
        </p:nvGraphicFramePr>
        <p:xfrm>
          <a:off x="375653" y="1196752"/>
          <a:ext cx="8277726" cy="48671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1"/>
          <p:cNvSpPr>
            <a:spLocks noChangeArrowheads="1"/>
          </p:cNvSpPr>
          <p:nvPr/>
        </p:nvSpPr>
        <p:spPr bwMode="auto">
          <a:xfrm>
            <a:off x="1766756" y="260648"/>
            <a:ext cx="383791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800" b="1" dirty="0">
                <a:solidFill>
                  <a:srgbClr val="CC0066"/>
                </a:solidFill>
                <a:latin typeface="+mn-lt"/>
                <a:cs typeface="Times New Roman" charset="0"/>
              </a:rPr>
              <a:t>b</a:t>
            </a:r>
            <a:r>
              <a:rPr lang="en-US" sz="2800" b="1" smtClean="0">
                <a:solidFill>
                  <a:srgbClr val="CC0066"/>
                </a:solidFill>
                <a:latin typeface="+mn-lt"/>
                <a:cs typeface="Times New Roman" charset="0"/>
              </a:rPr>
              <a:t>. </a:t>
            </a:r>
            <a:r>
              <a:rPr lang="en-US" sz="2800" b="1" dirty="0" err="1">
                <a:solidFill>
                  <a:srgbClr val="CC0066"/>
                </a:solidFill>
                <a:latin typeface="+mn-lt"/>
                <a:cs typeface="Times New Roman" charset="0"/>
              </a:rPr>
              <a:t>Khái</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niệm</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triết</a:t>
            </a:r>
            <a:r>
              <a:rPr lang="en-US" sz="2800" b="1" dirty="0">
                <a:solidFill>
                  <a:srgbClr val="CC0066"/>
                </a:solidFill>
                <a:latin typeface="+mn-lt"/>
                <a:cs typeface="Times New Roman" charset="0"/>
              </a:rPr>
              <a:t> học</a:t>
            </a:r>
          </a:p>
        </p:txBody>
      </p:sp>
    </p:spTree>
    <p:extLst>
      <p:ext uri="{BB962C8B-B14F-4D97-AF65-F5344CB8AC3E}">
        <p14:creationId xmlns:p14="http://schemas.microsoft.com/office/powerpoint/2010/main" val="330437520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WordArt 2"/>
          <p:cNvSpPr>
            <a:spLocks noChangeArrowheads="1" noChangeShapeType="1" noTextEdit="1"/>
          </p:cNvSpPr>
          <p:nvPr/>
        </p:nvSpPr>
        <p:spPr bwMode="auto">
          <a:xfrm>
            <a:off x="3908385" y="1052736"/>
            <a:ext cx="4824412" cy="914177"/>
          </a:xfrm>
          <a:prstGeom prst="rect">
            <a:avLst/>
          </a:prstGeom>
        </p:spPr>
        <p:txBody>
          <a:bodyPr wrap="none" fromWordArt="1">
            <a:prstTxWarp prst="textPlain">
              <a:avLst>
                <a:gd name="adj" fmla="val 50000"/>
              </a:avLst>
            </a:prstTxWarp>
          </a:bodyPr>
          <a:lstStyle/>
          <a:p>
            <a:pPr marL="571500" indent="-571500" algn="ctr">
              <a:buFont typeface="Wingdings" panose="05000000000000000000" pitchFamily="2" charset="2"/>
              <a:buChar char="v"/>
            </a:pPr>
            <a:r>
              <a:rPr lang="vi-VN" sz="3600"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mn-lt"/>
              </a:rPr>
              <a:t>K</a:t>
            </a:r>
            <a:r>
              <a:rPr lang="en-US" sz="3600"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mn-lt"/>
              </a:rPr>
              <a:t>hái niệm triết học thep quan điểm </a:t>
            </a:r>
          </a:p>
          <a:p>
            <a:pPr algn="ctr"/>
            <a:r>
              <a:rPr lang="en-US" sz="3600"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mn-lt"/>
              </a:rPr>
              <a:t>triết học Mác – Lênin:</a:t>
            </a:r>
            <a:endParaRPr lang="vi-VN" sz="3600"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mn-lt"/>
            </a:endParaRPr>
          </a:p>
        </p:txBody>
      </p:sp>
      <p:grpSp>
        <p:nvGrpSpPr>
          <p:cNvPr id="22532" name="Group 4"/>
          <p:cNvGrpSpPr>
            <a:grpSpLocks/>
          </p:cNvGrpSpPr>
          <p:nvPr/>
        </p:nvGrpSpPr>
        <p:grpSpPr bwMode="auto">
          <a:xfrm>
            <a:off x="323850" y="2492375"/>
            <a:ext cx="4176142" cy="3960961"/>
            <a:chOff x="158" y="1933"/>
            <a:chExt cx="3040" cy="2223"/>
          </a:xfrm>
        </p:grpSpPr>
        <p:pic>
          <p:nvPicPr>
            <p:cNvPr id="22533" name="Picture 5" descr="Frame09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 y="1933"/>
              <a:ext cx="3040" cy="2223"/>
            </a:xfrm>
            <a:prstGeom prst="rect">
              <a:avLst/>
            </a:prstGeom>
            <a:noFill/>
            <a:extLst>
              <a:ext uri="{909E8E84-426E-40DD-AFC4-6F175D3DCCD1}">
                <a14:hiddenFill xmlns:a14="http://schemas.microsoft.com/office/drawing/2010/main">
                  <a:solidFill>
                    <a:srgbClr val="FFFFFF"/>
                  </a:solidFill>
                </a14:hiddenFill>
              </a:ext>
            </a:extLst>
          </p:spPr>
        </p:pic>
        <p:pic>
          <p:nvPicPr>
            <p:cNvPr id="22534" name="Picture 6" descr="马恩（共产党宣言的诞生） 副本"/>
            <p:cNvPicPr>
              <a:picLocks noChangeAspect="1" noChangeArrowheads="1"/>
            </p:cNvPicPr>
            <p:nvPr/>
          </p:nvPicPr>
          <p:blipFill>
            <a:blip r:embed="rId3" cstate="email">
              <a:lum contrast="24000"/>
              <a:extLst>
                <a:ext uri="{28A0092B-C50C-407E-A947-70E740481C1C}">
                  <a14:useLocalDpi xmlns:a14="http://schemas.microsoft.com/office/drawing/2010/main" val="0"/>
                </a:ext>
              </a:extLst>
            </a:blip>
            <a:srcRect/>
            <a:stretch>
              <a:fillRect/>
            </a:stretch>
          </p:blipFill>
          <p:spPr bwMode="auto">
            <a:xfrm>
              <a:off x="567" y="2341"/>
              <a:ext cx="1156" cy="1407"/>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22535" name="Picture 7" descr="列宁2"/>
            <p:cNvPicPr>
              <a:picLocks noChangeAspect="1" noChangeArrowheads="1"/>
            </p:cNvPicPr>
            <p:nvPr/>
          </p:nvPicPr>
          <p:blipFill>
            <a:blip r:embed="rId4" cstate="email">
              <a:lum contrast="24000"/>
              <a:extLst>
                <a:ext uri="{28A0092B-C50C-407E-A947-70E740481C1C}">
                  <a14:useLocalDpi xmlns:a14="http://schemas.microsoft.com/office/drawing/2010/main" val="0"/>
                </a:ext>
              </a:extLst>
            </a:blip>
            <a:srcRect/>
            <a:stretch>
              <a:fillRect/>
            </a:stretch>
          </p:blipFill>
          <p:spPr bwMode="auto">
            <a:xfrm>
              <a:off x="1746" y="2365"/>
              <a:ext cx="1043" cy="1383"/>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grpSp>
      <p:pic>
        <p:nvPicPr>
          <p:cNvPr id="22536" name="Picture 8" descr="duoc tue"/>
          <p:cNvPicPr>
            <a:picLocks noChangeAspect="1" noChangeArrowheads="1"/>
          </p:cNvPicPr>
          <p:nvPr/>
        </p:nvPicPr>
        <p:blipFill>
          <a:blip r:embed="rId5" cstate="email">
            <a:lum contrast="-24000"/>
            <a:extLst>
              <a:ext uri="{28A0092B-C50C-407E-A947-70E740481C1C}">
                <a14:useLocalDpi xmlns:a14="http://schemas.microsoft.com/office/drawing/2010/main" val="0"/>
              </a:ext>
            </a:extLst>
          </a:blip>
          <a:srcRect/>
          <a:stretch>
            <a:fillRect/>
          </a:stretch>
        </p:blipFill>
        <p:spPr bwMode="auto">
          <a:xfrm>
            <a:off x="1763713" y="331788"/>
            <a:ext cx="1512887" cy="874712"/>
          </a:xfrm>
          <a:prstGeom prst="rect">
            <a:avLst/>
          </a:prstGeom>
          <a:noFill/>
          <a:extLst>
            <a:ext uri="{909E8E84-426E-40DD-AFC4-6F175D3DCCD1}">
              <a14:hiddenFill xmlns:a14="http://schemas.microsoft.com/office/drawing/2010/main">
                <a:solidFill>
                  <a:srgbClr val="FFFFFF"/>
                </a:solidFill>
              </a14:hiddenFill>
            </a:ext>
          </a:extLst>
        </p:spPr>
      </p:pic>
      <p:sp>
        <p:nvSpPr>
          <p:cNvPr id="22539" name="Rectangle 11"/>
          <p:cNvSpPr>
            <a:spLocks noChangeArrowheads="1"/>
          </p:cNvSpPr>
          <p:nvPr/>
        </p:nvSpPr>
        <p:spPr bwMode="auto">
          <a:xfrm>
            <a:off x="4860032" y="2565400"/>
            <a:ext cx="4031556" cy="3887936"/>
          </a:xfrm>
          <a:prstGeom prst="rect">
            <a:avLst/>
          </a:prstGeom>
          <a:noFill/>
          <a:ln w="57150" cmpd="thinThick">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fontAlgn="base">
              <a:spcBef>
                <a:spcPct val="20000"/>
              </a:spcBef>
              <a:spcAft>
                <a:spcPct val="0"/>
              </a:spcAft>
              <a:buChar char="»"/>
              <a:defRPr sz="2000">
                <a:solidFill>
                  <a:schemeClr val="tx1"/>
                </a:solidFill>
                <a:latin typeface="Arial" charset="0"/>
                <a:cs typeface="Arial" charset="0"/>
              </a:defRPr>
            </a:lvl6pPr>
            <a:lvl7pPr marL="2971800" indent="-228600" fontAlgn="base">
              <a:spcBef>
                <a:spcPct val="20000"/>
              </a:spcBef>
              <a:spcAft>
                <a:spcPct val="0"/>
              </a:spcAft>
              <a:buChar char="»"/>
              <a:defRPr sz="2000">
                <a:solidFill>
                  <a:schemeClr val="tx1"/>
                </a:solidFill>
                <a:latin typeface="Arial" charset="0"/>
                <a:cs typeface="Arial" charset="0"/>
              </a:defRPr>
            </a:lvl7pPr>
            <a:lvl8pPr marL="3429000" indent="-228600" fontAlgn="base">
              <a:spcBef>
                <a:spcPct val="20000"/>
              </a:spcBef>
              <a:spcAft>
                <a:spcPct val="0"/>
              </a:spcAft>
              <a:buChar char="»"/>
              <a:defRPr sz="2000">
                <a:solidFill>
                  <a:schemeClr val="tx1"/>
                </a:solidFill>
                <a:latin typeface="Arial" charset="0"/>
                <a:cs typeface="Arial" charset="0"/>
              </a:defRPr>
            </a:lvl8pPr>
            <a:lvl9pPr marL="3886200" indent="-228600" fontAlgn="base">
              <a:spcBef>
                <a:spcPct val="20000"/>
              </a:spcBef>
              <a:spcAft>
                <a:spcPct val="0"/>
              </a:spcAft>
              <a:buChar char="»"/>
              <a:defRPr sz="2000">
                <a:solidFill>
                  <a:schemeClr val="tx1"/>
                </a:solidFill>
                <a:latin typeface="Arial" charset="0"/>
                <a:cs typeface="Arial" charset="0"/>
              </a:defRPr>
            </a:lvl9pPr>
          </a:lstStyle>
          <a:p>
            <a:pPr algn="just">
              <a:buNone/>
            </a:pPr>
            <a:r>
              <a:rPr lang="vi-VN" altLang="en-US" sz="2800" i="1"/>
              <a:t>   </a:t>
            </a:r>
            <a:r>
              <a:rPr lang="vi-VN" altLang="en-US" sz="2400" i="1">
                <a:latin typeface=".VnMystical" pitchFamily="34" charset="0"/>
              </a:rPr>
              <a:t>“</a:t>
            </a:r>
            <a:r>
              <a:rPr lang="nb-NO" altLang="en-US" sz="2400" i="1">
                <a:latin typeface="+mn-lt"/>
              </a:rPr>
              <a:t>Triết học là </a:t>
            </a:r>
            <a:r>
              <a:rPr lang="nb-NO" altLang="en-US" sz="2400" b="1" i="1" u="sng">
                <a:solidFill>
                  <a:srgbClr val="FF0000"/>
                </a:solidFill>
                <a:latin typeface="+mn-lt"/>
              </a:rPr>
              <a:t>hệ thống </a:t>
            </a:r>
            <a:r>
              <a:rPr lang="nb-NO" altLang="en-US" sz="2400" b="1" i="1" u="sng" smtClean="0">
                <a:solidFill>
                  <a:srgbClr val="FF0000"/>
                </a:solidFill>
                <a:latin typeface="+mn-lt"/>
              </a:rPr>
              <a:t>quan điểm lí </a:t>
            </a:r>
            <a:r>
              <a:rPr lang="nb-NO" altLang="en-US" sz="2400" b="1" i="1" u="sng">
                <a:solidFill>
                  <a:srgbClr val="FF0000"/>
                </a:solidFill>
                <a:latin typeface="+mn-lt"/>
              </a:rPr>
              <a:t>luận </a:t>
            </a:r>
            <a:r>
              <a:rPr lang="nb-NO" altLang="en-US" sz="2400" i="1">
                <a:latin typeface="+mn-lt"/>
              </a:rPr>
              <a:t>chung nhất của con người về thế giới; về vị trí, vai trò của con người trong thế giới </a:t>
            </a:r>
            <a:r>
              <a:rPr lang="nb-NO" altLang="en-US" sz="2400" i="1" smtClean="0">
                <a:latin typeface="+mn-lt"/>
              </a:rPr>
              <a:t>đó</a:t>
            </a:r>
            <a:r>
              <a:rPr lang="nb-NO" altLang="en-US" sz="2400" i="1" smtClean="0">
                <a:solidFill>
                  <a:srgbClr val="0070C0"/>
                </a:solidFill>
                <a:latin typeface="+mn-lt"/>
              </a:rPr>
              <a:t>, </a:t>
            </a:r>
            <a:r>
              <a:rPr lang="en-US" sz="2400" i="1" smtClean="0">
                <a:solidFill>
                  <a:srgbClr val="0070C0"/>
                </a:solidFill>
                <a:latin typeface="+mn-lt"/>
                <a:cs typeface="Times New Roman"/>
              </a:rPr>
              <a:t>là </a:t>
            </a:r>
            <a:r>
              <a:rPr lang="en-US" sz="2400" b="1" i="1" u="sng">
                <a:solidFill>
                  <a:srgbClr val="FF0000"/>
                </a:solidFill>
                <a:latin typeface="+mn-lt"/>
                <a:cs typeface="Times New Roman"/>
              </a:rPr>
              <a:t>khoa học</a:t>
            </a:r>
            <a:r>
              <a:rPr lang="en-US" sz="2400" i="1">
                <a:solidFill>
                  <a:srgbClr val="990099"/>
                </a:solidFill>
                <a:latin typeface="+mn-lt"/>
                <a:cs typeface="Times New Roman"/>
              </a:rPr>
              <a:t> </a:t>
            </a:r>
            <a:r>
              <a:rPr lang="en-US" sz="2400" i="1">
                <a:solidFill>
                  <a:srgbClr val="0070C0"/>
                </a:solidFill>
                <a:latin typeface="+mn-lt"/>
                <a:cs typeface="Times New Roman"/>
              </a:rPr>
              <a:t>về những quy luật vận động, phát triển chung nhất của tự nhiên, xã hội và tư </a:t>
            </a:r>
            <a:r>
              <a:rPr lang="en-US" sz="2400" i="1" smtClean="0">
                <a:solidFill>
                  <a:srgbClr val="0070C0"/>
                </a:solidFill>
                <a:latin typeface="+mn-lt"/>
                <a:cs typeface="Times New Roman"/>
              </a:rPr>
              <a:t>duy”</a:t>
            </a:r>
            <a:r>
              <a:rPr lang="vi-VN" altLang="en-US" sz="2400" i="1" smtClean="0">
                <a:solidFill>
                  <a:srgbClr val="0070C0"/>
                </a:solidFill>
                <a:latin typeface="+mn-lt"/>
              </a:rPr>
              <a:t>  </a:t>
            </a:r>
            <a:r>
              <a:rPr lang="vi-VN" altLang="en-US" sz="2400" i="1" smtClean="0">
                <a:solidFill>
                  <a:srgbClr val="0070C0"/>
                </a:solidFill>
              </a:rPr>
              <a:t>                                                     </a:t>
            </a:r>
            <a:endParaRPr lang="vi-VN" altLang="en-US" sz="2400" i="1">
              <a:solidFill>
                <a:srgbClr val="0070C0"/>
              </a:solidFill>
            </a:endParaRPr>
          </a:p>
        </p:txBody>
      </p:sp>
      <p:pic>
        <p:nvPicPr>
          <p:cNvPr id="22541" name="Picture 13" descr="2005_0502Image0001"/>
          <p:cNvPicPr>
            <a:picLocks noChangeAspect="1" noChangeArrowheads="1"/>
          </p:cNvPicPr>
          <p:nvPr/>
        </p:nvPicPr>
        <p:blipFill>
          <a:blip r:embed="rId6" cstate="email">
            <a:extLst>
              <a:ext uri="{28A0092B-C50C-407E-A947-70E740481C1C}">
                <a14:useLocalDpi xmlns:a14="http://schemas.microsoft.com/office/drawing/2010/main" val="0"/>
              </a:ext>
            </a:extLst>
          </a:blip>
          <a:srcRect l="14690" t="4590" r="8427" b="8934"/>
          <a:stretch>
            <a:fillRect/>
          </a:stretch>
        </p:blipFill>
        <p:spPr bwMode="auto">
          <a:xfrm>
            <a:off x="682625" y="331788"/>
            <a:ext cx="1090613" cy="1635125"/>
          </a:xfrm>
          <a:prstGeom prst="rect">
            <a:avLst/>
          </a:prstGeom>
          <a:noFill/>
          <a:extLst>
            <a:ext uri="{909E8E84-426E-40DD-AFC4-6F175D3DCCD1}">
              <a14:hiddenFill xmlns:a14="http://schemas.microsoft.com/office/drawing/2010/main">
                <a:solidFill>
                  <a:srgbClr val="FFFFFF"/>
                </a:solidFill>
              </a14:hiddenFill>
            </a:ext>
          </a:extLst>
        </p:spPr>
      </p:pic>
      <p:pic>
        <p:nvPicPr>
          <p:cNvPr id="22542" name="Picture 14" descr="DSCF0996"/>
          <p:cNvPicPr>
            <a:picLocks noChangeAspect="1" noChangeArrowheads="1"/>
          </p:cNvPicPr>
          <p:nvPr/>
        </p:nvPicPr>
        <p:blipFill>
          <a:blip r:embed="rId7" cstate="email">
            <a:extLst>
              <a:ext uri="{28A0092B-C50C-407E-A947-70E740481C1C}">
                <a14:useLocalDpi xmlns:a14="http://schemas.microsoft.com/office/drawing/2010/main" val="0"/>
              </a:ext>
            </a:extLst>
          </a:blip>
          <a:srcRect l="7269" t="7295" r="10315" b="3647"/>
          <a:stretch>
            <a:fillRect/>
          </a:stretch>
        </p:blipFill>
        <p:spPr bwMode="auto">
          <a:xfrm>
            <a:off x="1258888" y="836613"/>
            <a:ext cx="1209675" cy="1517650"/>
          </a:xfrm>
          <a:prstGeom prst="rect">
            <a:avLst/>
          </a:prstGeom>
          <a:noFill/>
          <a:extLst>
            <a:ext uri="{909E8E84-426E-40DD-AFC4-6F175D3DCCD1}">
              <a14:hiddenFill xmlns:a14="http://schemas.microsoft.com/office/drawing/2010/main">
                <a:solidFill>
                  <a:srgbClr val="FFFFFF"/>
                </a:solidFill>
              </a14:hiddenFill>
            </a:ext>
          </a:extLst>
        </p:spPr>
      </p:pic>
      <p:sp>
        <p:nvSpPr>
          <p:cNvPr id="22543" name="AutoShape 15"/>
          <p:cNvSpPr>
            <a:spLocks noChangeAspect="1" noChangeArrowheads="1"/>
          </p:cNvSpPr>
          <p:nvPr/>
        </p:nvSpPr>
        <p:spPr bwMode="auto">
          <a:xfrm>
            <a:off x="3924300" y="2314819"/>
            <a:ext cx="4967288" cy="144463"/>
          </a:xfrm>
          <a:prstGeom prst="flowChartPredefinedProcess">
            <a:avLst/>
          </a:prstGeom>
          <a:gradFill rotWithShape="0">
            <a:gsLst>
              <a:gs pos="0">
                <a:srgbClr val="000000"/>
              </a:gs>
              <a:gs pos="10000">
                <a:srgbClr val="000040"/>
              </a:gs>
              <a:gs pos="25000">
                <a:srgbClr val="400040"/>
              </a:gs>
              <a:gs pos="37500">
                <a:srgbClr val="8F0040"/>
              </a:gs>
              <a:gs pos="45000">
                <a:srgbClr val="F27300"/>
              </a:gs>
              <a:gs pos="50000">
                <a:srgbClr val="FFBF00"/>
              </a:gs>
              <a:gs pos="55001">
                <a:srgbClr val="F27300"/>
              </a:gs>
              <a:gs pos="62500">
                <a:srgbClr val="8F0040"/>
              </a:gs>
              <a:gs pos="75000">
                <a:srgbClr val="400040"/>
              </a:gs>
              <a:gs pos="90000">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22544" name="Picture 16" descr="DSCF0997"/>
          <p:cNvPicPr>
            <a:picLocks noChangeAspect="1" noChangeArrowheads="1"/>
          </p:cNvPicPr>
          <p:nvPr/>
        </p:nvPicPr>
        <p:blipFill>
          <a:blip r:embed="rId8" cstate="email">
            <a:lum contrast="18000"/>
            <a:extLst>
              <a:ext uri="{28A0092B-C50C-407E-A947-70E740481C1C}">
                <a14:useLocalDpi xmlns:a14="http://schemas.microsoft.com/office/drawing/2010/main" val="0"/>
              </a:ext>
            </a:extLst>
          </a:blip>
          <a:srcRect l="13742" t="2950" b="4440"/>
          <a:stretch>
            <a:fillRect/>
          </a:stretch>
        </p:blipFill>
        <p:spPr bwMode="auto">
          <a:xfrm>
            <a:off x="2195513" y="1196975"/>
            <a:ext cx="855662" cy="1223963"/>
          </a:xfrm>
          <a:prstGeom prst="rect">
            <a:avLst/>
          </a:prstGeom>
          <a:noFill/>
          <a:ln w="28575">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13" name="Rectangle 1"/>
          <p:cNvSpPr>
            <a:spLocks noChangeArrowheads="1"/>
          </p:cNvSpPr>
          <p:nvPr/>
        </p:nvSpPr>
        <p:spPr bwMode="auto">
          <a:xfrm>
            <a:off x="3908385" y="331788"/>
            <a:ext cx="383791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800" b="1" dirty="0">
                <a:solidFill>
                  <a:srgbClr val="CC0066"/>
                </a:solidFill>
                <a:latin typeface="+mn-lt"/>
                <a:cs typeface="Times New Roman" charset="0"/>
              </a:rPr>
              <a:t>b</a:t>
            </a:r>
            <a:r>
              <a:rPr lang="en-US" sz="2800" b="1" smtClean="0">
                <a:solidFill>
                  <a:srgbClr val="CC0066"/>
                </a:solidFill>
                <a:latin typeface="+mn-lt"/>
                <a:cs typeface="Times New Roman" charset="0"/>
              </a:rPr>
              <a:t>. </a:t>
            </a:r>
            <a:r>
              <a:rPr lang="en-US" sz="2800" b="1" dirty="0" err="1">
                <a:solidFill>
                  <a:srgbClr val="CC0066"/>
                </a:solidFill>
                <a:latin typeface="+mn-lt"/>
                <a:cs typeface="Times New Roman" charset="0"/>
              </a:rPr>
              <a:t>Khái</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niệm</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triết</a:t>
            </a:r>
            <a:r>
              <a:rPr lang="en-US" sz="2800" b="1" dirty="0">
                <a:solidFill>
                  <a:srgbClr val="CC0066"/>
                </a:solidFill>
                <a:latin typeface="+mn-lt"/>
                <a:cs typeface="Times New Roman" charset="0"/>
              </a:rPr>
              <a:t> học</a:t>
            </a:r>
          </a:p>
        </p:txBody>
      </p:sp>
    </p:spTree>
    <p:extLst>
      <p:ext uri="{BB962C8B-B14F-4D97-AF65-F5344CB8AC3E}">
        <p14:creationId xmlns:p14="http://schemas.microsoft.com/office/powerpoint/2010/main" val="900086109"/>
      </p:ext>
    </p:extLst>
  </p:cSld>
  <p:clrMapOvr>
    <a:masterClrMapping/>
  </p:clrMapOvr>
  <mc:AlternateContent xmlns:mc="http://schemas.openxmlformats.org/markup-compatibility/2006" xmlns:p14="http://schemas.microsoft.com/office/powerpoint/2010/main">
    <mc:Choice Requires="p14">
      <p:transition spd="slow" p14:dur="2000" advTm="1881"/>
    </mc:Choice>
    <mc:Fallback xmlns="">
      <p:transition spd="slow" advTm="1881"/>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2543"/>
                                        </p:tgtEl>
                                        <p:attrNameLst>
                                          <p:attrName>style.visibility</p:attrName>
                                        </p:attrNameLst>
                                      </p:cBhvr>
                                      <p:to>
                                        <p:strVal val="visible"/>
                                      </p:to>
                                    </p:set>
                                    <p:animEffect transition="in" filter="blinds(horizontal)">
                                      <p:cBhvr>
                                        <p:cTn id="7" dur="500"/>
                                        <p:tgtEl>
                                          <p:spTgt spid="22543"/>
                                        </p:tgtEl>
                                      </p:cBhvr>
                                    </p:animEffect>
                                  </p:childTnLst>
                                </p:cTn>
                              </p:par>
                              <p:par>
                                <p:cTn id="8" presetID="23" presetClass="entr" presetSubtype="16" fill="hold" nodeType="withEffect">
                                  <p:stCondLst>
                                    <p:cond delay="0"/>
                                  </p:stCondLst>
                                  <p:childTnLst>
                                    <p:set>
                                      <p:cBhvr>
                                        <p:cTn id="9" dur="1" fill="hold">
                                          <p:stCondLst>
                                            <p:cond delay="0"/>
                                          </p:stCondLst>
                                        </p:cTn>
                                        <p:tgtEl>
                                          <p:spTgt spid="22544"/>
                                        </p:tgtEl>
                                        <p:attrNameLst>
                                          <p:attrName>style.visibility</p:attrName>
                                        </p:attrNameLst>
                                      </p:cBhvr>
                                      <p:to>
                                        <p:strVal val="visible"/>
                                      </p:to>
                                    </p:set>
                                    <p:anim calcmode="lin" valueType="num">
                                      <p:cBhvr>
                                        <p:cTn id="10" dur="2000" fill="hold"/>
                                        <p:tgtEl>
                                          <p:spTgt spid="22544"/>
                                        </p:tgtEl>
                                        <p:attrNameLst>
                                          <p:attrName>ppt_w</p:attrName>
                                        </p:attrNameLst>
                                      </p:cBhvr>
                                      <p:tavLst>
                                        <p:tav tm="0">
                                          <p:val>
                                            <p:fltVal val="0"/>
                                          </p:val>
                                        </p:tav>
                                        <p:tav tm="100000">
                                          <p:val>
                                            <p:strVal val="#ppt_w"/>
                                          </p:val>
                                        </p:tav>
                                      </p:tavLst>
                                    </p:anim>
                                    <p:anim calcmode="lin" valueType="num">
                                      <p:cBhvr>
                                        <p:cTn id="11" dur="2000" fill="hold"/>
                                        <p:tgtEl>
                                          <p:spTgt spid="2254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4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1"/>
          <p:cNvSpPr>
            <a:spLocks noChangeArrowheads="1"/>
          </p:cNvSpPr>
          <p:nvPr/>
        </p:nvSpPr>
        <p:spPr bwMode="auto">
          <a:xfrm>
            <a:off x="539552" y="278265"/>
            <a:ext cx="813690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3600" b="1" smtClean="0">
                <a:solidFill>
                  <a:srgbClr val="006600"/>
                </a:solidFill>
                <a:cs typeface="Times New Roman" charset="0"/>
              </a:rPr>
              <a:t>THẢO LUẬN</a:t>
            </a:r>
            <a:endParaRPr lang="en-US" sz="3600" b="1" dirty="0">
              <a:solidFill>
                <a:srgbClr val="CC0066"/>
              </a:solidFill>
              <a:latin typeface="+mn-lt"/>
              <a:cs typeface="Times New Roman" charset="0"/>
            </a:endParaRPr>
          </a:p>
        </p:txBody>
      </p:sp>
      <p:pic>
        <p:nvPicPr>
          <p:cNvPr id="7170" name="Picture 2" descr="Image result for cÃ¢u h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268760"/>
            <a:ext cx="3240360" cy="5112568"/>
          </a:xfrm>
          <a:prstGeom prst="rect">
            <a:avLst/>
          </a:prstGeom>
          <a:noFill/>
          <a:extLst>
            <a:ext uri="{909E8E84-426E-40DD-AFC4-6F175D3DCCD1}">
              <a14:hiddenFill xmlns:a14="http://schemas.microsoft.com/office/drawing/2010/main">
                <a:solidFill>
                  <a:srgbClr val="FFFFFF"/>
                </a:solidFill>
              </a14:hiddenFill>
            </a:ext>
          </a:extLst>
        </p:spPr>
      </p:pic>
      <p:sp>
        <p:nvSpPr>
          <p:cNvPr id="3" name="Cloud Callout 2"/>
          <p:cNvSpPr/>
          <p:nvPr/>
        </p:nvSpPr>
        <p:spPr>
          <a:xfrm>
            <a:off x="3563888" y="1268760"/>
            <a:ext cx="4896544" cy="4032448"/>
          </a:xfrm>
          <a:prstGeom prst="cloudCallout">
            <a:avLst/>
          </a:prstGeom>
          <a:solidFill>
            <a:schemeClr val="accent6">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t>Có phải mọi tri thức mà con người có được đều được xem là tri thức triết học hay không?</a:t>
            </a:r>
            <a:endParaRPr lang="en-US" sz="2800" b="1"/>
          </a:p>
        </p:txBody>
      </p:sp>
    </p:spTree>
    <p:extLst>
      <p:ext uri="{BB962C8B-B14F-4D97-AF65-F5344CB8AC3E}">
        <p14:creationId xmlns:p14="http://schemas.microsoft.com/office/powerpoint/2010/main" val="79686529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1"/>
          <p:cNvSpPr>
            <a:spLocks noChangeArrowheads="1"/>
          </p:cNvSpPr>
          <p:nvPr/>
        </p:nvSpPr>
        <p:spPr bwMode="auto">
          <a:xfrm>
            <a:off x="539552" y="278265"/>
            <a:ext cx="813690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3600" b="1" smtClean="0">
                <a:solidFill>
                  <a:srgbClr val="006600"/>
                </a:solidFill>
                <a:cs typeface="Times New Roman" charset="0"/>
              </a:rPr>
              <a:t>THẢO LUẬN</a:t>
            </a:r>
            <a:endParaRPr lang="en-US" sz="3600" b="1" dirty="0">
              <a:solidFill>
                <a:srgbClr val="CC0066"/>
              </a:solidFill>
              <a:latin typeface="+mn-lt"/>
              <a:cs typeface="Times New Roman" charset="0"/>
            </a:endParaRPr>
          </a:p>
        </p:txBody>
      </p:sp>
      <p:sp>
        <p:nvSpPr>
          <p:cNvPr id="3" name="Cloud Callout 2"/>
          <p:cNvSpPr/>
          <p:nvPr/>
        </p:nvSpPr>
        <p:spPr>
          <a:xfrm>
            <a:off x="251520" y="1556792"/>
            <a:ext cx="4896544" cy="4032448"/>
          </a:xfrm>
          <a:prstGeom prst="cloudCallout">
            <a:avLst/>
          </a:prstGeom>
          <a:solidFill>
            <a:srgbClr val="9900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t>Tri thức triết học hướng đến giải quyết những nội dung nào?</a:t>
            </a:r>
            <a:endParaRPr lang="en-US" sz="2800" b="1"/>
          </a:p>
        </p:txBody>
      </p:sp>
      <p:pic>
        <p:nvPicPr>
          <p:cNvPr id="18434"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1196752"/>
            <a:ext cx="3528392" cy="5184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847125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661173" y="1550984"/>
            <a:ext cx="44744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fontAlgn="auto" hangingPunct="1">
              <a:spcBef>
                <a:spcPts val="0"/>
              </a:spcBef>
              <a:spcAft>
                <a:spcPts val="0"/>
              </a:spcAft>
              <a:defRPr/>
            </a:pPr>
            <a:r>
              <a:rPr lang="en-US" sz="2800" kern="0" dirty="0">
                <a:solidFill>
                  <a:srgbClr val="3333CC"/>
                </a:solidFill>
                <a:latin typeface="+mn-lt"/>
                <a:ea typeface="SimSun" panose="02010600030101010101" pitchFamily="2" charset="-122"/>
              </a:rPr>
              <a:t>- </a:t>
            </a:r>
            <a:r>
              <a:rPr lang="en-US" sz="2800" b="1" kern="0" dirty="0" err="1" smtClean="0">
                <a:solidFill>
                  <a:srgbClr val="3333CC"/>
                </a:solidFill>
                <a:latin typeface="+mn-lt"/>
                <a:ea typeface="SimSun" panose="02010600030101010101" pitchFamily="2" charset="-122"/>
              </a:rPr>
              <a:t>Đối</a:t>
            </a:r>
            <a:r>
              <a:rPr lang="en-US" sz="2800" b="1" kern="0" dirty="0" smtClean="0">
                <a:solidFill>
                  <a:srgbClr val="3333CC"/>
                </a:solidFill>
                <a:latin typeface="+mn-lt"/>
                <a:ea typeface="SimSun" panose="02010600030101010101" pitchFamily="2" charset="-122"/>
              </a:rPr>
              <a:t> </a:t>
            </a:r>
            <a:r>
              <a:rPr lang="en-US" sz="2800" b="1" kern="0" dirty="0" err="1" smtClean="0">
                <a:solidFill>
                  <a:srgbClr val="3333CC"/>
                </a:solidFill>
                <a:latin typeface="+mn-lt"/>
                <a:ea typeface="SimSun" panose="02010600030101010101" pitchFamily="2" charset="-122"/>
              </a:rPr>
              <a:t>tượng</a:t>
            </a:r>
            <a:r>
              <a:rPr lang="en-US" sz="2800" b="1" kern="0" dirty="0" smtClean="0">
                <a:solidFill>
                  <a:srgbClr val="3333CC"/>
                </a:solidFill>
                <a:latin typeface="+mn-lt"/>
                <a:ea typeface="SimSun" panose="02010600030101010101" pitchFamily="2" charset="-122"/>
              </a:rPr>
              <a:t> của </a:t>
            </a:r>
            <a:r>
              <a:rPr lang="en-US" sz="2800" b="1" kern="0" dirty="0" err="1" smtClean="0">
                <a:solidFill>
                  <a:srgbClr val="3333CC"/>
                </a:solidFill>
                <a:latin typeface="+mn-lt"/>
                <a:ea typeface="SimSun" panose="02010600030101010101" pitchFamily="2" charset="-122"/>
              </a:rPr>
              <a:t>triết</a:t>
            </a:r>
            <a:r>
              <a:rPr lang="en-US" sz="2800" b="1" kern="0" dirty="0" smtClean="0">
                <a:solidFill>
                  <a:srgbClr val="3333CC"/>
                </a:solidFill>
                <a:latin typeface="+mn-lt"/>
                <a:ea typeface="SimSun" panose="02010600030101010101" pitchFamily="2" charset="-122"/>
              </a:rPr>
              <a:t> học</a:t>
            </a:r>
            <a:endParaRPr lang="en-US" sz="2800" b="1" kern="0" dirty="0">
              <a:solidFill>
                <a:srgbClr val="3333CC"/>
              </a:solidFill>
              <a:latin typeface="+mn-lt"/>
              <a:ea typeface="SimSun" panose="02010600030101010101" pitchFamily="2" charset="-122"/>
            </a:endParaRPr>
          </a:p>
        </p:txBody>
      </p:sp>
      <p:sp>
        <p:nvSpPr>
          <p:cNvPr id="3" name="Rectangle 2">
            <a:extLst>
              <a:ext uri="{FF2B5EF4-FFF2-40B4-BE49-F238E27FC236}">
                <a16:creationId xmlns="" xmlns:a16="http://schemas.microsoft.com/office/drawing/2014/main" id="{4713D7CA-36F7-4D9C-AA5B-14E81ABD2872}"/>
              </a:ext>
            </a:extLst>
          </p:cNvPr>
          <p:cNvSpPr/>
          <p:nvPr/>
        </p:nvSpPr>
        <p:spPr>
          <a:xfrm>
            <a:off x="661173" y="1781817"/>
            <a:ext cx="7655243" cy="3294366"/>
          </a:xfrm>
          <a:prstGeom prst="rect">
            <a:avLst/>
          </a:prstGeom>
          <a:noFill/>
        </p:spPr>
      </p:sp>
      <p:sp>
        <p:nvSpPr>
          <p:cNvPr id="4" name="Arrow: Chevron 3">
            <a:extLst>
              <a:ext uri="{FF2B5EF4-FFF2-40B4-BE49-F238E27FC236}">
                <a16:creationId xmlns="" xmlns:a16="http://schemas.microsoft.com/office/drawing/2014/main" id="{F65550CC-CCEC-424A-8342-B45A4E5DDAB7}"/>
              </a:ext>
            </a:extLst>
          </p:cNvPr>
          <p:cNvSpPr/>
          <p:nvPr/>
        </p:nvSpPr>
        <p:spPr>
          <a:xfrm>
            <a:off x="567964" y="2355593"/>
            <a:ext cx="1714763" cy="870029"/>
          </a:xfrm>
          <a:prstGeom prst="chevron">
            <a:avLst>
              <a:gd name="adj" fmla="val 40000"/>
            </a:avLst>
          </a:pr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5" name="Freeform: Shape 4">
            <a:extLst>
              <a:ext uri="{FF2B5EF4-FFF2-40B4-BE49-F238E27FC236}">
                <a16:creationId xmlns="" xmlns:a16="http://schemas.microsoft.com/office/drawing/2014/main" id="{3003CF03-5C2E-4196-BB5F-C572839A2034}"/>
              </a:ext>
            </a:extLst>
          </p:cNvPr>
          <p:cNvSpPr/>
          <p:nvPr/>
        </p:nvSpPr>
        <p:spPr>
          <a:xfrm>
            <a:off x="1125020" y="2790608"/>
            <a:ext cx="1669227" cy="1701199"/>
          </a:xfrm>
          <a:custGeom>
            <a:avLst/>
            <a:gdLst>
              <a:gd name="connsiteX0" fmla="*/ 0 w 2537792"/>
              <a:gd name="connsiteY0" fmla="*/ 116004 h 1160038"/>
              <a:gd name="connsiteX1" fmla="*/ 116004 w 2537792"/>
              <a:gd name="connsiteY1" fmla="*/ 0 h 1160038"/>
              <a:gd name="connsiteX2" fmla="*/ 2421788 w 2537792"/>
              <a:gd name="connsiteY2" fmla="*/ 0 h 1160038"/>
              <a:gd name="connsiteX3" fmla="*/ 2537792 w 2537792"/>
              <a:gd name="connsiteY3" fmla="*/ 116004 h 1160038"/>
              <a:gd name="connsiteX4" fmla="*/ 2537792 w 2537792"/>
              <a:gd name="connsiteY4" fmla="*/ 1044034 h 1160038"/>
              <a:gd name="connsiteX5" fmla="*/ 2421788 w 2537792"/>
              <a:gd name="connsiteY5" fmla="*/ 1160038 h 1160038"/>
              <a:gd name="connsiteX6" fmla="*/ 116004 w 2537792"/>
              <a:gd name="connsiteY6" fmla="*/ 1160038 h 1160038"/>
              <a:gd name="connsiteX7" fmla="*/ 0 w 2537792"/>
              <a:gd name="connsiteY7" fmla="*/ 1044034 h 1160038"/>
              <a:gd name="connsiteX8" fmla="*/ 0 w 2537792"/>
              <a:gd name="connsiteY8" fmla="*/ 116004 h 116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7792" h="1160038">
                <a:moveTo>
                  <a:pt x="0" y="116004"/>
                </a:moveTo>
                <a:cubicBezTo>
                  <a:pt x="0" y="51937"/>
                  <a:pt x="51937" y="0"/>
                  <a:pt x="116004" y="0"/>
                </a:cubicBezTo>
                <a:lnTo>
                  <a:pt x="2421788" y="0"/>
                </a:lnTo>
                <a:cubicBezTo>
                  <a:pt x="2485855" y="0"/>
                  <a:pt x="2537792" y="51937"/>
                  <a:pt x="2537792" y="116004"/>
                </a:cubicBezTo>
                <a:lnTo>
                  <a:pt x="2537792" y="1044034"/>
                </a:lnTo>
                <a:cubicBezTo>
                  <a:pt x="2537792" y="1108101"/>
                  <a:pt x="2485855" y="1160038"/>
                  <a:pt x="2421788" y="1160038"/>
                </a:cubicBezTo>
                <a:lnTo>
                  <a:pt x="116004" y="1160038"/>
                </a:lnTo>
                <a:cubicBezTo>
                  <a:pt x="51937" y="1160038"/>
                  <a:pt x="0" y="1108101"/>
                  <a:pt x="0" y="1044034"/>
                </a:cubicBezTo>
                <a:lnTo>
                  <a:pt x="0" y="116004"/>
                </a:lnTo>
                <a:close/>
              </a:path>
            </a:pathLst>
          </a:custGeom>
          <a:scene3d>
            <a:camera prst="orthographicFront"/>
            <a:lightRig rig="threePt" dir="t">
              <a:rot lat="0" lon="0" rev="7500000"/>
            </a:lightRig>
          </a:scene3d>
          <a:sp3d z="152400" extrusionH="63500" prstMaterial="dkEdge">
            <a:bevelT w="135400" h="16350" prst="relaxedInset"/>
            <a:contourClr>
              <a:schemeClr val="bg1"/>
            </a:contourClr>
          </a:sp3d>
        </p:spPr>
        <p:style>
          <a:lnRef idx="1">
            <a:schemeClr val="accent5">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0826" tIns="110826" rIns="110826" bIns="110826" numCol="1" spcCol="1270" anchor="ctr" anchorCtr="0">
            <a:noAutofit/>
          </a:bodyPr>
          <a:lstStyle/>
          <a:p>
            <a:pPr algn="ctr" defTabSz="533400" eaLnBrk="1" fontAlgn="auto" hangingPunct="1">
              <a:lnSpc>
                <a:spcPct val="90000"/>
              </a:lnSpc>
              <a:spcAft>
                <a:spcPct val="35000"/>
              </a:spcAft>
            </a:pPr>
            <a:r>
              <a:rPr lang="en-US" sz="2800" b="1" dirty="0" err="1" smtClean="0">
                <a:solidFill>
                  <a:srgbClr val="006600"/>
                </a:solidFill>
                <a:ea typeface="Tahoma" pitchFamily="34" charset="0"/>
                <a:cs typeface="Times New Roman" panose="02020603050405020304" pitchFamily="18" charset="0"/>
              </a:rPr>
              <a:t>Các</a:t>
            </a:r>
            <a:r>
              <a:rPr lang="en-US" sz="2800" b="1" dirty="0" smtClean="0">
                <a:solidFill>
                  <a:srgbClr val="006600"/>
                </a:solidFill>
                <a:ea typeface="Tahoma" pitchFamily="34" charset="0"/>
                <a:cs typeface="Times New Roman" panose="02020603050405020304" pitchFamily="18" charset="0"/>
              </a:rPr>
              <a:t> </a:t>
            </a:r>
            <a:r>
              <a:rPr lang="en-US" sz="2800" b="1" dirty="0" err="1" smtClean="0">
                <a:solidFill>
                  <a:srgbClr val="006600"/>
                </a:solidFill>
                <a:ea typeface="Tahoma" pitchFamily="34" charset="0"/>
                <a:cs typeface="Times New Roman" panose="02020603050405020304" pitchFamily="18" charset="0"/>
              </a:rPr>
              <a:t>quan</a:t>
            </a:r>
            <a:r>
              <a:rPr lang="en-US" sz="2800" b="1" dirty="0" smtClean="0">
                <a:solidFill>
                  <a:srgbClr val="006600"/>
                </a:solidFill>
                <a:ea typeface="Tahoma" pitchFamily="34" charset="0"/>
                <a:cs typeface="Times New Roman" panose="02020603050405020304" pitchFamily="18" charset="0"/>
              </a:rPr>
              <a:t> </a:t>
            </a:r>
            <a:r>
              <a:rPr lang="en-US" sz="2800" b="1" dirty="0" err="1" smtClean="0">
                <a:solidFill>
                  <a:srgbClr val="006600"/>
                </a:solidFill>
                <a:ea typeface="Tahoma" pitchFamily="34" charset="0"/>
                <a:cs typeface="Times New Roman" panose="02020603050405020304" pitchFamily="18" charset="0"/>
              </a:rPr>
              <a:t>hệ</a:t>
            </a:r>
            <a:r>
              <a:rPr lang="en-US" sz="2800" b="1" dirty="0" smtClean="0">
                <a:solidFill>
                  <a:srgbClr val="006600"/>
                </a:solidFill>
                <a:ea typeface="Tahoma" pitchFamily="34" charset="0"/>
                <a:cs typeface="Times New Roman" panose="02020603050405020304" pitchFamily="18" charset="0"/>
              </a:rPr>
              <a:t> </a:t>
            </a:r>
            <a:r>
              <a:rPr lang="en-US" sz="2800" b="1" dirty="0" err="1" smtClean="0">
                <a:solidFill>
                  <a:srgbClr val="006600"/>
                </a:solidFill>
                <a:ea typeface="Tahoma" pitchFamily="34" charset="0"/>
                <a:cs typeface="Times New Roman" panose="02020603050405020304" pitchFamily="18" charset="0"/>
              </a:rPr>
              <a:t>phổ</a:t>
            </a:r>
            <a:r>
              <a:rPr lang="en-US" sz="2800" b="1" dirty="0" smtClean="0">
                <a:solidFill>
                  <a:srgbClr val="006600"/>
                </a:solidFill>
                <a:ea typeface="Tahoma" pitchFamily="34" charset="0"/>
                <a:cs typeface="Times New Roman" panose="02020603050405020304" pitchFamily="18" charset="0"/>
              </a:rPr>
              <a:t> </a:t>
            </a:r>
            <a:r>
              <a:rPr lang="en-US" sz="2800" b="1" dirty="0" err="1" smtClean="0">
                <a:solidFill>
                  <a:srgbClr val="006600"/>
                </a:solidFill>
                <a:ea typeface="Tahoma" pitchFamily="34" charset="0"/>
                <a:cs typeface="Times New Roman" panose="02020603050405020304" pitchFamily="18" charset="0"/>
              </a:rPr>
              <a:t>biến</a:t>
            </a:r>
            <a:endParaRPr lang="en-US" sz="2800" b="1" dirty="0">
              <a:solidFill>
                <a:srgbClr val="006600"/>
              </a:solidFill>
              <a:ea typeface="Tahoma" pitchFamily="34" charset="0"/>
              <a:cs typeface="Times New Roman" panose="02020603050405020304" pitchFamily="18" charset="0"/>
            </a:endParaRPr>
          </a:p>
        </p:txBody>
      </p:sp>
      <p:sp>
        <p:nvSpPr>
          <p:cNvPr id="8" name="Arrow: Chevron 7">
            <a:extLst>
              <a:ext uri="{FF2B5EF4-FFF2-40B4-BE49-F238E27FC236}">
                <a16:creationId xmlns="" xmlns:a16="http://schemas.microsoft.com/office/drawing/2014/main" id="{6E99757E-3C53-47F4-8C30-C58EAEBDA8BD}"/>
              </a:ext>
            </a:extLst>
          </p:cNvPr>
          <p:cNvSpPr/>
          <p:nvPr/>
        </p:nvSpPr>
        <p:spPr>
          <a:xfrm>
            <a:off x="2843808" y="2348879"/>
            <a:ext cx="1714763" cy="870029"/>
          </a:xfrm>
          <a:prstGeom prst="chevron">
            <a:avLst>
              <a:gd name="adj" fmla="val 40000"/>
            </a:avLst>
          </a:pr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5">
              <a:hueOff val="-2946593"/>
              <a:satOff val="38205"/>
              <a:lumOff val="-17058"/>
              <a:alphaOff val="0"/>
            </a:schemeClr>
          </a:fillRef>
          <a:effectRef idx="2">
            <a:schemeClr val="accent5">
              <a:hueOff val="-2946593"/>
              <a:satOff val="38205"/>
              <a:lumOff val="-17058"/>
              <a:alphaOff val="0"/>
            </a:schemeClr>
          </a:effectRef>
          <a:fontRef idx="minor">
            <a:schemeClr val="lt1"/>
          </a:fontRef>
        </p:style>
      </p:sp>
      <p:sp>
        <p:nvSpPr>
          <p:cNvPr id="9" name="Freeform: Shape 8">
            <a:extLst>
              <a:ext uri="{FF2B5EF4-FFF2-40B4-BE49-F238E27FC236}">
                <a16:creationId xmlns="" xmlns:a16="http://schemas.microsoft.com/office/drawing/2014/main" id="{7D03D8FA-3576-42FD-BD6A-F7A53E0EB6C5}"/>
              </a:ext>
            </a:extLst>
          </p:cNvPr>
          <p:cNvSpPr/>
          <p:nvPr/>
        </p:nvSpPr>
        <p:spPr>
          <a:xfrm>
            <a:off x="3395239" y="2704553"/>
            <a:ext cx="1740349" cy="1701199"/>
          </a:xfrm>
          <a:custGeom>
            <a:avLst/>
            <a:gdLst>
              <a:gd name="connsiteX0" fmla="*/ 0 w 2537792"/>
              <a:gd name="connsiteY0" fmla="*/ 116004 h 1160038"/>
              <a:gd name="connsiteX1" fmla="*/ 116004 w 2537792"/>
              <a:gd name="connsiteY1" fmla="*/ 0 h 1160038"/>
              <a:gd name="connsiteX2" fmla="*/ 2421788 w 2537792"/>
              <a:gd name="connsiteY2" fmla="*/ 0 h 1160038"/>
              <a:gd name="connsiteX3" fmla="*/ 2537792 w 2537792"/>
              <a:gd name="connsiteY3" fmla="*/ 116004 h 1160038"/>
              <a:gd name="connsiteX4" fmla="*/ 2537792 w 2537792"/>
              <a:gd name="connsiteY4" fmla="*/ 1044034 h 1160038"/>
              <a:gd name="connsiteX5" fmla="*/ 2421788 w 2537792"/>
              <a:gd name="connsiteY5" fmla="*/ 1160038 h 1160038"/>
              <a:gd name="connsiteX6" fmla="*/ 116004 w 2537792"/>
              <a:gd name="connsiteY6" fmla="*/ 1160038 h 1160038"/>
              <a:gd name="connsiteX7" fmla="*/ 0 w 2537792"/>
              <a:gd name="connsiteY7" fmla="*/ 1044034 h 1160038"/>
              <a:gd name="connsiteX8" fmla="*/ 0 w 2537792"/>
              <a:gd name="connsiteY8" fmla="*/ 116004 h 116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7792" h="1160038">
                <a:moveTo>
                  <a:pt x="0" y="116004"/>
                </a:moveTo>
                <a:cubicBezTo>
                  <a:pt x="0" y="51937"/>
                  <a:pt x="51937" y="0"/>
                  <a:pt x="116004" y="0"/>
                </a:cubicBezTo>
                <a:lnTo>
                  <a:pt x="2421788" y="0"/>
                </a:lnTo>
                <a:cubicBezTo>
                  <a:pt x="2485855" y="0"/>
                  <a:pt x="2537792" y="51937"/>
                  <a:pt x="2537792" y="116004"/>
                </a:cubicBezTo>
                <a:lnTo>
                  <a:pt x="2537792" y="1044034"/>
                </a:lnTo>
                <a:cubicBezTo>
                  <a:pt x="2537792" y="1108101"/>
                  <a:pt x="2485855" y="1160038"/>
                  <a:pt x="2421788" y="1160038"/>
                </a:cubicBezTo>
                <a:lnTo>
                  <a:pt x="116004" y="1160038"/>
                </a:lnTo>
                <a:cubicBezTo>
                  <a:pt x="51937" y="1160038"/>
                  <a:pt x="0" y="1108101"/>
                  <a:pt x="0" y="1044034"/>
                </a:cubicBezTo>
                <a:lnTo>
                  <a:pt x="0" y="116004"/>
                </a:lnTo>
                <a:close/>
              </a:path>
            </a:pathLst>
          </a:custGeom>
          <a:scene3d>
            <a:camera prst="orthographicFront"/>
            <a:lightRig rig="threePt" dir="t">
              <a:rot lat="0" lon="0" rev="7500000"/>
            </a:lightRig>
          </a:scene3d>
          <a:sp3d z="152400" extrusionH="63500" prstMaterial="dkEdge">
            <a:bevelT w="135400" h="16350" prst="relaxedInset"/>
            <a:contourClr>
              <a:schemeClr val="bg1"/>
            </a:contourClr>
          </a:sp3d>
        </p:spPr>
        <p:style>
          <a:lnRef idx="1">
            <a:schemeClr val="accent5">
              <a:hueOff val="-2946593"/>
              <a:satOff val="38205"/>
              <a:lumOff val="-17058"/>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0826" tIns="110826" rIns="110826" bIns="110826" numCol="1" spcCol="1270" anchor="ctr" anchorCtr="0">
            <a:noAutofit/>
          </a:bodyPr>
          <a:lstStyle/>
          <a:p>
            <a:pPr algn="ctr" defTabSz="533400" eaLnBrk="1" fontAlgn="auto" hangingPunct="1">
              <a:lnSpc>
                <a:spcPct val="90000"/>
              </a:lnSpc>
              <a:spcAft>
                <a:spcPct val="35000"/>
              </a:spcAft>
            </a:pPr>
            <a:r>
              <a:rPr lang="en-US" sz="2800" b="1" dirty="0" err="1" smtClean="0">
                <a:solidFill>
                  <a:srgbClr val="006600"/>
                </a:solidFill>
                <a:ea typeface="Tahoma" pitchFamily="34" charset="0"/>
                <a:cs typeface="Times New Roman" panose="02020603050405020304" pitchFamily="18" charset="0"/>
              </a:rPr>
              <a:t>Các</a:t>
            </a:r>
            <a:r>
              <a:rPr lang="en-US" sz="2800" b="1" dirty="0" smtClean="0">
                <a:solidFill>
                  <a:srgbClr val="006600"/>
                </a:solidFill>
                <a:ea typeface="Tahoma" pitchFamily="34" charset="0"/>
                <a:cs typeface="Times New Roman" panose="02020603050405020304" pitchFamily="18" charset="0"/>
              </a:rPr>
              <a:t> </a:t>
            </a:r>
            <a:r>
              <a:rPr lang="en-US" sz="2800" b="1" dirty="0" err="1" smtClean="0">
                <a:solidFill>
                  <a:srgbClr val="006600"/>
                </a:solidFill>
                <a:ea typeface="Tahoma" pitchFamily="34" charset="0"/>
                <a:cs typeface="Times New Roman" panose="02020603050405020304" pitchFamily="18" charset="0"/>
              </a:rPr>
              <a:t>quy</a:t>
            </a:r>
            <a:r>
              <a:rPr lang="en-US" sz="2800" b="1" dirty="0" smtClean="0">
                <a:solidFill>
                  <a:srgbClr val="006600"/>
                </a:solidFill>
                <a:ea typeface="Tahoma" pitchFamily="34" charset="0"/>
                <a:cs typeface="Times New Roman" panose="02020603050405020304" pitchFamily="18" charset="0"/>
              </a:rPr>
              <a:t> </a:t>
            </a:r>
            <a:r>
              <a:rPr lang="en-US" sz="2800" b="1" dirty="0" err="1" smtClean="0">
                <a:solidFill>
                  <a:srgbClr val="006600"/>
                </a:solidFill>
                <a:ea typeface="Tahoma" pitchFamily="34" charset="0"/>
                <a:cs typeface="Times New Roman" panose="02020603050405020304" pitchFamily="18" charset="0"/>
              </a:rPr>
              <a:t>luật</a:t>
            </a:r>
            <a:r>
              <a:rPr lang="en-US" sz="2800" b="1" dirty="0" smtClean="0">
                <a:solidFill>
                  <a:srgbClr val="006600"/>
                </a:solidFill>
                <a:ea typeface="Tahoma" pitchFamily="34" charset="0"/>
                <a:cs typeface="Times New Roman" panose="02020603050405020304" pitchFamily="18" charset="0"/>
              </a:rPr>
              <a:t> </a:t>
            </a:r>
            <a:r>
              <a:rPr lang="en-US" sz="2800" b="1" dirty="0" err="1" smtClean="0">
                <a:solidFill>
                  <a:srgbClr val="006600"/>
                </a:solidFill>
                <a:ea typeface="Tahoma" pitchFamily="34" charset="0"/>
                <a:cs typeface="Times New Roman" panose="02020603050405020304" pitchFamily="18" charset="0"/>
              </a:rPr>
              <a:t>chung</a:t>
            </a:r>
            <a:endParaRPr lang="en-US" sz="2800" b="1" dirty="0">
              <a:solidFill>
                <a:srgbClr val="006600"/>
              </a:solidFill>
              <a:ea typeface="Tahoma" pitchFamily="34" charset="0"/>
              <a:cs typeface="Times New Roman" panose="02020603050405020304" pitchFamily="18" charset="0"/>
            </a:endParaRPr>
          </a:p>
        </p:txBody>
      </p:sp>
      <p:sp>
        <p:nvSpPr>
          <p:cNvPr id="10" name="Arrow: Chevron 9">
            <a:extLst>
              <a:ext uri="{FF2B5EF4-FFF2-40B4-BE49-F238E27FC236}">
                <a16:creationId xmlns="" xmlns:a16="http://schemas.microsoft.com/office/drawing/2014/main" id="{72AE1CE8-9DAC-475A-926A-6C5A3E795F75}"/>
              </a:ext>
            </a:extLst>
          </p:cNvPr>
          <p:cNvSpPr/>
          <p:nvPr/>
        </p:nvSpPr>
        <p:spPr>
          <a:xfrm>
            <a:off x="179513" y="4816189"/>
            <a:ext cx="1589058" cy="870029"/>
          </a:xfrm>
          <a:prstGeom prst="chevron">
            <a:avLst>
              <a:gd name="adj" fmla="val 40000"/>
            </a:avLst>
          </a:pr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5">
              <a:hueOff val="-5893185"/>
              <a:satOff val="76410"/>
              <a:lumOff val="-34116"/>
              <a:alphaOff val="0"/>
            </a:schemeClr>
          </a:fillRef>
          <a:effectRef idx="2">
            <a:schemeClr val="accent5">
              <a:hueOff val="-5893185"/>
              <a:satOff val="76410"/>
              <a:lumOff val="-34116"/>
              <a:alphaOff val="0"/>
            </a:schemeClr>
          </a:effectRef>
          <a:fontRef idx="minor">
            <a:schemeClr val="lt1"/>
          </a:fontRef>
        </p:style>
        <p:txBody>
          <a:bodyPr/>
          <a:lstStyle/>
          <a:p>
            <a:r>
              <a:rPr lang="en-US" dirty="0" smtClean="0"/>
              <a:t> </a:t>
            </a:r>
            <a:endParaRPr lang="en-US" dirty="0"/>
          </a:p>
        </p:txBody>
      </p:sp>
      <p:sp>
        <p:nvSpPr>
          <p:cNvPr id="11" name="Freeform: Shape 10">
            <a:extLst>
              <a:ext uri="{FF2B5EF4-FFF2-40B4-BE49-F238E27FC236}">
                <a16:creationId xmlns="" xmlns:a16="http://schemas.microsoft.com/office/drawing/2014/main" id="{1CE7CEF3-FA00-4099-9CE8-EFAFB5397EFC}"/>
              </a:ext>
            </a:extLst>
          </p:cNvPr>
          <p:cNvSpPr/>
          <p:nvPr/>
        </p:nvSpPr>
        <p:spPr>
          <a:xfrm>
            <a:off x="1253864" y="5223266"/>
            <a:ext cx="3962361" cy="870029"/>
          </a:xfrm>
          <a:custGeom>
            <a:avLst/>
            <a:gdLst>
              <a:gd name="connsiteX0" fmla="*/ 0 w 2537792"/>
              <a:gd name="connsiteY0" fmla="*/ 116004 h 1160038"/>
              <a:gd name="connsiteX1" fmla="*/ 116004 w 2537792"/>
              <a:gd name="connsiteY1" fmla="*/ 0 h 1160038"/>
              <a:gd name="connsiteX2" fmla="*/ 2421788 w 2537792"/>
              <a:gd name="connsiteY2" fmla="*/ 0 h 1160038"/>
              <a:gd name="connsiteX3" fmla="*/ 2537792 w 2537792"/>
              <a:gd name="connsiteY3" fmla="*/ 116004 h 1160038"/>
              <a:gd name="connsiteX4" fmla="*/ 2537792 w 2537792"/>
              <a:gd name="connsiteY4" fmla="*/ 1044034 h 1160038"/>
              <a:gd name="connsiteX5" fmla="*/ 2421788 w 2537792"/>
              <a:gd name="connsiteY5" fmla="*/ 1160038 h 1160038"/>
              <a:gd name="connsiteX6" fmla="*/ 116004 w 2537792"/>
              <a:gd name="connsiteY6" fmla="*/ 1160038 h 1160038"/>
              <a:gd name="connsiteX7" fmla="*/ 0 w 2537792"/>
              <a:gd name="connsiteY7" fmla="*/ 1044034 h 1160038"/>
              <a:gd name="connsiteX8" fmla="*/ 0 w 2537792"/>
              <a:gd name="connsiteY8" fmla="*/ 116004 h 116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7792" h="1160038">
                <a:moveTo>
                  <a:pt x="0" y="116004"/>
                </a:moveTo>
                <a:cubicBezTo>
                  <a:pt x="0" y="51937"/>
                  <a:pt x="51937" y="0"/>
                  <a:pt x="116004" y="0"/>
                </a:cubicBezTo>
                <a:lnTo>
                  <a:pt x="2421788" y="0"/>
                </a:lnTo>
                <a:cubicBezTo>
                  <a:pt x="2485855" y="0"/>
                  <a:pt x="2537792" y="51937"/>
                  <a:pt x="2537792" y="116004"/>
                </a:cubicBezTo>
                <a:lnTo>
                  <a:pt x="2537792" y="1044034"/>
                </a:lnTo>
                <a:cubicBezTo>
                  <a:pt x="2537792" y="1108101"/>
                  <a:pt x="2485855" y="1160038"/>
                  <a:pt x="2421788" y="1160038"/>
                </a:cubicBezTo>
                <a:lnTo>
                  <a:pt x="116004" y="1160038"/>
                </a:lnTo>
                <a:cubicBezTo>
                  <a:pt x="51937" y="1160038"/>
                  <a:pt x="0" y="1108101"/>
                  <a:pt x="0" y="1044034"/>
                </a:cubicBezTo>
                <a:lnTo>
                  <a:pt x="0" y="116004"/>
                </a:lnTo>
                <a:close/>
              </a:path>
            </a:pathLst>
          </a:custGeom>
          <a:scene3d>
            <a:camera prst="orthographicFront"/>
            <a:lightRig rig="threePt" dir="t">
              <a:rot lat="0" lon="0" rev="7500000"/>
            </a:lightRig>
          </a:scene3d>
          <a:sp3d z="152400" extrusionH="63500" prstMaterial="dkEdge">
            <a:bevelT w="135400" h="16350" prst="relaxedInset"/>
            <a:contourClr>
              <a:schemeClr val="bg1"/>
            </a:contourClr>
          </a:sp3d>
        </p:spPr>
        <p:style>
          <a:lnRef idx="1">
            <a:schemeClr val="accent5">
              <a:hueOff val="-5893185"/>
              <a:satOff val="76410"/>
              <a:lumOff val="-34116"/>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0826" tIns="110826" rIns="110826" bIns="110826" numCol="1" spcCol="1270" anchor="ctr" anchorCtr="0">
            <a:noAutofit/>
          </a:bodyPr>
          <a:lstStyle/>
          <a:p>
            <a:pPr algn="ctr" defTabSz="533400" eaLnBrk="1" fontAlgn="auto" hangingPunct="1">
              <a:spcAft>
                <a:spcPts val="0"/>
              </a:spcAft>
            </a:pPr>
            <a:r>
              <a:rPr lang="en-US" sz="2800" b="1" dirty="0" err="1" smtClean="0">
                <a:solidFill>
                  <a:srgbClr val="FF0000"/>
                </a:solidFill>
                <a:ea typeface="Tahoma" pitchFamily="34" charset="0"/>
                <a:cs typeface="Times New Roman" panose="02020603050405020304" pitchFamily="18" charset="0"/>
              </a:rPr>
              <a:t>Tự</a:t>
            </a:r>
            <a:r>
              <a:rPr lang="en-US" sz="2800" b="1" dirty="0" smtClean="0">
                <a:solidFill>
                  <a:srgbClr val="FF0000"/>
                </a:solidFill>
                <a:ea typeface="Tahoma" pitchFamily="34" charset="0"/>
                <a:cs typeface="Times New Roman" panose="02020603050405020304" pitchFamily="18" charset="0"/>
              </a:rPr>
              <a:t> </a:t>
            </a:r>
            <a:r>
              <a:rPr lang="en-US" sz="2800" b="1" dirty="0" err="1" smtClean="0">
                <a:solidFill>
                  <a:srgbClr val="FF0000"/>
                </a:solidFill>
                <a:ea typeface="Tahoma" pitchFamily="34" charset="0"/>
                <a:cs typeface="Times New Roman" panose="02020603050405020304" pitchFamily="18" charset="0"/>
              </a:rPr>
              <a:t>nhiên</a:t>
            </a:r>
            <a:r>
              <a:rPr lang="en-US" sz="2800" b="1" dirty="0" smtClean="0">
                <a:solidFill>
                  <a:srgbClr val="FF0000"/>
                </a:solidFill>
                <a:ea typeface="Tahoma" pitchFamily="34" charset="0"/>
                <a:cs typeface="Times New Roman" panose="02020603050405020304" pitchFamily="18" charset="0"/>
              </a:rPr>
              <a:t>, </a:t>
            </a:r>
            <a:r>
              <a:rPr lang="en-US" sz="2800" b="1" dirty="0" err="1" smtClean="0">
                <a:solidFill>
                  <a:srgbClr val="FF0000"/>
                </a:solidFill>
                <a:ea typeface="Tahoma" pitchFamily="34" charset="0"/>
                <a:cs typeface="Times New Roman" panose="02020603050405020304" pitchFamily="18" charset="0"/>
              </a:rPr>
              <a:t>xã</a:t>
            </a:r>
            <a:r>
              <a:rPr lang="en-US" sz="2800" b="1" dirty="0" smtClean="0">
                <a:solidFill>
                  <a:srgbClr val="FF0000"/>
                </a:solidFill>
                <a:ea typeface="Tahoma" pitchFamily="34" charset="0"/>
                <a:cs typeface="Times New Roman" panose="02020603050405020304" pitchFamily="18" charset="0"/>
              </a:rPr>
              <a:t> </a:t>
            </a:r>
            <a:r>
              <a:rPr lang="en-US" sz="2800" b="1" dirty="0" err="1" smtClean="0">
                <a:solidFill>
                  <a:srgbClr val="FF0000"/>
                </a:solidFill>
                <a:ea typeface="Tahoma" pitchFamily="34" charset="0"/>
                <a:cs typeface="Times New Roman" panose="02020603050405020304" pitchFamily="18" charset="0"/>
              </a:rPr>
              <a:t>hội</a:t>
            </a:r>
            <a:r>
              <a:rPr lang="en-US" sz="2800" b="1" dirty="0" smtClean="0">
                <a:solidFill>
                  <a:srgbClr val="FF0000"/>
                </a:solidFill>
                <a:ea typeface="Tahoma" pitchFamily="34" charset="0"/>
                <a:cs typeface="Times New Roman" panose="02020603050405020304" pitchFamily="18" charset="0"/>
              </a:rPr>
              <a:t> </a:t>
            </a:r>
            <a:r>
              <a:rPr lang="en-US" sz="2800" b="1" dirty="0" err="1" smtClean="0">
                <a:solidFill>
                  <a:srgbClr val="FF0000"/>
                </a:solidFill>
                <a:ea typeface="Tahoma" pitchFamily="34" charset="0"/>
                <a:cs typeface="Times New Roman" panose="02020603050405020304" pitchFamily="18" charset="0"/>
              </a:rPr>
              <a:t>và</a:t>
            </a:r>
            <a:endParaRPr lang="en-US" sz="2800" b="1" dirty="0" smtClean="0">
              <a:solidFill>
                <a:srgbClr val="FF0000"/>
              </a:solidFill>
              <a:ea typeface="Tahoma" pitchFamily="34" charset="0"/>
              <a:cs typeface="Times New Roman" panose="02020603050405020304" pitchFamily="18" charset="0"/>
            </a:endParaRPr>
          </a:p>
          <a:p>
            <a:pPr algn="ctr" defTabSz="533400" eaLnBrk="1" fontAlgn="auto" hangingPunct="1">
              <a:spcAft>
                <a:spcPts val="0"/>
              </a:spcAft>
            </a:pPr>
            <a:r>
              <a:rPr lang="en-US" sz="2800" b="1" dirty="0" smtClean="0">
                <a:solidFill>
                  <a:srgbClr val="FF0000"/>
                </a:solidFill>
                <a:ea typeface="Tahoma" pitchFamily="34" charset="0"/>
                <a:cs typeface="Times New Roman" panose="02020603050405020304" pitchFamily="18" charset="0"/>
              </a:rPr>
              <a:t> </a:t>
            </a:r>
            <a:r>
              <a:rPr lang="en-US" sz="2800" b="1" dirty="0" err="1" smtClean="0">
                <a:solidFill>
                  <a:srgbClr val="FF0000"/>
                </a:solidFill>
                <a:ea typeface="Tahoma" pitchFamily="34" charset="0"/>
                <a:cs typeface="Times New Roman" panose="02020603050405020304" pitchFamily="18" charset="0"/>
              </a:rPr>
              <a:t>tư</a:t>
            </a:r>
            <a:r>
              <a:rPr lang="en-US" sz="2800" b="1" dirty="0" smtClean="0">
                <a:solidFill>
                  <a:srgbClr val="FF0000"/>
                </a:solidFill>
                <a:ea typeface="Tahoma" pitchFamily="34" charset="0"/>
                <a:cs typeface="Times New Roman" panose="02020603050405020304" pitchFamily="18" charset="0"/>
              </a:rPr>
              <a:t> </a:t>
            </a:r>
            <a:r>
              <a:rPr lang="en-US" sz="2800" b="1" dirty="0" err="1" smtClean="0">
                <a:solidFill>
                  <a:srgbClr val="FF0000"/>
                </a:solidFill>
                <a:ea typeface="Tahoma" pitchFamily="34" charset="0"/>
                <a:cs typeface="Times New Roman" panose="02020603050405020304" pitchFamily="18" charset="0"/>
              </a:rPr>
              <a:t>duy</a:t>
            </a:r>
            <a:endParaRPr lang="en-US" sz="2800" b="1" dirty="0">
              <a:solidFill>
                <a:srgbClr val="FF0000"/>
              </a:solidFill>
              <a:ea typeface="Tahoma" pitchFamily="34" charset="0"/>
              <a:cs typeface="Times New Roman" panose="02020603050405020304" pitchFamily="18" charset="0"/>
            </a:endParaRPr>
          </a:p>
        </p:txBody>
      </p:sp>
      <p:sp>
        <p:nvSpPr>
          <p:cNvPr id="12" name="Rectangle 1"/>
          <p:cNvSpPr>
            <a:spLocks noChangeArrowheads="1"/>
          </p:cNvSpPr>
          <p:nvPr/>
        </p:nvSpPr>
        <p:spPr bwMode="auto">
          <a:xfrm>
            <a:off x="567964" y="260648"/>
            <a:ext cx="834114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800" b="1" dirty="0">
                <a:solidFill>
                  <a:srgbClr val="CC0066"/>
                </a:solidFill>
                <a:latin typeface="+mn-lt"/>
                <a:cs typeface="Times New Roman" charset="0"/>
              </a:rPr>
              <a:t>c. </a:t>
            </a:r>
            <a:r>
              <a:rPr lang="en-US" sz="2800" b="1" dirty="0" err="1">
                <a:solidFill>
                  <a:srgbClr val="CC0066"/>
                </a:solidFill>
                <a:latin typeface="+mn-lt"/>
                <a:cs typeface="Times New Roman" charset="0"/>
              </a:rPr>
              <a:t>Vấn</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đề</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đối</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tượng</a:t>
            </a:r>
            <a:r>
              <a:rPr lang="en-US" sz="2800" b="1" dirty="0">
                <a:solidFill>
                  <a:srgbClr val="CC0066"/>
                </a:solidFill>
                <a:latin typeface="+mn-lt"/>
                <a:cs typeface="Times New Roman" charset="0"/>
              </a:rPr>
              <a:t> của </a:t>
            </a:r>
            <a:r>
              <a:rPr lang="en-US" sz="2800" b="1" dirty="0" err="1">
                <a:solidFill>
                  <a:srgbClr val="CC0066"/>
                </a:solidFill>
                <a:latin typeface="+mn-lt"/>
                <a:cs typeface="Times New Roman" charset="0"/>
              </a:rPr>
              <a:t>triết</a:t>
            </a:r>
            <a:r>
              <a:rPr lang="en-US" sz="2800" b="1" dirty="0">
                <a:solidFill>
                  <a:srgbClr val="CC0066"/>
                </a:solidFill>
                <a:latin typeface="+mn-lt"/>
                <a:cs typeface="Times New Roman" charset="0"/>
              </a:rPr>
              <a:t> học </a:t>
            </a:r>
            <a:r>
              <a:rPr lang="en-US" sz="2800" b="1" dirty="0" err="1">
                <a:solidFill>
                  <a:srgbClr val="CC0066"/>
                </a:solidFill>
                <a:latin typeface="+mn-lt"/>
                <a:cs typeface="Times New Roman" charset="0"/>
              </a:rPr>
              <a:t>trong</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lịch</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sử</a:t>
            </a:r>
            <a:endParaRPr lang="en-US" sz="2800" b="1" dirty="0">
              <a:solidFill>
                <a:srgbClr val="CC0066"/>
              </a:solidFill>
              <a:latin typeface="+mn-lt"/>
              <a:cs typeface="Times New Roman" charset="0"/>
            </a:endParaRPr>
          </a:p>
        </p:txBody>
      </p:sp>
      <p:pic>
        <p:nvPicPr>
          <p:cNvPr id="13" name="Picture 12" descr="anhnen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5436095" y="1196752"/>
            <a:ext cx="3473011" cy="4896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WordArt 6"/>
          <p:cNvSpPr>
            <a:spLocks noChangeArrowheads="1" noChangeShapeType="1" noTextEdit="1"/>
          </p:cNvSpPr>
          <p:nvPr/>
        </p:nvSpPr>
        <p:spPr bwMode="auto">
          <a:xfrm>
            <a:off x="6376342" y="2749955"/>
            <a:ext cx="1846846" cy="763570"/>
          </a:xfrm>
          <a:prstGeom prst="rect">
            <a:avLst/>
          </a:prstGeom>
        </p:spPr>
        <p:txBody>
          <a:bodyPr wrap="none" fromWordArt="1">
            <a:prstTxWarp prst="textPlain">
              <a:avLst>
                <a:gd name="adj" fmla="val 50000"/>
              </a:avLst>
            </a:prstTxWarp>
          </a:bodyPr>
          <a:lstStyle/>
          <a:p>
            <a:pPr algn="ctr" eaLnBrk="1" hangingPunct="1"/>
            <a:r>
              <a:rPr lang="vi-VN" sz="3600" b="1" kern="10" dirty="0" smtClean="0">
                <a:ln w="6350">
                  <a:solidFill>
                    <a:srgbClr val="FFFFFF"/>
                  </a:solidFill>
                  <a:round/>
                  <a:headEnd/>
                  <a:tailEnd/>
                </a:ln>
                <a:solidFill>
                  <a:srgbClr val="FF0000"/>
                </a:solidFill>
                <a:effectLst>
                  <a:outerShdw dist="35921" dir="2700000" sy="50000" kx="2115830" algn="bl" rotWithShape="0">
                    <a:srgbClr val="C0C0C0">
                      <a:alpha val="79999"/>
                    </a:srgbClr>
                  </a:outerShdw>
                </a:effectLst>
                <a:latin typeface="Arial Đen"/>
                <a:ea typeface="SimSun" panose="02010600030101010101" pitchFamily="2" charset="-122"/>
                <a:cs typeface="Arial"/>
              </a:rPr>
              <a:t>TỰ NHIÊN,</a:t>
            </a:r>
          </a:p>
          <a:p>
            <a:pPr algn="ctr" eaLnBrk="1" hangingPunct="1"/>
            <a:r>
              <a:rPr lang="vi-VN" sz="3600" b="1" kern="10" dirty="0" smtClean="0">
                <a:ln w="6350">
                  <a:solidFill>
                    <a:srgbClr val="FFFFFF"/>
                  </a:solidFill>
                  <a:round/>
                  <a:headEnd/>
                  <a:tailEnd/>
                </a:ln>
                <a:solidFill>
                  <a:srgbClr val="FF0000"/>
                </a:solidFill>
                <a:effectLst>
                  <a:outerShdw dist="35921" dir="2700000" sy="50000" kx="2115830" algn="bl" rotWithShape="0">
                    <a:srgbClr val="C0C0C0">
                      <a:alpha val="79999"/>
                    </a:srgbClr>
                  </a:outerShdw>
                </a:effectLst>
                <a:latin typeface="Arial Đen"/>
                <a:ea typeface="SimSun" panose="02010600030101010101" pitchFamily="2" charset="-122"/>
                <a:cs typeface="Arial"/>
              </a:rPr>
              <a:t>XÃ HỘI VÀ</a:t>
            </a:r>
          </a:p>
          <a:p>
            <a:pPr algn="ctr" eaLnBrk="1" hangingPunct="1"/>
            <a:r>
              <a:rPr lang="vi-VN" sz="3600" b="1" kern="10" dirty="0" smtClean="0">
                <a:ln w="6350">
                  <a:solidFill>
                    <a:srgbClr val="FFFFFF"/>
                  </a:solidFill>
                  <a:round/>
                  <a:headEnd/>
                  <a:tailEnd/>
                </a:ln>
                <a:solidFill>
                  <a:srgbClr val="FF0000"/>
                </a:solidFill>
                <a:effectLst>
                  <a:outerShdw dist="35921" dir="2700000" sy="50000" kx="2115830" algn="bl" rotWithShape="0">
                    <a:srgbClr val="C0C0C0">
                      <a:alpha val="79999"/>
                    </a:srgbClr>
                  </a:outerShdw>
                </a:effectLst>
                <a:latin typeface="Arial Đen"/>
                <a:ea typeface="SimSun" panose="02010600030101010101" pitchFamily="2" charset="-122"/>
                <a:cs typeface="Arial"/>
              </a:rPr>
              <a:t>CHÍNH TA NỮA</a:t>
            </a:r>
          </a:p>
          <a:p>
            <a:pPr algn="ctr" eaLnBrk="1" hangingPunct="1"/>
            <a:r>
              <a:rPr lang="vi-VN" sz="3600" b="1" kern="10" dirty="0" smtClean="0">
                <a:ln w="6350">
                  <a:solidFill>
                    <a:srgbClr val="FFFFFF"/>
                  </a:solidFill>
                  <a:round/>
                  <a:headEnd/>
                  <a:tailEnd/>
                </a:ln>
                <a:solidFill>
                  <a:srgbClr val="FF0000"/>
                </a:solidFill>
                <a:effectLst>
                  <a:outerShdw dist="35921" dir="2700000" sy="50000" kx="2115830" algn="bl" rotWithShape="0">
                    <a:srgbClr val="C0C0C0">
                      <a:alpha val="79999"/>
                    </a:srgbClr>
                  </a:outerShdw>
                </a:effectLst>
                <a:latin typeface="Arial Đen"/>
                <a:ea typeface="SimSun" panose="02010600030101010101" pitchFamily="2" charset="-122"/>
                <a:cs typeface="Arial"/>
              </a:rPr>
              <a:t>LÀ GÌ NHỈ!?</a:t>
            </a:r>
            <a:endParaRPr lang="en-US" sz="3600" b="1" kern="10" dirty="0" smtClean="0">
              <a:ln w="6350">
                <a:solidFill>
                  <a:srgbClr val="FFFFFF"/>
                </a:solidFill>
                <a:round/>
                <a:headEnd/>
                <a:tailEnd/>
              </a:ln>
              <a:solidFill>
                <a:srgbClr val="FF0000"/>
              </a:solidFill>
              <a:effectLst>
                <a:outerShdw dist="35921" dir="2700000" sy="50000" kx="2115830" algn="bl" rotWithShape="0">
                  <a:srgbClr val="C0C0C0">
                    <a:alpha val="79999"/>
                  </a:srgbClr>
                </a:outerShdw>
              </a:effectLst>
              <a:latin typeface="Arial Đen"/>
              <a:ea typeface="SimSun" panose="02010600030101010101" pitchFamily="2" charset="-122"/>
              <a:cs typeface="Arial"/>
            </a:endParaRPr>
          </a:p>
        </p:txBody>
      </p:sp>
      <p:sp>
        <p:nvSpPr>
          <p:cNvPr id="15" name="WordArt 8"/>
          <p:cNvSpPr>
            <a:spLocks noChangeArrowheads="1" noChangeShapeType="1" noTextEdit="1"/>
          </p:cNvSpPr>
          <p:nvPr/>
        </p:nvSpPr>
        <p:spPr bwMode="auto">
          <a:xfrm>
            <a:off x="5827599" y="5562607"/>
            <a:ext cx="2529389" cy="430046"/>
          </a:xfrm>
          <a:prstGeom prst="rect">
            <a:avLst/>
          </a:prstGeom>
        </p:spPr>
        <p:txBody>
          <a:bodyPr wrap="none" fromWordArt="1">
            <a:prstTxWarp prst="textPlain">
              <a:avLst>
                <a:gd name="adj" fmla="val 50000"/>
              </a:avLst>
            </a:prstTxWarp>
          </a:bodyPr>
          <a:lstStyle/>
          <a:p>
            <a:pPr algn="ctr" eaLnBrk="1" hangingPunct="1"/>
            <a:r>
              <a:rPr lang="vi-VN" sz="3600" b="1" kern="10" dirty="0" smtClean="0">
                <a:ln w="9525">
                  <a:solidFill>
                    <a:srgbClr val="FFFF00"/>
                  </a:solidFill>
                  <a:round/>
                  <a:headEnd/>
                  <a:tailEnd/>
                </a:ln>
                <a:solidFill>
                  <a:srgbClr val="FF0000"/>
                </a:solidFill>
                <a:latin typeface="Arial Đen"/>
                <a:ea typeface="SimSun" panose="02010600030101010101" pitchFamily="2" charset="-122"/>
                <a:cs typeface="Arial"/>
              </a:rPr>
              <a:t>Những suy tư của con người </a:t>
            </a:r>
          </a:p>
          <a:p>
            <a:pPr algn="ctr" eaLnBrk="1" hangingPunct="1"/>
            <a:r>
              <a:rPr lang="vi-VN" sz="3600" b="1" kern="10" dirty="0" smtClean="0">
                <a:ln w="9525">
                  <a:solidFill>
                    <a:srgbClr val="FFFF00"/>
                  </a:solidFill>
                  <a:round/>
                  <a:headEnd/>
                  <a:tailEnd/>
                </a:ln>
                <a:solidFill>
                  <a:srgbClr val="FF0000"/>
                </a:solidFill>
                <a:latin typeface="Arial Đen"/>
                <a:ea typeface="SimSun" panose="02010600030101010101" pitchFamily="2" charset="-122"/>
                <a:cs typeface="Arial"/>
              </a:rPr>
              <a:t>về thế giới và về chính bản thân mình?</a:t>
            </a:r>
            <a:endParaRPr lang="en-US" sz="3600" b="1" kern="10" dirty="0" smtClean="0">
              <a:ln w="9525">
                <a:solidFill>
                  <a:srgbClr val="FFFF00"/>
                </a:solidFill>
                <a:round/>
                <a:headEnd/>
                <a:tailEnd/>
              </a:ln>
              <a:solidFill>
                <a:srgbClr val="FF0000"/>
              </a:solidFill>
              <a:latin typeface="Arial Đen"/>
              <a:ea typeface="SimSun" panose="02010600030101010101" pitchFamily="2" charset="-122"/>
              <a:cs typeface="Arial"/>
            </a:endParaRPr>
          </a:p>
        </p:txBody>
      </p:sp>
      <p:pic>
        <p:nvPicPr>
          <p:cNvPr id="16" name="Picture 7" descr="The Thinke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376342" y="3789040"/>
            <a:ext cx="2240582" cy="1548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06232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3000" fill="hold"/>
                                        <p:tgtEl>
                                          <p:spTgt spid="13"/>
                                        </p:tgtEl>
                                        <p:attrNameLst>
                                          <p:attrName>ppt_w</p:attrName>
                                        </p:attrNameLst>
                                      </p:cBhvr>
                                      <p:tavLst>
                                        <p:tav tm="0">
                                          <p:val>
                                            <p:fltVal val="0"/>
                                          </p:val>
                                        </p:tav>
                                        <p:tav tm="100000">
                                          <p:val>
                                            <p:strVal val="#ppt_w"/>
                                          </p:val>
                                        </p:tav>
                                      </p:tavLst>
                                    </p:anim>
                                    <p:anim calcmode="lin" valueType="num">
                                      <p:cBhvr>
                                        <p:cTn id="15" dur="3000" fill="hold"/>
                                        <p:tgtEl>
                                          <p:spTgt spid="13"/>
                                        </p:tgtEl>
                                        <p:attrNameLst>
                                          <p:attrName>ppt_h</p:attrName>
                                        </p:attrNameLst>
                                      </p:cBhvr>
                                      <p:tavLst>
                                        <p:tav tm="0">
                                          <p:val>
                                            <p:fltVal val="0"/>
                                          </p:val>
                                        </p:tav>
                                        <p:tav tm="100000">
                                          <p:val>
                                            <p:strVal val="#ppt_h"/>
                                          </p:val>
                                        </p:tav>
                                      </p:tavLst>
                                    </p:anim>
                                  </p:childTnLst>
                                </p:cTn>
                              </p:par>
                              <p:par>
                                <p:cTn id="16" presetID="23" presetClass="entr" presetSubtype="1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p:cTn id="18" dur="3000" fill="hold"/>
                                        <p:tgtEl>
                                          <p:spTgt spid="14"/>
                                        </p:tgtEl>
                                        <p:attrNameLst>
                                          <p:attrName>ppt_w</p:attrName>
                                        </p:attrNameLst>
                                      </p:cBhvr>
                                      <p:tavLst>
                                        <p:tav tm="0">
                                          <p:val>
                                            <p:fltVal val="0"/>
                                          </p:val>
                                        </p:tav>
                                        <p:tav tm="100000">
                                          <p:val>
                                            <p:strVal val="#ppt_w"/>
                                          </p:val>
                                        </p:tav>
                                      </p:tavLst>
                                    </p:anim>
                                    <p:anim calcmode="lin" valueType="num">
                                      <p:cBhvr>
                                        <p:cTn id="19" dur="3000" fill="hold"/>
                                        <p:tgtEl>
                                          <p:spTgt spid="14"/>
                                        </p:tgtEl>
                                        <p:attrNameLst>
                                          <p:attrName>ppt_h</p:attrName>
                                        </p:attrNameLst>
                                      </p:cBhvr>
                                      <p:tavLst>
                                        <p:tav tm="0">
                                          <p:val>
                                            <p:fltVal val="0"/>
                                          </p:val>
                                        </p:tav>
                                        <p:tav tm="100000">
                                          <p:val>
                                            <p:strVal val="#ppt_h"/>
                                          </p:val>
                                        </p:tav>
                                      </p:tavLst>
                                    </p:anim>
                                  </p:childTnLst>
                                </p:cTn>
                              </p:par>
                              <p:par>
                                <p:cTn id="20" presetID="23" presetClass="entr" presetSubtype="1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3000" fill="hold"/>
                                        <p:tgtEl>
                                          <p:spTgt spid="15"/>
                                        </p:tgtEl>
                                        <p:attrNameLst>
                                          <p:attrName>ppt_w</p:attrName>
                                        </p:attrNameLst>
                                      </p:cBhvr>
                                      <p:tavLst>
                                        <p:tav tm="0">
                                          <p:val>
                                            <p:fltVal val="0"/>
                                          </p:val>
                                        </p:tav>
                                        <p:tav tm="100000">
                                          <p:val>
                                            <p:strVal val="#ppt_w"/>
                                          </p:val>
                                        </p:tav>
                                      </p:tavLst>
                                    </p:anim>
                                    <p:anim calcmode="lin" valueType="num">
                                      <p:cBhvr>
                                        <p:cTn id="23" dur="3000" fill="hold"/>
                                        <p:tgtEl>
                                          <p:spTgt spid="15"/>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p:cTn id="26" dur="3000" fill="hold"/>
                                        <p:tgtEl>
                                          <p:spTgt spid="16"/>
                                        </p:tgtEl>
                                        <p:attrNameLst>
                                          <p:attrName>ppt_w</p:attrName>
                                        </p:attrNameLst>
                                      </p:cBhvr>
                                      <p:tavLst>
                                        <p:tav tm="0">
                                          <p:val>
                                            <p:fltVal val="0"/>
                                          </p:val>
                                        </p:tav>
                                        <p:tav tm="100000">
                                          <p:val>
                                            <p:strVal val="#ppt_w"/>
                                          </p:val>
                                        </p:tav>
                                      </p:tavLst>
                                    </p:anim>
                                    <p:anim calcmode="lin" valueType="num">
                                      <p:cBhvr>
                                        <p:cTn id="27" dur="30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animBg="1"/>
      <p:bldP spid="1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251520" y="1052736"/>
            <a:ext cx="8064896" cy="648072"/>
          </a:xfrm>
          <a:prstGeom prst="round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marL="457200" indent="-457200">
              <a:buFont typeface="Wingdings" panose="05000000000000000000" pitchFamily="2" charset="2"/>
              <a:buChar char="§"/>
            </a:pPr>
            <a:r>
              <a:rPr lang="en-US" sz="2800" b="1" u="sng" dirty="0" err="1">
                <a:solidFill>
                  <a:srgbClr val="660066"/>
                </a:solidFill>
                <a:cs typeface="Times New Roman"/>
              </a:rPr>
              <a:t>Thời</a:t>
            </a:r>
            <a:r>
              <a:rPr lang="en-US" sz="2800" b="1" u="sng" dirty="0">
                <a:solidFill>
                  <a:srgbClr val="660066"/>
                </a:solidFill>
                <a:cs typeface="Times New Roman"/>
              </a:rPr>
              <a:t> </a:t>
            </a:r>
            <a:r>
              <a:rPr lang="en-US" sz="2800" b="1" u="sng" err="1">
                <a:solidFill>
                  <a:srgbClr val="660066"/>
                </a:solidFill>
                <a:cs typeface="Times New Roman"/>
              </a:rPr>
              <a:t>kỳ</a:t>
            </a:r>
            <a:r>
              <a:rPr lang="en-US" sz="2800" b="1" u="sng">
                <a:solidFill>
                  <a:srgbClr val="660066"/>
                </a:solidFill>
                <a:cs typeface="Times New Roman"/>
              </a:rPr>
              <a:t> </a:t>
            </a:r>
            <a:r>
              <a:rPr lang="en-US" sz="2800" b="1" u="sng" smtClean="0">
                <a:solidFill>
                  <a:srgbClr val="660066"/>
                </a:solidFill>
                <a:cs typeface="Times New Roman"/>
              </a:rPr>
              <a:t>cổ đại - Triết học tự nhiên</a:t>
            </a:r>
            <a:r>
              <a:rPr lang="en-US" sz="2800" b="1" smtClean="0">
                <a:solidFill>
                  <a:srgbClr val="660066"/>
                </a:solidFill>
                <a:cs typeface="Times New Roman"/>
              </a:rPr>
              <a:t>:</a:t>
            </a:r>
            <a:endParaRPr lang="en-US" sz="2800" dirty="0">
              <a:solidFill>
                <a:srgbClr val="660066"/>
              </a:solidFill>
              <a:cs typeface="Times New Roman"/>
            </a:endParaRPr>
          </a:p>
        </p:txBody>
      </p:sp>
      <p:pic>
        <p:nvPicPr>
          <p:cNvPr id="8" name="Picture 7"/>
          <p:cNvPicPr>
            <a:picLocks noChangeAspect="1"/>
          </p:cNvPicPr>
          <p:nvPr/>
        </p:nvPicPr>
        <p:blipFill>
          <a:blip r:embed="rId2"/>
          <a:stretch>
            <a:fillRect/>
          </a:stretch>
        </p:blipFill>
        <p:spPr>
          <a:xfrm>
            <a:off x="251520" y="3861048"/>
            <a:ext cx="2955156" cy="2520280"/>
          </a:xfrm>
          <a:prstGeom prst="rect">
            <a:avLst/>
          </a:prstGeom>
        </p:spPr>
      </p:pic>
      <p:sp>
        <p:nvSpPr>
          <p:cNvPr id="9" name="Cloud 8"/>
          <p:cNvSpPr/>
          <p:nvPr/>
        </p:nvSpPr>
        <p:spPr>
          <a:xfrm>
            <a:off x="3206676" y="3861048"/>
            <a:ext cx="5541788" cy="2664296"/>
          </a:xfrm>
          <a:prstGeom prst="cloud">
            <a:avLst/>
          </a:prstGeom>
          <a:solidFill>
            <a:schemeClr val="accent6"/>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i="1" smtClean="0">
              <a:solidFill>
                <a:schemeClr val="bg1"/>
              </a:solidFill>
              <a:latin typeface="Times New Roman"/>
              <a:cs typeface="Times New Roman"/>
            </a:endParaRPr>
          </a:p>
          <a:p>
            <a:pPr algn="ctr"/>
            <a:r>
              <a:rPr lang="en-US" sz="2800" b="1" i="1" smtClean="0">
                <a:solidFill>
                  <a:schemeClr val="bg1"/>
                </a:solidFill>
                <a:latin typeface="Times New Roman"/>
                <a:cs typeface="Times New Roman"/>
              </a:rPr>
              <a:t>“</a:t>
            </a:r>
            <a:r>
              <a:rPr lang="en-US" sz="2400" b="1" i="1" dirty="0" err="1">
                <a:solidFill>
                  <a:schemeClr val="bg1"/>
                </a:solidFill>
                <a:latin typeface="Times New Roman"/>
                <a:cs typeface="Times New Roman"/>
              </a:rPr>
              <a:t>Các</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hình</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thức</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muôn</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hình</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muôn</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vẻ</a:t>
            </a:r>
            <a:r>
              <a:rPr lang="en-US" sz="2400" b="1" i="1" dirty="0">
                <a:solidFill>
                  <a:schemeClr val="bg1"/>
                </a:solidFill>
                <a:latin typeface="Times New Roman"/>
                <a:cs typeface="Times New Roman"/>
              </a:rPr>
              <a:t> của </a:t>
            </a:r>
            <a:r>
              <a:rPr lang="en-US" sz="2400" b="1" i="1" dirty="0" err="1">
                <a:solidFill>
                  <a:schemeClr val="bg1"/>
                </a:solidFill>
                <a:latin typeface="Times New Roman"/>
                <a:cs typeface="Times New Roman"/>
              </a:rPr>
              <a:t>nó</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đã</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có</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mầm</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mống</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và</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đang</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nảy</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nở</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hầu</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hết</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tất</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cả</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các</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loại</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thế</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giới</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quan</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sau</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này</a:t>
            </a:r>
            <a:r>
              <a:rPr lang="en-US" sz="2400" b="1" dirty="0">
                <a:solidFill>
                  <a:schemeClr val="bg1"/>
                </a:solidFill>
                <a:latin typeface="Times New Roman"/>
                <a:cs typeface="Times New Roman"/>
              </a:rPr>
              <a:t>”</a:t>
            </a:r>
          </a:p>
        </p:txBody>
      </p:sp>
      <p:sp>
        <p:nvSpPr>
          <p:cNvPr id="10" name="Rectangle 1"/>
          <p:cNvSpPr>
            <a:spLocks noChangeArrowheads="1"/>
          </p:cNvSpPr>
          <p:nvPr/>
        </p:nvSpPr>
        <p:spPr bwMode="auto">
          <a:xfrm>
            <a:off x="395536" y="260648"/>
            <a:ext cx="835292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800" b="1" dirty="0">
                <a:solidFill>
                  <a:srgbClr val="CC0066"/>
                </a:solidFill>
                <a:latin typeface="+mn-lt"/>
                <a:cs typeface="Times New Roman" charset="0"/>
              </a:rPr>
              <a:t>c. </a:t>
            </a:r>
            <a:r>
              <a:rPr lang="en-US" sz="2800" b="1" dirty="0" err="1">
                <a:solidFill>
                  <a:srgbClr val="CC0066"/>
                </a:solidFill>
                <a:latin typeface="+mn-lt"/>
                <a:cs typeface="Times New Roman" charset="0"/>
              </a:rPr>
              <a:t>Vấn</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đề</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đối</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tượng</a:t>
            </a:r>
            <a:r>
              <a:rPr lang="en-US" sz="2800" b="1" dirty="0">
                <a:solidFill>
                  <a:srgbClr val="CC0066"/>
                </a:solidFill>
                <a:latin typeface="+mn-lt"/>
                <a:cs typeface="Times New Roman" charset="0"/>
              </a:rPr>
              <a:t> của </a:t>
            </a:r>
            <a:r>
              <a:rPr lang="en-US" sz="2800" b="1" dirty="0" err="1">
                <a:solidFill>
                  <a:srgbClr val="CC0066"/>
                </a:solidFill>
                <a:latin typeface="+mn-lt"/>
                <a:cs typeface="Times New Roman" charset="0"/>
              </a:rPr>
              <a:t>triết</a:t>
            </a:r>
            <a:r>
              <a:rPr lang="en-US" sz="2800" b="1" dirty="0">
                <a:solidFill>
                  <a:srgbClr val="CC0066"/>
                </a:solidFill>
                <a:latin typeface="+mn-lt"/>
                <a:cs typeface="Times New Roman" charset="0"/>
              </a:rPr>
              <a:t> học </a:t>
            </a:r>
            <a:r>
              <a:rPr lang="en-US" sz="2800" b="1" dirty="0" err="1">
                <a:solidFill>
                  <a:srgbClr val="CC0066"/>
                </a:solidFill>
                <a:latin typeface="+mn-lt"/>
                <a:cs typeface="Times New Roman" charset="0"/>
              </a:rPr>
              <a:t>trong</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lịch</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sử</a:t>
            </a:r>
            <a:endParaRPr lang="en-US" sz="2800" b="1" dirty="0">
              <a:solidFill>
                <a:srgbClr val="CC0066"/>
              </a:solidFill>
              <a:latin typeface="+mn-lt"/>
              <a:cs typeface="Times New Roman" charset="0"/>
            </a:endParaRPr>
          </a:p>
        </p:txBody>
      </p:sp>
      <p:sp>
        <p:nvSpPr>
          <p:cNvPr id="2" name="Rectangle 1"/>
          <p:cNvSpPr/>
          <p:nvPr/>
        </p:nvSpPr>
        <p:spPr>
          <a:xfrm>
            <a:off x="755576" y="1713928"/>
            <a:ext cx="7992888" cy="707886"/>
          </a:xfrm>
          <a:prstGeom prst="rect">
            <a:avLst/>
          </a:prstGeom>
        </p:spPr>
        <p:txBody>
          <a:bodyPr wrap="square">
            <a:spAutoFit/>
          </a:bodyPr>
          <a:lstStyle/>
          <a:p>
            <a:pPr marL="285750" indent="-285750" algn="just">
              <a:buFont typeface="Wingdings" panose="05000000000000000000" pitchFamily="2" charset="2"/>
              <a:buChar char="ü"/>
            </a:pPr>
            <a:r>
              <a:rPr lang="en-US" sz="2000">
                <a:solidFill>
                  <a:srgbClr val="3333CC"/>
                </a:solidFill>
                <a:cs typeface="Times New Roman"/>
              </a:rPr>
              <a:t>Triết học </a:t>
            </a:r>
            <a:r>
              <a:rPr lang="en-US" sz="2000" b="1" u="sng">
                <a:solidFill>
                  <a:srgbClr val="C00000"/>
                </a:solidFill>
                <a:cs typeface="Times New Roman"/>
              </a:rPr>
              <a:t>chưa có đối tượng </a:t>
            </a:r>
            <a:r>
              <a:rPr lang="en-US" sz="2000" b="1" u="sng" smtClean="0">
                <a:solidFill>
                  <a:srgbClr val="C00000"/>
                </a:solidFill>
                <a:cs typeface="Times New Roman"/>
              </a:rPr>
              <a:t>riêng</a:t>
            </a:r>
            <a:r>
              <a:rPr lang="en-US" sz="2000" smtClean="0">
                <a:solidFill>
                  <a:srgbClr val="3333CC"/>
                </a:solidFill>
                <a:cs typeface="Times New Roman"/>
              </a:rPr>
              <a:t> mà là toàn bộ “chỉnh thể” thế giới </a:t>
            </a:r>
            <a:r>
              <a:rPr lang="en-US" sz="2000" smtClean="0">
                <a:solidFill>
                  <a:srgbClr val="3333CC"/>
                </a:solidFill>
                <a:latin typeface="Arial"/>
                <a:cs typeface="Arial"/>
              </a:rPr>
              <a:t>→ </a:t>
            </a:r>
            <a:r>
              <a:rPr lang="en-US" sz="2000" b="1" i="1" smtClean="0">
                <a:solidFill>
                  <a:srgbClr val="FF0000"/>
                </a:solidFill>
              </a:rPr>
              <a:t>triết </a:t>
            </a:r>
            <a:r>
              <a:rPr lang="en-US" sz="2000" b="1" i="1">
                <a:solidFill>
                  <a:srgbClr val="FF0000"/>
                </a:solidFill>
              </a:rPr>
              <a:t> học  là  khoa học của mọi khoa </a:t>
            </a:r>
            <a:r>
              <a:rPr lang="en-US" sz="2000" b="1" i="1" smtClean="0">
                <a:solidFill>
                  <a:srgbClr val="FF0000"/>
                </a:solidFill>
              </a:rPr>
              <a:t>học.</a:t>
            </a:r>
            <a:endParaRPr lang="en-US" sz="2000" b="1" dirty="0">
              <a:solidFill>
                <a:srgbClr val="FF0000"/>
              </a:solidFill>
              <a:cs typeface="Times New Roman"/>
            </a:endParaRPr>
          </a:p>
        </p:txBody>
      </p:sp>
      <p:sp>
        <p:nvSpPr>
          <p:cNvPr id="3" name="Rectangle 2"/>
          <p:cNvSpPr/>
          <p:nvPr/>
        </p:nvSpPr>
        <p:spPr>
          <a:xfrm>
            <a:off x="2057740" y="2708920"/>
            <a:ext cx="6690724" cy="1015663"/>
          </a:xfrm>
          <a:prstGeom prst="rect">
            <a:avLst/>
          </a:prstGeom>
        </p:spPr>
        <p:txBody>
          <a:bodyPr wrap="square">
            <a:spAutoFit/>
          </a:bodyPr>
          <a:lstStyle/>
          <a:p>
            <a:pPr marL="285750" indent="-285750" algn="just">
              <a:buFont typeface="Wingdings" panose="05000000000000000000" pitchFamily="2" charset="2"/>
              <a:buChar char="ü"/>
            </a:pPr>
            <a:r>
              <a:rPr lang="en-US" sz="2000" smtClean="0"/>
              <a:t>Triết </a:t>
            </a:r>
            <a:r>
              <a:rPr lang="en-US" sz="2000"/>
              <a:t>học đã đạt được </a:t>
            </a:r>
            <a:r>
              <a:rPr lang="en-US" sz="2000" b="1" u="sng">
                <a:solidFill>
                  <a:srgbClr val="C00000"/>
                </a:solidFill>
              </a:rPr>
              <a:t>nhiều thành tựu rực rỡ</a:t>
            </a:r>
            <a:r>
              <a:rPr lang="en-US" sz="2000"/>
              <a:t> </a:t>
            </a:r>
            <a:r>
              <a:rPr lang="en-US" sz="2000">
                <a:solidFill>
                  <a:srgbClr val="000099"/>
                </a:solidFill>
              </a:rPr>
              <a:t>mà ảnh hưởng của nó còn in đậm đối với sự phát triển của tư tưởng triết học ở Tây </a:t>
            </a:r>
            <a:r>
              <a:rPr lang="en-US" sz="2000" smtClean="0">
                <a:solidFill>
                  <a:srgbClr val="000099"/>
                </a:solidFill>
              </a:rPr>
              <a:t>Âu.</a:t>
            </a:r>
            <a:endParaRPr lang="en-US" sz="2000" dirty="0">
              <a:solidFill>
                <a:srgbClr val="000099"/>
              </a:solidFill>
              <a:cs typeface="Times New Roman"/>
            </a:endParaRPr>
          </a:p>
        </p:txBody>
      </p:sp>
    </p:spTree>
    <p:extLst>
      <p:ext uri="{BB962C8B-B14F-4D97-AF65-F5344CB8AC3E}">
        <p14:creationId xmlns:p14="http://schemas.microsoft.com/office/powerpoint/2010/main" val="23271872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67544" y="1052736"/>
            <a:ext cx="8352928" cy="1656184"/>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anchor="ctr"/>
          <a:lstStyle/>
          <a:p>
            <a:pPr marL="457200" indent="-457200" algn="just">
              <a:buFont typeface="Wingdings" panose="05000000000000000000" pitchFamily="2" charset="2"/>
              <a:buChar char="§"/>
              <a:defRPr/>
            </a:pPr>
            <a:r>
              <a:rPr lang="en-US" sz="2400" b="1" u="sng" smtClean="0">
                <a:solidFill>
                  <a:srgbClr val="660066"/>
                </a:solidFill>
                <a:cs typeface="Times New Roman"/>
              </a:rPr>
              <a:t>Thời kỳ Tây </a:t>
            </a:r>
            <a:r>
              <a:rPr lang="en-US" sz="2400" b="1" u="sng" err="1">
                <a:solidFill>
                  <a:srgbClr val="660066"/>
                </a:solidFill>
                <a:cs typeface="Times New Roman"/>
              </a:rPr>
              <a:t>Âu</a:t>
            </a:r>
            <a:r>
              <a:rPr lang="en-US" sz="2400" b="1" u="sng">
                <a:solidFill>
                  <a:srgbClr val="660066"/>
                </a:solidFill>
                <a:cs typeface="Times New Roman"/>
              </a:rPr>
              <a:t> </a:t>
            </a:r>
            <a:r>
              <a:rPr lang="en-US" sz="2400" b="1" u="sng" smtClean="0">
                <a:solidFill>
                  <a:srgbClr val="660066"/>
                </a:solidFill>
                <a:cs typeface="Times New Roman"/>
              </a:rPr>
              <a:t>Trung cổ - Triết học Kinh viện</a:t>
            </a:r>
            <a:r>
              <a:rPr lang="en-US" sz="2400" b="1" smtClean="0">
                <a:solidFill>
                  <a:srgbClr val="660066"/>
                </a:solidFill>
                <a:cs typeface="Times New Roman"/>
              </a:rPr>
              <a:t>:</a:t>
            </a:r>
          </a:p>
          <a:p>
            <a:pPr algn="just">
              <a:defRPr/>
            </a:pPr>
            <a:r>
              <a:rPr lang="en-US" sz="2400" smtClean="0">
                <a:solidFill>
                  <a:srgbClr val="3333FF"/>
                </a:solidFill>
                <a:cs typeface="Times New Roman"/>
              </a:rPr>
              <a:t> </a:t>
            </a:r>
            <a:r>
              <a:rPr lang="en-US" sz="2400" dirty="0" err="1">
                <a:solidFill>
                  <a:srgbClr val="000099"/>
                </a:solidFill>
                <a:cs typeface="Times New Roman"/>
              </a:rPr>
              <a:t>V</a:t>
            </a:r>
            <a:r>
              <a:rPr lang="en-US" sz="2400" smtClean="0">
                <a:solidFill>
                  <a:srgbClr val="000099"/>
                </a:solidFill>
                <a:cs typeface="Times New Roman"/>
              </a:rPr>
              <a:t>ới </a:t>
            </a:r>
            <a:r>
              <a:rPr lang="en-US" sz="2400" dirty="0">
                <a:solidFill>
                  <a:srgbClr val="000099"/>
                </a:solidFill>
                <a:cs typeface="Times New Roman"/>
              </a:rPr>
              <a:t>quyền </a:t>
            </a:r>
            <a:r>
              <a:rPr lang="en-US" sz="2400" dirty="0" err="1">
                <a:solidFill>
                  <a:srgbClr val="000099"/>
                </a:solidFill>
                <a:cs typeface="Times New Roman"/>
              </a:rPr>
              <a:t>lực</a:t>
            </a:r>
            <a:r>
              <a:rPr lang="en-US" sz="2400" dirty="0">
                <a:solidFill>
                  <a:srgbClr val="000099"/>
                </a:solidFill>
                <a:cs typeface="Times New Roman"/>
              </a:rPr>
              <a:t> của </a:t>
            </a:r>
            <a:r>
              <a:rPr lang="en-US" sz="2400" dirty="0" err="1">
                <a:solidFill>
                  <a:srgbClr val="000099"/>
                </a:solidFill>
                <a:cs typeface="Times New Roman"/>
              </a:rPr>
              <a:t>Giáo</a:t>
            </a:r>
            <a:r>
              <a:rPr lang="en-US" sz="2400" dirty="0">
                <a:solidFill>
                  <a:srgbClr val="000099"/>
                </a:solidFill>
                <a:cs typeface="Times New Roman"/>
              </a:rPr>
              <a:t> </a:t>
            </a:r>
            <a:r>
              <a:rPr lang="en-US" sz="2400" dirty="0" err="1">
                <a:solidFill>
                  <a:srgbClr val="000099"/>
                </a:solidFill>
                <a:cs typeface="Times New Roman"/>
              </a:rPr>
              <a:t>hội</a:t>
            </a:r>
            <a:r>
              <a:rPr lang="en-US" sz="2400" dirty="0">
                <a:solidFill>
                  <a:srgbClr val="000099"/>
                </a:solidFill>
                <a:cs typeface="Times New Roman"/>
              </a:rPr>
              <a:t> </a:t>
            </a:r>
            <a:r>
              <a:rPr lang="en-US" sz="2400" dirty="0" err="1">
                <a:solidFill>
                  <a:srgbClr val="000099"/>
                </a:solidFill>
                <a:cs typeface="Times New Roman"/>
              </a:rPr>
              <a:t>bao</a:t>
            </a:r>
            <a:r>
              <a:rPr lang="en-US" sz="2400" dirty="0">
                <a:solidFill>
                  <a:srgbClr val="000099"/>
                </a:solidFill>
                <a:cs typeface="Times New Roman"/>
              </a:rPr>
              <a:t> </a:t>
            </a:r>
            <a:r>
              <a:rPr lang="en-US" sz="2400" dirty="0" err="1">
                <a:solidFill>
                  <a:srgbClr val="000099"/>
                </a:solidFill>
                <a:cs typeface="Times New Roman"/>
              </a:rPr>
              <a:t>trùm</a:t>
            </a:r>
            <a:r>
              <a:rPr lang="en-US" sz="2400" dirty="0">
                <a:solidFill>
                  <a:srgbClr val="000099"/>
                </a:solidFill>
                <a:cs typeface="Times New Roman"/>
              </a:rPr>
              <a:t> </a:t>
            </a:r>
            <a:r>
              <a:rPr lang="en-US" sz="2400" dirty="0" err="1">
                <a:solidFill>
                  <a:srgbClr val="000099"/>
                </a:solidFill>
                <a:cs typeface="Times New Roman"/>
              </a:rPr>
              <a:t>mọi</a:t>
            </a:r>
            <a:r>
              <a:rPr lang="en-US" sz="2400" dirty="0">
                <a:solidFill>
                  <a:srgbClr val="000099"/>
                </a:solidFill>
                <a:cs typeface="Times New Roman"/>
              </a:rPr>
              <a:t> </a:t>
            </a:r>
            <a:r>
              <a:rPr lang="en-US" sz="2400" dirty="0" err="1">
                <a:solidFill>
                  <a:srgbClr val="000099"/>
                </a:solidFill>
                <a:cs typeface="Times New Roman"/>
              </a:rPr>
              <a:t>lĩnh</a:t>
            </a:r>
            <a:r>
              <a:rPr lang="en-US" sz="2400" dirty="0">
                <a:solidFill>
                  <a:srgbClr val="000099"/>
                </a:solidFill>
                <a:cs typeface="Times New Roman"/>
              </a:rPr>
              <a:t> </a:t>
            </a:r>
            <a:r>
              <a:rPr lang="en-US" sz="2400" dirty="0" err="1">
                <a:solidFill>
                  <a:srgbClr val="000099"/>
                </a:solidFill>
                <a:cs typeface="Times New Roman"/>
              </a:rPr>
              <a:t>vực</a:t>
            </a:r>
            <a:r>
              <a:rPr lang="en-US" sz="2400" dirty="0">
                <a:solidFill>
                  <a:srgbClr val="000099"/>
                </a:solidFill>
                <a:cs typeface="Times New Roman"/>
              </a:rPr>
              <a:t> </a:t>
            </a:r>
            <a:r>
              <a:rPr lang="en-US" sz="2400" dirty="0" err="1">
                <a:solidFill>
                  <a:srgbClr val="000099"/>
                </a:solidFill>
                <a:cs typeface="Times New Roman"/>
              </a:rPr>
              <a:t>đời</a:t>
            </a:r>
            <a:r>
              <a:rPr lang="en-US" sz="2400" dirty="0">
                <a:solidFill>
                  <a:srgbClr val="000099"/>
                </a:solidFill>
                <a:cs typeface="Times New Roman"/>
              </a:rPr>
              <a:t> </a:t>
            </a:r>
            <a:r>
              <a:rPr lang="en-US" sz="2400" dirty="0" err="1">
                <a:solidFill>
                  <a:srgbClr val="000099"/>
                </a:solidFill>
                <a:cs typeface="Times New Roman"/>
              </a:rPr>
              <a:t>sống</a:t>
            </a:r>
            <a:r>
              <a:rPr lang="en-US" sz="2400" dirty="0">
                <a:solidFill>
                  <a:srgbClr val="000099"/>
                </a:solidFill>
                <a:cs typeface="Times New Roman"/>
              </a:rPr>
              <a:t> </a:t>
            </a:r>
            <a:r>
              <a:rPr lang="en-US" sz="2400" dirty="0" err="1">
                <a:solidFill>
                  <a:srgbClr val="000099"/>
                </a:solidFill>
                <a:cs typeface="Times New Roman"/>
              </a:rPr>
              <a:t>xã</a:t>
            </a:r>
            <a:r>
              <a:rPr lang="en-US" sz="2400" dirty="0">
                <a:solidFill>
                  <a:srgbClr val="000099"/>
                </a:solidFill>
                <a:cs typeface="Times New Roman"/>
              </a:rPr>
              <a:t> </a:t>
            </a:r>
            <a:r>
              <a:rPr lang="en-US" sz="2400" dirty="0" err="1">
                <a:solidFill>
                  <a:srgbClr val="000099"/>
                </a:solidFill>
                <a:cs typeface="Times New Roman"/>
              </a:rPr>
              <a:t>hội</a:t>
            </a:r>
            <a:r>
              <a:rPr lang="en-US" sz="2400" dirty="0">
                <a:solidFill>
                  <a:srgbClr val="000099"/>
                </a:solidFill>
                <a:cs typeface="Times New Roman"/>
              </a:rPr>
              <a:t>, </a:t>
            </a:r>
            <a:r>
              <a:rPr lang="en-US" sz="2400" b="1" u="sng" dirty="0" err="1">
                <a:solidFill>
                  <a:srgbClr val="006600"/>
                </a:solidFill>
                <a:cs typeface="Times New Roman"/>
              </a:rPr>
              <a:t>triết</a:t>
            </a:r>
            <a:r>
              <a:rPr lang="en-US" sz="2400" b="1" u="sng" dirty="0">
                <a:solidFill>
                  <a:srgbClr val="006600"/>
                </a:solidFill>
                <a:cs typeface="Times New Roman"/>
              </a:rPr>
              <a:t> học </a:t>
            </a:r>
            <a:r>
              <a:rPr lang="en-US" sz="2400" b="1" u="sng" dirty="0" err="1">
                <a:solidFill>
                  <a:srgbClr val="006600"/>
                </a:solidFill>
                <a:cs typeface="Times New Roman"/>
              </a:rPr>
              <a:t>trở</a:t>
            </a:r>
            <a:r>
              <a:rPr lang="en-US" sz="2400" b="1" u="sng" dirty="0">
                <a:solidFill>
                  <a:srgbClr val="006600"/>
                </a:solidFill>
                <a:cs typeface="Times New Roman"/>
              </a:rPr>
              <a:t> </a:t>
            </a:r>
            <a:r>
              <a:rPr lang="en-US" sz="2400" b="1" u="sng" dirty="0" err="1">
                <a:solidFill>
                  <a:srgbClr val="006600"/>
                </a:solidFill>
                <a:cs typeface="Times New Roman"/>
              </a:rPr>
              <a:t>thành</a:t>
            </a:r>
            <a:r>
              <a:rPr lang="en-US" sz="2400" b="1" u="sng" dirty="0">
                <a:solidFill>
                  <a:srgbClr val="006600"/>
                </a:solidFill>
                <a:cs typeface="Times New Roman"/>
              </a:rPr>
              <a:t> </a:t>
            </a:r>
            <a:r>
              <a:rPr lang="en-US" sz="2400" b="1" u="sng" dirty="0" err="1">
                <a:solidFill>
                  <a:srgbClr val="006600"/>
                </a:solidFill>
                <a:cs typeface="Times New Roman"/>
              </a:rPr>
              <a:t>nô</a:t>
            </a:r>
            <a:r>
              <a:rPr lang="en-US" sz="2400" b="1" u="sng" dirty="0">
                <a:solidFill>
                  <a:srgbClr val="006600"/>
                </a:solidFill>
                <a:cs typeface="Times New Roman"/>
              </a:rPr>
              <a:t> </a:t>
            </a:r>
            <a:r>
              <a:rPr lang="en-US" sz="2400" b="1" u="sng" dirty="0" err="1">
                <a:solidFill>
                  <a:srgbClr val="006600"/>
                </a:solidFill>
                <a:cs typeface="Times New Roman"/>
              </a:rPr>
              <a:t>lệ</a:t>
            </a:r>
            <a:r>
              <a:rPr lang="en-US" sz="2400" b="1" u="sng" dirty="0">
                <a:solidFill>
                  <a:srgbClr val="006600"/>
                </a:solidFill>
                <a:cs typeface="Times New Roman"/>
              </a:rPr>
              <a:t> của </a:t>
            </a:r>
            <a:r>
              <a:rPr lang="en-US" sz="2400" b="1" u="sng" dirty="0" err="1">
                <a:solidFill>
                  <a:srgbClr val="006600"/>
                </a:solidFill>
                <a:cs typeface="Times New Roman"/>
              </a:rPr>
              <a:t>thần</a:t>
            </a:r>
            <a:r>
              <a:rPr lang="en-US" sz="2400" b="1" u="sng" dirty="0">
                <a:solidFill>
                  <a:srgbClr val="006600"/>
                </a:solidFill>
                <a:cs typeface="Times New Roman"/>
              </a:rPr>
              <a:t> học</a:t>
            </a:r>
            <a:r>
              <a:rPr lang="en-US" sz="2400" dirty="0">
                <a:solidFill>
                  <a:srgbClr val="9900CC"/>
                </a:solidFill>
                <a:cs typeface="Times New Roman"/>
              </a:rPr>
              <a:t>.</a:t>
            </a:r>
          </a:p>
        </p:txBody>
      </p:sp>
      <p:pic>
        <p:nvPicPr>
          <p:cNvPr id="9" name="Picture 8"/>
          <p:cNvPicPr>
            <a:picLocks noChangeAspect="1"/>
          </p:cNvPicPr>
          <p:nvPr/>
        </p:nvPicPr>
        <p:blipFill>
          <a:blip r:embed="rId2"/>
          <a:stretch>
            <a:fillRect/>
          </a:stretch>
        </p:blipFill>
        <p:spPr>
          <a:xfrm>
            <a:off x="4788074" y="2977788"/>
            <a:ext cx="3386515" cy="2736304"/>
          </a:xfrm>
          <a:prstGeom prst="rect">
            <a:avLst/>
          </a:prstGeom>
        </p:spPr>
      </p:pic>
      <p:pic>
        <p:nvPicPr>
          <p:cNvPr id="10" name="Picture 9"/>
          <p:cNvPicPr>
            <a:picLocks noChangeAspect="1"/>
          </p:cNvPicPr>
          <p:nvPr/>
        </p:nvPicPr>
        <p:blipFill>
          <a:blip r:embed="rId3"/>
          <a:stretch>
            <a:fillRect/>
          </a:stretch>
        </p:blipFill>
        <p:spPr>
          <a:xfrm>
            <a:off x="899592" y="2977788"/>
            <a:ext cx="3456384" cy="2743162"/>
          </a:xfrm>
          <a:prstGeom prst="rect">
            <a:avLst/>
          </a:prstGeom>
        </p:spPr>
      </p:pic>
      <p:sp>
        <p:nvSpPr>
          <p:cNvPr id="8" name="Rectangle 1"/>
          <p:cNvSpPr>
            <a:spLocks noChangeArrowheads="1"/>
          </p:cNvSpPr>
          <p:nvPr/>
        </p:nvSpPr>
        <p:spPr bwMode="auto">
          <a:xfrm>
            <a:off x="467544" y="260648"/>
            <a:ext cx="81369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800" b="1" dirty="0">
                <a:solidFill>
                  <a:srgbClr val="CC0066"/>
                </a:solidFill>
                <a:latin typeface="+mn-lt"/>
                <a:cs typeface="Times New Roman" charset="0"/>
              </a:rPr>
              <a:t>c. </a:t>
            </a:r>
            <a:r>
              <a:rPr lang="en-US" sz="2800" b="1" dirty="0" err="1">
                <a:solidFill>
                  <a:srgbClr val="CC0066"/>
                </a:solidFill>
                <a:latin typeface="+mn-lt"/>
                <a:cs typeface="Times New Roman" charset="0"/>
              </a:rPr>
              <a:t>Vấn</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đề</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đối</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tượng</a:t>
            </a:r>
            <a:r>
              <a:rPr lang="en-US" sz="2800" b="1" dirty="0">
                <a:solidFill>
                  <a:srgbClr val="CC0066"/>
                </a:solidFill>
                <a:latin typeface="+mn-lt"/>
                <a:cs typeface="Times New Roman" charset="0"/>
              </a:rPr>
              <a:t> của </a:t>
            </a:r>
            <a:r>
              <a:rPr lang="en-US" sz="2800" b="1" dirty="0" err="1">
                <a:solidFill>
                  <a:srgbClr val="CC0066"/>
                </a:solidFill>
                <a:latin typeface="+mn-lt"/>
                <a:cs typeface="Times New Roman" charset="0"/>
              </a:rPr>
              <a:t>triết</a:t>
            </a:r>
            <a:r>
              <a:rPr lang="en-US" sz="2800" b="1" dirty="0">
                <a:solidFill>
                  <a:srgbClr val="CC0066"/>
                </a:solidFill>
                <a:latin typeface="+mn-lt"/>
                <a:cs typeface="Times New Roman" charset="0"/>
              </a:rPr>
              <a:t> học </a:t>
            </a:r>
            <a:r>
              <a:rPr lang="en-US" sz="2800" b="1" dirty="0" err="1">
                <a:solidFill>
                  <a:srgbClr val="CC0066"/>
                </a:solidFill>
                <a:latin typeface="+mn-lt"/>
                <a:cs typeface="Times New Roman" charset="0"/>
              </a:rPr>
              <a:t>trong</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lịch</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sử</a:t>
            </a:r>
            <a:endParaRPr lang="en-US" sz="2800" b="1" dirty="0">
              <a:solidFill>
                <a:srgbClr val="CC0066"/>
              </a:solidFill>
              <a:latin typeface="+mn-lt"/>
              <a:cs typeface="Times New Roman" charset="0"/>
            </a:endParaRPr>
          </a:p>
        </p:txBody>
      </p:sp>
      <p:sp>
        <p:nvSpPr>
          <p:cNvPr id="5" name="Rectangle 4"/>
          <p:cNvSpPr/>
          <p:nvPr/>
        </p:nvSpPr>
        <p:spPr>
          <a:xfrm>
            <a:off x="899592" y="5858108"/>
            <a:ext cx="7632848" cy="523220"/>
          </a:xfrm>
          <a:prstGeom prst="rect">
            <a:avLst/>
          </a:prstGeom>
        </p:spPr>
        <p:txBody>
          <a:bodyPr wrap="square">
            <a:spAutoFit/>
          </a:bodyPr>
          <a:lstStyle/>
          <a:p>
            <a:pPr lvl="0" algn="just">
              <a:defRPr/>
            </a:pPr>
            <a:r>
              <a:rPr lang="en-US" sz="2800" b="1" i="1" dirty="0" err="1">
                <a:solidFill>
                  <a:srgbClr val="800000"/>
                </a:solidFill>
                <a:latin typeface="Times New Roman"/>
                <a:cs typeface="Times New Roman"/>
              </a:rPr>
              <a:t>Triết</a:t>
            </a:r>
            <a:r>
              <a:rPr lang="en-US" sz="2800" b="1" i="1" dirty="0">
                <a:solidFill>
                  <a:srgbClr val="800000"/>
                </a:solidFill>
                <a:latin typeface="Times New Roman"/>
                <a:cs typeface="Times New Roman"/>
              </a:rPr>
              <a:t> học </a:t>
            </a:r>
            <a:r>
              <a:rPr lang="en-US" sz="2800" b="1" i="1" dirty="0" err="1">
                <a:solidFill>
                  <a:srgbClr val="800000"/>
                </a:solidFill>
                <a:latin typeface="Times New Roman"/>
                <a:cs typeface="Times New Roman"/>
              </a:rPr>
              <a:t>tự</a:t>
            </a:r>
            <a:r>
              <a:rPr lang="en-US" sz="2800" b="1" i="1" dirty="0">
                <a:solidFill>
                  <a:srgbClr val="800000"/>
                </a:solidFill>
                <a:latin typeface="Times New Roman"/>
                <a:cs typeface="Times New Roman"/>
              </a:rPr>
              <a:t> </a:t>
            </a:r>
            <a:r>
              <a:rPr lang="en-US" sz="2800" b="1" i="1" dirty="0" err="1">
                <a:solidFill>
                  <a:srgbClr val="800000"/>
                </a:solidFill>
                <a:latin typeface="Times New Roman"/>
                <a:cs typeface="Times New Roman"/>
              </a:rPr>
              <a:t>nhiên</a:t>
            </a:r>
            <a:r>
              <a:rPr lang="en-US" sz="2800" b="1" i="1" dirty="0">
                <a:solidFill>
                  <a:srgbClr val="800000"/>
                </a:solidFill>
                <a:latin typeface="Times New Roman"/>
                <a:cs typeface="Times New Roman"/>
              </a:rPr>
              <a:t> </a:t>
            </a:r>
            <a:r>
              <a:rPr lang="en-US" sz="2800" b="1" i="1" u="sng" dirty="0" err="1">
                <a:solidFill>
                  <a:srgbClr val="FF0000"/>
                </a:solidFill>
                <a:latin typeface="Times New Roman"/>
                <a:cs typeface="Times New Roman"/>
              </a:rPr>
              <a:t>bị</a:t>
            </a:r>
            <a:r>
              <a:rPr lang="en-US" sz="2800" b="1" i="1" u="sng" dirty="0">
                <a:solidFill>
                  <a:srgbClr val="FF0000"/>
                </a:solidFill>
                <a:latin typeface="Times New Roman"/>
                <a:cs typeface="Times New Roman"/>
              </a:rPr>
              <a:t> </a:t>
            </a:r>
            <a:r>
              <a:rPr lang="en-US" sz="2800" b="1" i="1" u="sng" dirty="0" err="1">
                <a:solidFill>
                  <a:srgbClr val="FF0000"/>
                </a:solidFill>
                <a:latin typeface="Times New Roman"/>
                <a:cs typeface="Times New Roman"/>
              </a:rPr>
              <a:t>thay</a:t>
            </a:r>
            <a:r>
              <a:rPr lang="en-US" sz="2800" b="1" i="1" u="sng" dirty="0">
                <a:solidFill>
                  <a:srgbClr val="FF0000"/>
                </a:solidFill>
                <a:latin typeface="Times New Roman"/>
                <a:cs typeface="Times New Roman"/>
              </a:rPr>
              <a:t> </a:t>
            </a:r>
            <a:r>
              <a:rPr lang="en-US" sz="2800" b="1" i="1" err="1">
                <a:solidFill>
                  <a:srgbClr val="800000"/>
                </a:solidFill>
                <a:latin typeface="Times New Roman"/>
                <a:cs typeface="Times New Roman"/>
              </a:rPr>
              <a:t>bằng</a:t>
            </a:r>
            <a:r>
              <a:rPr lang="en-US" sz="2800" b="1" i="1">
                <a:solidFill>
                  <a:srgbClr val="800000"/>
                </a:solidFill>
                <a:latin typeface="Times New Roman"/>
                <a:cs typeface="Times New Roman"/>
              </a:rPr>
              <a:t> </a:t>
            </a:r>
            <a:r>
              <a:rPr lang="en-US" sz="2800" b="1" i="1" dirty="0" err="1">
                <a:solidFill>
                  <a:srgbClr val="800000"/>
                </a:solidFill>
                <a:latin typeface="Times New Roman"/>
                <a:cs typeface="Times New Roman"/>
              </a:rPr>
              <a:t>T</a:t>
            </a:r>
            <a:r>
              <a:rPr lang="en-US" sz="2800" b="1" i="1" smtClean="0">
                <a:solidFill>
                  <a:srgbClr val="800000"/>
                </a:solidFill>
                <a:latin typeface="Times New Roman"/>
                <a:cs typeface="Times New Roman"/>
              </a:rPr>
              <a:t>riết </a:t>
            </a:r>
            <a:r>
              <a:rPr lang="en-US" sz="2800" b="1" i="1" dirty="0">
                <a:solidFill>
                  <a:srgbClr val="800000"/>
                </a:solidFill>
                <a:latin typeface="Times New Roman"/>
                <a:cs typeface="Times New Roman"/>
              </a:rPr>
              <a:t>học </a:t>
            </a:r>
            <a:r>
              <a:rPr lang="en-US" sz="2800" b="1" i="1" dirty="0" err="1">
                <a:solidFill>
                  <a:srgbClr val="800000"/>
                </a:solidFill>
                <a:latin typeface="Times New Roman"/>
                <a:cs typeface="Times New Roman"/>
              </a:rPr>
              <a:t>kinh</a:t>
            </a:r>
            <a:r>
              <a:rPr lang="en-US" sz="2800" b="1" i="1" dirty="0">
                <a:solidFill>
                  <a:srgbClr val="800000"/>
                </a:solidFill>
                <a:latin typeface="Times New Roman"/>
                <a:cs typeface="Times New Roman"/>
              </a:rPr>
              <a:t> </a:t>
            </a:r>
            <a:r>
              <a:rPr lang="en-US" sz="2800" b="1" i="1" dirty="0" err="1">
                <a:solidFill>
                  <a:srgbClr val="800000"/>
                </a:solidFill>
                <a:latin typeface="Times New Roman"/>
                <a:cs typeface="Times New Roman"/>
              </a:rPr>
              <a:t>viện</a:t>
            </a:r>
            <a:endParaRPr lang="en-US" sz="2800" b="1" i="1" dirty="0">
              <a:solidFill>
                <a:srgbClr val="800000"/>
              </a:solidFill>
              <a:latin typeface="Times New Roman"/>
              <a:cs typeface="Times New Roman"/>
            </a:endParaRPr>
          </a:p>
        </p:txBody>
      </p:sp>
    </p:spTree>
    <p:extLst>
      <p:ext uri="{BB962C8B-B14F-4D97-AF65-F5344CB8AC3E}">
        <p14:creationId xmlns:p14="http://schemas.microsoft.com/office/powerpoint/2010/main" val="258307378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95536" y="1340768"/>
            <a:ext cx="4680520" cy="4878118"/>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342900" indent="-342900" algn="just">
              <a:buFont typeface="Wingdings" panose="05000000000000000000" pitchFamily="2" charset="2"/>
              <a:buChar char="§"/>
            </a:pPr>
            <a:r>
              <a:rPr lang="en-US" sz="2400" b="1" u="sng" smtClean="0">
                <a:solidFill>
                  <a:srgbClr val="660066"/>
                </a:solidFill>
                <a:cs typeface="Times New Roman"/>
              </a:rPr>
              <a:t>Thời kỳ thế </a:t>
            </a:r>
            <a:r>
              <a:rPr lang="en-US" sz="2400" b="1" u="sng" dirty="0" err="1">
                <a:solidFill>
                  <a:srgbClr val="660066"/>
                </a:solidFill>
                <a:cs typeface="Times New Roman"/>
              </a:rPr>
              <a:t>kỷ</a:t>
            </a:r>
            <a:r>
              <a:rPr lang="en-US" sz="2400" b="1" u="sng" dirty="0">
                <a:solidFill>
                  <a:srgbClr val="660066"/>
                </a:solidFill>
                <a:cs typeface="Times New Roman"/>
              </a:rPr>
              <a:t> XV, </a:t>
            </a:r>
            <a:r>
              <a:rPr lang="en-US" sz="2400" b="1" u="sng">
                <a:solidFill>
                  <a:srgbClr val="660066"/>
                </a:solidFill>
                <a:cs typeface="Times New Roman"/>
              </a:rPr>
              <a:t>XVI </a:t>
            </a:r>
            <a:r>
              <a:rPr lang="en-US" sz="2400" b="1" u="sng" smtClean="0">
                <a:solidFill>
                  <a:srgbClr val="660066"/>
                </a:solidFill>
                <a:cs typeface="Times New Roman"/>
              </a:rPr>
              <a:t>– Triết học Phục hưng, Cận đại:</a:t>
            </a:r>
          </a:p>
          <a:p>
            <a:pPr marL="342900" indent="-342900" algn="just">
              <a:buFont typeface="Wingdings" panose="05000000000000000000" pitchFamily="2" charset="2"/>
              <a:buChar char="§"/>
            </a:pPr>
            <a:endParaRPr lang="en-US" sz="2400" b="1" u="sng" smtClean="0">
              <a:solidFill>
                <a:srgbClr val="660066"/>
              </a:solidFill>
              <a:cs typeface="Times New Roman"/>
            </a:endParaRPr>
          </a:p>
          <a:p>
            <a:pPr marL="342900" indent="-342900" algn="just">
              <a:buFont typeface="Wingdings" panose="05000000000000000000" pitchFamily="2" charset="2"/>
              <a:buChar char="ü"/>
            </a:pPr>
            <a:r>
              <a:rPr lang="en-US" sz="2400" smtClean="0">
                <a:solidFill>
                  <a:srgbClr val="000099"/>
                </a:solidFill>
                <a:cs typeface="Times New Roman"/>
              </a:rPr>
              <a:t>Triết học chỉ đề cập đến </a:t>
            </a:r>
            <a:r>
              <a:rPr lang="en-US" sz="2400" b="1" smtClean="0">
                <a:solidFill>
                  <a:srgbClr val="C00000"/>
                </a:solidFill>
                <a:cs typeface="Times New Roman"/>
              </a:rPr>
              <a:t>vấn đề cơ bản của tồn tại</a:t>
            </a:r>
            <a:r>
              <a:rPr lang="en-US" sz="2400" smtClean="0">
                <a:solidFill>
                  <a:srgbClr val="000099"/>
                </a:solidFill>
                <a:cs typeface="Times New Roman"/>
              </a:rPr>
              <a:t> và của </a:t>
            </a:r>
            <a:r>
              <a:rPr lang="en-US" sz="2400" b="1" smtClean="0">
                <a:solidFill>
                  <a:srgbClr val="C00000"/>
                </a:solidFill>
                <a:cs typeface="Times New Roman"/>
              </a:rPr>
              <a:t>nhận thức sự tồn tại</a:t>
            </a:r>
            <a:r>
              <a:rPr lang="en-US" sz="2400" smtClean="0">
                <a:solidFill>
                  <a:srgbClr val="000099"/>
                </a:solidFill>
                <a:cs typeface="Times New Roman"/>
              </a:rPr>
              <a:t> ấy.</a:t>
            </a:r>
          </a:p>
          <a:p>
            <a:pPr marL="342900" indent="-342900" algn="just">
              <a:buFont typeface="Wingdings" panose="05000000000000000000" pitchFamily="2" charset="2"/>
              <a:buChar char="ü"/>
            </a:pPr>
            <a:r>
              <a:rPr lang="en-US" sz="2400" smtClean="0">
                <a:solidFill>
                  <a:srgbClr val="333399"/>
                </a:solidFill>
                <a:cs typeface="Times New Roman"/>
              </a:rPr>
              <a:t>Những </a:t>
            </a:r>
            <a:r>
              <a:rPr lang="en-US" sz="2400" b="1" u="sng" dirty="0" err="1">
                <a:solidFill>
                  <a:srgbClr val="FF0066"/>
                </a:solidFill>
                <a:cs typeface="Times New Roman"/>
              </a:rPr>
              <a:t>đại</a:t>
            </a:r>
            <a:r>
              <a:rPr lang="en-US" sz="2400" b="1" u="sng" dirty="0">
                <a:solidFill>
                  <a:srgbClr val="FF0066"/>
                </a:solidFill>
                <a:cs typeface="Times New Roman"/>
              </a:rPr>
              <a:t> </a:t>
            </a:r>
            <a:r>
              <a:rPr lang="en-US" sz="2400" b="1" u="sng" dirty="0" err="1">
                <a:solidFill>
                  <a:srgbClr val="FF0066"/>
                </a:solidFill>
                <a:cs typeface="Times New Roman"/>
              </a:rPr>
              <a:t>biểu</a:t>
            </a:r>
            <a:r>
              <a:rPr lang="en-US" sz="2400" b="1" u="sng" dirty="0">
                <a:solidFill>
                  <a:srgbClr val="FF0066"/>
                </a:solidFill>
                <a:cs typeface="Times New Roman"/>
              </a:rPr>
              <a:t> </a:t>
            </a:r>
            <a:r>
              <a:rPr lang="en-US" sz="2400" b="1" u="sng" dirty="0" err="1">
                <a:solidFill>
                  <a:srgbClr val="FF0066"/>
                </a:solidFill>
                <a:cs typeface="Times New Roman"/>
              </a:rPr>
              <a:t>tiêu</a:t>
            </a:r>
            <a:r>
              <a:rPr lang="en-US" sz="2400" b="1" u="sng" dirty="0">
                <a:solidFill>
                  <a:srgbClr val="FF0066"/>
                </a:solidFill>
                <a:cs typeface="Times New Roman"/>
              </a:rPr>
              <a:t> </a:t>
            </a:r>
            <a:r>
              <a:rPr lang="en-US" sz="2400" b="1" u="sng" dirty="0" err="1">
                <a:solidFill>
                  <a:srgbClr val="FF0066"/>
                </a:solidFill>
                <a:cs typeface="Times New Roman"/>
              </a:rPr>
              <a:t>biểu</a:t>
            </a:r>
            <a:r>
              <a:rPr lang="en-US" sz="2400" dirty="0">
                <a:solidFill>
                  <a:srgbClr val="333399"/>
                </a:solidFill>
                <a:cs typeface="Times New Roman"/>
              </a:rPr>
              <a:t> </a:t>
            </a:r>
            <a:r>
              <a:rPr lang="en-US" sz="2400" dirty="0" err="1">
                <a:solidFill>
                  <a:srgbClr val="333399"/>
                </a:solidFill>
                <a:cs typeface="Times New Roman"/>
              </a:rPr>
              <a:t>như</a:t>
            </a:r>
            <a:r>
              <a:rPr lang="en-US" sz="2400" dirty="0">
                <a:solidFill>
                  <a:srgbClr val="333399"/>
                </a:solidFill>
                <a:cs typeface="Times New Roman"/>
              </a:rPr>
              <a:t>:</a:t>
            </a:r>
          </a:p>
          <a:p>
            <a:pPr marL="457200" indent="-457200" algn="just">
              <a:buFontTx/>
              <a:buChar char="•"/>
            </a:pPr>
            <a:r>
              <a:rPr lang="en-US" sz="2400" dirty="0" err="1">
                <a:solidFill>
                  <a:srgbClr val="333399"/>
                </a:solidFill>
                <a:cs typeface="Times New Roman"/>
              </a:rPr>
              <a:t>F.Bacon</a:t>
            </a:r>
            <a:r>
              <a:rPr lang="en-US" sz="2400" dirty="0">
                <a:solidFill>
                  <a:srgbClr val="333399"/>
                </a:solidFill>
                <a:cs typeface="Times New Roman"/>
              </a:rPr>
              <a:t>, </a:t>
            </a:r>
            <a:r>
              <a:rPr lang="en-US" sz="2400" dirty="0" err="1">
                <a:solidFill>
                  <a:srgbClr val="333399"/>
                </a:solidFill>
                <a:cs typeface="Times New Roman"/>
              </a:rPr>
              <a:t>T.Hobbes</a:t>
            </a:r>
            <a:r>
              <a:rPr lang="en-US" sz="2400" dirty="0">
                <a:solidFill>
                  <a:srgbClr val="333399"/>
                </a:solidFill>
                <a:cs typeface="Times New Roman"/>
              </a:rPr>
              <a:t> (</a:t>
            </a:r>
            <a:r>
              <a:rPr lang="en-US" sz="2400" dirty="0" err="1">
                <a:solidFill>
                  <a:srgbClr val="333399"/>
                </a:solidFill>
                <a:cs typeface="Times New Roman"/>
              </a:rPr>
              <a:t>Anh</a:t>
            </a:r>
            <a:r>
              <a:rPr lang="en-US" sz="2400" dirty="0">
                <a:solidFill>
                  <a:srgbClr val="333399"/>
                </a:solidFill>
                <a:cs typeface="Times New Roman"/>
              </a:rPr>
              <a:t>)</a:t>
            </a:r>
          </a:p>
          <a:p>
            <a:pPr marL="457200" indent="-457200" algn="just">
              <a:buFontTx/>
              <a:buChar char="•"/>
            </a:pPr>
            <a:r>
              <a:rPr lang="en-US" sz="2400" dirty="0" err="1">
                <a:solidFill>
                  <a:srgbClr val="333399"/>
                </a:solidFill>
                <a:cs typeface="Times New Roman"/>
              </a:rPr>
              <a:t>D.Diderot</a:t>
            </a:r>
            <a:r>
              <a:rPr lang="en-US" sz="2400" dirty="0">
                <a:solidFill>
                  <a:srgbClr val="333399"/>
                </a:solidFill>
                <a:cs typeface="Times New Roman"/>
              </a:rPr>
              <a:t>, </a:t>
            </a:r>
            <a:r>
              <a:rPr lang="en-US" sz="2400" dirty="0" err="1">
                <a:solidFill>
                  <a:srgbClr val="333399"/>
                </a:solidFill>
                <a:cs typeface="Times New Roman"/>
              </a:rPr>
              <a:t>C.Helvetius</a:t>
            </a:r>
            <a:r>
              <a:rPr lang="en-US" sz="2400" dirty="0">
                <a:solidFill>
                  <a:srgbClr val="333399"/>
                </a:solidFill>
                <a:cs typeface="Times New Roman"/>
              </a:rPr>
              <a:t> (</a:t>
            </a:r>
            <a:r>
              <a:rPr lang="en-US" sz="2400" dirty="0" err="1">
                <a:solidFill>
                  <a:srgbClr val="333399"/>
                </a:solidFill>
                <a:cs typeface="Times New Roman"/>
              </a:rPr>
              <a:t>Pháp</a:t>
            </a:r>
            <a:r>
              <a:rPr lang="en-US" sz="2400" dirty="0">
                <a:solidFill>
                  <a:srgbClr val="333399"/>
                </a:solidFill>
                <a:cs typeface="Times New Roman"/>
              </a:rPr>
              <a:t>)</a:t>
            </a:r>
          </a:p>
          <a:p>
            <a:pPr marL="457200" indent="-457200" algn="just">
              <a:buFontTx/>
              <a:buChar char="•"/>
            </a:pPr>
            <a:r>
              <a:rPr lang="en-US" sz="2400" dirty="0" err="1">
                <a:solidFill>
                  <a:srgbClr val="333399"/>
                </a:solidFill>
                <a:cs typeface="Times New Roman"/>
              </a:rPr>
              <a:t>B.Spinoza</a:t>
            </a:r>
            <a:r>
              <a:rPr lang="en-US" sz="2400" dirty="0">
                <a:solidFill>
                  <a:srgbClr val="333399"/>
                </a:solidFill>
                <a:cs typeface="Times New Roman"/>
              </a:rPr>
              <a:t> (</a:t>
            </a:r>
            <a:r>
              <a:rPr lang="en-US" sz="2400" dirty="0" err="1">
                <a:solidFill>
                  <a:srgbClr val="333399"/>
                </a:solidFill>
                <a:cs typeface="Times New Roman"/>
              </a:rPr>
              <a:t>Hà</a:t>
            </a:r>
            <a:r>
              <a:rPr lang="en-US" sz="2400" dirty="0">
                <a:solidFill>
                  <a:srgbClr val="333399"/>
                </a:solidFill>
                <a:cs typeface="Times New Roman"/>
              </a:rPr>
              <a:t> </a:t>
            </a:r>
            <a:r>
              <a:rPr lang="en-US" sz="2400" dirty="0" err="1">
                <a:solidFill>
                  <a:srgbClr val="333399"/>
                </a:solidFill>
                <a:cs typeface="Times New Roman"/>
              </a:rPr>
              <a:t>Lan</a:t>
            </a:r>
            <a:r>
              <a:rPr lang="en-US" sz="2400" dirty="0">
                <a:solidFill>
                  <a:srgbClr val="333399"/>
                </a:solidFill>
                <a:cs typeface="Times New Roman"/>
              </a:rPr>
              <a:t>)</a:t>
            </a:r>
          </a:p>
          <a:p>
            <a:pPr marL="457200" indent="-457200" algn="just">
              <a:buFontTx/>
              <a:buChar char="•"/>
            </a:pPr>
            <a:r>
              <a:rPr lang="en-US" sz="2400" dirty="0" err="1">
                <a:solidFill>
                  <a:srgbClr val="333399"/>
                </a:solidFill>
                <a:cs typeface="Times New Roman"/>
              </a:rPr>
              <a:t>Cantơ</a:t>
            </a:r>
            <a:r>
              <a:rPr lang="en-US" sz="2400" dirty="0">
                <a:solidFill>
                  <a:srgbClr val="333399"/>
                </a:solidFill>
                <a:cs typeface="Times New Roman"/>
              </a:rPr>
              <a:t> </a:t>
            </a:r>
            <a:r>
              <a:rPr lang="en-US" sz="2400" dirty="0" err="1">
                <a:solidFill>
                  <a:srgbClr val="333399"/>
                </a:solidFill>
                <a:cs typeface="Times New Roman"/>
              </a:rPr>
              <a:t>và</a:t>
            </a:r>
            <a:r>
              <a:rPr lang="en-US" sz="2400" dirty="0">
                <a:solidFill>
                  <a:srgbClr val="333399"/>
                </a:solidFill>
                <a:cs typeface="Times New Roman"/>
              </a:rPr>
              <a:t> </a:t>
            </a:r>
            <a:r>
              <a:rPr lang="en-US" sz="2400" dirty="0" err="1">
                <a:solidFill>
                  <a:srgbClr val="333399"/>
                </a:solidFill>
                <a:cs typeface="Times New Roman"/>
              </a:rPr>
              <a:t>Hêghen</a:t>
            </a:r>
            <a:r>
              <a:rPr lang="en-US" sz="2400" dirty="0">
                <a:solidFill>
                  <a:srgbClr val="333399"/>
                </a:solidFill>
                <a:cs typeface="Times New Roman"/>
              </a:rPr>
              <a:t> (</a:t>
            </a:r>
            <a:r>
              <a:rPr lang="en-US" sz="2400" dirty="0" err="1">
                <a:solidFill>
                  <a:srgbClr val="333399"/>
                </a:solidFill>
                <a:cs typeface="Times New Roman"/>
              </a:rPr>
              <a:t>Đức</a:t>
            </a:r>
            <a:r>
              <a:rPr lang="en-US" sz="2400" dirty="0">
                <a:solidFill>
                  <a:srgbClr val="333399"/>
                </a:solidFill>
                <a:cs typeface="Times New Roman"/>
              </a:rPr>
              <a:t>)</a:t>
            </a:r>
          </a:p>
          <a:p>
            <a:pPr algn="just"/>
            <a:endParaRPr lang="en-US" sz="2800" b="1" dirty="0">
              <a:solidFill>
                <a:schemeClr val="tx2"/>
              </a:solidFill>
              <a:latin typeface="Times New Roman"/>
              <a:cs typeface="Times New Roman"/>
            </a:endParaRPr>
          </a:p>
        </p:txBody>
      </p:sp>
      <p:pic>
        <p:nvPicPr>
          <p:cNvPr id="9" name="Picture 8"/>
          <p:cNvPicPr>
            <a:picLocks noChangeAspect="1"/>
          </p:cNvPicPr>
          <p:nvPr/>
        </p:nvPicPr>
        <p:blipFill>
          <a:blip r:embed="rId2"/>
          <a:stretch>
            <a:fillRect/>
          </a:stretch>
        </p:blipFill>
        <p:spPr>
          <a:xfrm>
            <a:off x="5364088" y="1340768"/>
            <a:ext cx="3352800" cy="2425700"/>
          </a:xfrm>
          <a:prstGeom prst="rect">
            <a:avLst/>
          </a:prstGeom>
        </p:spPr>
      </p:pic>
      <p:pic>
        <p:nvPicPr>
          <p:cNvPr id="10" name="Picture 9"/>
          <p:cNvPicPr>
            <a:picLocks noChangeAspect="1"/>
          </p:cNvPicPr>
          <p:nvPr/>
        </p:nvPicPr>
        <p:blipFill>
          <a:blip r:embed="rId3"/>
          <a:stretch>
            <a:fillRect/>
          </a:stretch>
        </p:blipFill>
        <p:spPr>
          <a:xfrm>
            <a:off x="5395044" y="3925428"/>
            <a:ext cx="3361308" cy="2463800"/>
          </a:xfrm>
          <a:prstGeom prst="rect">
            <a:avLst/>
          </a:prstGeom>
        </p:spPr>
      </p:pic>
      <p:sp>
        <p:nvSpPr>
          <p:cNvPr id="8" name="Rectangle 1"/>
          <p:cNvSpPr>
            <a:spLocks noChangeArrowheads="1"/>
          </p:cNvSpPr>
          <p:nvPr/>
        </p:nvSpPr>
        <p:spPr bwMode="auto">
          <a:xfrm>
            <a:off x="395536" y="260648"/>
            <a:ext cx="83608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800" b="1" dirty="0">
                <a:solidFill>
                  <a:srgbClr val="CC0066"/>
                </a:solidFill>
                <a:latin typeface="+mn-lt"/>
                <a:cs typeface="Times New Roman" charset="0"/>
              </a:rPr>
              <a:t>c. </a:t>
            </a:r>
            <a:r>
              <a:rPr lang="en-US" sz="2800" b="1" dirty="0" err="1">
                <a:solidFill>
                  <a:srgbClr val="CC0066"/>
                </a:solidFill>
                <a:latin typeface="+mn-lt"/>
                <a:cs typeface="Times New Roman" charset="0"/>
              </a:rPr>
              <a:t>Vấn</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đề</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đối</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tượng</a:t>
            </a:r>
            <a:r>
              <a:rPr lang="en-US" sz="2800" b="1" dirty="0">
                <a:solidFill>
                  <a:srgbClr val="CC0066"/>
                </a:solidFill>
                <a:latin typeface="+mn-lt"/>
                <a:cs typeface="Times New Roman" charset="0"/>
              </a:rPr>
              <a:t> của </a:t>
            </a:r>
            <a:r>
              <a:rPr lang="en-US" sz="2800" b="1" dirty="0" err="1">
                <a:solidFill>
                  <a:srgbClr val="CC0066"/>
                </a:solidFill>
                <a:latin typeface="+mn-lt"/>
                <a:cs typeface="Times New Roman" charset="0"/>
              </a:rPr>
              <a:t>triết</a:t>
            </a:r>
            <a:r>
              <a:rPr lang="en-US" sz="2800" b="1" dirty="0">
                <a:solidFill>
                  <a:srgbClr val="CC0066"/>
                </a:solidFill>
                <a:latin typeface="+mn-lt"/>
                <a:cs typeface="Times New Roman" charset="0"/>
              </a:rPr>
              <a:t> học </a:t>
            </a:r>
            <a:r>
              <a:rPr lang="en-US" sz="2800" b="1" dirty="0" err="1">
                <a:solidFill>
                  <a:srgbClr val="CC0066"/>
                </a:solidFill>
                <a:latin typeface="+mn-lt"/>
                <a:cs typeface="Times New Roman" charset="0"/>
              </a:rPr>
              <a:t>trong</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lịch</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sử</a:t>
            </a:r>
            <a:endParaRPr lang="en-US" sz="2800" b="1" dirty="0">
              <a:solidFill>
                <a:srgbClr val="CC0066"/>
              </a:solidFill>
              <a:latin typeface="+mn-lt"/>
              <a:cs typeface="Times New Roman" charset="0"/>
            </a:endParaRPr>
          </a:p>
        </p:txBody>
      </p:sp>
    </p:spTree>
    <p:extLst>
      <p:ext uri="{BB962C8B-B14F-4D97-AF65-F5344CB8AC3E}">
        <p14:creationId xmlns:p14="http://schemas.microsoft.com/office/powerpoint/2010/main" val="406673831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10"/>
          <p:cNvSpPr/>
          <p:nvPr/>
        </p:nvSpPr>
        <p:spPr>
          <a:xfrm>
            <a:off x="263425" y="1988840"/>
            <a:ext cx="4608512" cy="2160240"/>
          </a:xfrm>
          <a:custGeom>
            <a:avLst/>
            <a:gdLst>
              <a:gd name="connsiteX0" fmla="*/ 0 w 2104429"/>
              <a:gd name="connsiteY0" fmla="*/ 105221 h 1052214"/>
              <a:gd name="connsiteX1" fmla="*/ 105221 w 2104429"/>
              <a:gd name="connsiteY1" fmla="*/ 0 h 1052214"/>
              <a:gd name="connsiteX2" fmla="*/ 1999208 w 2104429"/>
              <a:gd name="connsiteY2" fmla="*/ 0 h 1052214"/>
              <a:gd name="connsiteX3" fmla="*/ 2104429 w 2104429"/>
              <a:gd name="connsiteY3" fmla="*/ 105221 h 1052214"/>
              <a:gd name="connsiteX4" fmla="*/ 2104429 w 2104429"/>
              <a:gd name="connsiteY4" fmla="*/ 946993 h 1052214"/>
              <a:gd name="connsiteX5" fmla="*/ 1999208 w 2104429"/>
              <a:gd name="connsiteY5" fmla="*/ 1052214 h 1052214"/>
              <a:gd name="connsiteX6" fmla="*/ 105221 w 2104429"/>
              <a:gd name="connsiteY6" fmla="*/ 1052214 h 1052214"/>
              <a:gd name="connsiteX7" fmla="*/ 0 w 2104429"/>
              <a:gd name="connsiteY7" fmla="*/ 946993 h 1052214"/>
              <a:gd name="connsiteX8" fmla="*/ 0 w 2104429"/>
              <a:gd name="connsiteY8" fmla="*/ 105221 h 1052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04429" h="1052214">
                <a:moveTo>
                  <a:pt x="0" y="105221"/>
                </a:moveTo>
                <a:cubicBezTo>
                  <a:pt x="0" y="47109"/>
                  <a:pt x="47109" y="0"/>
                  <a:pt x="105221" y="0"/>
                </a:cubicBezTo>
                <a:lnTo>
                  <a:pt x="1999208" y="0"/>
                </a:lnTo>
                <a:cubicBezTo>
                  <a:pt x="2057320" y="0"/>
                  <a:pt x="2104429" y="47109"/>
                  <a:pt x="2104429" y="105221"/>
                </a:cubicBezTo>
                <a:lnTo>
                  <a:pt x="2104429" y="946993"/>
                </a:lnTo>
                <a:cubicBezTo>
                  <a:pt x="2104429" y="1005105"/>
                  <a:pt x="2057320" y="1052214"/>
                  <a:pt x="1999208" y="1052214"/>
                </a:cubicBezTo>
                <a:lnTo>
                  <a:pt x="105221" y="1052214"/>
                </a:lnTo>
                <a:cubicBezTo>
                  <a:pt x="47109" y="1052214"/>
                  <a:pt x="0" y="1005105"/>
                  <a:pt x="0" y="946993"/>
                </a:cubicBezTo>
                <a:lnTo>
                  <a:pt x="0" y="105221"/>
                </a:lnTo>
                <a:close/>
              </a:path>
            </a:pathLst>
          </a:custGeom>
          <a:solidFill>
            <a:schemeClr val="accent6"/>
          </a:solidFill>
          <a:ln>
            <a:solidFill>
              <a:schemeClr val="accent6"/>
            </a:solidFill>
          </a:ln>
        </p:spPr>
        <p:style>
          <a:lnRef idx="3">
            <a:schemeClr val="lt1"/>
          </a:lnRef>
          <a:fillRef idx="1">
            <a:schemeClr val="accent2"/>
          </a:fillRef>
          <a:effectRef idx="1">
            <a:schemeClr val="accent2"/>
          </a:effectRef>
          <a:fontRef idx="minor">
            <a:schemeClr val="lt1"/>
          </a:fontRef>
        </p:style>
        <p:txBody>
          <a:bodyPr lIns="202268" tIns="202268" rIns="202268" bIns="202268" spcCol="1270" anchor="ctr"/>
          <a:lstStyle/>
          <a:p>
            <a:pPr marL="457200" indent="-457200" algn="just" defTabSz="2000250">
              <a:lnSpc>
                <a:spcPct val="90000"/>
              </a:lnSpc>
              <a:spcAft>
                <a:spcPct val="35000"/>
              </a:spcAft>
              <a:buFont typeface="Wingdings" panose="05000000000000000000" pitchFamily="2" charset="2"/>
              <a:buChar char="ü"/>
              <a:defRPr/>
            </a:pPr>
            <a:r>
              <a:rPr lang="en-US" sz="2400" b="1" dirty="0" err="1" smtClean="0">
                <a:solidFill>
                  <a:schemeClr val="bg1"/>
                </a:solidFill>
                <a:cs typeface="Times New Roman"/>
              </a:rPr>
              <a:t>Giải</a:t>
            </a:r>
            <a:r>
              <a:rPr lang="en-US" sz="2400" b="1" dirty="0" smtClean="0">
                <a:solidFill>
                  <a:schemeClr val="bg1"/>
                </a:solidFill>
                <a:cs typeface="Times New Roman"/>
              </a:rPr>
              <a:t> </a:t>
            </a:r>
            <a:r>
              <a:rPr lang="en-US" sz="2400" b="1" dirty="0" err="1">
                <a:solidFill>
                  <a:schemeClr val="bg1"/>
                </a:solidFill>
                <a:cs typeface="Times New Roman"/>
              </a:rPr>
              <a:t>quyết</a:t>
            </a:r>
            <a:r>
              <a:rPr lang="en-US" sz="2400" b="1" dirty="0">
                <a:solidFill>
                  <a:schemeClr val="bg1"/>
                </a:solidFill>
                <a:cs typeface="Times New Roman"/>
              </a:rPr>
              <a:t> </a:t>
            </a:r>
            <a:r>
              <a:rPr lang="en-US" sz="2400" b="1" dirty="0" err="1">
                <a:solidFill>
                  <a:schemeClr val="bg1"/>
                </a:solidFill>
                <a:cs typeface="Times New Roman"/>
              </a:rPr>
              <a:t>mối</a:t>
            </a:r>
            <a:r>
              <a:rPr lang="en-US" sz="2400" b="1" dirty="0">
                <a:solidFill>
                  <a:schemeClr val="bg1"/>
                </a:solidFill>
                <a:cs typeface="Times New Roman"/>
              </a:rPr>
              <a:t> </a:t>
            </a:r>
            <a:r>
              <a:rPr lang="en-US" sz="2400" b="1" dirty="0" err="1">
                <a:solidFill>
                  <a:schemeClr val="bg1"/>
                </a:solidFill>
                <a:cs typeface="Times New Roman"/>
              </a:rPr>
              <a:t>quan</a:t>
            </a:r>
            <a:r>
              <a:rPr lang="en-US" sz="2400" b="1" dirty="0">
                <a:solidFill>
                  <a:schemeClr val="bg1"/>
                </a:solidFill>
                <a:cs typeface="Times New Roman"/>
              </a:rPr>
              <a:t> </a:t>
            </a:r>
            <a:r>
              <a:rPr lang="en-US" sz="2400" b="1" dirty="0" err="1">
                <a:solidFill>
                  <a:schemeClr val="bg1"/>
                </a:solidFill>
                <a:cs typeface="Times New Roman"/>
              </a:rPr>
              <a:t>hệ</a:t>
            </a:r>
            <a:r>
              <a:rPr lang="en-US" sz="2400" b="1" dirty="0">
                <a:solidFill>
                  <a:schemeClr val="bg1"/>
                </a:solidFill>
                <a:cs typeface="Times New Roman"/>
              </a:rPr>
              <a:t> </a:t>
            </a:r>
            <a:r>
              <a:rPr lang="en-US" sz="2400" b="1" dirty="0" err="1">
                <a:solidFill>
                  <a:schemeClr val="bg1"/>
                </a:solidFill>
                <a:cs typeface="Times New Roman"/>
              </a:rPr>
              <a:t>giữa</a:t>
            </a:r>
            <a:r>
              <a:rPr lang="en-US" sz="2400" b="1" dirty="0">
                <a:solidFill>
                  <a:schemeClr val="bg1"/>
                </a:solidFill>
                <a:cs typeface="Times New Roman"/>
              </a:rPr>
              <a:t> </a:t>
            </a:r>
            <a:r>
              <a:rPr lang="en-US" sz="2400" b="1" dirty="0" err="1">
                <a:solidFill>
                  <a:schemeClr val="bg1"/>
                </a:solidFill>
                <a:cs typeface="Times New Roman"/>
              </a:rPr>
              <a:t>tồn</a:t>
            </a:r>
            <a:r>
              <a:rPr lang="en-US" sz="2400" b="1" dirty="0">
                <a:solidFill>
                  <a:schemeClr val="bg1"/>
                </a:solidFill>
                <a:cs typeface="Times New Roman"/>
              </a:rPr>
              <a:t> </a:t>
            </a:r>
            <a:r>
              <a:rPr lang="en-US" sz="2400" b="1" dirty="0" err="1">
                <a:solidFill>
                  <a:schemeClr val="bg1"/>
                </a:solidFill>
                <a:cs typeface="Times New Roman"/>
              </a:rPr>
              <a:t>tại</a:t>
            </a:r>
            <a:r>
              <a:rPr lang="en-US" sz="2400" b="1" dirty="0">
                <a:solidFill>
                  <a:schemeClr val="bg1"/>
                </a:solidFill>
                <a:cs typeface="Times New Roman"/>
              </a:rPr>
              <a:t> </a:t>
            </a:r>
            <a:r>
              <a:rPr lang="en-US" sz="2400" b="1" dirty="0" err="1">
                <a:solidFill>
                  <a:schemeClr val="bg1"/>
                </a:solidFill>
                <a:cs typeface="Times New Roman"/>
              </a:rPr>
              <a:t>và</a:t>
            </a:r>
            <a:r>
              <a:rPr lang="en-US" sz="2400" b="1" dirty="0">
                <a:solidFill>
                  <a:schemeClr val="bg1"/>
                </a:solidFill>
                <a:cs typeface="Times New Roman"/>
              </a:rPr>
              <a:t> </a:t>
            </a:r>
            <a:r>
              <a:rPr lang="en-US" sz="2400" b="1" dirty="0" err="1">
                <a:solidFill>
                  <a:schemeClr val="bg1"/>
                </a:solidFill>
                <a:cs typeface="Times New Roman"/>
              </a:rPr>
              <a:t>tư</a:t>
            </a:r>
            <a:r>
              <a:rPr lang="en-US" sz="2400" b="1" dirty="0">
                <a:solidFill>
                  <a:schemeClr val="bg1"/>
                </a:solidFill>
                <a:cs typeface="Times New Roman"/>
              </a:rPr>
              <a:t> </a:t>
            </a:r>
            <a:r>
              <a:rPr lang="en-US" sz="2400" b="1" dirty="0" err="1">
                <a:solidFill>
                  <a:schemeClr val="bg1"/>
                </a:solidFill>
                <a:cs typeface="Times New Roman"/>
              </a:rPr>
              <a:t>duy</a:t>
            </a:r>
            <a:r>
              <a:rPr lang="en-US" sz="2400" b="1" dirty="0">
                <a:solidFill>
                  <a:schemeClr val="bg1"/>
                </a:solidFill>
                <a:cs typeface="Times New Roman"/>
              </a:rPr>
              <a:t>, </a:t>
            </a:r>
            <a:r>
              <a:rPr lang="en-US" sz="2400" b="1" dirty="0" err="1">
                <a:solidFill>
                  <a:schemeClr val="bg1"/>
                </a:solidFill>
                <a:cs typeface="Times New Roman"/>
              </a:rPr>
              <a:t>giữa</a:t>
            </a:r>
            <a:r>
              <a:rPr lang="en-US" sz="2400" b="1" dirty="0">
                <a:solidFill>
                  <a:schemeClr val="bg1"/>
                </a:solidFill>
                <a:cs typeface="Times New Roman"/>
              </a:rPr>
              <a:t> </a:t>
            </a:r>
            <a:r>
              <a:rPr lang="en-US" sz="2400" b="1" dirty="0" err="1">
                <a:solidFill>
                  <a:schemeClr val="bg1"/>
                </a:solidFill>
                <a:cs typeface="Times New Roman"/>
              </a:rPr>
              <a:t>vật</a:t>
            </a:r>
            <a:r>
              <a:rPr lang="en-US" sz="2400" b="1" dirty="0">
                <a:solidFill>
                  <a:schemeClr val="bg1"/>
                </a:solidFill>
                <a:cs typeface="Times New Roman"/>
              </a:rPr>
              <a:t> </a:t>
            </a:r>
            <a:r>
              <a:rPr lang="en-US" sz="2400" b="1" dirty="0" err="1">
                <a:solidFill>
                  <a:schemeClr val="bg1"/>
                </a:solidFill>
                <a:cs typeface="Times New Roman"/>
              </a:rPr>
              <a:t>chất</a:t>
            </a:r>
            <a:r>
              <a:rPr lang="en-US" sz="2400" b="1" dirty="0">
                <a:solidFill>
                  <a:schemeClr val="bg1"/>
                </a:solidFill>
                <a:cs typeface="Times New Roman"/>
              </a:rPr>
              <a:t> </a:t>
            </a:r>
            <a:r>
              <a:rPr lang="en-US" sz="2400" b="1" dirty="0" err="1">
                <a:solidFill>
                  <a:schemeClr val="bg1"/>
                </a:solidFill>
                <a:cs typeface="Times New Roman"/>
              </a:rPr>
              <a:t>và</a:t>
            </a:r>
            <a:r>
              <a:rPr lang="en-US" sz="2400" b="1" dirty="0">
                <a:solidFill>
                  <a:schemeClr val="bg1"/>
                </a:solidFill>
                <a:cs typeface="Times New Roman"/>
              </a:rPr>
              <a:t> ý </a:t>
            </a:r>
            <a:r>
              <a:rPr lang="en-US" sz="2400" b="1" dirty="0" err="1">
                <a:solidFill>
                  <a:schemeClr val="bg1"/>
                </a:solidFill>
                <a:cs typeface="Times New Roman"/>
              </a:rPr>
              <a:t>thức</a:t>
            </a:r>
            <a:r>
              <a:rPr lang="en-US" sz="2400" b="1" dirty="0">
                <a:solidFill>
                  <a:schemeClr val="bg1"/>
                </a:solidFill>
                <a:cs typeface="Times New Roman"/>
              </a:rPr>
              <a:t> </a:t>
            </a:r>
            <a:r>
              <a:rPr lang="en-US" sz="2400" b="1" dirty="0" err="1">
                <a:solidFill>
                  <a:schemeClr val="bg1"/>
                </a:solidFill>
                <a:cs typeface="Times New Roman"/>
              </a:rPr>
              <a:t>trên</a:t>
            </a:r>
            <a:r>
              <a:rPr lang="en-US" sz="2400" b="1" dirty="0">
                <a:solidFill>
                  <a:schemeClr val="bg1"/>
                </a:solidFill>
                <a:cs typeface="Times New Roman"/>
              </a:rPr>
              <a:t> </a:t>
            </a:r>
            <a:r>
              <a:rPr lang="en-US" sz="2400" b="1" dirty="0" err="1">
                <a:solidFill>
                  <a:schemeClr val="bg1"/>
                </a:solidFill>
                <a:cs typeface="Times New Roman"/>
              </a:rPr>
              <a:t>lập</a:t>
            </a:r>
            <a:r>
              <a:rPr lang="en-US" sz="2400" b="1" dirty="0">
                <a:solidFill>
                  <a:schemeClr val="bg1"/>
                </a:solidFill>
                <a:cs typeface="Times New Roman"/>
              </a:rPr>
              <a:t> </a:t>
            </a:r>
            <a:r>
              <a:rPr lang="en-US" sz="2400" b="1" dirty="0" err="1">
                <a:solidFill>
                  <a:schemeClr val="bg1"/>
                </a:solidFill>
                <a:cs typeface="Times New Roman"/>
              </a:rPr>
              <a:t>trường</a:t>
            </a:r>
            <a:r>
              <a:rPr lang="en-US" sz="2400" b="1" dirty="0">
                <a:solidFill>
                  <a:schemeClr val="bg1"/>
                </a:solidFill>
                <a:cs typeface="Times New Roman"/>
              </a:rPr>
              <a:t> </a:t>
            </a:r>
            <a:r>
              <a:rPr lang="en-US" sz="2400" b="1" dirty="0" err="1">
                <a:solidFill>
                  <a:schemeClr val="bg1"/>
                </a:solidFill>
                <a:cs typeface="Times New Roman"/>
              </a:rPr>
              <a:t>duy</a:t>
            </a:r>
            <a:r>
              <a:rPr lang="en-US" sz="2400" b="1" dirty="0">
                <a:solidFill>
                  <a:schemeClr val="bg1"/>
                </a:solidFill>
                <a:cs typeface="Times New Roman"/>
              </a:rPr>
              <a:t> </a:t>
            </a:r>
            <a:r>
              <a:rPr lang="en-US" sz="2400" b="1" dirty="0" err="1">
                <a:solidFill>
                  <a:schemeClr val="bg1"/>
                </a:solidFill>
                <a:cs typeface="Times New Roman"/>
              </a:rPr>
              <a:t>vật</a:t>
            </a:r>
            <a:r>
              <a:rPr lang="en-US" sz="2400" b="1" dirty="0">
                <a:solidFill>
                  <a:schemeClr val="bg1"/>
                </a:solidFill>
                <a:cs typeface="Times New Roman"/>
              </a:rPr>
              <a:t> </a:t>
            </a:r>
            <a:r>
              <a:rPr lang="en-US" sz="2400" b="1" dirty="0" err="1">
                <a:solidFill>
                  <a:schemeClr val="bg1"/>
                </a:solidFill>
                <a:cs typeface="Times New Roman"/>
              </a:rPr>
              <a:t>triệt</a:t>
            </a:r>
            <a:r>
              <a:rPr lang="en-US" sz="2400" b="1" dirty="0">
                <a:solidFill>
                  <a:schemeClr val="bg1"/>
                </a:solidFill>
                <a:cs typeface="Times New Roman"/>
              </a:rPr>
              <a:t> </a:t>
            </a:r>
            <a:r>
              <a:rPr lang="en-US" sz="2400" b="1" dirty="0" err="1">
                <a:solidFill>
                  <a:schemeClr val="bg1"/>
                </a:solidFill>
                <a:cs typeface="Times New Roman"/>
              </a:rPr>
              <a:t>để</a:t>
            </a:r>
            <a:r>
              <a:rPr lang="en-US" sz="2400" b="1" dirty="0">
                <a:solidFill>
                  <a:schemeClr val="bg1"/>
                </a:solidFill>
                <a:cs typeface="Times New Roman"/>
              </a:rPr>
              <a:t>.</a:t>
            </a:r>
          </a:p>
        </p:txBody>
      </p:sp>
      <p:sp>
        <p:nvSpPr>
          <p:cNvPr id="16" name="Freeform 15"/>
          <p:cNvSpPr/>
          <p:nvPr/>
        </p:nvSpPr>
        <p:spPr>
          <a:xfrm>
            <a:off x="1187624" y="4509120"/>
            <a:ext cx="4392737" cy="1823896"/>
          </a:xfrm>
          <a:custGeom>
            <a:avLst/>
            <a:gdLst>
              <a:gd name="connsiteX0" fmla="*/ 0 w 2104429"/>
              <a:gd name="connsiteY0" fmla="*/ 105221 h 1052214"/>
              <a:gd name="connsiteX1" fmla="*/ 105221 w 2104429"/>
              <a:gd name="connsiteY1" fmla="*/ 0 h 1052214"/>
              <a:gd name="connsiteX2" fmla="*/ 1999208 w 2104429"/>
              <a:gd name="connsiteY2" fmla="*/ 0 h 1052214"/>
              <a:gd name="connsiteX3" fmla="*/ 2104429 w 2104429"/>
              <a:gd name="connsiteY3" fmla="*/ 105221 h 1052214"/>
              <a:gd name="connsiteX4" fmla="*/ 2104429 w 2104429"/>
              <a:gd name="connsiteY4" fmla="*/ 946993 h 1052214"/>
              <a:gd name="connsiteX5" fmla="*/ 1999208 w 2104429"/>
              <a:gd name="connsiteY5" fmla="*/ 1052214 h 1052214"/>
              <a:gd name="connsiteX6" fmla="*/ 105221 w 2104429"/>
              <a:gd name="connsiteY6" fmla="*/ 1052214 h 1052214"/>
              <a:gd name="connsiteX7" fmla="*/ 0 w 2104429"/>
              <a:gd name="connsiteY7" fmla="*/ 946993 h 1052214"/>
              <a:gd name="connsiteX8" fmla="*/ 0 w 2104429"/>
              <a:gd name="connsiteY8" fmla="*/ 105221 h 1052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04429" h="1052214">
                <a:moveTo>
                  <a:pt x="0" y="105221"/>
                </a:moveTo>
                <a:cubicBezTo>
                  <a:pt x="0" y="47109"/>
                  <a:pt x="47109" y="0"/>
                  <a:pt x="105221" y="0"/>
                </a:cubicBezTo>
                <a:lnTo>
                  <a:pt x="1999208" y="0"/>
                </a:lnTo>
                <a:cubicBezTo>
                  <a:pt x="2057320" y="0"/>
                  <a:pt x="2104429" y="47109"/>
                  <a:pt x="2104429" y="105221"/>
                </a:cubicBezTo>
                <a:lnTo>
                  <a:pt x="2104429" y="946993"/>
                </a:lnTo>
                <a:cubicBezTo>
                  <a:pt x="2104429" y="1005105"/>
                  <a:pt x="2057320" y="1052214"/>
                  <a:pt x="1999208" y="1052214"/>
                </a:cubicBezTo>
                <a:lnTo>
                  <a:pt x="105221" y="1052214"/>
                </a:lnTo>
                <a:cubicBezTo>
                  <a:pt x="47109" y="1052214"/>
                  <a:pt x="0" y="1005105"/>
                  <a:pt x="0" y="946993"/>
                </a:cubicBezTo>
                <a:lnTo>
                  <a:pt x="0" y="105221"/>
                </a:lnTo>
                <a:close/>
              </a:path>
            </a:pathLst>
          </a:custGeom>
          <a:solidFill>
            <a:srgbClr val="FF3300"/>
          </a:solidFill>
        </p:spPr>
        <p:style>
          <a:lnRef idx="1">
            <a:schemeClr val="accent6"/>
          </a:lnRef>
          <a:fillRef idx="2">
            <a:schemeClr val="accent6"/>
          </a:fillRef>
          <a:effectRef idx="1">
            <a:schemeClr val="accent6"/>
          </a:effectRef>
          <a:fontRef idx="minor">
            <a:schemeClr val="dk1"/>
          </a:fontRef>
        </p:style>
        <p:txBody>
          <a:bodyPr lIns="202268" tIns="202268" rIns="202268" bIns="202268" spcCol="1270" anchor="ctr"/>
          <a:lstStyle/>
          <a:p>
            <a:pPr marL="457200" indent="-457200" algn="just" defTabSz="2000250">
              <a:lnSpc>
                <a:spcPct val="90000"/>
              </a:lnSpc>
              <a:spcAft>
                <a:spcPct val="35000"/>
              </a:spcAft>
              <a:buFont typeface="Wingdings" panose="05000000000000000000" pitchFamily="2" charset="2"/>
              <a:buChar char="ü"/>
              <a:defRPr/>
            </a:pPr>
            <a:r>
              <a:rPr lang="en-US" sz="2400" b="1" dirty="0" err="1">
                <a:solidFill>
                  <a:schemeClr val="bg1"/>
                </a:solidFill>
                <a:cs typeface="Times New Roman"/>
              </a:rPr>
              <a:t>Nghiên</a:t>
            </a:r>
            <a:r>
              <a:rPr lang="en-US" sz="2400" b="1" dirty="0">
                <a:solidFill>
                  <a:schemeClr val="bg1"/>
                </a:solidFill>
                <a:cs typeface="Times New Roman"/>
              </a:rPr>
              <a:t> </a:t>
            </a:r>
            <a:r>
              <a:rPr lang="en-US" sz="2400" b="1" dirty="0" err="1">
                <a:solidFill>
                  <a:schemeClr val="bg1"/>
                </a:solidFill>
                <a:cs typeface="Times New Roman"/>
              </a:rPr>
              <a:t>cứu</a:t>
            </a:r>
            <a:r>
              <a:rPr lang="en-US" sz="2400" b="1" dirty="0">
                <a:solidFill>
                  <a:schemeClr val="bg1"/>
                </a:solidFill>
                <a:cs typeface="Times New Roman"/>
              </a:rPr>
              <a:t> </a:t>
            </a:r>
            <a:r>
              <a:rPr lang="en-US" sz="2400" b="1" dirty="0" err="1">
                <a:solidFill>
                  <a:schemeClr val="bg1"/>
                </a:solidFill>
                <a:cs typeface="Times New Roman"/>
              </a:rPr>
              <a:t>những</a:t>
            </a:r>
            <a:r>
              <a:rPr lang="en-US" sz="2400" b="1" dirty="0">
                <a:solidFill>
                  <a:schemeClr val="bg1"/>
                </a:solidFill>
                <a:cs typeface="Times New Roman"/>
              </a:rPr>
              <a:t> </a:t>
            </a:r>
            <a:r>
              <a:rPr lang="en-US" sz="2400" b="1" dirty="0" err="1">
                <a:solidFill>
                  <a:schemeClr val="bg1"/>
                </a:solidFill>
                <a:cs typeface="Times New Roman"/>
              </a:rPr>
              <a:t>quy</a:t>
            </a:r>
            <a:r>
              <a:rPr lang="en-US" sz="2400" b="1" dirty="0">
                <a:solidFill>
                  <a:schemeClr val="bg1"/>
                </a:solidFill>
                <a:cs typeface="Times New Roman"/>
              </a:rPr>
              <a:t> </a:t>
            </a:r>
            <a:r>
              <a:rPr lang="en-US" sz="2400" b="1" dirty="0" err="1">
                <a:solidFill>
                  <a:schemeClr val="bg1"/>
                </a:solidFill>
                <a:cs typeface="Times New Roman"/>
              </a:rPr>
              <a:t>luật</a:t>
            </a:r>
            <a:r>
              <a:rPr lang="en-US" sz="2400" b="1" dirty="0">
                <a:solidFill>
                  <a:schemeClr val="bg1"/>
                </a:solidFill>
                <a:cs typeface="Times New Roman"/>
              </a:rPr>
              <a:t> </a:t>
            </a:r>
            <a:r>
              <a:rPr lang="en-US" sz="2400" b="1" dirty="0" err="1">
                <a:solidFill>
                  <a:schemeClr val="bg1"/>
                </a:solidFill>
                <a:cs typeface="Times New Roman"/>
              </a:rPr>
              <a:t>chung</a:t>
            </a:r>
            <a:r>
              <a:rPr lang="en-US" sz="2400" b="1" dirty="0">
                <a:solidFill>
                  <a:schemeClr val="bg1"/>
                </a:solidFill>
                <a:cs typeface="Times New Roman"/>
              </a:rPr>
              <a:t> </a:t>
            </a:r>
            <a:r>
              <a:rPr lang="en-US" sz="2400" b="1" dirty="0" err="1">
                <a:solidFill>
                  <a:schemeClr val="bg1"/>
                </a:solidFill>
                <a:cs typeface="Times New Roman"/>
              </a:rPr>
              <a:t>nhất</a:t>
            </a:r>
            <a:r>
              <a:rPr lang="en-US" sz="2400" b="1" dirty="0">
                <a:solidFill>
                  <a:schemeClr val="bg1"/>
                </a:solidFill>
                <a:cs typeface="Times New Roman"/>
              </a:rPr>
              <a:t> của </a:t>
            </a:r>
            <a:r>
              <a:rPr lang="en-US" sz="2400" b="1" dirty="0" err="1">
                <a:solidFill>
                  <a:schemeClr val="bg1"/>
                </a:solidFill>
                <a:cs typeface="Times New Roman"/>
              </a:rPr>
              <a:t>tự</a:t>
            </a:r>
            <a:r>
              <a:rPr lang="en-US" sz="2400" b="1" dirty="0">
                <a:solidFill>
                  <a:schemeClr val="bg1"/>
                </a:solidFill>
                <a:cs typeface="Times New Roman"/>
              </a:rPr>
              <a:t> </a:t>
            </a:r>
            <a:r>
              <a:rPr lang="en-US" sz="2400" b="1" dirty="0" err="1">
                <a:solidFill>
                  <a:schemeClr val="bg1"/>
                </a:solidFill>
                <a:cs typeface="Times New Roman"/>
              </a:rPr>
              <a:t>nhiên</a:t>
            </a:r>
            <a:r>
              <a:rPr lang="en-US" sz="2400" b="1" dirty="0">
                <a:solidFill>
                  <a:schemeClr val="bg1"/>
                </a:solidFill>
                <a:cs typeface="Times New Roman"/>
              </a:rPr>
              <a:t>, </a:t>
            </a:r>
            <a:r>
              <a:rPr lang="en-US" sz="2400" b="1" dirty="0" err="1">
                <a:solidFill>
                  <a:schemeClr val="bg1"/>
                </a:solidFill>
                <a:cs typeface="Times New Roman"/>
              </a:rPr>
              <a:t>xã</a:t>
            </a:r>
            <a:r>
              <a:rPr lang="en-US" sz="2400" b="1" dirty="0">
                <a:solidFill>
                  <a:schemeClr val="bg1"/>
                </a:solidFill>
                <a:cs typeface="Times New Roman"/>
              </a:rPr>
              <a:t> </a:t>
            </a:r>
            <a:r>
              <a:rPr lang="en-US" sz="2400" b="1" dirty="0" err="1">
                <a:solidFill>
                  <a:schemeClr val="bg1"/>
                </a:solidFill>
                <a:cs typeface="Times New Roman"/>
              </a:rPr>
              <a:t>hội</a:t>
            </a:r>
            <a:r>
              <a:rPr lang="en-US" sz="2400" b="1" dirty="0">
                <a:solidFill>
                  <a:schemeClr val="bg1"/>
                </a:solidFill>
                <a:cs typeface="Times New Roman"/>
              </a:rPr>
              <a:t> </a:t>
            </a:r>
            <a:r>
              <a:rPr lang="en-US" sz="2400" b="1" dirty="0" err="1">
                <a:solidFill>
                  <a:schemeClr val="bg1"/>
                </a:solidFill>
                <a:cs typeface="Times New Roman"/>
              </a:rPr>
              <a:t>và</a:t>
            </a:r>
            <a:r>
              <a:rPr lang="en-US" sz="2400" b="1" dirty="0">
                <a:solidFill>
                  <a:schemeClr val="bg1"/>
                </a:solidFill>
                <a:cs typeface="Times New Roman"/>
              </a:rPr>
              <a:t> </a:t>
            </a:r>
            <a:r>
              <a:rPr lang="en-US" sz="2400" b="1" dirty="0" err="1">
                <a:solidFill>
                  <a:schemeClr val="bg1"/>
                </a:solidFill>
                <a:cs typeface="Times New Roman"/>
              </a:rPr>
              <a:t>tư</a:t>
            </a:r>
            <a:r>
              <a:rPr lang="en-US" sz="2400" b="1" dirty="0">
                <a:solidFill>
                  <a:schemeClr val="bg1"/>
                </a:solidFill>
                <a:cs typeface="Times New Roman"/>
              </a:rPr>
              <a:t> </a:t>
            </a:r>
            <a:r>
              <a:rPr lang="en-US" sz="2400" b="1" dirty="0" err="1">
                <a:solidFill>
                  <a:schemeClr val="bg1"/>
                </a:solidFill>
                <a:cs typeface="Times New Roman"/>
              </a:rPr>
              <a:t>duy</a:t>
            </a:r>
            <a:r>
              <a:rPr lang="en-US" sz="2400" b="1" dirty="0">
                <a:solidFill>
                  <a:schemeClr val="bg1"/>
                </a:solidFill>
                <a:cs typeface="Times New Roman"/>
              </a:rPr>
              <a:t>.</a:t>
            </a:r>
          </a:p>
        </p:txBody>
      </p:sp>
      <p:pic>
        <p:nvPicPr>
          <p:cNvPr id="8" name="Picture 7"/>
          <p:cNvPicPr>
            <a:picLocks noChangeAspect="1"/>
          </p:cNvPicPr>
          <p:nvPr/>
        </p:nvPicPr>
        <p:blipFill>
          <a:blip r:embed="rId2"/>
          <a:stretch>
            <a:fillRect/>
          </a:stretch>
        </p:blipFill>
        <p:spPr>
          <a:xfrm>
            <a:off x="5508104" y="1844824"/>
            <a:ext cx="3127747" cy="3630372"/>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7" name="Rectangle 1"/>
          <p:cNvSpPr>
            <a:spLocks noChangeArrowheads="1"/>
          </p:cNvSpPr>
          <p:nvPr/>
        </p:nvSpPr>
        <p:spPr bwMode="auto">
          <a:xfrm>
            <a:off x="467543" y="260648"/>
            <a:ext cx="816830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800" b="1" dirty="0">
                <a:solidFill>
                  <a:srgbClr val="CC0066"/>
                </a:solidFill>
                <a:latin typeface="+mn-lt"/>
                <a:cs typeface="Times New Roman" charset="0"/>
              </a:rPr>
              <a:t>c. </a:t>
            </a:r>
            <a:r>
              <a:rPr lang="en-US" sz="2800" b="1" dirty="0" err="1">
                <a:solidFill>
                  <a:srgbClr val="CC0066"/>
                </a:solidFill>
                <a:latin typeface="+mn-lt"/>
                <a:cs typeface="Times New Roman" charset="0"/>
              </a:rPr>
              <a:t>Vấn</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đề</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đối</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tượng</a:t>
            </a:r>
            <a:r>
              <a:rPr lang="en-US" sz="2800" b="1" dirty="0">
                <a:solidFill>
                  <a:srgbClr val="CC0066"/>
                </a:solidFill>
                <a:latin typeface="+mn-lt"/>
                <a:cs typeface="Times New Roman" charset="0"/>
              </a:rPr>
              <a:t> của </a:t>
            </a:r>
            <a:r>
              <a:rPr lang="en-US" sz="2800" b="1" dirty="0" err="1">
                <a:solidFill>
                  <a:srgbClr val="CC0066"/>
                </a:solidFill>
                <a:latin typeface="+mn-lt"/>
                <a:cs typeface="Times New Roman" charset="0"/>
              </a:rPr>
              <a:t>triết</a:t>
            </a:r>
            <a:r>
              <a:rPr lang="en-US" sz="2800" b="1" dirty="0">
                <a:solidFill>
                  <a:srgbClr val="CC0066"/>
                </a:solidFill>
                <a:latin typeface="+mn-lt"/>
                <a:cs typeface="Times New Roman" charset="0"/>
              </a:rPr>
              <a:t> học </a:t>
            </a:r>
            <a:r>
              <a:rPr lang="en-US" sz="2800" b="1" dirty="0" err="1">
                <a:solidFill>
                  <a:srgbClr val="CC0066"/>
                </a:solidFill>
                <a:latin typeface="+mn-lt"/>
                <a:cs typeface="Times New Roman" charset="0"/>
              </a:rPr>
              <a:t>trong</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lịch</a:t>
            </a:r>
            <a:r>
              <a:rPr lang="en-US" sz="2800" b="1" dirty="0">
                <a:solidFill>
                  <a:srgbClr val="CC0066"/>
                </a:solidFill>
                <a:latin typeface="+mn-lt"/>
                <a:cs typeface="Times New Roman" charset="0"/>
              </a:rPr>
              <a:t> </a:t>
            </a:r>
            <a:r>
              <a:rPr lang="en-US" sz="2800" b="1" dirty="0" err="1">
                <a:solidFill>
                  <a:srgbClr val="CC0066"/>
                </a:solidFill>
                <a:latin typeface="+mn-lt"/>
                <a:cs typeface="Times New Roman" charset="0"/>
              </a:rPr>
              <a:t>sử</a:t>
            </a:r>
            <a:endParaRPr lang="en-US" sz="2800" b="1" dirty="0">
              <a:solidFill>
                <a:srgbClr val="CC0066"/>
              </a:solidFill>
              <a:latin typeface="+mn-lt"/>
              <a:cs typeface="Times New Roman" charset="0"/>
            </a:endParaRPr>
          </a:p>
        </p:txBody>
      </p:sp>
      <p:sp>
        <p:nvSpPr>
          <p:cNvPr id="2" name="Rectangle 1"/>
          <p:cNvSpPr/>
          <p:nvPr/>
        </p:nvSpPr>
        <p:spPr>
          <a:xfrm>
            <a:off x="467543" y="1268760"/>
            <a:ext cx="6214586" cy="523220"/>
          </a:xfrm>
          <a:prstGeom prst="rect">
            <a:avLst/>
          </a:prstGeom>
        </p:spPr>
        <p:txBody>
          <a:bodyPr wrap="none">
            <a:spAutoFit/>
          </a:bodyPr>
          <a:lstStyle/>
          <a:p>
            <a:pPr marL="457200" indent="-457200">
              <a:buFont typeface="Wingdings" panose="05000000000000000000" pitchFamily="2" charset="2"/>
              <a:buChar char="§"/>
            </a:pPr>
            <a:r>
              <a:rPr lang="en-US" sz="2800" b="1" u="sng" smtClean="0">
                <a:solidFill>
                  <a:srgbClr val="660066"/>
                </a:solidFill>
                <a:cs typeface="Times New Roman" charset="0"/>
              </a:rPr>
              <a:t>Thời kỳ hiện đại – Triết học Mác</a:t>
            </a:r>
            <a:r>
              <a:rPr lang="en-US" sz="2800" b="1" smtClean="0">
                <a:solidFill>
                  <a:srgbClr val="660066"/>
                </a:solidFill>
                <a:cs typeface="Times New Roman" charset="0"/>
              </a:rPr>
              <a:t>:</a:t>
            </a:r>
            <a:endParaRPr lang="en-US" sz="2800">
              <a:solidFill>
                <a:srgbClr val="660066"/>
              </a:solidFill>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noChangeArrowheads="1"/>
          </p:cNvSpPr>
          <p:nvPr>
            <p:ph type="title"/>
          </p:nvPr>
        </p:nvSpPr>
        <p:spPr>
          <a:xfrm>
            <a:off x="251520" y="274638"/>
            <a:ext cx="8435280" cy="563562"/>
          </a:xfrm>
        </p:spPr>
        <p:txBody>
          <a:bodyPr/>
          <a:lstStyle/>
          <a:p>
            <a:pPr algn="ctr">
              <a:defRPr/>
            </a:pPr>
            <a:r>
              <a:rPr lang="en-US" i="0" smtClean="0">
                <a:solidFill>
                  <a:srgbClr val="CC0066"/>
                </a:solidFill>
                <a:latin typeface="+mn-lt"/>
                <a:cs typeface="Times New Roman"/>
              </a:rPr>
              <a:t>d. Triết học – hạt nhân lý luận của thế giới quan</a:t>
            </a:r>
            <a:endParaRPr lang="en-US" i="0" dirty="0">
              <a:solidFill>
                <a:srgbClr val="CC0066"/>
              </a:solidFill>
              <a:latin typeface="+mn-lt"/>
              <a:cs typeface="Times New Roman"/>
            </a:endParaRPr>
          </a:p>
        </p:txBody>
      </p:sp>
      <p:sp>
        <p:nvSpPr>
          <p:cNvPr id="5" name="Rectangle 4"/>
          <p:cNvSpPr/>
          <p:nvPr/>
        </p:nvSpPr>
        <p:spPr>
          <a:xfrm>
            <a:off x="390618" y="2728084"/>
            <a:ext cx="5184576" cy="3437220"/>
          </a:xfrm>
          <a:prstGeom prst="rect">
            <a:avLst/>
          </a:prstGeom>
          <a:solidFill>
            <a:srgbClr val="FFFFFF"/>
          </a:solidFill>
          <a:ln>
            <a:solidFill>
              <a:srgbClr val="000099"/>
            </a:solidFill>
          </a:ln>
        </p:spPr>
        <p:style>
          <a:lnRef idx="1">
            <a:schemeClr val="accent1"/>
          </a:lnRef>
          <a:fillRef idx="3">
            <a:schemeClr val="accent1"/>
          </a:fillRef>
          <a:effectRef idx="2">
            <a:schemeClr val="accent1"/>
          </a:effectRef>
          <a:fontRef idx="minor">
            <a:schemeClr val="lt1"/>
          </a:fontRef>
        </p:style>
        <p:txBody>
          <a:bodyPr anchor="ctr"/>
          <a:lstStyle/>
          <a:p>
            <a:pPr algn="just">
              <a:defRPr/>
            </a:pPr>
            <a:r>
              <a:rPr lang="en-US" sz="2800" b="1" i="1" smtClean="0">
                <a:solidFill>
                  <a:srgbClr val="FF0000"/>
                </a:solidFill>
                <a:latin typeface="Times New Roman"/>
                <a:cs typeface="Times New Roman"/>
              </a:rPr>
              <a:t>Thế giới quan </a:t>
            </a:r>
            <a:r>
              <a:rPr lang="en-US" sz="2800" i="1" smtClean="0">
                <a:solidFill>
                  <a:srgbClr val="333399"/>
                </a:solidFill>
                <a:latin typeface="Times New Roman"/>
                <a:cs typeface="Times New Roman"/>
              </a:rPr>
              <a:t>là </a:t>
            </a:r>
            <a:r>
              <a:rPr lang="en-US" sz="2800" i="1" dirty="0" err="1">
                <a:solidFill>
                  <a:srgbClr val="333399"/>
                </a:solidFill>
                <a:latin typeface="Times New Roman"/>
                <a:cs typeface="Times New Roman"/>
              </a:rPr>
              <a:t>khái</a:t>
            </a:r>
            <a:r>
              <a:rPr lang="en-US" sz="2800" i="1" dirty="0">
                <a:solidFill>
                  <a:srgbClr val="333399"/>
                </a:solidFill>
                <a:latin typeface="Times New Roman"/>
                <a:cs typeface="Times New Roman"/>
              </a:rPr>
              <a:t> </a:t>
            </a:r>
            <a:r>
              <a:rPr lang="en-US" sz="2800" i="1" dirty="0" err="1">
                <a:solidFill>
                  <a:srgbClr val="333399"/>
                </a:solidFill>
                <a:latin typeface="Times New Roman"/>
                <a:cs typeface="Times New Roman"/>
              </a:rPr>
              <a:t>niệm</a:t>
            </a:r>
            <a:r>
              <a:rPr lang="en-US" sz="2800" i="1" dirty="0">
                <a:solidFill>
                  <a:srgbClr val="333399"/>
                </a:solidFill>
                <a:latin typeface="Times New Roman"/>
                <a:cs typeface="Times New Roman"/>
              </a:rPr>
              <a:t> </a:t>
            </a:r>
            <a:r>
              <a:rPr lang="en-US" sz="2800" i="1" dirty="0" err="1">
                <a:solidFill>
                  <a:srgbClr val="333399"/>
                </a:solidFill>
                <a:latin typeface="Times New Roman"/>
                <a:cs typeface="Times New Roman"/>
              </a:rPr>
              <a:t>triết</a:t>
            </a:r>
            <a:r>
              <a:rPr lang="en-US" sz="2800" i="1" dirty="0">
                <a:solidFill>
                  <a:srgbClr val="333399"/>
                </a:solidFill>
                <a:latin typeface="Times New Roman"/>
                <a:cs typeface="Times New Roman"/>
              </a:rPr>
              <a:t> học </a:t>
            </a:r>
            <a:r>
              <a:rPr lang="en-US" sz="2800" i="1" dirty="0" err="1">
                <a:solidFill>
                  <a:srgbClr val="333399"/>
                </a:solidFill>
                <a:latin typeface="Times New Roman"/>
                <a:cs typeface="Times New Roman"/>
              </a:rPr>
              <a:t>chỉ</a:t>
            </a:r>
            <a:r>
              <a:rPr lang="en-US" sz="2800" i="1" dirty="0">
                <a:solidFill>
                  <a:srgbClr val="333399"/>
                </a:solidFill>
                <a:latin typeface="Times New Roman"/>
                <a:cs typeface="Times New Roman"/>
              </a:rPr>
              <a:t> </a:t>
            </a:r>
            <a:r>
              <a:rPr lang="en-US" sz="2800" b="1" i="1" u="sng" dirty="0" err="1">
                <a:solidFill>
                  <a:srgbClr val="CC0066"/>
                </a:solidFill>
                <a:latin typeface="Times New Roman"/>
                <a:cs typeface="Times New Roman"/>
              </a:rPr>
              <a:t>hệ</a:t>
            </a:r>
            <a:r>
              <a:rPr lang="en-US" sz="2800" b="1" i="1" u="sng" dirty="0">
                <a:solidFill>
                  <a:srgbClr val="CC0066"/>
                </a:solidFill>
                <a:latin typeface="Times New Roman"/>
                <a:cs typeface="Times New Roman"/>
              </a:rPr>
              <a:t> </a:t>
            </a:r>
            <a:r>
              <a:rPr lang="en-US" sz="2800" b="1" i="1" u="sng" dirty="0" err="1">
                <a:solidFill>
                  <a:srgbClr val="CC0066"/>
                </a:solidFill>
                <a:latin typeface="Times New Roman"/>
                <a:cs typeface="Times New Roman"/>
              </a:rPr>
              <a:t>thống</a:t>
            </a:r>
            <a:r>
              <a:rPr lang="en-US" sz="2800" i="1" dirty="0">
                <a:solidFill>
                  <a:srgbClr val="333399"/>
                </a:solidFill>
                <a:latin typeface="Times New Roman"/>
                <a:cs typeface="Times New Roman"/>
              </a:rPr>
              <a:t> </a:t>
            </a:r>
            <a:r>
              <a:rPr lang="en-US" sz="2800" i="1" dirty="0" err="1">
                <a:solidFill>
                  <a:srgbClr val="333399"/>
                </a:solidFill>
                <a:latin typeface="Times New Roman"/>
                <a:cs typeface="Times New Roman"/>
              </a:rPr>
              <a:t>các</a:t>
            </a:r>
            <a:r>
              <a:rPr lang="en-US" sz="2800" i="1" dirty="0">
                <a:solidFill>
                  <a:srgbClr val="333399"/>
                </a:solidFill>
                <a:latin typeface="Times New Roman"/>
                <a:cs typeface="Times New Roman"/>
              </a:rPr>
              <a:t> </a:t>
            </a:r>
            <a:r>
              <a:rPr lang="en-US" sz="2800" b="1" i="1" u="sng" dirty="0">
                <a:solidFill>
                  <a:srgbClr val="CC0066"/>
                </a:solidFill>
                <a:latin typeface="Times New Roman"/>
                <a:cs typeface="Times New Roman"/>
              </a:rPr>
              <a:t>tri </a:t>
            </a:r>
            <a:r>
              <a:rPr lang="en-US" sz="2800" b="1" i="1" u="sng" dirty="0" err="1">
                <a:solidFill>
                  <a:srgbClr val="CC0066"/>
                </a:solidFill>
                <a:latin typeface="Times New Roman"/>
                <a:cs typeface="Times New Roman"/>
              </a:rPr>
              <a:t>thức</a:t>
            </a:r>
            <a:r>
              <a:rPr lang="en-US" sz="2800" i="1" dirty="0">
                <a:solidFill>
                  <a:srgbClr val="333399"/>
                </a:solidFill>
                <a:latin typeface="Times New Roman"/>
                <a:cs typeface="Times New Roman"/>
              </a:rPr>
              <a:t>, </a:t>
            </a:r>
            <a:r>
              <a:rPr lang="en-US" sz="2800" b="1" i="1" u="sng" dirty="0" err="1">
                <a:solidFill>
                  <a:srgbClr val="CC0066"/>
                </a:solidFill>
                <a:latin typeface="Times New Roman"/>
                <a:cs typeface="Times New Roman"/>
              </a:rPr>
              <a:t>quan</a:t>
            </a:r>
            <a:r>
              <a:rPr lang="en-US" sz="2800" b="1" i="1" u="sng" dirty="0">
                <a:solidFill>
                  <a:srgbClr val="CC0066"/>
                </a:solidFill>
                <a:latin typeface="Times New Roman"/>
                <a:cs typeface="Times New Roman"/>
              </a:rPr>
              <a:t> </a:t>
            </a:r>
            <a:r>
              <a:rPr lang="en-US" sz="2800" b="1" i="1" u="sng" dirty="0" err="1">
                <a:solidFill>
                  <a:srgbClr val="CC0066"/>
                </a:solidFill>
                <a:latin typeface="Times New Roman"/>
                <a:cs typeface="Times New Roman"/>
              </a:rPr>
              <a:t>điểm</a:t>
            </a:r>
            <a:r>
              <a:rPr lang="en-US" sz="2800" i="1" dirty="0">
                <a:solidFill>
                  <a:srgbClr val="CC0066"/>
                </a:solidFill>
                <a:latin typeface="Times New Roman"/>
                <a:cs typeface="Times New Roman"/>
              </a:rPr>
              <a:t>, </a:t>
            </a:r>
            <a:r>
              <a:rPr lang="en-US" sz="2800" b="1" i="1" u="sng" dirty="0" err="1">
                <a:solidFill>
                  <a:srgbClr val="CC0066"/>
                </a:solidFill>
                <a:latin typeface="Times New Roman"/>
                <a:cs typeface="Times New Roman"/>
              </a:rPr>
              <a:t>tình</a:t>
            </a:r>
            <a:r>
              <a:rPr lang="en-US" sz="2800" b="1" i="1" u="sng" dirty="0">
                <a:solidFill>
                  <a:srgbClr val="CC0066"/>
                </a:solidFill>
                <a:latin typeface="Times New Roman"/>
                <a:cs typeface="Times New Roman"/>
              </a:rPr>
              <a:t> </a:t>
            </a:r>
            <a:r>
              <a:rPr lang="en-US" sz="2800" b="1" i="1" u="sng" dirty="0" err="1">
                <a:solidFill>
                  <a:srgbClr val="CC0066"/>
                </a:solidFill>
                <a:latin typeface="Times New Roman"/>
                <a:cs typeface="Times New Roman"/>
              </a:rPr>
              <a:t>cảm</a:t>
            </a:r>
            <a:r>
              <a:rPr lang="en-US" sz="2800" i="1" dirty="0">
                <a:solidFill>
                  <a:srgbClr val="CC0066"/>
                </a:solidFill>
                <a:latin typeface="Times New Roman"/>
                <a:cs typeface="Times New Roman"/>
              </a:rPr>
              <a:t>, </a:t>
            </a:r>
            <a:r>
              <a:rPr lang="en-US" sz="2800" b="1" i="1" u="sng" dirty="0" err="1">
                <a:solidFill>
                  <a:srgbClr val="CC0066"/>
                </a:solidFill>
                <a:latin typeface="Times New Roman"/>
                <a:cs typeface="Times New Roman"/>
              </a:rPr>
              <a:t>niềm</a:t>
            </a:r>
            <a:r>
              <a:rPr lang="en-US" sz="2800" b="1" i="1" u="sng" dirty="0">
                <a:solidFill>
                  <a:srgbClr val="CC0066"/>
                </a:solidFill>
                <a:latin typeface="Times New Roman"/>
                <a:cs typeface="Times New Roman"/>
              </a:rPr>
              <a:t> tin</a:t>
            </a:r>
            <a:r>
              <a:rPr lang="en-US" sz="2800" i="1" dirty="0">
                <a:solidFill>
                  <a:srgbClr val="CC0066"/>
                </a:solidFill>
                <a:latin typeface="Times New Roman"/>
                <a:cs typeface="Times New Roman"/>
              </a:rPr>
              <a:t>, </a:t>
            </a:r>
            <a:r>
              <a:rPr lang="en-US" sz="2800" b="1" i="1" u="sng" dirty="0" err="1">
                <a:solidFill>
                  <a:srgbClr val="CC0066"/>
                </a:solidFill>
                <a:latin typeface="Times New Roman"/>
                <a:cs typeface="Times New Roman"/>
              </a:rPr>
              <a:t>lý</a:t>
            </a:r>
            <a:r>
              <a:rPr lang="en-US" sz="2800" b="1" i="1" u="sng" dirty="0">
                <a:solidFill>
                  <a:srgbClr val="CC0066"/>
                </a:solidFill>
                <a:latin typeface="Times New Roman"/>
                <a:cs typeface="Times New Roman"/>
              </a:rPr>
              <a:t> </a:t>
            </a:r>
            <a:r>
              <a:rPr lang="en-US" sz="2800" b="1" i="1" u="sng" dirty="0" err="1">
                <a:solidFill>
                  <a:srgbClr val="CC0066"/>
                </a:solidFill>
                <a:latin typeface="Times New Roman"/>
                <a:cs typeface="Times New Roman"/>
              </a:rPr>
              <a:t>tưởn</a:t>
            </a:r>
            <a:r>
              <a:rPr lang="en-US" sz="2800" b="1" i="1" dirty="0" err="1">
                <a:solidFill>
                  <a:srgbClr val="CC0066"/>
                </a:solidFill>
                <a:latin typeface="Times New Roman"/>
                <a:cs typeface="Times New Roman"/>
              </a:rPr>
              <a:t>g</a:t>
            </a:r>
            <a:r>
              <a:rPr lang="en-US" sz="2800" b="1" i="1" dirty="0">
                <a:solidFill>
                  <a:srgbClr val="CC0066"/>
                </a:solidFill>
                <a:latin typeface="Times New Roman"/>
                <a:cs typeface="Times New Roman"/>
              </a:rPr>
              <a:t> </a:t>
            </a:r>
            <a:r>
              <a:rPr lang="en-US" sz="2800" i="1" dirty="0" err="1">
                <a:solidFill>
                  <a:srgbClr val="333399"/>
                </a:solidFill>
                <a:latin typeface="Times New Roman"/>
                <a:cs typeface="Times New Roman"/>
              </a:rPr>
              <a:t>xác</a:t>
            </a:r>
            <a:r>
              <a:rPr lang="en-US" sz="2800" i="1" dirty="0">
                <a:solidFill>
                  <a:srgbClr val="333399"/>
                </a:solidFill>
                <a:latin typeface="Times New Roman"/>
                <a:cs typeface="Times New Roman"/>
              </a:rPr>
              <a:t> </a:t>
            </a:r>
            <a:r>
              <a:rPr lang="en-US" sz="2800" i="1" dirty="0" err="1">
                <a:solidFill>
                  <a:srgbClr val="333399"/>
                </a:solidFill>
                <a:latin typeface="Times New Roman"/>
                <a:cs typeface="Times New Roman"/>
              </a:rPr>
              <a:t>định</a:t>
            </a:r>
            <a:r>
              <a:rPr lang="en-US" sz="2800" i="1" dirty="0">
                <a:solidFill>
                  <a:srgbClr val="333399"/>
                </a:solidFill>
                <a:latin typeface="Times New Roman"/>
                <a:cs typeface="Times New Roman"/>
              </a:rPr>
              <a:t> </a:t>
            </a:r>
            <a:r>
              <a:rPr lang="en-US" sz="2800" i="1" dirty="0" err="1">
                <a:solidFill>
                  <a:srgbClr val="333399"/>
                </a:solidFill>
                <a:latin typeface="Times New Roman"/>
                <a:cs typeface="Times New Roman"/>
              </a:rPr>
              <a:t>về</a:t>
            </a:r>
            <a:r>
              <a:rPr lang="en-US" sz="2800" i="1" dirty="0">
                <a:solidFill>
                  <a:srgbClr val="333399"/>
                </a:solidFill>
                <a:latin typeface="Times New Roman"/>
                <a:cs typeface="Times New Roman"/>
              </a:rPr>
              <a:t> </a:t>
            </a:r>
            <a:r>
              <a:rPr lang="en-US" sz="2800" i="1" dirty="0" err="1">
                <a:solidFill>
                  <a:srgbClr val="333399"/>
                </a:solidFill>
                <a:latin typeface="Times New Roman"/>
                <a:cs typeface="Times New Roman"/>
              </a:rPr>
              <a:t>thế</a:t>
            </a:r>
            <a:r>
              <a:rPr lang="en-US" sz="2800" i="1" dirty="0">
                <a:solidFill>
                  <a:srgbClr val="333399"/>
                </a:solidFill>
                <a:latin typeface="Times New Roman"/>
                <a:cs typeface="Times New Roman"/>
              </a:rPr>
              <a:t> </a:t>
            </a:r>
            <a:r>
              <a:rPr lang="en-US" sz="2800" i="1" dirty="0" err="1">
                <a:solidFill>
                  <a:srgbClr val="333399"/>
                </a:solidFill>
                <a:latin typeface="Times New Roman"/>
                <a:cs typeface="Times New Roman"/>
              </a:rPr>
              <a:t>giới</a:t>
            </a:r>
            <a:r>
              <a:rPr lang="en-US" sz="2800" i="1" dirty="0">
                <a:solidFill>
                  <a:srgbClr val="333399"/>
                </a:solidFill>
                <a:latin typeface="Times New Roman"/>
                <a:cs typeface="Times New Roman"/>
              </a:rPr>
              <a:t> </a:t>
            </a:r>
            <a:r>
              <a:rPr lang="en-US" sz="2800" i="1" dirty="0" err="1">
                <a:solidFill>
                  <a:srgbClr val="333399"/>
                </a:solidFill>
                <a:latin typeface="Times New Roman"/>
                <a:cs typeface="Times New Roman"/>
              </a:rPr>
              <a:t>và</a:t>
            </a:r>
            <a:r>
              <a:rPr lang="en-US" sz="2800" i="1" dirty="0">
                <a:solidFill>
                  <a:srgbClr val="333399"/>
                </a:solidFill>
                <a:latin typeface="Times New Roman"/>
                <a:cs typeface="Times New Roman"/>
              </a:rPr>
              <a:t> </a:t>
            </a:r>
            <a:r>
              <a:rPr lang="en-US" sz="2800" i="1" dirty="0" err="1">
                <a:solidFill>
                  <a:srgbClr val="333399"/>
                </a:solidFill>
                <a:latin typeface="Times New Roman"/>
                <a:cs typeface="Times New Roman"/>
              </a:rPr>
              <a:t>về</a:t>
            </a:r>
            <a:r>
              <a:rPr lang="en-US" sz="2800" i="1" dirty="0">
                <a:solidFill>
                  <a:srgbClr val="333399"/>
                </a:solidFill>
                <a:latin typeface="Times New Roman"/>
                <a:cs typeface="Times New Roman"/>
              </a:rPr>
              <a:t> </a:t>
            </a:r>
            <a:r>
              <a:rPr lang="en-US" sz="2800" i="1" dirty="0" err="1">
                <a:solidFill>
                  <a:srgbClr val="333399"/>
                </a:solidFill>
                <a:latin typeface="Times New Roman"/>
                <a:cs typeface="Times New Roman"/>
              </a:rPr>
              <a:t>vị</a:t>
            </a:r>
            <a:r>
              <a:rPr lang="en-US" sz="2800" i="1" dirty="0">
                <a:solidFill>
                  <a:srgbClr val="333399"/>
                </a:solidFill>
                <a:latin typeface="Times New Roman"/>
                <a:cs typeface="Times New Roman"/>
              </a:rPr>
              <a:t> </a:t>
            </a:r>
            <a:r>
              <a:rPr lang="en-US" sz="2800" i="1" dirty="0" err="1">
                <a:solidFill>
                  <a:srgbClr val="333399"/>
                </a:solidFill>
                <a:latin typeface="Times New Roman"/>
                <a:cs typeface="Times New Roman"/>
              </a:rPr>
              <a:t>trí</a:t>
            </a:r>
            <a:r>
              <a:rPr lang="en-US" sz="2800" i="1" dirty="0">
                <a:solidFill>
                  <a:srgbClr val="333399"/>
                </a:solidFill>
                <a:latin typeface="Times New Roman"/>
                <a:cs typeface="Times New Roman"/>
              </a:rPr>
              <a:t> của con </a:t>
            </a:r>
            <a:r>
              <a:rPr lang="en-US" sz="2800" i="1" dirty="0" err="1">
                <a:solidFill>
                  <a:srgbClr val="333399"/>
                </a:solidFill>
                <a:latin typeface="Times New Roman"/>
                <a:cs typeface="Times New Roman"/>
              </a:rPr>
              <a:t>người</a:t>
            </a:r>
            <a:r>
              <a:rPr lang="en-US" sz="2800" i="1" dirty="0">
                <a:solidFill>
                  <a:srgbClr val="333399"/>
                </a:solidFill>
                <a:latin typeface="Times New Roman"/>
                <a:cs typeface="Times New Roman"/>
              </a:rPr>
              <a:t> </a:t>
            </a:r>
            <a:r>
              <a:rPr lang="en-US" sz="2800" i="1" dirty="0" err="1">
                <a:solidFill>
                  <a:srgbClr val="333399"/>
                </a:solidFill>
                <a:latin typeface="Times New Roman"/>
                <a:cs typeface="Times New Roman"/>
              </a:rPr>
              <a:t>trong</a:t>
            </a:r>
            <a:r>
              <a:rPr lang="en-US" sz="2800" i="1" dirty="0">
                <a:solidFill>
                  <a:srgbClr val="333399"/>
                </a:solidFill>
                <a:latin typeface="Times New Roman"/>
                <a:cs typeface="Times New Roman"/>
              </a:rPr>
              <a:t> </a:t>
            </a:r>
            <a:r>
              <a:rPr lang="en-US" sz="2800" i="1" dirty="0" err="1">
                <a:solidFill>
                  <a:srgbClr val="333399"/>
                </a:solidFill>
                <a:latin typeface="Times New Roman"/>
                <a:cs typeface="Times New Roman"/>
              </a:rPr>
              <a:t>thế</a:t>
            </a:r>
            <a:r>
              <a:rPr lang="en-US" sz="2800" i="1" dirty="0">
                <a:solidFill>
                  <a:srgbClr val="333399"/>
                </a:solidFill>
                <a:latin typeface="Times New Roman"/>
                <a:cs typeface="Times New Roman"/>
              </a:rPr>
              <a:t> </a:t>
            </a:r>
            <a:r>
              <a:rPr lang="en-US" sz="2800" i="1" dirty="0" err="1">
                <a:solidFill>
                  <a:srgbClr val="333399"/>
                </a:solidFill>
                <a:latin typeface="Times New Roman"/>
                <a:cs typeface="Times New Roman"/>
              </a:rPr>
              <a:t>giới</a:t>
            </a:r>
            <a:r>
              <a:rPr lang="en-US" sz="2800" i="1" dirty="0">
                <a:solidFill>
                  <a:srgbClr val="333399"/>
                </a:solidFill>
                <a:latin typeface="Times New Roman"/>
                <a:cs typeface="Times New Roman"/>
              </a:rPr>
              <a:t> </a:t>
            </a:r>
            <a:r>
              <a:rPr lang="en-US" sz="2800" i="1" dirty="0" err="1">
                <a:solidFill>
                  <a:srgbClr val="333399"/>
                </a:solidFill>
                <a:latin typeface="Times New Roman"/>
                <a:cs typeface="Times New Roman"/>
              </a:rPr>
              <a:t>đó</a:t>
            </a:r>
            <a:r>
              <a:rPr lang="en-US" sz="2800" i="1" dirty="0">
                <a:solidFill>
                  <a:srgbClr val="333399"/>
                </a:solidFill>
                <a:latin typeface="Times New Roman"/>
                <a:cs typeface="Times New Roman"/>
              </a:rPr>
              <a:t>. </a:t>
            </a:r>
          </a:p>
        </p:txBody>
      </p:sp>
      <p:pic>
        <p:nvPicPr>
          <p:cNvPr id="6" name="Picture 5"/>
          <p:cNvPicPr>
            <a:picLocks noChangeAspect="1"/>
          </p:cNvPicPr>
          <p:nvPr/>
        </p:nvPicPr>
        <p:blipFill>
          <a:blip r:embed="rId2"/>
          <a:stretch>
            <a:fillRect/>
          </a:stretch>
        </p:blipFill>
        <p:spPr>
          <a:xfrm>
            <a:off x="5615360" y="1746394"/>
            <a:ext cx="3071440" cy="4680520"/>
          </a:xfrm>
          <a:prstGeom prst="rect">
            <a:avLst/>
          </a:prstGeom>
          <a:ln>
            <a:noFill/>
          </a:ln>
          <a:effectLst>
            <a:softEdge rad="112500"/>
          </a:effectLst>
        </p:spPr>
      </p:pic>
      <p:sp>
        <p:nvSpPr>
          <p:cNvPr id="2" name="TextBox 1"/>
          <p:cNvSpPr txBox="1"/>
          <p:nvPr/>
        </p:nvSpPr>
        <p:spPr>
          <a:xfrm>
            <a:off x="423900" y="1223174"/>
            <a:ext cx="4839816" cy="523220"/>
          </a:xfrm>
          <a:prstGeom prst="rect">
            <a:avLst/>
          </a:prstGeom>
          <a:noFill/>
        </p:spPr>
        <p:txBody>
          <a:bodyPr wrap="square" rtlCol="0">
            <a:spAutoFit/>
          </a:bodyPr>
          <a:lstStyle/>
          <a:p>
            <a:pPr marL="457200" indent="-457200">
              <a:buFont typeface="Wingdings" panose="05000000000000000000" pitchFamily="2" charset="2"/>
              <a:buChar char="v"/>
            </a:pPr>
            <a:r>
              <a:rPr lang="en-US" sz="2800" b="1" u="sng">
                <a:solidFill>
                  <a:srgbClr val="006600"/>
                </a:solidFill>
                <a:latin typeface="+mn-lt"/>
                <a:cs typeface="Times New Roman" panose="02020603050405020304" pitchFamily="18" charset="0"/>
              </a:rPr>
              <a:t>T</a:t>
            </a:r>
            <a:r>
              <a:rPr lang="en-US" sz="2800" b="1" u="sng" smtClean="0">
                <a:solidFill>
                  <a:srgbClr val="006600"/>
                </a:solidFill>
                <a:latin typeface="+mn-lt"/>
                <a:cs typeface="Times New Roman" panose="02020603050405020304" pitchFamily="18" charset="0"/>
              </a:rPr>
              <a:t>hế </a:t>
            </a:r>
            <a:r>
              <a:rPr lang="en-US" sz="2800" b="1" u="sng" dirty="0" err="1">
                <a:solidFill>
                  <a:srgbClr val="006600"/>
                </a:solidFill>
                <a:latin typeface="+mn-lt"/>
                <a:cs typeface="Times New Roman" panose="02020603050405020304" pitchFamily="18" charset="0"/>
              </a:rPr>
              <a:t>giới</a:t>
            </a:r>
            <a:r>
              <a:rPr lang="en-US" sz="2800" b="1" u="sng" dirty="0">
                <a:solidFill>
                  <a:srgbClr val="006600"/>
                </a:solidFill>
                <a:latin typeface="+mn-lt"/>
                <a:cs typeface="Times New Roman" panose="02020603050405020304" pitchFamily="18" charset="0"/>
              </a:rPr>
              <a:t> </a:t>
            </a:r>
            <a:r>
              <a:rPr lang="en-US" sz="2800" b="1" u="sng" dirty="0" err="1">
                <a:solidFill>
                  <a:srgbClr val="006600"/>
                </a:solidFill>
                <a:latin typeface="+mn-lt"/>
                <a:cs typeface="Times New Roman" panose="02020603050405020304" pitchFamily="18" charset="0"/>
              </a:rPr>
              <a:t>quan</a:t>
            </a:r>
            <a:endParaRPr lang="en-US" sz="2800" b="1" u="sng" dirty="0">
              <a:solidFill>
                <a:srgbClr val="006600"/>
              </a:solidFill>
              <a:latin typeface="+mn-lt"/>
              <a:cs typeface="Times New Roman" panose="02020603050405020304" pitchFamily="18" charset="0"/>
            </a:endParaRPr>
          </a:p>
        </p:txBody>
      </p:sp>
      <p:sp>
        <p:nvSpPr>
          <p:cNvPr id="7" name="Rectangle 6"/>
          <p:cNvSpPr/>
          <p:nvPr/>
        </p:nvSpPr>
        <p:spPr>
          <a:xfrm>
            <a:off x="1403648" y="1943254"/>
            <a:ext cx="2000869" cy="523220"/>
          </a:xfrm>
          <a:prstGeom prst="rect">
            <a:avLst/>
          </a:prstGeom>
        </p:spPr>
        <p:txBody>
          <a:bodyPr wrap="none">
            <a:spAutoFit/>
          </a:bodyPr>
          <a:lstStyle/>
          <a:p>
            <a:r>
              <a:rPr lang="en-US" sz="2800" b="1" smtClean="0">
                <a:solidFill>
                  <a:srgbClr val="FF0000"/>
                </a:solidFill>
                <a:cs typeface="Times New Roman" panose="02020603050405020304" pitchFamily="18" charset="0"/>
              </a:rPr>
              <a:t>Khái </a:t>
            </a:r>
            <a:r>
              <a:rPr lang="en-US" sz="2800" b="1">
                <a:solidFill>
                  <a:srgbClr val="FF0000"/>
                </a:solidFill>
                <a:cs typeface="Times New Roman" panose="02020603050405020304" pitchFamily="18" charset="0"/>
              </a:rPr>
              <a:t>niệm </a:t>
            </a:r>
            <a:endParaRPr lang="en-US" sz="2800">
              <a:solidFill>
                <a:srgbClr val="FF0000"/>
              </a:solidFill>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p:cNvPr>
          <p:cNvSpPr>
            <a:spLocks noGrp="1" noChangeArrowheads="1"/>
          </p:cNvSpPr>
          <p:nvPr>
            <p:ph type="title"/>
          </p:nvPr>
        </p:nvSpPr>
        <p:spPr>
          <a:xfrm>
            <a:off x="3630860" y="1105196"/>
            <a:ext cx="4613275" cy="609600"/>
          </a:xfrm>
        </p:spPr>
        <p:txBody>
          <a:bodyPr rtlCol="0">
            <a:noAutofit/>
          </a:bodyPr>
          <a:lstStyle/>
          <a:p>
            <a:pPr algn="just" eaLnBrk="1" fontAlgn="auto" hangingPunct="1">
              <a:spcAft>
                <a:spcPts val="0"/>
              </a:spcAft>
              <a:defRPr/>
            </a:pPr>
            <a:r>
              <a:rPr lang="en-US" sz="3200" i="0" dirty="0">
                <a:solidFill>
                  <a:srgbClr val="990099"/>
                </a:solidFill>
                <a:latin typeface="Times New Roman" charset="0"/>
                <a:ea typeface="+mj-ea"/>
                <a:cs typeface="Times New Roman" charset="0"/>
              </a:rPr>
              <a:t>- </a:t>
            </a:r>
            <a:r>
              <a:rPr lang="en-US" i="0" dirty="0" err="1">
                <a:solidFill>
                  <a:srgbClr val="990099"/>
                </a:solidFill>
                <a:latin typeface="+mn-lt"/>
                <a:ea typeface="+mj-ea"/>
                <a:cs typeface="Times New Roman" charset="0"/>
              </a:rPr>
              <a:t>Phân</a:t>
            </a:r>
            <a:r>
              <a:rPr lang="en-US" i="0" dirty="0">
                <a:solidFill>
                  <a:srgbClr val="990099"/>
                </a:solidFill>
                <a:latin typeface="+mn-lt"/>
                <a:ea typeface="+mj-ea"/>
                <a:cs typeface="Times New Roman" charset="0"/>
              </a:rPr>
              <a:t> </a:t>
            </a:r>
            <a:r>
              <a:rPr lang="en-US" i="0" dirty="0" err="1">
                <a:solidFill>
                  <a:srgbClr val="990099"/>
                </a:solidFill>
                <a:latin typeface="+mn-lt"/>
                <a:ea typeface="+mj-ea"/>
                <a:cs typeface="Times New Roman" charset="0"/>
              </a:rPr>
              <a:t>loại</a:t>
            </a:r>
            <a:r>
              <a:rPr lang="en-US" i="0" dirty="0">
                <a:solidFill>
                  <a:srgbClr val="990099"/>
                </a:solidFill>
                <a:latin typeface="+mn-lt"/>
                <a:ea typeface="+mj-ea"/>
                <a:cs typeface="Times New Roman" charset="0"/>
              </a:rPr>
              <a:t>  </a:t>
            </a:r>
            <a:r>
              <a:rPr lang="en-US" i="0" dirty="0" err="1">
                <a:solidFill>
                  <a:srgbClr val="990099"/>
                </a:solidFill>
                <a:latin typeface="+mn-lt"/>
                <a:ea typeface="+mj-ea"/>
                <a:cs typeface="Times New Roman" charset="0"/>
              </a:rPr>
              <a:t>thế</a:t>
            </a:r>
            <a:r>
              <a:rPr lang="en-US" i="0" dirty="0">
                <a:solidFill>
                  <a:srgbClr val="990099"/>
                </a:solidFill>
                <a:latin typeface="+mn-lt"/>
                <a:ea typeface="+mj-ea"/>
                <a:cs typeface="Times New Roman" charset="0"/>
              </a:rPr>
              <a:t> </a:t>
            </a:r>
            <a:r>
              <a:rPr lang="en-US" i="0" dirty="0" err="1">
                <a:solidFill>
                  <a:srgbClr val="990099"/>
                </a:solidFill>
                <a:latin typeface="+mn-lt"/>
                <a:ea typeface="+mj-ea"/>
                <a:cs typeface="Times New Roman" charset="0"/>
              </a:rPr>
              <a:t>giới</a:t>
            </a:r>
            <a:r>
              <a:rPr lang="en-US" i="0" dirty="0">
                <a:solidFill>
                  <a:srgbClr val="990099"/>
                </a:solidFill>
                <a:latin typeface="+mn-lt"/>
                <a:ea typeface="+mj-ea"/>
                <a:cs typeface="Times New Roman" charset="0"/>
              </a:rPr>
              <a:t> </a:t>
            </a:r>
            <a:r>
              <a:rPr lang="en-US" i="0" dirty="0" err="1">
                <a:solidFill>
                  <a:srgbClr val="990099"/>
                </a:solidFill>
                <a:latin typeface="+mn-lt"/>
                <a:ea typeface="+mj-ea"/>
                <a:cs typeface="Times New Roman" charset="0"/>
              </a:rPr>
              <a:t>quan</a:t>
            </a:r>
            <a:endParaRPr lang="en-US" i="0" dirty="0">
              <a:solidFill>
                <a:srgbClr val="990099"/>
              </a:solidFill>
              <a:latin typeface="+mn-lt"/>
              <a:ea typeface="+mj-ea"/>
              <a:cs typeface="Times New Roman" charset="0"/>
            </a:endParaRPr>
          </a:p>
        </p:txBody>
      </p:sp>
      <p:sp>
        <p:nvSpPr>
          <p:cNvPr id="5" name="Freeform 4">
            <a:extLst/>
          </p:cNvPr>
          <p:cNvSpPr/>
          <p:nvPr/>
        </p:nvSpPr>
        <p:spPr>
          <a:xfrm>
            <a:off x="381000" y="2655446"/>
            <a:ext cx="2364416" cy="2364533"/>
          </a:xfrm>
          <a:custGeom>
            <a:avLst/>
            <a:gdLst>
              <a:gd name="connsiteX0" fmla="*/ 0 w 2364416"/>
              <a:gd name="connsiteY0" fmla="*/ 1182267 h 2364533"/>
              <a:gd name="connsiteX1" fmla="*/ 1182208 w 2364416"/>
              <a:gd name="connsiteY1" fmla="*/ 0 h 2364533"/>
              <a:gd name="connsiteX2" fmla="*/ 2364416 w 2364416"/>
              <a:gd name="connsiteY2" fmla="*/ 1182267 h 2364533"/>
              <a:gd name="connsiteX3" fmla="*/ 1182208 w 2364416"/>
              <a:gd name="connsiteY3" fmla="*/ 2364534 h 2364533"/>
              <a:gd name="connsiteX4" fmla="*/ 0 w 2364416"/>
              <a:gd name="connsiteY4" fmla="*/ 1182267 h 2364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4416" h="2364533">
                <a:moveTo>
                  <a:pt x="0" y="1182267"/>
                </a:moveTo>
                <a:cubicBezTo>
                  <a:pt x="0" y="529319"/>
                  <a:pt x="529293" y="0"/>
                  <a:pt x="1182208" y="0"/>
                </a:cubicBezTo>
                <a:cubicBezTo>
                  <a:pt x="1835123" y="0"/>
                  <a:pt x="2364416" y="529319"/>
                  <a:pt x="2364416" y="1182267"/>
                </a:cubicBezTo>
                <a:cubicBezTo>
                  <a:pt x="2364416" y="1835215"/>
                  <a:pt x="1835123" y="2364534"/>
                  <a:pt x="1182208" y="2364534"/>
                </a:cubicBezTo>
                <a:cubicBezTo>
                  <a:pt x="529293" y="2364534"/>
                  <a:pt x="0" y="1835215"/>
                  <a:pt x="0" y="1182267"/>
                </a:cubicBezTo>
                <a:close/>
              </a:path>
            </a:pathLst>
          </a:custGeom>
          <a:solidFill>
            <a:srgbClr val="009900"/>
          </a:solidFill>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txBody>
          <a:bodyPr lIns="397061" tIns="397078" rIns="397061" bIns="397078" anchor="ctr"/>
          <a:lstStyle>
            <a:lvl1pPr defTabSz="1778000">
              <a:defRPr>
                <a:solidFill>
                  <a:schemeClr val="tx1"/>
                </a:solidFill>
                <a:latin typeface="Calibri" charset="0"/>
                <a:ea typeface="ＭＳ Ｐゴシック" charset="0"/>
                <a:cs typeface="Arial" charset="0"/>
              </a:defRPr>
            </a:lvl1pPr>
            <a:lvl2pPr marL="742950" indent="-285750" defTabSz="1778000">
              <a:defRPr>
                <a:solidFill>
                  <a:schemeClr val="tx1"/>
                </a:solidFill>
                <a:latin typeface="Calibri" charset="0"/>
                <a:ea typeface="Arial" charset="0"/>
                <a:cs typeface="Arial" charset="0"/>
              </a:defRPr>
            </a:lvl2pPr>
            <a:lvl3pPr marL="1143000" indent="-228600" defTabSz="1778000">
              <a:defRPr>
                <a:solidFill>
                  <a:schemeClr val="tx1"/>
                </a:solidFill>
                <a:latin typeface="Calibri" charset="0"/>
                <a:ea typeface="Arial" charset="0"/>
                <a:cs typeface="Arial" charset="0"/>
              </a:defRPr>
            </a:lvl3pPr>
            <a:lvl4pPr marL="1600200" indent="-228600" defTabSz="1778000">
              <a:defRPr>
                <a:solidFill>
                  <a:schemeClr val="tx1"/>
                </a:solidFill>
                <a:latin typeface="Calibri" charset="0"/>
                <a:ea typeface="Arial" charset="0"/>
                <a:cs typeface="Arial" charset="0"/>
              </a:defRPr>
            </a:lvl4pPr>
            <a:lvl5pPr marL="2057400" indent="-228600" defTabSz="1778000">
              <a:defRPr>
                <a:solidFill>
                  <a:schemeClr val="tx1"/>
                </a:solidFill>
                <a:latin typeface="Calibri" charset="0"/>
                <a:ea typeface="Arial" charset="0"/>
                <a:cs typeface="Arial" charset="0"/>
              </a:defRPr>
            </a:lvl5pPr>
            <a:lvl6pPr marL="2514600" indent="-228600" defTabSz="17780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defTabSz="17780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defTabSz="17780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defTabSz="1778000" eaLnBrk="0" fontAlgn="base" hangingPunct="0">
              <a:spcBef>
                <a:spcPct val="0"/>
              </a:spcBef>
              <a:spcAft>
                <a:spcPct val="0"/>
              </a:spcAft>
              <a:defRPr>
                <a:solidFill>
                  <a:schemeClr val="tx1"/>
                </a:solidFill>
                <a:latin typeface="Calibri" charset="0"/>
                <a:ea typeface="Arial" charset="0"/>
                <a:cs typeface="Arial" charset="0"/>
              </a:defRPr>
            </a:lvl9pPr>
          </a:lstStyle>
          <a:p>
            <a:pPr algn="ctr" eaLnBrk="1" hangingPunct="1">
              <a:lnSpc>
                <a:spcPct val="90000"/>
              </a:lnSpc>
              <a:spcAft>
                <a:spcPct val="35000"/>
              </a:spcAft>
              <a:defRPr/>
            </a:pPr>
            <a:r>
              <a:rPr lang="en-US" sz="3200" b="1" dirty="0" err="1">
                <a:solidFill>
                  <a:schemeClr val="bg1"/>
                </a:solidFill>
                <a:latin typeface="+mn-lt"/>
                <a:cs typeface="Times New Roman" charset="0"/>
              </a:rPr>
              <a:t>Thế</a:t>
            </a:r>
            <a:r>
              <a:rPr lang="en-US" sz="3200" b="1" dirty="0">
                <a:solidFill>
                  <a:schemeClr val="bg1"/>
                </a:solidFill>
                <a:latin typeface="+mn-lt"/>
                <a:cs typeface="Times New Roman" charset="0"/>
              </a:rPr>
              <a:t> </a:t>
            </a:r>
            <a:r>
              <a:rPr lang="en-US" sz="3200" b="1" dirty="0" err="1">
                <a:solidFill>
                  <a:schemeClr val="bg1"/>
                </a:solidFill>
                <a:latin typeface="+mn-lt"/>
                <a:cs typeface="Times New Roman" charset="0"/>
              </a:rPr>
              <a:t>giới</a:t>
            </a:r>
            <a:r>
              <a:rPr lang="en-US" sz="3200" b="1" dirty="0">
                <a:solidFill>
                  <a:schemeClr val="bg1"/>
                </a:solidFill>
                <a:latin typeface="+mn-lt"/>
                <a:cs typeface="Times New Roman" charset="0"/>
              </a:rPr>
              <a:t> </a:t>
            </a:r>
            <a:r>
              <a:rPr lang="en-US" sz="3200" b="1" dirty="0" err="1">
                <a:solidFill>
                  <a:schemeClr val="bg1"/>
                </a:solidFill>
                <a:latin typeface="+mn-lt"/>
                <a:cs typeface="Times New Roman" charset="0"/>
              </a:rPr>
              <a:t>quan</a:t>
            </a:r>
            <a:endParaRPr lang="en-US" sz="3200" b="1" dirty="0">
              <a:solidFill>
                <a:schemeClr val="bg1"/>
              </a:solidFill>
              <a:latin typeface="+mn-lt"/>
              <a:cs typeface="Times New Roman" charset="0"/>
            </a:endParaRPr>
          </a:p>
        </p:txBody>
      </p:sp>
      <p:sp>
        <p:nvSpPr>
          <p:cNvPr id="6" name="Block Arc 5">
            <a:extLst/>
          </p:cNvPr>
          <p:cNvSpPr/>
          <p:nvPr/>
        </p:nvSpPr>
        <p:spPr>
          <a:xfrm>
            <a:off x="-1190532" y="1340768"/>
            <a:ext cx="4766274" cy="4968552"/>
          </a:xfrm>
          <a:prstGeom prst="blockArc">
            <a:avLst>
              <a:gd name="adj1" fmla="val 17527788"/>
              <a:gd name="adj2" fmla="val 4119114"/>
              <a:gd name="adj3" fmla="val 5750"/>
            </a:avLst>
          </a:prstGeom>
        </p:spPr>
        <p:style>
          <a:lnRef idx="0">
            <a:schemeClr val="lt1">
              <a:hueOff val="0"/>
              <a:satOff val="0"/>
              <a:lumOff val="0"/>
              <a:alphaOff val="0"/>
            </a:schemeClr>
          </a:lnRef>
          <a:fillRef idx="3">
            <a:schemeClr val="accent3">
              <a:hueOff val="342892"/>
              <a:satOff val="20210"/>
              <a:lumOff val="-9804"/>
              <a:alphaOff val="0"/>
            </a:schemeClr>
          </a:fillRef>
          <a:effectRef idx="2">
            <a:schemeClr val="accent3">
              <a:hueOff val="342892"/>
              <a:satOff val="20210"/>
              <a:lumOff val="-9804"/>
              <a:alphaOff val="0"/>
            </a:schemeClr>
          </a:effectRef>
          <a:fontRef idx="minor">
            <a:schemeClr val="lt1"/>
          </a:fontRef>
        </p:style>
      </p:sp>
      <p:sp>
        <p:nvSpPr>
          <p:cNvPr id="7" name="Oval 6">
            <a:extLst/>
          </p:cNvPr>
          <p:cNvSpPr/>
          <p:nvPr/>
        </p:nvSpPr>
        <p:spPr>
          <a:xfrm>
            <a:off x="2318950" y="1759616"/>
            <a:ext cx="1266626" cy="1266980"/>
          </a:xfrm>
          <a:prstGeom prst="ellipse">
            <a:avLst/>
          </a:prstGeom>
          <a:blipFill>
            <a:blip r:embed="rId2" cstate="email">
              <a:extLst>
                <a:ext uri="{28A0092B-C50C-407E-A947-70E740481C1C}">
                  <a14:useLocalDpi xmlns:a14="http://schemas.microsoft.com/office/drawing/2010/main" val="0"/>
                </a:ext>
              </a:extLst>
            </a:blip>
            <a:srcRect/>
            <a:stretch>
              <a:fillRect l="-2000" r="-2000"/>
            </a:stretch>
          </a:blipFill>
        </p:spPr>
        <p:style>
          <a:lnRef idx="0">
            <a:schemeClr val="lt1">
              <a:hueOff val="0"/>
              <a:satOff val="0"/>
              <a:lumOff val="0"/>
              <a:alphaOff val="0"/>
            </a:schemeClr>
          </a:lnRef>
          <a:fillRef idx="3">
            <a:scrgbClr r="0" g="0" b="0"/>
          </a:fillRef>
          <a:effectRef idx="2">
            <a:schemeClr val="accent3">
              <a:tint val="50000"/>
              <a:hueOff val="0"/>
              <a:satOff val="0"/>
              <a:lumOff val="0"/>
              <a:alphaOff val="0"/>
            </a:schemeClr>
          </a:effectRef>
          <a:fontRef idx="minor">
            <a:schemeClr val="lt1">
              <a:hueOff val="0"/>
              <a:satOff val="0"/>
              <a:lumOff val="0"/>
              <a:alphaOff val="0"/>
            </a:schemeClr>
          </a:fontRef>
        </p:style>
      </p:sp>
      <p:sp>
        <p:nvSpPr>
          <p:cNvPr id="8" name="Freeform 7">
            <a:extLst/>
          </p:cNvPr>
          <p:cNvSpPr/>
          <p:nvPr/>
        </p:nvSpPr>
        <p:spPr>
          <a:xfrm>
            <a:off x="3937000" y="1779588"/>
            <a:ext cx="4613275" cy="1227137"/>
          </a:xfrm>
          <a:custGeom>
            <a:avLst/>
            <a:gdLst>
              <a:gd name="connsiteX0" fmla="*/ 0 w 4612414"/>
              <a:gd name="connsiteY0" fmla="*/ 0 h 1226238"/>
              <a:gd name="connsiteX1" fmla="*/ 4612414 w 4612414"/>
              <a:gd name="connsiteY1" fmla="*/ 0 h 1226238"/>
              <a:gd name="connsiteX2" fmla="*/ 4612414 w 4612414"/>
              <a:gd name="connsiteY2" fmla="*/ 1226238 h 1226238"/>
              <a:gd name="connsiteX3" fmla="*/ 0 w 4612414"/>
              <a:gd name="connsiteY3" fmla="*/ 1226238 h 1226238"/>
              <a:gd name="connsiteX4" fmla="*/ 0 w 4612414"/>
              <a:gd name="connsiteY4" fmla="*/ 0 h 1226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2414" h="1226238">
                <a:moveTo>
                  <a:pt x="0" y="0"/>
                </a:moveTo>
                <a:lnTo>
                  <a:pt x="4612414" y="0"/>
                </a:lnTo>
                <a:lnTo>
                  <a:pt x="4612414" y="1226238"/>
                </a:lnTo>
                <a:lnTo>
                  <a:pt x="0" y="12262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35560" tIns="35560" rIns="35560" bIns="35560" anchor="ctr"/>
          <a:lstStyle/>
          <a:p>
            <a:pPr marL="457200" indent="-457200" defTabSz="1244600" eaLnBrk="1" hangingPunct="1">
              <a:lnSpc>
                <a:spcPct val="90000"/>
              </a:lnSpc>
              <a:spcAft>
                <a:spcPct val="10000"/>
              </a:spcAft>
              <a:buFont typeface="Wingdings" panose="05000000000000000000" pitchFamily="2" charset="2"/>
              <a:buChar char="§"/>
              <a:defRPr/>
            </a:pPr>
            <a:r>
              <a:rPr lang="en-US" sz="2800" b="1" dirty="0" err="1">
                <a:solidFill>
                  <a:srgbClr val="006600"/>
                </a:solidFill>
                <a:ea typeface="ＭＳ Ｐゴシック" charset="0"/>
                <a:cs typeface="Times New Roman" charset="0"/>
              </a:rPr>
              <a:t>Thế</a:t>
            </a:r>
            <a:r>
              <a:rPr lang="en-US" sz="2800" b="1" dirty="0">
                <a:solidFill>
                  <a:srgbClr val="006600"/>
                </a:solidFill>
                <a:ea typeface="ＭＳ Ｐゴシック" charset="0"/>
                <a:cs typeface="Times New Roman" charset="0"/>
              </a:rPr>
              <a:t> </a:t>
            </a:r>
            <a:r>
              <a:rPr lang="en-US" sz="2800" b="1" dirty="0" err="1">
                <a:solidFill>
                  <a:srgbClr val="006600"/>
                </a:solidFill>
                <a:ea typeface="ＭＳ Ｐゴシック" charset="0"/>
                <a:cs typeface="Times New Roman" charset="0"/>
              </a:rPr>
              <a:t>giới</a:t>
            </a:r>
            <a:r>
              <a:rPr lang="en-US" sz="2800" b="1" dirty="0">
                <a:solidFill>
                  <a:srgbClr val="006600"/>
                </a:solidFill>
                <a:ea typeface="ＭＳ Ｐゴシック" charset="0"/>
                <a:cs typeface="Times New Roman" charset="0"/>
              </a:rPr>
              <a:t> </a:t>
            </a:r>
            <a:r>
              <a:rPr lang="en-US" sz="2800" b="1" dirty="0" err="1">
                <a:solidFill>
                  <a:srgbClr val="006600"/>
                </a:solidFill>
                <a:ea typeface="ＭＳ Ｐゴシック" charset="0"/>
                <a:cs typeface="Times New Roman" charset="0"/>
              </a:rPr>
              <a:t>quan</a:t>
            </a:r>
            <a:r>
              <a:rPr lang="en-US" sz="2800" b="1" dirty="0">
                <a:solidFill>
                  <a:srgbClr val="006600"/>
                </a:solidFill>
                <a:ea typeface="ＭＳ Ｐゴシック" charset="0"/>
                <a:cs typeface="Times New Roman" charset="0"/>
              </a:rPr>
              <a:t> </a:t>
            </a:r>
            <a:r>
              <a:rPr lang="en-US" sz="2800" b="1" dirty="0" err="1">
                <a:solidFill>
                  <a:srgbClr val="006600"/>
                </a:solidFill>
                <a:ea typeface="ＭＳ Ｐゴシック" charset="0"/>
                <a:cs typeface="Times New Roman" charset="0"/>
              </a:rPr>
              <a:t>triết</a:t>
            </a:r>
            <a:r>
              <a:rPr lang="en-US" sz="2800" b="1" dirty="0">
                <a:solidFill>
                  <a:srgbClr val="006600"/>
                </a:solidFill>
                <a:ea typeface="ＭＳ Ｐゴシック" charset="0"/>
                <a:cs typeface="Times New Roman" charset="0"/>
              </a:rPr>
              <a:t> học</a:t>
            </a:r>
            <a:endParaRPr lang="en-US" sz="2800" dirty="0">
              <a:solidFill>
                <a:srgbClr val="006600"/>
              </a:solidFill>
              <a:ea typeface="ＭＳ Ｐゴシック" charset="0"/>
              <a:cs typeface="Times New Roman" charset="0"/>
            </a:endParaRPr>
          </a:p>
        </p:txBody>
      </p:sp>
      <p:sp>
        <p:nvSpPr>
          <p:cNvPr id="9" name="Oval 8">
            <a:extLst/>
          </p:cNvPr>
          <p:cNvSpPr/>
          <p:nvPr/>
        </p:nvSpPr>
        <p:spPr>
          <a:xfrm>
            <a:off x="2808505" y="3200993"/>
            <a:ext cx="1266626" cy="1266980"/>
          </a:xfrm>
          <a:prstGeom prst="ellipse">
            <a:avLst/>
          </a:prstGeom>
          <a:blipFill>
            <a:blip r:embed="rId3" cstate="email">
              <a:extLst>
                <a:ext uri="{28A0092B-C50C-407E-A947-70E740481C1C}">
                  <a14:useLocalDpi xmlns:a14="http://schemas.microsoft.com/office/drawing/2010/main" val="0"/>
                </a:ext>
              </a:extLst>
            </a:blip>
            <a:srcRect/>
            <a:stretch>
              <a:fillRect t="-2000" b="-2000"/>
            </a:stretch>
          </a:blipFill>
        </p:spPr>
        <p:style>
          <a:lnRef idx="0">
            <a:schemeClr val="lt1">
              <a:hueOff val="0"/>
              <a:satOff val="0"/>
              <a:lumOff val="0"/>
              <a:alphaOff val="0"/>
            </a:schemeClr>
          </a:lnRef>
          <a:fillRef idx="3">
            <a:scrgbClr r="0" g="0" b="0"/>
          </a:fillRef>
          <a:effectRef idx="2">
            <a:schemeClr val="accent3">
              <a:tint val="50000"/>
              <a:hueOff val="265960"/>
              <a:satOff val="5477"/>
              <a:lumOff val="-991"/>
              <a:alphaOff val="0"/>
            </a:schemeClr>
          </a:effectRef>
          <a:fontRef idx="minor">
            <a:schemeClr val="lt1">
              <a:hueOff val="0"/>
              <a:satOff val="0"/>
              <a:lumOff val="0"/>
              <a:alphaOff val="0"/>
            </a:schemeClr>
          </a:fontRef>
        </p:style>
      </p:sp>
      <p:sp>
        <p:nvSpPr>
          <p:cNvPr id="10" name="Freeform 9">
            <a:extLst/>
          </p:cNvPr>
          <p:cNvSpPr/>
          <p:nvPr/>
        </p:nvSpPr>
        <p:spPr>
          <a:xfrm>
            <a:off x="4249738" y="3219450"/>
            <a:ext cx="4611687" cy="1225550"/>
          </a:xfrm>
          <a:custGeom>
            <a:avLst/>
            <a:gdLst>
              <a:gd name="connsiteX0" fmla="*/ 0 w 4612414"/>
              <a:gd name="connsiteY0" fmla="*/ 0 h 1226238"/>
              <a:gd name="connsiteX1" fmla="*/ 4612414 w 4612414"/>
              <a:gd name="connsiteY1" fmla="*/ 0 h 1226238"/>
              <a:gd name="connsiteX2" fmla="*/ 4612414 w 4612414"/>
              <a:gd name="connsiteY2" fmla="*/ 1226238 h 1226238"/>
              <a:gd name="connsiteX3" fmla="*/ 0 w 4612414"/>
              <a:gd name="connsiteY3" fmla="*/ 1226238 h 1226238"/>
              <a:gd name="connsiteX4" fmla="*/ 0 w 4612414"/>
              <a:gd name="connsiteY4" fmla="*/ 0 h 1226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2414" h="1226238">
                <a:moveTo>
                  <a:pt x="0" y="0"/>
                </a:moveTo>
                <a:lnTo>
                  <a:pt x="4612414" y="0"/>
                </a:lnTo>
                <a:lnTo>
                  <a:pt x="4612414" y="1226238"/>
                </a:lnTo>
                <a:lnTo>
                  <a:pt x="0" y="12262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35560" tIns="35560" rIns="35560" bIns="35560" anchor="ctr"/>
          <a:lstStyle/>
          <a:p>
            <a:pPr marL="457200" indent="-457200" defTabSz="1244600" eaLnBrk="1" hangingPunct="1">
              <a:lnSpc>
                <a:spcPct val="90000"/>
              </a:lnSpc>
              <a:spcAft>
                <a:spcPct val="10000"/>
              </a:spcAft>
              <a:buFont typeface="Wingdings" panose="05000000000000000000" pitchFamily="2" charset="2"/>
              <a:buChar char="§"/>
              <a:defRPr/>
            </a:pPr>
            <a:r>
              <a:rPr lang="en-US" sz="2800" b="1">
                <a:solidFill>
                  <a:srgbClr val="FF0000"/>
                </a:solidFill>
                <a:ea typeface="ＭＳ Ｐゴシック" charset="0"/>
                <a:cs typeface="Times New Roman" charset="0"/>
              </a:rPr>
              <a:t>Thế giới quan tôn giáo</a:t>
            </a:r>
            <a:endParaRPr lang="en-US" sz="2800">
              <a:solidFill>
                <a:srgbClr val="FF0000"/>
              </a:solidFill>
              <a:ea typeface="ＭＳ Ｐゴシック" charset="0"/>
              <a:cs typeface="Times New Roman" charset="0"/>
            </a:endParaRPr>
          </a:p>
        </p:txBody>
      </p:sp>
      <p:sp>
        <p:nvSpPr>
          <p:cNvPr id="11" name="Oval 10">
            <a:extLst/>
          </p:cNvPr>
          <p:cNvSpPr/>
          <p:nvPr/>
        </p:nvSpPr>
        <p:spPr>
          <a:xfrm>
            <a:off x="2318950" y="4662741"/>
            <a:ext cx="1266626" cy="1266980"/>
          </a:xfrm>
          <a:prstGeom prst="ellipse">
            <a:avLst/>
          </a:prstGeom>
          <a:blipFill>
            <a:blip r:embed="rId4" cstate="email">
              <a:extLst>
                <a:ext uri="{28A0092B-C50C-407E-A947-70E740481C1C}">
                  <a14:useLocalDpi xmlns:a14="http://schemas.microsoft.com/office/drawing/2010/main" val="0"/>
                </a:ext>
              </a:extLst>
            </a:blip>
            <a:srcRect/>
            <a:stretch>
              <a:fillRect l="-15000" r="-15000"/>
            </a:stretch>
          </a:blipFill>
        </p:spPr>
        <p:style>
          <a:lnRef idx="0">
            <a:schemeClr val="lt1">
              <a:hueOff val="0"/>
              <a:satOff val="0"/>
              <a:lumOff val="0"/>
              <a:alphaOff val="0"/>
            </a:schemeClr>
          </a:lnRef>
          <a:fillRef idx="3">
            <a:scrgbClr r="0" g="0" b="0"/>
          </a:fillRef>
          <a:effectRef idx="2">
            <a:schemeClr val="accent3">
              <a:tint val="50000"/>
              <a:hueOff val="531920"/>
              <a:satOff val="10954"/>
              <a:lumOff val="-1981"/>
              <a:alphaOff val="0"/>
            </a:schemeClr>
          </a:effectRef>
          <a:fontRef idx="minor">
            <a:schemeClr val="lt1">
              <a:hueOff val="0"/>
              <a:satOff val="0"/>
              <a:lumOff val="0"/>
              <a:alphaOff val="0"/>
            </a:schemeClr>
          </a:fontRef>
        </p:style>
      </p:sp>
      <p:sp>
        <p:nvSpPr>
          <p:cNvPr id="12" name="Freeform 11">
            <a:extLst/>
          </p:cNvPr>
          <p:cNvSpPr/>
          <p:nvPr/>
        </p:nvSpPr>
        <p:spPr>
          <a:xfrm>
            <a:off x="3729893" y="4687888"/>
            <a:ext cx="5027488" cy="1227137"/>
          </a:xfrm>
          <a:custGeom>
            <a:avLst/>
            <a:gdLst>
              <a:gd name="connsiteX0" fmla="*/ 0 w 4612414"/>
              <a:gd name="connsiteY0" fmla="*/ 0 h 1226238"/>
              <a:gd name="connsiteX1" fmla="*/ 4612414 w 4612414"/>
              <a:gd name="connsiteY1" fmla="*/ 0 h 1226238"/>
              <a:gd name="connsiteX2" fmla="*/ 4612414 w 4612414"/>
              <a:gd name="connsiteY2" fmla="*/ 1226238 h 1226238"/>
              <a:gd name="connsiteX3" fmla="*/ 0 w 4612414"/>
              <a:gd name="connsiteY3" fmla="*/ 1226238 h 1226238"/>
              <a:gd name="connsiteX4" fmla="*/ 0 w 4612414"/>
              <a:gd name="connsiteY4" fmla="*/ 0 h 1226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2414" h="1226238">
                <a:moveTo>
                  <a:pt x="0" y="0"/>
                </a:moveTo>
                <a:lnTo>
                  <a:pt x="4612414" y="0"/>
                </a:lnTo>
                <a:lnTo>
                  <a:pt x="4612414" y="1226238"/>
                </a:lnTo>
                <a:lnTo>
                  <a:pt x="0" y="12262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35560" tIns="35560" rIns="35560" bIns="35560" anchor="ctr"/>
          <a:lstStyle/>
          <a:p>
            <a:pPr marL="457200" indent="-457200" defTabSz="1244600" eaLnBrk="1" hangingPunct="1">
              <a:lnSpc>
                <a:spcPct val="90000"/>
              </a:lnSpc>
              <a:spcAft>
                <a:spcPct val="10000"/>
              </a:spcAft>
              <a:buFont typeface="Wingdings" panose="05000000000000000000" pitchFamily="2" charset="2"/>
              <a:buChar char="§"/>
              <a:defRPr/>
            </a:pPr>
            <a:r>
              <a:rPr lang="en-US" sz="2800" b="1">
                <a:solidFill>
                  <a:srgbClr val="333399"/>
                </a:solidFill>
                <a:ea typeface="ＭＳ Ｐゴシック" charset="0"/>
                <a:cs typeface="Times New Roman" charset="0"/>
              </a:rPr>
              <a:t>Thế giới quan huyền thoại</a:t>
            </a:r>
            <a:endParaRPr lang="en-US" sz="2800">
              <a:solidFill>
                <a:srgbClr val="333399"/>
              </a:solidFill>
              <a:ea typeface="ＭＳ Ｐゴシック" charset="0"/>
              <a:cs typeface="Times New Roman" charset="0"/>
            </a:endParaRPr>
          </a:p>
        </p:txBody>
      </p:sp>
      <p:sp>
        <p:nvSpPr>
          <p:cNvPr id="13" name="Title 1"/>
          <p:cNvSpPr txBox="1">
            <a:spLocks noChangeArrowheads="1"/>
          </p:cNvSpPr>
          <p:nvPr/>
        </p:nvSpPr>
        <p:spPr bwMode="black">
          <a:xfrm>
            <a:off x="251520" y="274638"/>
            <a:ext cx="8435280" cy="563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lvl1pPr algn="r" rtl="0" eaLnBrk="0" fontAlgn="base" hangingPunct="0">
              <a:spcBef>
                <a:spcPct val="0"/>
              </a:spcBef>
              <a:spcAft>
                <a:spcPct val="0"/>
              </a:spcAft>
              <a:defRPr sz="2800" b="1" i="1" kern="1200">
                <a:solidFill>
                  <a:srgbClr val="1F5281"/>
                </a:solidFill>
                <a:latin typeface="+mj-lt"/>
                <a:ea typeface="ＭＳ Ｐゴシック" charset="0"/>
                <a:cs typeface="ＭＳ Ｐゴシック" charset="0"/>
              </a:defRPr>
            </a:lvl1pPr>
            <a:lvl2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2pPr>
            <a:lvl3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3pPr>
            <a:lvl4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4pPr>
            <a:lvl5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5pPr>
            <a:lvl6pPr marL="457200" algn="r" rtl="0" eaLnBrk="1" fontAlgn="base" hangingPunct="1">
              <a:spcBef>
                <a:spcPct val="0"/>
              </a:spcBef>
              <a:spcAft>
                <a:spcPct val="0"/>
              </a:spcAft>
              <a:defRPr sz="2800" b="1" i="1">
                <a:solidFill>
                  <a:srgbClr val="1F5281"/>
                </a:solidFill>
                <a:latin typeface="Verdana" panose="020B0604030504040204" pitchFamily="34" charset="0"/>
              </a:defRPr>
            </a:lvl6pPr>
            <a:lvl7pPr marL="914400" algn="r" rtl="0" eaLnBrk="1" fontAlgn="base" hangingPunct="1">
              <a:spcBef>
                <a:spcPct val="0"/>
              </a:spcBef>
              <a:spcAft>
                <a:spcPct val="0"/>
              </a:spcAft>
              <a:defRPr sz="2800" b="1" i="1">
                <a:solidFill>
                  <a:srgbClr val="1F5281"/>
                </a:solidFill>
                <a:latin typeface="Verdana" panose="020B0604030504040204" pitchFamily="34" charset="0"/>
              </a:defRPr>
            </a:lvl7pPr>
            <a:lvl8pPr marL="1371600" algn="r" rtl="0" eaLnBrk="1" fontAlgn="base" hangingPunct="1">
              <a:spcBef>
                <a:spcPct val="0"/>
              </a:spcBef>
              <a:spcAft>
                <a:spcPct val="0"/>
              </a:spcAft>
              <a:defRPr sz="2800" b="1" i="1">
                <a:solidFill>
                  <a:srgbClr val="1F5281"/>
                </a:solidFill>
                <a:latin typeface="Verdana" panose="020B0604030504040204" pitchFamily="34" charset="0"/>
              </a:defRPr>
            </a:lvl8pPr>
            <a:lvl9pPr marL="1828800" algn="r" rtl="0" eaLnBrk="1" fontAlgn="base" hangingPunct="1">
              <a:spcBef>
                <a:spcPct val="0"/>
              </a:spcBef>
              <a:spcAft>
                <a:spcPct val="0"/>
              </a:spcAft>
              <a:defRPr sz="2800" b="1" i="1">
                <a:solidFill>
                  <a:srgbClr val="1F5281"/>
                </a:solidFill>
                <a:latin typeface="Verdana" panose="020B0604030504040204" pitchFamily="34" charset="0"/>
              </a:defRPr>
            </a:lvl9pPr>
          </a:lstStyle>
          <a:p>
            <a:pPr>
              <a:defRPr/>
            </a:pPr>
            <a:r>
              <a:rPr lang="en-US" i="0">
                <a:solidFill>
                  <a:srgbClr val="CC0066"/>
                </a:solidFill>
                <a:latin typeface="+mn-lt"/>
                <a:cs typeface="Times New Roman"/>
              </a:rPr>
              <a:t>d. Triết học – hạt nhân lý luận của thế giới quan</a:t>
            </a:r>
            <a:endParaRPr lang="en-US" i="0" dirty="0">
              <a:solidFill>
                <a:srgbClr val="CC0066"/>
              </a:solidFill>
              <a:latin typeface="+mn-lt"/>
              <a:cs typeface="Times New Roman"/>
            </a:endParaRPr>
          </a:p>
        </p:txBody>
      </p:sp>
    </p:spTree>
    <p:extLst>
      <p:ext uri="{BB962C8B-B14F-4D97-AF65-F5344CB8AC3E}">
        <p14:creationId xmlns:p14="http://schemas.microsoft.com/office/powerpoint/2010/main" val="191666382"/>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6" presetClass="entr" presetSubtype="21"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arn(inVertical)">
                                      <p:cBhvr>
                                        <p:cTn id="15" dur="500"/>
                                        <p:tgtEl>
                                          <p:spTgt spid="9"/>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4"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500"/>
                                        <p:tgtEl>
                                          <p:spTgt spid="7"/>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down)">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652955" y="1375513"/>
            <a:ext cx="8023501" cy="4767023"/>
            <a:chOff x="345093" y="1628801"/>
            <a:chExt cx="7838089" cy="4767023"/>
          </a:xfrm>
        </p:grpSpPr>
        <p:grpSp>
          <p:nvGrpSpPr>
            <p:cNvPr id="5" name="Group 4"/>
            <p:cNvGrpSpPr/>
            <p:nvPr/>
          </p:nvGrpSpPr>
          <p:grpSpPr>
            <a:xfrm>
              <a:off x="395536" y="1628801"/>
              <a:ext cx="7787646" cy="4767023"/>
              <a:chOff x="1584389" y="1341408"/>
              <a:chExt cx="5668584" cy="5055055"/>
            </a:xfrm>
          </p:grpSpPr>
          <p:sp>
            <p:nvSpPr>
              <p:cNvPr id="6" name="Freeform 5"/>
              <p:cNvSpPr/>
              <p:nvPr/>
            </p:nvSpPr>
            <p:spPr>
              <a:xfrm>
                <a:off x="1794046" y="1341408"/>
                <a:ext cx="5458926" cy="1032589"/>
              </a:xfrm>
              <a:custGeom>
                <a:avLst/>
                <a:gdLst>
                  <a:gd name="connsiteX0" fmla="*/ 0 w 5458926"/>
                  <a:gd name="connsiteY0" fmla="*/ 0 h 1032587"/>
                  <a:gd name="connsiteX1" fmla="*/ 4942633 w 5458926"/>
                  <a:gd name="connsiteY1" fmla="*/ 0 h 1032587"/>
                  <a:gd name="connsiteX2" fmla="*/ 5458926 w 5458926"/>
                  <a:gd name="connsiteY2" fmla="*/ 516294 h 1032587"/>
                  <a:gd name="connsiteX3" fmla="*/ 4942633 w 5458926"/>
                  <a:gd name="connsiteY3" fmla="*/ 1032587 h 1032587"/>
                  <a:gd name="connsiteX4" fmla="*/ 0 w 5458926"/>
                  <a:gd name="connsiteY4" fmla="*/ 1032587 h 1032587"/>
                  <a:gd name="connsiteX5" fmla="*/ 0 w 5458926"/>
                  <a:gd name="connsiteY5" fmla="*/ 0 h 1032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58926" h="1032587">
                    <a:moveTo>
                      <a:pt x="5458926" y="1032586"/>
                    </a:moveTo>
                    <a:lnTo>
                      <a:pt x="516293" y="1032586"/>
                    </a:lnTo>
                    <a:lnTo>
                      <a:pt x="0" y="516293"/>
                    </a:lnTo>
                    <a:lnTo>
                      <a:pt x="516293" y="1"/>
                    </a:lnTo>
                    <a:lnTo>
                      <a:pt x="5458926" y="1"/>
                    </a:lnTo>
                    <a:lnTo>
                      <a:pt x="5458926" y="1032586"/>
                    </a:lnTo>
                    <a:close/>
                  </a:path>
                </a:pathLst>
              </a:custGeom>
              <a:ln/>
            </p:spPr>
            <p:style>
              <a:lnRef idx="2">
                <a:schemeClr val="accent2"/>
              </a:lnRef>
              <a:fillRef idx="1">
                <a:schemeClr val="lt1"/>
              </a:fillRef>
              <a:effectRef idx="0">
                <a:schemeClr val="accent2"/>
              </a:effectRef>
              <a:fontRef idx="minor">
                <a:schemeClr val="dk1"/>
              </a:fontRef>
            </p:style>
            <p:txBody>
              <a:bodyPr spcFirstLastPara="0" vert="horz" wrap="square" lIns="713489" tIns="95251" rIns="177800" bIns="95250" numCol="1" spcCol="1270" anchor="ctr" anchorCtr="0">
                <a:noAutofit/>
              </a:bodyPr>
              <a:lstStyle/>
              <a:p>
                <a:pPr lvl="0" defTabSz="1111250">
                  <a:lnSpc>
                    <a:spcPct val="90000"/>
                  </a:lnSpc>
                  <a:spcBef>
                    <a:spcPct val="0"/>
                  </a:spcBef>
                  <a:spcAft>
                    <a:spcPct val="35000"/>
                  </a:spcAft>
                </a:pPr>
                <a:r>
                  <a:rPr lang="en-US" sz="2400" b="1" kern="1200" dirty="0">
                    <a:solidFill>
                      <a:schemeClr val="tx2"/>
                    </a:solidFill>
                    <a:latin typeface="Times New Roman"/>
                    <a:cs typeface="Times New Roman"/>
                  </a:rPr>
                  <a:t>  </a:t>
                </a:r>
                <a:r>
                  <a:rPr lang="en-US" sz="2800" b="1" kern="1200" dirty="0">
                    <a:solidFill>
                      <a:srgbClr val="FF3300"/>
                    </a:solidFill>
                    <a:cs typeface="Times New Roman"/>
                  </a:rPr>
                  <a:t>Là </a:t>
                </a:r>
                <a:r>
                  <a:rPr lang="en-US" sz="2800" b="1" kern="1200" dirty="0" err="1">
                    <a:solidFill>
                      <a:srgbClr val="FF3300"/>
                    </a:solidFill>
                    <a:cs typeface="Times New Roman"/>
                  </a:rPr>
                  <a:t>thế</a:t>
                </a:r>
                <a:r>
                  <a:rPr lang="en-US" sz="2800" b="1" kern="1200" dirty="0">
                    <a:solidFill>
                      <a:srgbClr val="FF3300"/>
                    </a:solidFill>
                    <a:cs typeface="Times New Roman"/>
                  </a:rPr>
                  <a:t> </a:t>
                </a:r>
                <a:r>
                  <a:rPr lang="en-US" sz="2800" b="1" kern="1200" dirty="0" err="1">
                    <a:solidFill>
                      <a:srgbClr val="FF3300"/>
                    </a:solidFill>
                    <a:cs typeface="Times New Roman"/>
                  </a:rPr>
                  <a:t>giới</a:t>
                </a:r>
                <a:r>
                  <a:rPr lang="en-US" sz="2800" b="1" kern="1200" dirty="0">
                    <a:solidFill>
                      <a:srgbClr val="FF3300"/>
                    </a:solidFill>
                    <a:cs typeface="Times New Roman"/>
                  </a:rPr>
                  <a:t> </a:t>
                </a:r>
                <a:r>
                  <a:rPr lang="en-US" sz="2800" b="1" kern="1200" dirty="0" err="1">
                    <a:solidFill>
                      <a:srgbClr val="FF3300"/>
                    </a:solidFill>
                    <a:cs typeface="Times New Roman"/>
                  </a:rPr>
                  <a:t>quan</a:t>
                </a:r>
                <a:endParaRPr lang="en-US" sz="2800" b="1" kern="1200" dirty="0">
                  <a:solidFill>
                    <a:srgbClr val="FF3300"/>
                  </a:solidFill>
                  <a:cs typeface="Times New Roman"/>
                </a:endParaRPr>
              </a:p>
            </p:txBody>
          </p:sp>
          <p:sp>
            <p:nvSpPr>
              <p:cNvPr id="7" name="Oval 6"/>
              <p:cNvSpPr/>
              <p:nvPr/>
            </p:nvSpPr>
            <p:spPr>
              <a:xfrm>
                <a:off x="1584389" y="1341408"/>
                <a:ext cx="724714" cy="1032587"/>
              </a:xfrm>
              <a:prstGeom prst="ellipse">
                <a:avLst/>
              </a:prstGeom>
              <a:solidFill>
                <a:srgbClr val="FF3300"/>
              </a:solidFill>
            </p:spPr>
            <p:style>
              <a:lnRef idx="2">
                <a:schemeClr val="accent2"/>
              </a:lnRef>
              <a:fillRef idx="1">
                <a:schemeClr val="lt1"/>
              </a:fillRef>
              <a:effectRef idx="0">
                <a:schemeClr val="accent2"/>
              </a:effectRef>
              <a:fontRef idx="minor">
                <a:schemeClr val="dk1"/>
              </a:fontRef>
            </p:style>
          </p:sp>
          <p:sp>
            <p:nvSpPr>
              <p:cNvPr id="8" name="Freeform 7"/>
              <p:cNvSpPr/>
              <p:nvPr/>
            </p:nvSpPr>
            <p:spPr>
              <a:xfrm>
                <a:off x="1794046" y="2682231"/>
                <a:ext cx="5458926" cy="1032588"/>
              </a:xfrm>
              <a:custGeom>
                <a:avLst/>
                <a:gdLst>
                  <a:gd name="connsiteX0" fmla="*/ 0 w 5458926"/>
                  <a:gd name="connsiteY0" fmla="*/ 0 h 1032587"/>
                  <a:gd name="connsiteX1" fmla="*/ 4942633 w 5458926"/>
                  <a:gd name="connsiteY1" fmla="*/ 0 h 1032587"/>
                  <a:gd name="connsiteX2" fmla="*/ 5458926 w 5458926"/>
                  <a:gd name="connsiteY2" fmla="*/ 516294 h 1032587"/>
                  <a:gd name="connsiteX3" fmla="*/ 4942633 w 5458926"/>
                  <a:gd name="connsiteY3" fmla="*/ 1032587 h 1032587"/>
                  <a:gd name="connsiteX4" fmla="*/ 0 w 5458926"/>
                  <a:gd name="connsiteY4" fmla="*/ 1032587 h 1032587"/>
                  <a:gd name="connsiteX5" fmla="*/ 0 w 5458926"/>
                  <a:gd name="connsiteY5" fmla="*/ 0 h 1032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58926" h="1032587">
                    <a:moveTo>
                      <a:pt x="5458926" y="1032586"/>
                    </a:moveTo>
                    <a:lnTo>
                      <a:pt x="516293" y="1032586"/>
                    </a:lnTo>
                    <a:lnTo>
                      <a:pt x="0" y="516293"/>
                    </a:lnTo>
                    <a:lnTo>
                      <a:pt x="516293" y="1"/>
                    </a:lnTo>
                    <a:lnTo>
                      <a:pt x="5458926" y="1"/>
                    </a:lnTo>
                    <a:lnTo>
                      <a:pt x="5458926" y="1032586"/>
                    </a:lnTo>
                    <a:close/>
                  </a:path>
                </a:pathLst>
              </a:custGeom>
              <a:ln/>
            </p:spPr>
            <p:style>
              <a:lnRef idx="2">
                <a:schemeClr val="accent2"/>
              </a:lnRef>
              <a:fillRef idx="1">
                <a:schemeClr val="lt1"/>
              </a:fillRef>
              <a:effectRef idx="0">
                <a:schemeClr val="accent2"/>
              </a:effectRef>
              <a:fontRef idx="minor">
                <a:schemeClr val="dk1"/>
              </a:fontRef>
            </p:style>
            <p:txBody>
              <a:bodyPr spcFirstLastPara="0" vert="horz" wrap="square" lIns="713489" tIns="95251" rIns="177800" bIns="95250" numCol="1" spcCol="1270" anchor="ctr" anchorCtr="0">
                <a:noAutofit/>
              </a:bodyPr>
              <a:lstStyle/>
              <a:p>
                <a:pPr lvl="0" defTabSz="1111250">
                  <a:lnSpc>
                    <a:spcPct val="90000"/>
                  </a:lnSpc>
                  <a:spcBef>
                    <a:spcPct val="0"/>
                  </a:spcBef>
                  <a:spcAft>
                    <a:spcPct val="35000"/>
                  </a:spcAft>
                </a:pPr>
                <a:r>
                  <a:rPr lang="en-US" sz="2400" b="1" kern="1200" dirty="0">
                    <a:solidFill>
                      <a:schemeClr val="tx2"/>
                    </a:solidFill>
                    <a:latin typeface="Times New Roman"/>
                    <a:cs typeface="Times New Roman"/>
                  </a:rPr>
                  <a:t>  </a:t>
                </a:r>
                <a:r>
                  <a:rPr lang="en-US" sz="2800" b="1" kern="1200" dirty="0">
                    <a:solidFill>
                      <a:srgbClr val="CC0066"/>
                    </a:solidFill>
                    <a:cs typeface="Times New Roman"/>
                  </a:rPr>
                  <a:t>Là </a:t>
                </a:r>
                <a:r>
                  <a:rPr lang="en-US" sz="2800" b="1" kern="1200" dirty="0" err="1">
                    <a:solidFill>
                      <a:srgbClr val="CC0066"/>
                    </a:solidFill>
                    <a:cs typeface="Times New Roman"/>
                  </a:rPr>
                  <a:t>nhân</a:t>
                </a:r>
                <a:r>
                  <a:rPr lang="en-US" sz="2800" b="1" kern="1200" dirty="0">
                    <a:solidFill>
                      <a:srgbClr val="CC0066"/>
                    </a:solidFill>
                    <a:cs typeface="Times New Roman"/>
                  </a:rPr>
                  <a:t> </a:t>
                </a:r>
                <a:r>
                  <a:rPr lang="en-US" sz="2800" b="1" kern="1200" dirty="0" err="1">
                    <a:solidFill>
                      <a:srgbClr val="CC0066"/>
                    </a:solidFill>
                    <a:cs typeface="Times New Roman"/>
                  </a:rPr>
                  <a:t>tố</a:t>
                </a:r>
                <a:r>
                  <a:rPr lang="en-US" sz="2800" b="1" kern="1200" dirty="0">
                    <a:solidFill>
                      <a:srgbClr val="CC0066"/>
                    </a:solidFill>
                    <a:cs typeface="Times New Roman"/>
                  </a:rPr>
                  <a:t> </a:t>
                </a:r>
                <a:r>
                  <a:rPr lang="en-US" sz="2800" b="1" kern="1200" dirty="0" err="1">
                    <a:solidFill>
                      <a:srgbClr val="CC0066"/>
                    </a:solidFill>
                    <a:cs typeface="Times New Roman"/>
                  </a:rPr>
                  <a:t>cốt</a:t>
                </a:r>
                <a:r>
                  <a:rPr lang="en-US" sz="2800" b="1" kern="1200" dirty="0">
                    <a:solidFill>
                      <a:srgbClr val="CC0066"/>
                    </a:solidFill>
                    <a:cs typeface="Times New Roman"/>
                  </a:rPr>
                  <a:t> </a:t>
                </a:r>
                <a:r>
                  <a:rPr lang="en-US" sz="2800" b="1" kern="1200" dirty="0" err="1">
                    <a:solidFill>
                      <a:srgbClr val="CC0066"/>
                    </a:solidFill>
                    <a:cs typeface="Times New Roman"/>
                  </a:rPr>
                  <a:t>lõi</a:t>
                </a:r>
                <a:r>
                  <a:rPr lang="en-US" sz="2800" b="1" kern="1200" dirty="0">
                    <a:solidFill>
                      <a:srgbClr val="CC0066"/>
                    </a:solidFill>
                    <a:cs typeface="Times New Roman"/>
                  </a:rPr>
                  <a:t> của </a:t>
                </a:r>
                <a:r>
                  <a:rPr lang="en-US" sz="2800" b="1" kern="1200" dirty="0" err="1">
                    <a:solidFill>
                      <a:srgbClr val="CC0066"/>
                    </a:solidFill>
                    <a:cs typeface="Times New Roman"/>
                  </a:rPr>
                  <a:t>thế</a:t>
                </a:r>
                <a:r>
                  <a:rPr lang="en-US" sz="2800" b="1" kern="1200" dirty="0">
                    <a:solidFill>
                      <a:srgbClr val="CC0066"/>
                    </a:solidFill>
                    <a:cs typeface="Times New Roman"/>
                  </a:rPr>
                  <a:t> </a:t>
                </a:r>
                <a:r>
                  <a:rPr lang="en-US" sz="2800" b="1" kern="1200" dirty="0" err="1">
                    <a:solidFill>
                      <a:srgbClr val="CC0066"/>
                    </a:solidFill>
                    <a:cs typeface="Times New Roman"/>
                  </a:rPr>
                  <a:t>giới</a:t>
                </a:r>
                <a:r>
                  <a:rPr lang="en-US" sz="2800" b="1" kern="1200" dirty="0">
                    <a:solidFill>
                      <a:srgbClr val="CC0066"/>
                    </a:solidFill>
                    <a:cs typeface="Times New Roman"/>
                  </a:rPr>
                  <a:t> </a:t>
                </a:r>
                <a:r>
                  <a:rPr lang="en-US" sz="2800" b="1" kern="1200" dirty="0" err="1">
                    <a:solidFill>
                      <a:srgbClr val="CC0066"/>
                    </a:solidFill>
                    <a:cs typeface="Times New Roman"/>
                  </a:rPr>
                  <a:t>quan</a:t>
                </a:r>
                <a:endParaRPr lang="en-US" sz="2800" b="1" kern="1200" dirty="0">
                  <a:solidFill>
                    <a:srgbClr val="CC0066"/>
                  </a:solidFill>
                  <a:cs typeface="Times New Roman"/>
                </a:endParaRPr>
              </a:p>
            </p:txBody>
          </p:sp>
          <p:sp>
            <p:nvSpPr>
              <p:cNvPr id="9" name="Oval 8"/>
              <p:cNvSpPr/>
              <p:nvPr/>
            </p:nvSpPr>
            <p:spPr>
              <a:xfrm>
                <a:off x="1584389" y="2682231"/>
                <a:ext cx="650690" cy="1032587"/>
              </a:xfrm>
              <a:prstGeom prst="ellipse">
                <a:avLst/>
              </a:prstGeom>
              <a:ln/>
            </p:spPr>
            <p:style>
              <a:lnRef idx="2">
                <a:schemeClr val="accent2"/>
              </a:lnRef>
              <a:fillRef idx="1">
                <a:schemeClr val="lt1"/>
              </a:fillRef>
              <a:effectRef idx="0">
                <a:schemeClr val="accent2"/>
              </a:effectRef>
              <a:fontRef idx="minor">
                <a:schemeClr val="dk1"/>
              </a:fontRef>
            </p:style>
          </p:sp>
          <p:sp>
            <p:nvSpPr>
              <p:cNvPr id="10" name="Freeform 9"/>
              <p:cNvSpPr/>
              <p:nvPr/>
            </p:nvSpPr>
            <p:spPr>
              <a:xfrm>
                <a:off x="1794046" y="4023054"/>
                <a:ext cx="5458926" cy="1032588"/>
              </a:xfrm>
              <a:custGeom>
                <a:avLst/>
                <a:gdLst>
                  <a:gd name="connsiteX0" fmla="*/ 0 w 5458926"/>
                  <a:gd name="connsiteY0" fmla="*/ 0 h 1032587"/>
                  <a:gd name="connsiteX1" fmla="*/ 4942633 w 5458926"/>
                  <a:gd name="connsiteY1" fmla="*/ 0 h 1032587"/>
                  <a:gd name="connsiteX2" fmla="*/ 5458926 w 5458926"/>
                  <a:gd name="connsiteY2" fmla="*/ 516294 h 1032587"/>
                  <a:gd name="connsiteX3" fmla="*/ 4942633 w 5458926"/>
                  <a:gd name="connsiteY3" fmla="*/ 1032587 h 1032587"/>
                  <a:gd name="connsiteX4" fmla="*/ 0 w 5458926"/>
                  <a:gd name="connsiteY4" fmla="*/ 1032587 h 1032587"/>
                  <a:gd name="connsiteX5" fmla="*/ 0 w 5458926"/>
                  <a:gd name="connsiteY5" fmla="*/ 0 h 1032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58926" h="1032587">
                    <a:moveTo>
                      <a:pt x="5458926" y="1032586"/>
                    </a:moveTo>
                    <a:lnTo>
                      <a:pt x="516293" y="1032586"/>
                    </a:lnTo>
                    <a:lnTo>
                      <a:pt x="0" y="516293"/>
                    </a:lnTo>
                    <a:lnTo>
                      <a:pt x="516293" y="1"/>
                    </a:lnTo>
                    <a:lnTo>
                      <a:pt x="5458926" y="1"/>
                    </a:lnTo>
                    <a:lnTo>
                      <a:pt x="5458926" y="1032586"/>
                    </a:lnTo>
                    <a:close/>
                  </a:path>
                </a:pathLst>
              </a:custGeom>
              <a:ln/>
            </p:spPr>
            <p:style>
              <a:lnRef idx="2">
                <a:schemeClr val="accent2"/>
              </a:lnRef>
              <a:fillRef idx="1">
                <a:schemeClr val="lt1"/>
              </a:fillRef>
              <a:effectRef idx="0">
                <a:schemeClr val="accent2"/>
              </a:effectRef>
              <a:fontRef idx="minor">
                <a:schemeClr val="dk1"/>
              </a:fontRef>
            </p:style>
            <p:txBody>
              <a:bodyPr spcFirstLastPara="0" vert="horz" wrap="square" lIns="713489" tIns="95251" rIns="177800" bIns="95250" numCol="1" spcCol="1270" anchor="ctr" anchorCtr="0">
                <a:noAutofit/>
              </a:bodyPr>
              <a:lstStyle/>
              <a:p>
                <a:pPr lvl="0" defTabSz="1111250">
                  <a:lnSpc>
                    <a:spcPct val="90000"/>
                  </a:lnSpc>
                  <a:spcBef>
                    <a:spcPct val="0"/>
                  </a:spcBef>
                  <a:spcAft>
                    <a:spcPct val="35000"/>
                  </a:spcAft>
                </a:pPr>
                <a:endParaRPr lang="en-US" sz="2000" b="1" kern="1200" dirty="0">
                  <a:solidFill>
                    <a:schemeClr val="tx2"/>
                  </a:solidFill>
                  <a:latin typeface="Times New Roman"/>
                  <a:cs typeface="Times New Roman"/>
                </a:endParaRPr>
              </a:p>
              <a:p>
                <a:pPr lvl="0" defTabSz="1111250">
                  <a:lnSpc>
                    <a:spcPct val="90000"/>
                  </a:lnSpc>
                  <a:spcBef>
                    <a:spcPct val="0"/>
                  </a:spcBef>
                  <a:spcAft>
                    <a:spcPct val="35000"/>
                  </a:spcAft>
                </a:pPr>
                <a:r>
                  <a:rPr lang="en-US" sz="2000" b="1" kern="1200" dirty="0">
                    <a:solidFill>
                      <a:schemeClr val="tx2"/>
                    </a:solidFill>
                    <a:latin typeface="Times New Roman"/>
                    <a:cs typeface="Times New Roman"/>
                  </a:rPr>
                  <a:t> </a:t>
                </a:r>
                <a:r>
                  <a:rPr lang="en-US" sz="2800" b="1" kern="1200" dirty="0" err="1">
                    <a:solidFill>
                      <a:srgbClr val="333399"/>
                    </a:solidFill>
                    <a:cs typeface="Times New Roman"/>
                  </a:rPr>
                  <a:t>Có</a:t>
                </a:r>
                <a:r>
                  <a:rPr lang="en-US" sz="2800" b="1" kern="1200" dirty="0">
                    <a:solidFill>
                      <a:srgbClr val="333399"/>
                    </a:solidFill>
                    <a:cs typeface="Times New Roman"/>
                  </a:rPr>
                  <a:t> </a:t>
                </a:r>
                <a:r>
                  <a:rPr lang="en-US" sz="2800" b="1" kern="1200" dirty="0" err="1">
                    <a:solidFill>
                      <a:srgbClr val="333399"/>
                    </a:solidFill>
                    <a:cs typeface="Times New Roman"/>
                  </a:rPr>
                  <a:t>ảnh</a:t>
                </a:r>
                <a:r>
                  <a:rPr lang="en-US" sz="2800" b="1" kern="1200" dirty="0">
                    <a:solidFill>
                      <a:srgbClr val="333399"/>
                    </a:solidFill>
                    <a:cs typeface="Times New Roman"/>
                  </a:rPr>
                  <a:t> </a:t>
                </a:r>
                <a:r>
                  <a:rPr lang="en-US" sz="2800" b="1" kern="1200" dirty="0" err="1">
                    <a:solidFill>
                      <a:srgbClr val="333399"/>
                    </a:solidFill>
                    <a:cs typeface="Times New Roman"/>
                  </a:rPr>
                  <a:t>hưởng</a:t>
                </a:r>
                <a:r>
                  <a:rPr lang="en-US" sz="2800" b="1" kern="1200" dirty="0">
                    <a:solidFill>
                      <a:srgbClr val="333399"/>
                    </a:solidFill>
                    <a:cs typeface="Times New Roman"/>
                  </a:rPr>
                  <a:t> </a:t>
                </a:r>
                <a:r>
                  <a:rPr lang="en-US" sz="2800" b="1" kern="1200" dirty="0" err="1">
                    <a:solidFill>
                      <a:srgbClr val="333399"/>
                    </a:solidFill>
                    <a:cs typeface="Times New Roman"/>
                  </a:rPr>
                  <a:t>và</a:t>
                </a:r>
                <a:r>
                  <a:rPr lang="en-US" sz="2800" b="1" kern="1200" dirty="0">
                    <a:solidFill>
                      <a:srgbClr val="333399"/>
                    </a:solidFill>
                    <a:cs typeface="Times New Roman"/>
                  </a:rPr>
                  <a:t> chi </a:t>
                </a:r>
                <a:r>
                  <a:rPr lang="en-US" sz="2800" b="1" kern="1200" dirty="0" err="1">
                    <a:solidFill>
                      <a:srgbClr val="333399"/>
                    </a:solidFill>
                    <a:cs typeface="Times New Roman"/>
                  </a:rPr>
                  <a:t>phối</a:t>
                </a:r>
                <a:r>
                  <a:rPr lang="en-US" sz="2800" b="1" kern="1200" dirty="0">
                    <a:solidFill>
                      <a:srgbClr val="333399"/>
                    </a:solidFill>
                    <a:cs typeface="Times New Roman"/>
                  </a:rPr>
                  <a:t> </a:t>
                </a:r>
                <a:r>
                  <a:rPr lang="en-US" sz="2800" b="1" kern="1200" dirty="0" err="1">
                    <a:solidFill>
                      <a:srgbClr val="333399"/>
                    </a:solidFill>
                    <a:cs typeface="Times New Roman"/>
                  </a:rPr>
                  <a:t>dưới</a:t>
                </a:r>
                <a:r>
                  <a:rPr lang="en-US" sz="2800" b="1" kern="1200" dirty="0">
                    <a:solidFill>
                      <a:srgbClr val="333399"/>
                    </a:solidFill>
                    <a:cs typeface="Times New Roman"/>
                  </a:rPr>
                  <a:t> </a:t>
                </a:r>
                <a:r>
                  <a:rPr lang="en-US" sz="2800" b="1" kern="1200" dirty="0" err="1">
                    <a:solidFill>
                      <a:srgbClr val="333399"/>
                    </a:solidFill>
                    <a:cs typeface="Times New Roman"/>
                  </a:rPr>
                  <a:t>nhiều</a:t>
                </a:r>
                <a:r>
                  <a:rPr lang="en-US" sz="2800" b="1" kern="1200" dirty="0">
                    <a:solidFill>
                      <a:srgbClr val="333399"/>
                    </a:solidFill>
                    <a:cs typeface="Times New Roman"/>
                  </a:rPr>
                  <a:t> </a:t>
                </a:r>
                <a:r>
                  <a:rPr lang="en-US" sz="2800" b="1" kern="1200" dirty="0" err="1">
                    <a:solidFill>
                      <a:srgbClr val="333399"/>
                    </a:solidFill>
                    <a:cs typeface="Times New Roman"/>
                  </a:rPr>
                  <a:t>hình</a:t>
                </a:r>
                <a:r>
                  <a:rPr lang="en-US" sz="2800" b="1" dirty="0">
                    <a:solidFill>
                      <a:srgbClr val="333399"/>
                    </a:solidFill>
                    <a:cs typeface="Times New Roman"/>
                  </a:rPr>
                  <a:t> </a:t>
                </a:r>
                <a:r>
                  <a:rPr lang="en-US" sz="2800" b="1" kern="1200" dirty="0" err="1">
                    <a:solidFill>
                      <a:srgbClr val="333399"/>
                    </a:solidFill>
                    <a:cs typeface="Times New Roman"/>
                  </a:rPr>
                  <a:t>thức</a:t>
                </a:r>
                <a:endParaRPr lang="en-US" sz="2800" b="1" kern="1200" dirty="0">
                  <a:solidFill>
                    <a:srgbClr val="333399"/>
                  </a:solidFill>
                  <a:cs typeface="Times New Roman"/>
                </a:endParaRPr>
              </a:p>
              <a:p>
                <a:pPr lvl="0" defTabSz="1111250">
                  <a:lnSpc>
                    <a:spcPct val="90000"/>
                  </a:lnSpc>
                  <a:spcBef>
                    <a:spcPct val="0"/>
                  </a:spcBef>
                  <a:spcAft>
                    <a:spcPct val="35000"/>
                  </a:spcAft>
                </a:pPr>
                <a:endParaRPr lang="en-US" sz="2000" b="1" kern="1200" dirty="0">
                  <a:solidFill>
                    <a:schemeClr val="tx2"/>
                  </a:solidFill>
                  <a:latin typeface="Times New Roman"/>
                  <a:cs typeface="Times New Roman"/>
                </a:endParaRPr>
              </a:p>
            </p:txBody>
          </p:sp>
          <p:sp>
            <p:nvSpPr>
              <p:cNvPr id="11" name="Oval 10"/>
              <p:cNvSpPr/>
              <p:nvPr/>
            </p:nvSpPr>
            <p:spPr>
              <a:xfrm>
                <a:off x="1584389" y="4023052"/>
                <a:ext cx="724714" cy="1032587"/>
              </a:xfrm>
              <a:prstGeom prst="ellipse">
                <a:avLst/>
              </a:prstGeom>
              <a:solidFill>
                <a:srgbClr val="000099"/>
              </a:solidFill>
            </p:spPr>
            <p:style>
              <a:lnRef idx="2">
                <a:schemeClr val="accent2"/>
              </a:lnRef>
              <a:fillRef idx="1">
                <a:schemeClr val="lt1"/>
              </a:fillRef>
              <a:effectRef idx="0">
                <a:schemeClr val="accent2"/>
              </a:effectRef>
              <a:fontRef idx="minor">
                <a:schemeClr val="dk1"/>
              </a:fontRef>
            </p:style>
          </p:sp>
          <p:sp>
            <p:nvSpPr>
              <p:cNvPr id="12" name="Freeform 11"/>
              <p:cNvSpPr/>
              <p:nvPr/>
            </p:nvSpPr>
            <p:spPr>
              <a:xfrm>
                <a:off x="1794046" y="5363875"/>
                <a:ext cx="5458927" cy="1032588"/>
              </a:xfrm>
              <a:custGeom>
                <a:avLst/>
                <a:gdLst>
                  <a:gd name="connsiteX0" fmla="*/ 0 w 5458926"/>
                  <a:gd name="connsiteY0" fmla="*/ 0 h 1032587"/>
                  <a:gd name="connsiteX1" fmla="*/ 4942633 w 5458926"/>
                  <a:gd name="connsiteY1" fmla="*/ 0 h 1032587"/>
                  <a:gd name="connsiteX2" fmla="*/ 5458926 w 5458926"/>
                  <a:gd name="connsiteY2" fmla="*/ 516294 h 1032587"/>
                  <a:gd name="connsiteX3" fmla="*/ 4942633 w 5458926"/>
                  <a:gd name="connsiteY3" fmla="*/ 1032587 h 1032587"/>
                  <a:gd name="connsiteX4" fmla="*/ 0 w 5458926"/>
                  <a:gd name="connsiteY4" fmla="*/ 1032587 h 1032587"/>
                  <a:gd name="connsiteX5" fmla="*/ 0 w 5458926"/>
                  <a:gd name="connsiteY5" fmla="*/ 0 h 1032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58926" h="1032587">
                    <a:moveTo>
                      <a:pt x="5458926" y="1032586"/>
                    </a:moveTo>
                    <a:lnTo>
                      <a:pt x="516293" y="1032586"/>
                    </a:lnTo>
                    <a:lnTo>
                      <a:pt x="0" y="516293"/>
                    </a:lnTo>
                    <a:lnTo>
                      <a:pt x="516293" y="1"/>
                    </a:lnTo>
                    <a:lnTo>
                      <a:pt x="5458926" y="1"/>
                    </a:lnTo>
                    <a:lnTo>
                      <a:pt x="5458926" y="1032586"/>
                    </a:lnTo>
                    <a:close/>
                  </a:path>
                </a:pathLst>
              </a:custGeom>
              <a:ln/>
            </p:spPr>
            <p:style>
              <a:lnRef idx="2">
                <a:schemeClr val="accent2"/>
              </a:lnRef>
              <a:fillRef idx="1">
                <a:schemeClr val="lt1"/>
              </a:fillRef>
              <a:effectRef idx="0">
                <a:schemeClr val="accent2"/>
              </a:effectRef>
              <a:fontRef idx="minor">
                <a:schemeClr val="dk1"/>
              </a:fontRef>
            </p:style>
            <p:txBody>
              <a:bodyPr spcFirstLastPara="0" vert="horz" wrap="square" lIns="713489" tIns="95251" rIns="177801" bIns="95250" numCol="1" spcCol="1270" anchor="ctr" anchorCtr="0">
                <a:noAutofit/>
              </a:bodyPr>
              <a:lstStyle/>
              <a:p>
                <a:pPr lvl="0" algn="just" defTabSz="1111250">
                  <a:lnSpc>
                    <a:spcPct val="90000"/>
                  </a:lnSpc>
                  <a:spcBef>
                    <a:spcPct val="0"/>
                  </a:spcBef>
                  <a:spcAft>
                    <a:spcPct val="35000"/>
                  </a:spcAft>
                </a:pPr>
                <a:r>
                  <a:rPr lang="en-US" sz="2400" b="1" dirty="0">
                    <a:solidFill>
                      <a:schemeClr val="tx2"/>
                    </a:solidFill>
                    <a:latin typeface="Times New Roman"/>
                    <a:cs typeface="Times New Roman"/>
                  </a:rPr>
                  <a:t>  </a:t>
                </a:r>
                <a:r>
                  <a:rPr lang="en-US" sz="2800" b="1" kern="1200" dirty="0" err="1">
                    <a:solidFill>
                      <a:srgbClr val="FF0066"/>
                    </a:solidFill>
                    <a:cs typeface="Times New Roman"/>
                  </a:rPr>
                  <a:t>Quy</a:t>
                </a:r>
                <a:r>
                  <a:rPr lang="en-US" sz="2800" b="1" kern="1200" dirty="0">
                    <a:solidFill>
                      <a:srgbClr val="FF0066"/>
                    </a:solidFill>
                    <a:cs typeface="Times New Roman"/>
                  </a:rPr>
                  <a:t> </a:t>
                </a:r>
                <a:r>
                  <a:rPr lang="en-US" sz="2800" b="1" kern="1200" dirty="0" err="1">
                    <a:solidFill>
                      <a:srgbClr val="FF0066"/>
                    </a:solidFill>
                    <a:cs typeface="Times New Roman"/>
                  </a:rPr>
                  <a:t>định</a:t>
                </a:r>
                <a:r>
                  <a:rPr lang="en-US" sz="2800" b="1" kern="1200" dirty="0">
                    <a:solidFill>
                      <a:srgbClr val="FF0066"/>
                    </a:solidFill>
                    <a:cs typeface="Times New Roman"/>
                  </a:rPr>
                  <a:t> </a:t>
                </a:r>
                <a:r>
                  <a:rPr lang="en-US" sz="2800" b="1" kern="1200" dirty="0" err="1">
                    <a:solidFill>
                      <a:srgbClr val="FF0066"/>
                    </a:solidFill>
                    <a:cs typeface="Times New Roman"/>
                  </a:rPr>
                  <a:t>các</a:t>
                </a:r>
                <a:r>
                  <a:rPr lang="en-US" sz="2800" b="1" kern="1200" dirty="0">
                    <a:solidFill>
                      <a:srgbClr val="FF0066"/>
                    </a:solidFill>
                    <a:cs typeface="Times New Roman"/>
                  </a:rPr>
                  <a:t> </a:t>
                </a:r>
                <a:r>
                  <a:rPr lang="en-US" sz="2800" b="1" kern="1200" dirty="0" err="1">
                    <a:solidFill>
                      <a:srgbClr val="FF0066"/>
                    </a:solidFill>
                    <a:cs typeface="Times New Roman"/>
                  </a:rPr>
                  <a:t>thế</a:t>
                </a:r>
                <a:r>
                  <a:rPr lang="en-US" sz="2800" b="1" kern="1200" dirty="0">
                    <a:solidFill>
                      <a:srgbClr val="FF0066"/>
                    </a:solidFill>
                    <a:cs typeface="Times New Roman"/>
                  </a:rPr>
                  <a:t> </a:t>
                </a:r>
                <a:r>
                  <a:rPr lang="en-US" sz="2800" b="1" kern="1200" dirty="0" err="1">
                    <a:solidFill>
                      <a:srgbClr val="FF0066"/>
                    </a:solidFill>
                    <a:cs typeface="Times New Roman"/>
                  </a:rPr>
                  <a:t>giới</a:t>
                </a:r>
                <a:r>
                  <a:rPr lang="en-US" sz="2800" b="1" kern="1200" dirty="0">
                    <a:solidFill>
                      <a:srgbClr val="FF0066"/>
                    </a:solidFill>
                    <a:cs typeface="Times New Roman"/>
                  </a:rPr>
                  <a:t> </a:t>
                </a:r>
                <a:r>
                  <a:rPr lang="en-US" sz="2800" b="1" kern="1200" dirty="0" err="1">
                    <a:solidFill>
                      <a:srgbClr val="FF0066"/>
                    </a:solidFill>
                    <a:cs typeface="Times New Roman"/>
                  </a:rPr>
                  <a:t>quan</a:t>
                </a:r>
                <a:r>
                  <a:rPr lang="en-US" sz="2800" b="1" kern="1200" dirty="0">
                    <a:solidFill>
                      <a:srgbClr val="FF0066"/>
                    </a:solidFill>
                    <a:cs typeface="Times New Roman"/>
                  </a:rPr>
                  <a:t> </a:t>
                </a:r>
                <a:r>
                  <a:rPr lang="en-US" sz="2800" b="1" kern="1200" dirty="0" err="1">
                    <a:solidFill>
                      <a:srgbClr val="FF0066"/>
                    </a:solidFill>
                    <a:cs typeface="Times New Roman"/>
                  </a:rPr>
                  <a:t>và</a:t>
                </a:r>
                <a:r>
                  <a:rPr lang="en-US" sz="2800" b="1" kern="1200" dirty="0">
                    <a:solidFill>
                      <a:srgbClr val="FF0066"/>
                    </a:solidFill>
                    <a:cs typeface="Times New Roman"/>
                  </a:rPr>
                  <a:t> </a:t>
                </a:r>
                <a:r>
                  <a:rPr lang="en-US" sz="2800" b="1" kern="1200" dirty="0" err="1">
                    <a:solidFill>
                      <a:srgbClr val="FF0066"/>
                    </a:solidFill>
                    <a:cs typeface="Times New Roman"/>
                  </a:rPr>
                  <a:t>các</a:t>
                </a:r>
                <a:r>
                  <a:rPr lang="en-US" sz="2800" b="1" kern="1200" dirty="0">
                    <a:solidFill>
                      <a:srgbClr val="FF0066"/>
                    </a:solidFill>
                    <a:cs typeface="Times New Roman"/>
                  </a:rPr>
                  <a:t> </a:t>
                </a:r>
                <a:r>
                  <a:rPr lang="en-US" sz="2800" b="1" kern="1200" dirty="0" err="1">
                    <a:solidFill>
                      <a:srgbClr val="FF0066"/>
                    </a:solidFill>
                    <a:cs typeface="Times New Roman"/>
                  </a:rPr>
                  <a:t>quan</a:t>
                </a:r>
                <a:r>
                  <a:rPr lang="en-US" sz="2800" b="1" kern="1200" dirty="0">
                    <a:solidFill>
                      <a:srgbClr val="FF0066"/>
                    </a:solidFill>
                    <a:cs typeface="Times New Roman"/>
                  </a:rPr>
                  <a:t> </a:t>
                </a:r>
                <a:r>
                  <a:rPr lang="en-US" sz="2800" b="1" kern="1200" dirty="0" err="1">
                    <a:solidFill>
                      <a:srgbClr val="FF0066"/>
                    </a:solidFill>
                    <a:cs typeface="Times New Roman"/>
                  </a:rPr>
                  <a:t>niệm</a:t>
                </a:r>
                <a:r>
                  <a:rPr lang="en-US" sz="2800" b="1" kern="1200" dirty="0">
                    <a:solidFill>
                      <a:srgbClr val="FF0066"/>
                    </a:solidFill>
                    <a:cs typeface="Times New Roman"/>
                  </a:rPr>
                  <a:t> </a:t>
                </a:r>
                <a:r>
                  <a:rPr lang="en-US" sz="2800" b="1" kern="1200" dirty="0" err="1">
                    <a:solidFill>
                      <a:srgbClr val="FF0066"/>
                    </a:solidFill>
                    <a:cs typeface="Times New Roman"/>
                  </a:rPr>
                  <a:t>khác</a:t>
                </a:r>
                <a:endParaRPr lang="en-US" sz="2800" b="1" kern="1200" dirty="0">
                  <a:solidFill>
                    <a:srgbClr val="FF0066"/>
                  </a:solidFill>
                  <a:cs typeface="Times New Roman"/>
                </a:endParaRPr>
              </a:p>
            </p:txBody>
          </p:sp>
          <p:sp>
            <p:nvSpPr>
              <p:cNvPr id="13" name="Oval 12"/>
              <p:cNvSpPr/>
              <p:nvPr/>
            </p:nvSpPr>
            <p:spPr>
              <a:xfrm>
                <a:off x="1584389" y="5363875"/>
                <a:ext cx="724714" cy="1032587"/>
              </a:xfrm>
              <a:prstGeom prst="ellipse">
                <a:avLst/>
              </a:prstGeom>
              <a:solidFill>
                <a:srgbClr val="FF0066"/>
              </a:solidFill>
            </p:spPr>
            <p:style>
              <a:lnRef idx="2">
                <a:schemeClr val="accent2"/>
              </a:lnRef>
              <a:fillRef idx="1">
                <a:schemeClr val="lt1"/>
              </a:fillRef>
              <a:effectRef idx="0">
                <a:schemeClr val="accent2"/>
              </a:effectRef>
              <a:fontRef idx="minor">
                <a:schemeClr val="dk1"/>
              </a:fontRef>
            </p:style>
          </p:sp>
        </p:grpSp>
        <p:sp>
          <p:nvSpPr>
            <p:cNvPr id="14" name="Oval 13"/>
            <p:cNvSpPr/>
            <p:nvPr/>
          </p:nvSpPr>
          <p:spPr>
            <a:xfrm>
              <a:off x="345093" y="2852936"/>
              <a:ext cx="995631" cy="1032587"/>
            </a:xfrm>
            <a:prstGeom prst="ellipse">
              <a:avLst/>
            </a:prstGeom>
            <a:solidFill>
              <a:srgbClr val="CC0066"/>
            </a:solidFill>
          </p:spPr>
          <p:style>
            <a:lnRef idx="2">
              <a:schemeClr val="accent2"/>
            </a:lnRef>
            <a:fillRef idx="1">
              <a:schemeClr val="lt1"/>
            </a:fillRef>
            <a:effectRef idx="0">
              <a:schemeClr val="accent2"/>
            </a:effectRef>
            <a:fontRef idx="minor">
              <a:schemeClr val="dk1"/>
            </a:fontRef>
          </p:style>
        </p:sp>
      </p:grpSp>
      <p:sp>
        <p:nvSpPr>
          <p:cNvPr id="15" name="Rectangle 2">
            <a:extLst/>
          </p:cNvPr>
          <p:cNvSpPr txBox="1">
            <a:spLocks noChangeArrowheads="1"/>
          </p:cNvSpPr>
          <p:nvPr/>
        </p:nvSpPr>
        <p:spPr bwMode="black">
          <a:xfrm>
            <a:off x="652955" y="237850"/>
            <a:ext cx="8338645"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rtlCol="0" anchor="ctr" anchorCtr="0" compatLnSpc="1">
            <a:prstTxWarp prst="textNoShape">
              <a:avLst/>
            </a:prstTxWarp>
            <a:noAutofit/>
          </a:bodyPr>
          <a:lstStyle>
            <a:lvl1pPr algn="r" rtl="0" eaLnBrk="0" fontAlgn="base" hangingPunct="0">
              <a:spcBef>
                <a:spcPct val="0"/>
              </a:spcBef>
              <a:spcAft>
                <a:spcPct val="0"/>
              </a:spcAft>
              <a:defRPr sz="2800" b="1" i="1" kern="1200">
                <a:solidFill>
                  <a:srgbClr val="1F5281"/>
                </a:solidFill>
                <a:latin typeface="+mj-lt"/>
                <a:ea typeface="ＭＳ Ｐゴシック" charset="0"/>
                <a:cs typeface="ＭＳ Ｐゴシック" charset="0"/>
              </a:defRPr>
            </a:lvl1pPr>
            <a:lvl2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2pPr>
            <a:lvl3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3pPr>
            <a:lvl4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4pPr>
            <a:lvl5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5pPr>
            <a:lvl6pPr marL="457200" algn="r" rtl="0" eaLnBrk="1" fontAlgn="base" hangingPunct="1">
              <a:spcBef>
                <a:spcPct val="0"/>
              </a:spcBef>
              <a:spcAft>
                <a:spcPct val="0"/>
              </a:spcAft>
              <a:defRPr sz="2800" b="1" i="1">
                <a:solidFill>
                  <a:srgbClr val="1F5281"/>
                </a:solidFill>
                <a:latin typeface="Verdana" panose="020B0604030504040204" pitchFamily="34" charset="0"/>
              </a:defRPr>
            </a:lvl6pPr>
            <a:lvl7pPr marL="914400" algn="r" rtl="0" eaLnBrk="1" fontAlgn="base" hangingPunct="1">
              <a:spcBef>
                <a:spcPct val="0"/>
              </a:spcBef>
              <a:spcAft>
                <a:spcPct val="0"/>
              </a:spcAft>
              <a:defRPr sz="2800" b="1" i="1">
                <a:solidFill>
                  <a:srgbClr val="1F5281"/>
                </a:solidFill>
                <a:latin typeface="Verdana" panose="020B0604030504040204" pitchFamily="34" charset="0"/>
              </a:defRPr>
            </a:lvl7pPr>
            <a:lvl8pPr marL="1371600" algn="r" rtl="0" eaLnBrk="1" fontAlgn="base" hangingPunct="1">
              <a:spcBef>
                <a:spcPct val="0"/>
              </a:spcBef>
              <a:spcAft>
                <a:spcPct val="0"/>
              </a:spcAft>
              <a:defRPr sz="2800" b="1" i="1">
                <a:solidFill>
                  <a:srgbClr val="1F5281"/>
                </a:solidFill>
                <a:latin typeface="Verdana" panose="020B0604030504040204" pitchFamily="34" charset="0"/>
              </a:defRPr>
            </a:lvl8pPr>
            <a:lvl9pPr marL="1828800" algn="r" rtl="0" eaLnBrk="1" fontAlgn="base" hangingPunct="1">
              <a:spcBef>
                <a:spcPct val="0"/>
              </a:spcBef>
              <a:spcAft>
                <a:spcPct val="0"/>
              </a:spcAft>
              <a:defRPr sz="2800" b="1" i="1">
                <a:solidFill>
                  <a:srgbClr val="1F5281"/>
                </a:solidFill>
                <a:latin typeface="Verdana" panose="020B0604030504040204" pitchFamily="34" charset="0"/>
              </a:defRPr>
            </a:lvl9pPr>
          </a:lstStyle>
          <a:p>
            <a:pPr marL="457200" indent="-457200" algn="just" eaLnBrk="1" fontAlgn="auto" hangingPunct="1">
              <a:spcAft>
                <a:spcPts val="0"/>
              </a:spcAft>
              <a:buFont typeface="Wingdings" panose="05000000000000000000" pitchFamily="2" charset="2"/>
              <a:buChar char="v"/>
              <a:defRPr/>
            </a:pPr>
            <a:r>
              <a:rPr lang="en-US" i="0">
                <a:solidFill>
                  <a:srgbClr val="006600"/>
                </a:solidFill>
                <a:latin typeface="+mn-lt"/>
                <a:ea typeface="+mj-ea"/>
                <a:cs typeface="Times New Roman" charset="0"/>
              </a:rPr>
              <a:t>H</a:t>
            </a:r>
            <a:r>
              <a:rPr lang="en-US" i="0" smtClean="0">
                <a:solidFill>
                  <a:srgbClr val="006600"/>
                </a:solidFill>
                <a:latin typeface="+mn-lt"/>
                <a:ea typeface="+mj-ea"/>
                <a:cs typeface="Times New Roman" charset="0"/>
              </a:rPr>
              <a:t>ạt </a:t>
            </a:r>
            <a:r>
              <a:rPr lang="en-US" i="0" dirty="0" err="1">
                <a:solidFill>
                  <a:srgbClr val="006600"/>
                </a:solidFill>
                <a:latin typeface="+mn-lt"/>
                <a:ea typeface="+mj-ea"/>
                <a:cs typeface="Times New Roman" charset="0"/>
              </a:rPr>
              <a:t>nhân</a:t>
            </a:r>
            <a:r>
              <a:rPr lang="en-US" i="0" dirty="0">
                <a:solidFill>
                  <a:srgbClr val="006600"/>
                </a:solidFill>
                <a:latin typeface="+mn-lt"/>
                <a:ea typeface="+mj-ea"/>
                <a:cs typeface="Times New Roman" charset="0"/>
              </a:rPr>
              <a:t> </a:t>
            </a:r>
            <a:r>
              <a:rPr lang="en-US" i="0" dirty="0" err="1">
                <a:solidFill>
                  <a:srgbClr val="006600"/>
                </a:solidFill>
                <a:latin typeface="+mn-lt"/>
                <a:ea typeface="+mj-ea"/>
                <a:cs typeface="Times New Roman" charset="0"/>
              </a:rPr>
              <a:t>lý</a:t>
            </a:r>
            <a:r>
              <a:rPr lang="en-US" i="0" dirty="0">
                <a:solidFill>
                  <a:srgbClr val="006600"/>
                </a:solidFill>
                <a:latin typeface="+mn-lt"/>
                <a:ea typeface="+mj-ea"/>
                <a:cs typeface="Times New Roman" charset="0"/>
              </a:rPr>
              <a:t> luận </a:t>
            </a:r>
            <a:r>
              <a:rPr lang="en-US" i="0" dirty="0" err="1">
                <a:solidFill>
                  <a:srgbClr val="006600"/>
                </a:solidFill>
                <a:latin typeface="+mn-lt"/>
                <a:ea typeface="+mj-ea"/>
                <a:cs typeface="Times New Roman" charset="0"/>
              </a:rPr>
              <a:t>của</a:t>
            </a:r>
            <a:r>
              <a:rPr lang="en-US" i="0" dirty="0">
                <a:solidFill>
                  <a:srgbClr val="006600"/>
                </a:solidFill>
                <a:latin typeface="+mn-lt"/>
                <a:ea typeface="+mj-ea"/>
                <a:cs typeface="Times New Roman" charset="0"/>
              </a:rPr>
              <a:t> </a:t>
            </a:r>
            <a:r>
              <a:rPr lang="en-US" i="0" dirty="0" err="1">
                <a:solidFill>
                  <a:srgbClr val="006600"/>
                </a:solidFill>
                <a:latin typeface="+mn-lt"/>
                <a:ea typeface="+mj-ea"/>
                <a:cs typeface="Times New Roman" charset="0"/>
              </a:rPr>
              <a:t>thế</a:t>
            </a:r>
            <a:r>
              <a:rPr lang="en-US" i="0" dirty="0">
                <a:solidFill>
                  <a:srgbClr val="006600"/>
                </a:solidFill>
                <a:latin typeface="+mn-lt"/>
                <a:ea typeface="+mj-ea"/>
                <a:cs typeface="Times New Roman" charset="0"/>
              </a:rPr>
              <a:t> </a:t>
            </a:r>
            <a:r>
              <a:rPr lang="en-US" i="0" dirty="0" err="1">
                <a:solidFill>
                  <a:srgbClr val="006600"/>
                </a:solidFill>
                <a:latin typeface="+mn-lt"/>
                <a:ea typeface="+mj-ea"/>
                <a:cs typeface="Times New Roman" charset="0"/>
              </a:rPr>
              <a:t>giới</a:t>
            </a:r>
            <a:r>
              <a:rPr lang="en-US" i="0" dirty="0">
                <a:solidFill>
                  <a:srgbClr val="006600"/>
                </a:solidFill>
                <a:latin typeface="+mn-lt"/>
                <a:ea typeface="+mj-ea"/>
                <a:cs typeface="Times New Roman" charset="0"/>
              </a:rPr>
              <a:t> </a:t>
            </a:r>
            <a:r>
              <a:rPr lang="en-US" i="0" dirty="0" err="1">
                <a:solidFill>
                  <a:srgbClr val="006600"/>
                </a:solidFill>
                <a:latin typeface="+mn-lt"/>
                <a:ea typeface="+mj-ea"/>
                <a:cs typeface="Times New Roman" charset="0"/>
              </a:rPr>
              <a:t>quan</a:t>
            </a:r>
            <a:endParaRPr lang="en-US" i="0" dirty="0">
              <a:solidFill>
                <a:srgbClr val="006600"/>
              </a:solidFill>
              <a:latin typeface="+mn-lt"/>
              <a:ea typeface="+mj-ea"/>
              <a:cs typeface="Times New Roman"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374518596"/>
              </p:ext>
            </p:extLst>
          </p:nvPr>
        </p:nvGraphicFramePr>
        <p:xfrm>
          <a:off x="395536" y="1412776"/>
          <a:ext cx="8280920"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1507" name="Title 1"/>
          <p:cNvSpPr>
            <a:spLocks noGrp="1" noChangeArrowheads="1"/>
          </p:cNvSpPr>
          <p:nvPr>
            <p:ph type="title" idx="4294967295"/>
          </p:nvPr>
        </p:nvSpPr>
        <p:spPr>
          <a:xfrm>
            <a:off x="1835696" y="116632"/>
            <a:ext cx="6346031" cy="994172"/>
          </a:xfrm>
        </p:spPr>
        <p:txBody>
          <a:bodyPr/>
          <a:lstStyle/>
          <a:p>
            <a:pPr algn="l"/>
            <a:r>
              <a:rPr lang="en-US" altLang="en-US" sz="3200" i="0" dirty="0">
                <a:solidFill>
                  <a:srgbClr val="FF0000"/>
                </a:solidFill>
                <a:latin typeface="+mn-lt"/>
                <a:cs typeface="Times New Roman" panose="02020603050405020304" pitchFamily="18" charset="0"/>
              </a:rPr>
              <a:t>2. </a:t>
            </a:r>
            <a:r>
              <a:rPr lang="en-US" altLang="en-US" sz="3200" i="0" dirty="0" err="1">
                <a:solidFill>
                  <a:srgbClr val="FF0000"/>
                </a:solidFill>
                <a:latin typeface="+mn-lt"/>
                <a:cs typeface="Times New Roman" panose="02020603050405020304" pitchFamily="18" charset="0"/>
              </a:rPr>
              <a:t>Vấn</a:t>
            </a:r>
            <a:r>
              <a:rPr lang="en-US" altLang="en-US" sz="3200" i="0" dirty="0">
                <a:solidFill>
                  <a:srgbClr val="FF0000"/>
                </a:solidFill>
                <a:latin typeface="+mn-lt"/>
                <a:cs typeface="Times New Roman" panose="02020603050405020304" pitchFamily="18" charset="0"/>
              </a:rPr>
              <a:t> </a:t>
            </a:r>
            <a:r>
              <a:rPr lang="en-US" altLang="en-US" sz="3200" i="0" dirty="0" err="1">
                <a:solidFill>
                  <a:srgbClr val="FF0000"/>
                </a:solidFill>
                <a:latin typeface="+mn-lt"/>
                <a:cs typeface="Times New Roman" panose="02020603050405020304" pitchFamily="18" charset="0"/>
              </a:rPr>
              <a:t>đề</a:t>
            </a:r>
            <a:r>
              <a:rPr lang="en-US" altLang="en-US" sz="3200" i="0" dirty="0">
                <a:solidFill>
                  <a:srgbClr val="FF0000"/>
                </a:solidFill>
                <a:latin typeface="+mn-lt"/>
                <a:cs typeface="Times New Roman" panose="02020603050405020304" pitchFamily="18" charset="0"/>
              </a:rPr>
              <a:t> </a:t>
            </a:r>
            <a:r>
              <a:rPr lang="en-US" altLang="en-US" sz="3200" i="0" dirty="0" err="1">
                <a:solidFill>
                  <a:srgbClr val="FF0000"/>
                </a:solidFill>
                <a:latin typeface="+mn-lt"/>
                <a:cs typeface="Times New Roman" panose="02020603050405020304" pitchFamily="18" charset="0"/>
              </a:rPr>
              <a:t>cơ</a:t>
            </a:r>
            <a:r>
              <a:rPr lang="en-US" altLang="en-US" sz="3200" i="0" dirty="0">
                <a:solidFill>
                  <a:srgbClr val="FF0000"/>
                </a:solidFill>
                <a:latin typeface="+mn-lt"/>
                <a:cs typeface="Times New Roman" panose="02020603050405020304" pitchFamily="18" charset="0"/>
              </a:rPr>
              <a:t> </a:t>
            </a:r>
            <a:r>
              <a:rPr lang="en-US" altLang="en-US" sz="3200" i="0" dirty="0" err="1">
                <a:solidFill>
                  <a:srgbClr val="FF0000"/>
                </a:solidFill>
                <a:latin typeface="+mn-lt"/>
                <a:cs typeface="Times New Roman" panose="02020603050405020304" pitchFamily="18" charset="0"/>
              </a:rPr>
              <a:t>bản</a:t>
            </a:r>
            <a:r>
              <a:rPr lang="en-US" altLang="en-US" sz="3200" i="0" dirty="0">
                <a:solidFill>
                  <a:srgbClr val="FF0000"/>
                </a:solidFill>
                <a:latin typeface="+mn-lt"/>
                <a:cs typeface="Times New Roman" panose="02020603050405020304" pitchFamily="18" charset="0"/>
              </a:rPr>
              <a:t> của </a:t>
            </a:r>
            <a:r>
              <a:rPr lang="en-US" altLang="en-US" sz="3200" i="0" dirty="0" err="1">
                <a:solidFill>
                  <a:srgbClr val="FF0000"/>
                </a:solidFill>
                <a:latin typeface="+mn-lt"/>
                <a:cs typeface="Times New Roman" panose="02020603050405020304" pitchFamily="18" charset="0"/>
              </a:rPr>
              <a:t>triết</a:t>
            </a:r>
            <a:r>
              <a:rPr lang="en-US" altLang="en-US" sz="3200" i="0" dirty="0">
                <a:solidFill>
                  <a:srgbClr val="FF0000"/>
                </a:solidFill>
                <a:latin typeface="+mn-lt"/>
                <a:cs typeface="Times New Roman" panose="02020603050405020304" pitchFamily="18" charset="0"/>
              </a:rPr>
              <a:t> học</a:t>
            </a:r>
          </a:p>
        </p:txBody>
      </p:sp>
    </p:spTree>
    <p:extLst>
      <p:ext uri="{BB962C8B-B14F-4D97-AF65-F5344CB8AC3E}">
        <p14:creationId xmlns:p14="http://schemas.microsoft.com/office/powerpoint/2010/main" val="193006332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Rectangle 9">
            <a:extLst/>
          </p:cNvPr>
          <p:cNvSpPr>
            <a:spLocks noChangeArrowheads="1"/>
          </p:cNvSpPr>
          <p:nvPr/>
        </p:nvSpPr>
        <p:spPr bwMode="auto">
          <a:xfrm>
            <a:off x="3604845" y="2395784"/>
            <a:ext cx="5105401" cy="1292225"/>
          </a:xfrm>
          <a:prstGeom prst="rect">
            <a:avLst/>
          </a:prstGeom>
          <a:ln/>
          <a:extLst/>
        </p:spPr>
        <p:style>
          <a:lnRef idx="1">
            <a:schemeClr val="accent4"/>
          </a:lnRef>
          <a:fillRef idx="3">
            <a:schemeClr val="accent4"/>
          </a:fillRef>
          <a:effectRef idx="2">
            <a:schemeClr val="accent4"/>
          </a:effectRef>
          <a:fontRef idx="minor">
            <a:schemeClr val="lt1"/>
          </a:fontRef>
        </p:style>
        <p:txBody>
          <a:bodyPr>
            <a:spAutoFit/>
          </a:bodyPr>
          <a:lstStyle/>
          <a:p>
            <a:pPr marL="0" lvl="1" algn="just" eaLnBrk="1" hangingPunct="1">
              <a:defRPr/>
            </a:pPr>
            <a:r>
              <a:rPr lang="en-US" sz="2600" dirty="0" err="1">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Trong</a:t>
            </a:r>
            <a:r>
              <a:rPr lang="en-US" sz="2600" dirty="0">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 </a:t>
            </a:r>
            <a:r>
              <a:rPr lang="en-US" sz="2600" dirty="0" err="1">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tác</a:t>
            </a:r>
            <a:r>
              <a:rPr lang="en-US" sz="2600" dirty="0">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 </a:t>
            </a:r>
            <a:r>
              <a:rPr lang="en-US" sz="2600" dirty="0" err="1">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phẩm</a:t>
            </a:r>
            <a:r>
              <a:rPr lang="en-US" sz="2600" dirty="0">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 “</a:t>
            </a:r>
            <a:r>
              <a:rPr lang="en-US" sz="2600" i="1" dirty="0">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L. </a:t>
            </a:r>
            <a:r>
              <a:rPr lang="en-US" sz="2600" i="1" dirty="0" err="1">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Phơ</a:t>
            </a:r>
            <a:r>
              <a:rPr lang="en-US" sz="2600" i="1" dirty="0">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 </a:t>
            </a:r>
            <a:r>
              <a:rPr lang="en-US" sz="2600" i="1" dirty="0" err="1">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bách</a:t>
            </a:r>
            <a:r>
              <a:rPr lang="en-US" sz="2600" i="1" dirty="0">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 </a:t>
            </a:r>
            <a:r>
              <a:rPr lang="en-US" sz="2600" i="1" dirty="0" err="1">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và</a:t>
            </a:r>
            <a:r>
              <a:rPr lang="en-US" sz="2600" i="1" dirty="0">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 </a:t>
            </a:r>
            <a:r>
              <a:rPr lang="en-US" sz="2600" i="1" dirty="0" err="1">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sự</a:t>
            </a:r>
            <a:r>
              <a:rPr lang="en-US" sz="2600" i="1" dirty="0">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 </a:t>
            </a:r>
            <a:r>
              <a:rPr lang="en-US" sz="2600" i="1" dirty="0" err="1">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cáo</a:t>
            </a:r>
            <a:r>
              <a:rPr lang="en-US" sz="2600" i="1" dirty="0">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 </a:t>
            </a:r>
            <a:r>
              <a:rPr lang="en-US" sz="2600" i="1" dirty="0" err="1">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chung</a:t>
            </a:r>
            <a:r>
              <a:rPr lang="en-US" sz="2600" i="1" dirty="0">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 của </a:t>
            </a:r>
            <a:r>
              <a:rPr lang="en-US" sz="2600" i="1" dirty="0" err="1">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triết</a:t>
            </a:r>
            <a:r>
              <a:rPr lang="en-US" sz="2600" i="1" dirty="0">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 học </a:t>
            </a:r>
            <a:r>
              <a:rPr lang="en-US" sz="2600" i="1" dirty="0" err="1">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cổ</a:t>
            </a:r>
            <a:r>
              <a:rPr lang="en-US" sz="2600" i="1" dirty="0">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 </a:t>
            </a:r>
            <a:r>
              <a:rPr lang="en-US" sz="2600" i="1" dirty="0" err="1">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điển</a:t>
            </a:r>
            <a:r>
              <a:rPr lang="en-US" sz="2600" i="1" dirty="0">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 </a:t>
            </a:r>
            <a:r>
              <a:rPr lang="en-US" sz="2600" i="1" dirty="0" err="1">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Đức</a:t>
            </a:r>
            <a:r>
              <a:rPr lang="en-US" sz="2600" i="1" dirty="0">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 </a:t>
            </a:r>
            <a:r>
              <a:rPr lang="en-US" sz="2600" dirty="0" err="1">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Ăngghen</a:t>
            </a:r>
            <a:r>
              <a:rPr lang="en-US" sz="2600" dirty="0">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 </a:t>
            </a:r>
            <a:r>
              <a:rPr lang="en-US" sz="2600" dirty="0" err="1">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viết</a:t>
            </a:r>
            <a:r>
              <a:rPr lang="en-US" sz="2600" dirty="0">
                <a:ln w="18415" cmpd="sng">
                  <a:solidFill>
                    <a:srgbClr val="FFFFFF"/>
                  </a:solidFill>
                  <a:prstDash val="solid"/>
                </a:ln>
                <a:solidFill>
                  <a:srgbClr val="FFFFFF"/>
                </a:solidFill>
                <a:effectLst>
                  <a:outerShdw blurRad="63500" dir="3600000" algn="tl" rotWithShape="0">
                    <a:srgbClr val="000000">
                      <a:alpha val="70000"/>
                    </a:srgbClr>
                  </a:outerShdw>
                </a:effectLst>
                <a:ea typeface="+mn-ea"/>
                <a:cs typeface="Times New Roman" pitchFamily="18" charset="0"/>
              </a:rPr>
              <a:t>:</a:t>
            </a:r>
          </a:p>
        </p:txBody>
      </p:sp>
      <p:sp>
        <p:nvSpPr>
          <p:cNvPr id="36867" name="TextBox 1"/>
          <p:cNvSpPr txBox="1">
            <a:spLocks noChangeArrowheads="1"/>
          </p:cNvSpPr>
          <p:nvPr/>
        </p:nvSpPr>
        <p:spPr bwMode="auto">
          <a:xfrm>
            <a:off x="3635896" y="3869931"/>
            <a:ext cx="5105400"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just" eaLnBrk="1" hangingPunct="1"/>
            <a:r>
              <a:rPr lang="ja-JP" altLang="en-US" sz="2800" b="1" dirty="0">
                <a:solidFill>
                  <a:srgbClr val="0D0D0D"/>
                </a:solidFill>
                <a:latin typeface="+mn-lt"/>
                <a:cs typeface="Times New Roman" charset="0"/>
              </a:rPr>
              <a:t>“</a:t>
            </a:r>
            <a:r>
              <a:rPr lang="en-US" altLang="ja-JP" sz="2800" b="1" dirty="0">
                <a:solidFill>
                  <a:srgbClr val="0D0D0D"/>
                </a:solidFill>
                <a:latin typeface="+mn-lt"/>
                <a:cs typeface="Times New Roman" charset="0"/>
              </a:rPr>
              <a:t>V</a:t>
            </a:r>
            <a:r>
              <a:rPr lang="vi-VN" altLang="ja-JP" sz="2800" b="1" dirty="0">
                <a:solidFill>
                  <a:srgbClr val="0D0D0D"/>
                </a:solidFill>
                <a:latin typeface="+mn-lt"/>
                <a:cs typeface="Times New Roman" charset="0"/>
              </a:rPr>
              <a:t>ấn đề </a:t>
            </a:r>
            <a:r>
              <a:rPr lang="en-US" altLang="ja-JP" sz="2800" b="1" dirty="0" err="1">
                <a:solidFill>
                  <a:srgbClr val="0D0D0D"/>
                </a:solidFill>
                <a:latin typeface="+mn-lt"/>
                <a:cs typeface="Times New Roman" charset="0"/>
              </a:rPr>
              <a:t>cơ</a:t>
            </a:r>
            <a:r>
              <a:rPr lang="en-US" altLang="ja-JP" sz="2800" b="1" dirty="0">
                <a:solidFill>
                  <a:srgbClr val="0D0D0D"/>
                </a:solidFill>
                <a:latin typeface="+mn-lt"/>
                <a:cs typeface="Times New Roman" charset="0"/>
              </a:rPr>
              <a:t> </a:t>
            </a:r>
            <a:r>
              <a:rPr lang="en-US" altLang="ja-JP" sz="2800" b="1" dirty="0" err="1">
                <a:solidFill>
                  <a:srgbClr val="0D0D0D"/>
                </a:solidFill>
                <a:latin typeface="+mn-lt"/>
                <a:cs typeface="Times New Roman" charset="0"/>
              </a:rPr>
              <a:t>bản</a:t>
            </a:r>
            <a:r>
              <a:rPr lang="en-US" altLang="ja-JP" sz="2800" b="1" dirty="0">
                <a:solidFill>
                  <a:srgbClr val="0D0D0D"/>
                </a:solidFill>
                <a:latin typeface="+mn-lt"/>
                <a:cs typeface="Times New Roman" charset="0"/>
              </a:rPr>
              <a:t> </a:t>
            </a:r>
            <a:r>
              <a:rPr lang="en-US" altLang="ja-JP" sz="2800" b="1" dirty="0" err="1">
                <a:solidFill>
                  <a:srgbClr val="0D0D0D"/>
                </a:solidFill>
                <a:latin typeface="+mn-lt"/>
                <a:cs typeface="Times New Roman" charset="0"/>
              </a:rPr>
              <a:t>lớn</a:t>
            </a:r>
            <a:r>
              <a:rPr lang="en-US" altLang="ja-JP" sz="2800" b="1" dirty="0">
                <a:solidFill>
                  <a:srgbClr val="0D0D0D"/>
                </a:solidFill>
                <a:latin typeface="+mn-lt"/>
                <a:cs typeface="Times New Roman" charset="0"/>
              </a:rPr>
              <a:t> của </a:t>
            </a:r>
            <a:r>
              <a:rPr lang="en-US" altLang="ja-JP" sz="2800" b="1" dirty="0" err="1">
                <a:solidFill>
                  <a:srgbClr val="0D0D0D"/>
                </a:solidFill>
                <a:latin typeface="+mn-lt"/>
                <a:cs typeface="Times New Roman" charset="0"/>
              </a:rPr>
              <a:t>toàn</a:t>
            </a:r>
            <a:r>
              <a:rPr lang="en-US" altLang="ja-JP" sz="2800" b="1" dirty="0">
                <a:solidFill>
                  <a:srgbClr val="0D0D0D"/>
                </a:solidFill>
                <a:latin typeface="+mn-lt"/>
                <a:cs typeface="Times New Roman" charset="0"/>
              </a:rPr>
              <a:t> </a:t>
            </a:r>
            <a:r>
              <a:rPr lang="en-US" altLang="ja-JP" sz="2800" b="1" dirty="0" err="1">
                <a:solidFill>
                  <a:srgbClr val="0D0D0D"/>
                </a:solidFill>
                <a:latin typeface="+mn-lt"/>
                <a:cs typeface="Times New Roman" charset="0"/>
              </a:rPr>
              <a:t>bộ</a:t>
            </a:r>
            <a:r>
              <a:rPr lang="en-US" altLang="ja-JP" sz="2800" b="1" dirty="0">
                <a:solidFill>
                  <a:srgbClr val="0D0D0D"/>
                </a:solidFill>
                <a:latin typeface="+mn-lt"/>
                <a:cs typeface="Times New Roman" charset="0"/>
              </a:rPr>
              <a:t> </a:t>
            </a:r>
            <a:r>
              <a:rPr lang="en-US" altLang="ja-JP" sz="2800" b="1" dirty="0" err="1">
                <a:solidFill>
                  <a:srgbClr val="0D0D0D"/>
                </a:solidFill>
                <a:latin typeface="+mn-lt"/>
                <a:cs typeface="Times New Roman" charset="0"/>
              </a:rPr>
              <a:t>triết</a:t>
            </a:r>
            <a:r>
              <a:rPr lang="en-US" altLang="ja-JP" sz="2800" b="1" dirty="0">
                <a:solidFill>
                  <a:srgbClr val="0D0D0D"/>
                </a:solidFill>
                <a:latin typeface="+mn-lt"/>
                <a:cs typeface="Times New Roman" charset="0"/>
              </a:rPr>
              <a:t> học, </a:t>
            </a:r>
            <a:r>
              <a:rPr lang="en-US" altLang="ja-JP" sz="2800" b="1" dirty="0" err="1">
                <a:solidFill>
                  <a:srgbClr val="0D0D0D"/>
                </a:solidFill>
                <a:latin typeface="+mn-lt"/>
                <a:cs typeface="Times New Roman" charset="0"/>
              </a:rPr>
              <a:t>nhất</a:t>
            </a:r>
            <a:r>
              <a:rPr lang="en-US" altLang="ja-JP" sz="2800" b="1" dirty="0">
                <a:solidFill>
                  <a:srgbClr val="0D0D0D"/>
                </a:solidFill>
                <a:latin typeface="+mn-lt"/>
                <a:cs typeface="Times New Roman" charset="0"/>
              </a:rPr>
              <a:t> là </a:t>
            </a:r>
            <a:r>
              <a:rPr lang="en-US" altLang="ja-JP" sz="2800" b="1" dirty="0" err="1">
                <a:solidFill>
                  <a:srgbClr val="0D0D0D"/>
                </a:solidFill>
                <a:latin typeface="+mn-lt"/>
                <a:cs typeface="Times New Roman" charset="0"/>
              </a:rPr>
              <a:t>triết</a:t>
            </a:r>
            <a:r>
              <a:rPr lang="en-US" altLang="ja-JP" sz="2800" b="1" dirty="0">
                <a:solidFill>
                  <a:srgbClr val="0D0D0D"/>
                </a:solidFill>
                <a:latin typeface="+mn-lt"/>
                <a:cs typeface="Times New Roman" charset="0"/>
              </a:rPr>
              <a:t> học  </a:t>
            </a:r>
            <a:r>
              <a:rPr lang="en-US" altLang="ja-JP" sz="2800" b="1" dirty="0" err="1">
                <a:solidFill>
                  <a:srgbClr val="0D0D0D"/>
                </a:solidFill>
                <a:latin typeface="+mn-lt"/>
                <a:cs typeface="Times New Roman" charset="0"/>
              </a:rPr>
              <a:t>hiện</a:t>
            </a:r>
            <a:r>
              <a:rPr lang="en-US" altLang="ja-JP" sz="2800" b="1" dirty="0">
                <a:solidFill>
                  <a:srgbClr val="0D0D0D"/>
                </a:solidFill>
                <a:latin typeface="+mn-lt"/>
                <a:cs typeface="Times New Roman" charset="0"/>
              </a:rPr>
              <a:t> </a:t>
            </a:r>
            <a:r>
              <a:rPr lang="en-US" altLang="ja-JP" sz="2800" b="1" dirty="0" err="1">
                <a:solidFill>
                  <a:srgbClr val="0D0D0D"/>
                </a:solidFill>
                <a:latin typeface="+mn-lt"/>
                <a:cs typeface="Times New Roman" charset="0"/>
              </a:rPr>
              <a:t>đại</a:t>
            </a:r>
            <a:r>
              <a:rPr lang="en-US" altLang="ja-JP" sz="2800" b="1" dirty="0">
                <a:solidFill>
                  <a:srgbClr val="0D0D0D"/>
                </a:solidFill>
                <a:latin typeface="+mn-lt"/>
                <a:cs typeface="Times New Roman" charset="0"/>
              </a:rPr>
              <a:t> là: </a:t>
            </a:r>
            <a:r>
              <a:rPr lang="vi-VN" altLang="ja-JP" sz="2800" b="1" i="1" dirty="0">
                <a:solidFill>
                  <a:srgbClr val="FF6600"/>
                </a:solidFill>
                <a:latin typeface="+mn-lt"/>
                <a:cs typeface="Times New Roman" charset="0"/>
              </a:rPr>
              <a:t>Mối quan hệ giữa</a:t>
            </a:r>
            <a:r>
              <a:rPr lang="en-US" altLang="ja-JP" sz="2800" b="1" i="1" dirty="0">
                <a:solidFill>
                  <a:srgbClr val="FF6600"/>
                </a:solidFill>
                <a:latin typeface="+mn-lt"/>
                <a:cs typeface="Times New Roman" charset="0"/>
              </a:rPr>
              <a:t> </a:t>
            </a:r>
            <a:r>
              <a:rPr lang="vi-VN" altLang="ja-JP" sz="2800" b="1" i="1" dirty="0">
                <a:solidFill>
                  <a:srgbClr val="FF6600"/>
                </a:solidFill>
                <a:latin typeface="+mn-lt"/>
                <a:cs typeface="Times New Roman" charset="0"/>
              </a:rPr>
              <a:t>tư duy &amp; tồn tại</a:t>
            </a:r>
            <a:r>
              <a:rPr lang="en-US" altLang="ja-JP" sz="2800" b="1" i="1" dirty="0">
                <a:solidFill>
                  <a:srgbClr val="0D0D0D"/>
                </a:solidFill>
                <a:latin typeface="+mn-lt"/>
                <a:cs typeface="Times New Roman" charset="0"/>
              </a:rPr>
              <a:t> </a:t>
            </a:r>
            <a:r>
              <a:rPr lang="vi-VN" altLang="ja-JP" sz="2800" b="1" dirty="0">
                <a:solidFill>
                  <a:srgbClr val="0D0D0D"/>
                </a:solidFill>
                <a:latin typeface="+mn-lt"/>
                <a:cs typeface="Times New Roman" charset="0"/>
              </a:rPr>
              <a:t>(Vật chất &amp; Ý thức)</a:t>
            </a:r>
            <a:r>
              <a:rPr lang="ja-JP" altLang="en-US" sz="2800" b="1" dirty="0">
                <a:solidFill>
                  <a:srgbClr val="0D0D0D"/>
                </a:solidFill>
                <a:latin typeface="+mn-lt"/>
                <a:cs typeface="Times New Roman" charset="0"/>
              </a:rPr>
              <a:t>”</a:t>
            </a:r>
            <a:endParaRPr lang="en-US" sz="2800" b="1" dirty="0">
              <a:solidFill>
                <a:srgbClr val="0D0D0D"/>
              </a:solidFill>
              <a:latin typeface="+mn-lt"/>
            </a:endParaRPr>
          </a:p>
        </p:txBody>
      </p:sp>
      <p:pic>
        <p:nvPicPr>
          <p:cNvPr id="105474" name="Picture 2" descr="Kết quả hình ảnh cho ăng ghen">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916832"/>
            <a:ext cx="3000375" cy="387436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6" name="Rectangle 2">
            <a:extLst/>
          </p:cNvPr>
          <p:cNvSpPr txBox="1">
            <a:spLocks noChangeArrowheads="1"/>
          </p:cNvSpPr>
          <p:nvPr/>
        </p:nvSpPr>
        <p:spPr>
          <a:xfrm>
            <a:off x="609600" y="304800"/>
            <a:ext cx="7848600" cy="609600"/>
          </a:xfrm>
          <a:prstGeom prst="rect">
            <a:avLst/>
          </a:prstGeom>
        </p:spPr>
        <p:txBody>
          <a:bodyPr rtlCol="0">
            <a:noAutofit/>
          </a:bodyPr>
          <a:lstStyle>
            <a:lvl1pPr algn="r" rtl="0" eaLnBrk="0" fontAlgn="base" hangingPunct="0">
              <a:spcBef>
                <a:spcPct val="0"/>
              </a:spcBef>
              <a:spcAft>
                <a:spcPct val="0"/>
              </a:spcAft>
              <a:defRPr sz="2800" b="1" i="1" kern="1200">
                <a:solidFill>
                  <a:srgbClr val="1F5281"/>
                </a:solidFill>
                <a:latin typeface="+mj-lt"/>
                <a:ea typeface="ＭＳ Ｐゴシック" charset="0"/>
                <a:cs typeface="ＭＳ Ｐゴシック" charset="0"/>
              </a:defRPr>
            </a:lvl1pPr>
            <a:lvl2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2pPr>
            <a:lvl3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3pPr>
            <a:lvl4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4pPr>
            <a:lvl5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5pPr>
            <a:lvl6pPr marL="457200" algn="r" rtl="0" eaLnBrk="1" fontAlgn="base" hangingPunct="1">
              <a:spcBef>
                <a:spcPct val="0"/>
              </a:spcBef>
              <a:spcAft>
                <a:spcPct val="0"/>
              </a:spcAft>
              <a:defRPr sz="2800" b="1" i="1">
                <a:solidFill>
                  <a:srgbClr val="1F5281"/>
                </a:solidFill>
                <a:latin typeface="Verdana" panose="020B0604030504040204" pitchFamily="34" charset="0"/>
              </a:defRPr>
            </a:lvl6pPr>
            <a:lvl7pPr marL="914400" algn="r" rtl="0" eaLnBrk="1" fontAlgn="base" hangingPunct="1">
              <a:spcBef>
                <a:spcPct val="0"/>
              </a:spcBef>
              <a:spcAft>
                <a:spcPct val="0"/>
              </a:spcAft>
              <a:defRPr sz="2800" b="1" i="1">
                <a:solidFill>
                  <a:srgbClr val="1F5281"/>
                </a:solidFill>
                <a:latin typeface="Verdana" panose="020B0604030504040204" pitchFamily="34" charset="0"/>
              </a:defRPr>
            </a:lvl7pPr>
            <a:lvl8pPr marL="1371600" algn="r" rtl="0" eaLnBrk="1" fontAlgn="base" hangingPunct="1">
              <a:spcBef>
                <a:spcPct val="0"/>
              </a:spcBef>
              <a:spcAft>
                <a:spcPct val="0"/>
              </a:spcAft>
              <a:defRPr sz="2800" b="1" i="1">
                <a:solidFill>
                  <a:srgbClr val="1F5281"/>
                </a:solidFill>
                <a:latin typeface="Verdana" panose="020B0604030504040204" pitchFamily="34" charset="0"/>
              </a:defRPr>
            </a:lvl8pPr>
            <a:lvl9pPr marL="1828800" algn="r" rtl="0" eaLnBrk="1" fontAlgn="base" hangingPunct="1">
              <a:spcBef>
                <a:spcPct val="0"/>
              </a:spcBef>
              <a:spcAft>
                <a:spcPct val="0"/>
              </a:spcAft>
              <a:defRPr sz="2800" b="1" i="1">
                <a:solidFill>
                  <a:srgbClr val="1F5281"/>
                </a:solidFill>
                <a:latin typeface="Verdana" panose="020B0604030504040204" pitchFamily="34" charset="0"/>
              </a:defRPr>
            </a:lvl9pPr>
          </a:lstStyle>
          <a:p>
            <a:pPr algn="ctr" eaLnBrk="1" fontAlgn="auto" hangingPunct="1">
              <a:spcAft>
                <a:spcPts val="0"/>
              </a:spcAft>
              <a:defRPr/>
            </a:pPr>
            <a:r>
              <a:rPr lang="en-US" sz="3200" i="0" dirty="0">
                <a:solidFill>
                  <a:srgbClr val="FF0000"/>
                </a:solidFill>
                <a:effectLst>
                  <a:outerShdw blurRad="38100" dist="38100" dir="2700000" algn="tl">
                    <a:srgbClr val="DDDDDD"/>
                  </a:outerShdw>
                </a:effectLst>
                <a:latin typeface="+mn-lt"/>
                <a:ea typeface="+mj-ea"/>
                <a:cs typeface="Times New Roman" charset="0"/>
              </a:rPr>
              <a:t>2. </a:t>
            </a:r>
            <a:r>
              <a:rPr lang="en-US" sz="3200" i="0" dirty="0" err="1">
                <a:solidFill>
                  <a:srgbClr val="FF0000"/>
                </a:solidFill>
                <a:effectLst>
                  <a:outerShdw blurRad="38100" dist="38100" dir="2700000" algn="tl">
                    <a:srgbClr val="DDDDDD"/>
                  </a:outerShdw>
                </a:effectLst>
                <a:latin typeface="+mn-lt"/>
                <a:ea typeface="+mj-ea"/>
                <a:cs typeface="Times New Roman" charset="0"/>
              </a:rPr>
              <a:t>Vấn</a:t>
            </a:r>
            <a:r>
              <a:rPr lang="en-US" sz="3200" i="0" dirty="0">
                <a:solidFill>
                  <a:srgbClr val="FF0000"/>
                </a:solidFill>
                <a:effectLst>
                  <a:outerShdw blurRad="38100" dist="38100" dir="2700000" algn="tl">
                    <a:srgbClr val="DDDDDD"/>
                  </a:outerShdw>
                </a:effectLst>
                <a:latin typeface="+mn-lt"/>
                <a:ea typeface="+mj-ea"/>
                <a:cs typeface="Times New Roman" charset="0"/>
              </a:rPr>
              <a:t> </a:t>
            </a:r>
            <a:r>
              <a:rPr lang="en-US" sz="3200" i="0" dirty="0" err="1">
                <a:solidFill>
                  <a:srgbClr val="FF0000"/>
                </a:solidFill>
                <a:effectLst>
                  <a:outerShdw blurRad="38100" dist="38100" dir="2700000" algn="tl">
                    <a:srgbClr val="DDDDDD"/>
                  </a:outerShdw>
                </a:effectLst>
                <a:latin typeface="+mn-lt"/>
                <a:ea typeface="+mj-ea"/>
                <a:cs typeface="Times New Roman" charset="0"/>
              </a:rPr>
              <a:t>đề</a:t>
            </a:r>
            <a:r>
              <a:rPr lang="en-US" sz="3200" i="0" dirty="0">
                <a:solidFill>
                  <a:srgbClr val="FF0000"/>
                </a:solidFill>
                <a:effectLst>
                  <a:outerShdw blurRad="38100" dist="38100" dir="2700000" algn="tl">
                    <a:srgbClr val="DDDDDD"/>
                  </a:outerShdw>
                </a:effectLst>
                <a:latin typeface="+mn-lt"/>
                <a:ea typeface="+mj-ea"/>
                <a:cs typeface="Times New Roman" charset="0"/>
              </a:rPr>
              <a:t> </a:t>
            </a:r>
            <a:r>
              <a:rPr lang="en-US" sz="3200" i="0" dirty="0" err="1">
                <a:solidFill>
                  <a:srgbClr val="FF0000"/>
                </a:solidFill>
                <a:effectLst>
                  <a:outerShdw blurRad="38100" dist="38100" dir="2700000" algn="tl">
                    <a:srgbClr val="DDDDDD"/>
                  </a:outerShdw>
                </a:effectLst>
                <a:latin typeface="+mn-lt"/>
                <a:ea typeface="+mj-ea"/>
                <a:cs typeface="Times New Roman" charset="0"/>
              </a:rPr>
              <a:t>cơ</a:t>
            </a:r>
            <a:r>
              <a:rPr lang="en-US" sz="3200" i="0" dirty="0">
                <a:solidFill>
                  <a:srgbClr val="FF0000"/>
                </a:solidFill>
                <a:effectLst>
                  <a:outerShdw blurRad="38100" dist="38100" dir="2700000" algn="tl">
                    <a:srgbClr val="DDDDDD"/>
                  </a:outerShdw>
                </a:effectLst>
                <a:latin typeface="+mn-lt"/>
                <a:ea typeface="+mj-ea"/>
                <a:cs typeface="Times New Roman" charset="0"/>
              </a:rPr>
              <a:t> </a:t>
            </a:r>
            <a:r>
              <a:rPr lang="en-US" sz="3200" i="0" dirty="0" err="1">
                <a:solidFill>
                  <a:srgbClr val="FF0000"/>
                </a:solidFill>
                <a:effectLst>
                  <a:outerShdw blurRad="38100" dist="38100" dir="2700000" algn="tl">
                    <a:srgbClr val="DDDDDD"/>
                  </a:outerShdw>
                </a:effectLst>
                <a:latin typeface="+mn-lt"/>
                <a:ea typeface="+mj-ea"/>
                <a:cs typeface="Times New Roman" charset="0"/>
              </a:rPr>
              <a:t>bản</a:t>
            </a:r>
            <a:r>
              <a:rPr lang="en-US" sz="3200" i="0" dirty="0">
                <a:solidFill>
                  <a:srgbClr val="FF0000"/>
                </a:solidFill>
                <a:effectLst>
                  <a:outerShdw blurRad="38100" dist="38100" dir="2700000" algn="tl">
                    <a:srgbClr val="DDDDDD"/>
                  </a:outerShdw>
                </a:effectLst>
                <a:latin typeface="+mn-lt"/>
                <a:ea typeface="+mj-ea"/>
                <a:cs typeface="Times New Roman" charset="0"/>
              </a:rPr>
              <a:t> của </a:t>
            </a:r>
            <a:r>
              <a:rPr lang="en-US" sz="3200" i="0" dirty="0" err="1">
                <a:solidFill>
                  <a:srgbClr val="FF0000"/>
                </a:solidFill>
                <a:effectLst>
                  <a:outerShdw blurRad="38100" dist="38100" dir="2700000" algn="tl">
                    <a:srgbClr val="DDDDDD"/>
                  </a:outerShdw>
                </a:effectLst>
                <a:latin typeface="+mn-lt"/>
                <a:ea typeface="+mj-ea"/>
                <a:cs typeface="Times New Roman" charset="0"/>
              </a:rPr>
              <a:t>triết</a:t>
            </a:r>
            <a:r>
              <a:rPr lang="en-US" sz="3200" i="0" dirty="0">
                <a:solidFill>
                  <a:srgbClr val="FF0000"/>
                </a:solidFill>
                <a:effectLst>
                  <a:outerShdw blurRad="38100" dist="38100" dir="2700000" algn="tl">
                    <a:srgbClr val="DDDDDD"/>
                  </a:outerShdw>
                </a:effectLst>
                <a:latin typeface="+mn-lt"/>
                <a:ea typeface="+mj-ea"/>
                <a:cs typeface="Times New Roman" charset="0"/>
              </a:rPr>
              <a:t> học</a:t>
            </a:r>
          </a:p>
        </p:txBody>
      </p:sp>
      <p:sp>
        <p:nvSpPr>
          <p:cNvPr id="7" name="Rectangle 2">
            <a:extLst/>
          </p:cNvPr>
          <p:cNvSpPr txBox="1">
            <a:spLocks noChangeArrowheads="1"/>
          </p:cNvSpPr>
          <p:nvPr/>
        </p:nvSpPr>
        <p:spPr>
          <a:xfrm>
            <a:off x="561215" y="1280020"/>
            <a:ext cx="7027831" cy="609600"/>
          </a:xfrm>
          <a:prstGeom prst="rect">
            <a:avLst/>
          </a:prstGeom>
        </p:spPr>
        <p:txBody>
          <a:bodyPr rtlCol="0">
            <a:noAutofit/>
          </a:bodyPr>
          <a:lstStyle>
            <a:lvl1pPr algn="r" rtl="0" eaLnBrk="0" fontAlgn="base" hangingPunct="0">
              <a:spcBef>
                <a:spcPct val="0"/>
              </a:spcBef>
              <a:spcAft>
                <a:spcPct val="0"/>
              </a:spcAft>
              <a:defRPr sz="2800" b="1" i="1" kern="1200">
                <a:solidFill>
                  <a:srgbClr val="1F5281"/>
                </a:solidFill>
                <a:latin typeface="+mj-lt"/>
                <a:ea typeface="ＭＳ Ｐゴシック" charset="0"/>
                <a:cs typeface="ＭＳ Ｐゴシック" charset="0"/>
              </a:defRPr>
            </a:lvl1pPr>
            <a:lvl2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2pPr>
            <a:lvl3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3pPr>
            <a:lvl4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4pPr>
            <a:lvl5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5pPr>
            <a:lvl6pPr marL="457200" algn="r" rtl="0" eaLnBrk="1" fontAlgn="base" hangingPunct="1">
              <a:spcBef>
                <a:spcPct val="0"/>
              </a:spcBef>
              <a:spcAft>
                <a:spcPct val="0"/>
              </a:spcAft>
              <a:defRPr sz="2800" b="1" i="1">
                <a:solidFill>
                  <a:srgbClr val="1F5281"/>
                </a:solidFill>
                <a:latin typeface="Verdana" panose="020B0604030504040204" pitchFamily="34" charset="0"/>
              </a:defRPr>
            </a:lvl6pPr>
            <a:lvl7pPr marL="914400" algn="r" rtl="0" eaLnBrk="1" fontAlgn="base" hangingPunct="1">
              <a:spcBef>
                <a:spcPct val="0"/>
              </a:spcBef>
              <a:spcAft>
                <a:spcPct val="0"/>
              </a:spcAft>
              <a:defRPr sz="2800" b="1" i="1">
                <a:solidFill>
                  <a:srgbClr val="1F5281"/>
                </a:solidFill>
                <a:latin typeface="Verdana" panose="020B0604030504040204" pitchFamily="34" charset="0"/>
              </a:defRPr>
            </a:lvl7pPr>
            <a:lvl8pPr marL="1371600" algn="r" rtl="0" eaLnBrk="1" fontAlgn="base" hangingPunct="1">
              <a:spcBef>
                <a:spcPct val="0"/>
              </a:spcBef>
              <a:spcAft>
                <a:spcPct val="0"/>
              </a:spcAft>
              <a:defRPr sz="2800" b="1" i="1">
                <a:solidFill>
                  <a:srgbClr val="1F5281"/>
                </a:solidFill>
                <a:latin typeface="Verdana" panose="020B0604030504040204" pitchFamily="34" charset="0"/>
              </a:defRPr>
            </a:lvl8pPr>
            <a:lvl9pPr marL="1828800" algn="r" rtl="0" eaLnBrk="1" fontAlgn="base" hangingPunct="1">
              <a:spcBef>
                <a:spcPct val="0"/>
              </a:spcBef>
              <a:spcAft>
                <a:spcPct val="0"/>
              </a:spcAft>
              <a:defRPr sz="2800" b="1" i="1">
                <a:solidFill>
                  <a:srgbClr val="1F5281"/>
                </a:solidFill>
                <a:latin typeface="Verdana" panose="020B0604030504040204" pitchFamily="34" charset="0"/>
              </a:defRPr>
            </a:lvl9pPr>
          </a:lstStyle>
          <a:p>
            <a:pPr algn="just" eaLnBrk="1" fontAlgn="auto" hangingPunct="1">
              <a:spcAft>
                <a:spcPts val="0"/>
              </a:spcAft>
              <a:defRPr/>
            </a:pPr>
            <a:r>
              <a:rPr lang="en-US" i="0" dirty="0">
                <a:solidFill>
                  <a:srgbClr val="000090"/>
                </a:solidFill>
                <a:latin typeface="+mn-lt"/>
                <a:ea typeface="+mj-ea"/>
                <a:cs typeface="Times New Roman" charset="0"/>
              </a:rPr>
              <a:t>a. </a:t>
            </a:r>
            <a:r>
              <a:rPr lang="en-US" i="0" dirty="0" err="1">
                <a:solidFill>
                  <a:srgbClr val="000090"/>
                </a:solidFill>
                <a:latin typeface="+mn-lt"/>
                <a:ea typeface="+mj-ea"/>
                <a:cs typeface="Times New Roman" charset="0"/>
              </a:rPr>
              <a:t>Nội</a:t>
            </a:r>
            <a:r>
              <a:rPr lang="en-US" i="0" dirty="0">
                <a:solidFill>
                  <a:srgbClr val="000090"/>
                </a:solidFill>
                <a:latin typeface="+mn-lt"/>
                <a:ea typeface="+mj-ea"/>
                <a:cs typeface="Times New Roman" charset="0"/>
              </a:rPr>
              <a:t> dung </a:t>
            </a:r>
            <a:r>
              <a:rPr lang="en-US" i="0" dirty="0" err="1">
                <a:solidFill>
                  <a:srgbClr val="000090"/>
                </a:solidFill>
                <a:latin typeface="+mn-lt"/>
                <a:ea typeface="+mj-ea"/>
                <a:cs typeface="Times New Roman" charset="0"/>
              </a:rPr>
              <a:t>vấn</a:t>
            </a:r>
            <a:r>
              <a:rPr lang="en-US" i="0" dirty="0">
                <a:solidFill>
                  <a:srgbClr val="000090"/>
                </a:solidFill>
                <a:latin typeface="+mn-lt"/>
                <a:ea typeface="+mj-ea"/>
                <a:cs typeface="Times New Roman" charset="0"/>
              </a:rPr>
              <a:t> </a:t>
            </a:r>
            <a:r>
              <a:rPr lang="en-US" i="0" dirty="0" err="1">
                <a:solidFill>
                  <a:srgbClr val="000090"/>
                </a:solidFill>
                <a:latin typeface="+mn-lt"/>
                <a:ea typeface="+mj-ea"/>
                <a:cs typeface="Times New Roman" charset="0"/>
              </a:rPr>
              <a:t>đề</a:t>
            </a:r>
            <a:r>
              <a:rPr lang="en-US" i="0" dirty="0">
                <a:solidFill>
                  <a:srgbClr val="000090"/>
                </a:solidFill>
                <a:latin typeface="+mn-lt"/>
                <a:ea typeface="+mj-ea"/>
                <a:cs typeface="Times New Roman" charset="0"/>
              </a:rPr>
              <a:t> </a:t>
            </a:r>
            <a:r>
              <a:rPr lang="en-US" i="0" err="1">
                <a:solidFill>
                  <a:srgbClr val="000090"/>
                </a:solidFill>
                <a:latin typeface="+mn-lt"/>
                <a:ea typeface="+mj-ea"/>
                <a:cs typeface="Times New Roman" charset="0"/>
              </a:rPr>
              <a:t>cơ</a:t>
            </a:r>
            <a:r>
              <a:rPr lang="en-US" i="0">
                <a:solidFill>
                  <a:srgbClr val="000090"/>
                </a:solidFill>
                <a:latin typeface="+mn-lt"/>
                <a:ea typeface="+mj-ea"/>
                <a:cs typeface="Times New Roman" charset="0"/>
              </a:rPr>
              <a:t> </a:t>
            </a:r>
            <a:r>
              <a:rPr lang="en-US" i="0" smtClean="0">
                <a:solidFill>
                  <a:srgbClr val="000090"/>
                </a:solidFill>
                <a:latin typeface="+mn-lt"/>
                <a:ea typeface="+mj-ea"/>
                <a:cs typeface="Times New Roman" charset="0"/>
              </a:rPr>
              <a:t>bản của triết học</a:t>
            </a:r>
            <a:endParaRPr lang="en-US" i="0" dirty="0">
              <a:solidFill>
                <a:srgbClr val="000090"/>
              </a:solidFill>
              <a:latin typeface="+mn-lt"/>
              <a:ea typeface="+mj-ea"/>
              <a:cs typeface="Times New Roman" charset="0"/>
            </a:endParaRPr>
          </a:p>
        </p:txBody>
      </p:sp>
    </p:spTree>
    <p:extLst>
      <p:ext uri="{BB962C8B-B14F-4D97-AF65-F5344CB8AC3E}">
        <p14:creationId xmlns:p14="http://schemas.microsoft.com/office/powerpoint/2010/main" val="4125714874"/>
      </p:ext>
    </p:extLst>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2" descr="C:\Users\Administrator\Desktop\foresee.pn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3275856" y="1600200"/>
            <a:ext cx="2734419"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Rectangle 2"/>
          <p:cNvSpPr>
            <a:spLocks noChangeArrowheads="1"/>
          </p:cNvSpPr>
          <p:nvPr/>
        </p:nvSpPr>
        <p:spPr bwMode="auto">
          <a:xfrm>
            <a:off x="238125" y="2924944"/>
            <a:ext cx="3181747"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1" hangingPunct="1"/>
            <a:r>
              <a:rPr lang="en-US" sz="2800" b="1" i="1" u="sng" dirty="0" err="1">
                <a:solidFill>
                  <a:srgbClr val="CC0066"/>
                </a:solidFill>
                <a:latin typeface="+mn-lt"/>
              </a:rPr>
              <a:t>Mặt</a:t>
            </a:r>
            <a:r>
              <a:rPr lang="en-US" sz="2800" b="1" i="1" u="sng" dirty="0">
                <a:solidFill>
                  <a:srgbClr val="CC0066"/>
                </a:solidFill>
                <a:latin typeface="+mn-lt"/>
              </a:rPr>
              <a:t> </a:t>
            </a:r>
            <a:r>
              <a:rPr lang="en-US" sz="2800" b="1" i="1" u="sng" dirty="0" err="1">
                <a:solidFill>
                  <a:srgbClr val="CC0066"/>
                </a:solidFill>
                <a:latin typeface="+mn-lt"/>
              </a:rPr>
              <a:t>thứ</a:t>
            </a:r>
            <a:r>
              <a:rPr lang="en-US" sz="2800" b="1" i="1" u="sng" dirty="0">
                <a:solidFill>
                  <a:srgbClr val="CC0066"/>
                </a:solidFill>
                <a:latin typeface="+mn-lt"/>
              </a:rPr>
              <a:t> </a:t>
            </a:r>
            <a:r>
              <a:rPr lang="en-US" sz="2800" b="1" i="1" u="sng" dirty="0" err="1">
                <a:solidFill>
                  <a:srgbClr val="CC0066"/>
                </a:solidFill>
                <a:latin typeface="+mn-lt"/>
              </a:rPr>
              <a:t>nhất</a:t>
            </a:r>
            <a:r>
              <a:rPr lang="en-US" sz="2800" b="1" i="1" u="sng" dirty="0">
                <a:solidFill>
                  <a:srgbClr val="CC0066"/>
                </a:solidFill>
                <a:latin typeface="+mn-lt"/>
              </a:rPr>
              <a:t>:</a:t>
            </a:r>
          </a:p>
          <a:p>
            <a:pPr algn="ctr" eaLnBrk="1" hangingPunct="1"/>
            <a:r>
              <a:rPr lang="en-US" sz="2800" b="1" i="1" dirty="0">
                <a:solidFill>
                  <a:srgbClr val="000000"/>
                </a:solidFill>
                <a:latin typeface="+mn-lt"/>
              </a:rPr>
              <a:t> </a:t>
            </a:r>
            <a:r>
              <a:rPr lang="en-US" sz="2800" b="1" dirty="0" err="1">
                <a:solidFill>
                  <a:srgbClr val="000090"/>
                </a:solidFill>
                <a:latin typeface="+mn-lt"/>
              </a:rPr>
              <a:t>giữa</a:t>
            </a:r>
            <a:r>
              <a:rPr lang="en-US" sz="2800" b="1" dirty="0">
                <a:solidFill>
                  <a:srgbClr val="000090"/>
                </a:solidFill>
                <a:latin typeface="+mn-lt"/>
              </a:rPr>
              <a:t> </a:t>
            </a:r>
            <a:r>
              <a:rPr lang="en-US" sz="2800" b="1" dirty="0" err="1">
                <a:solidFill>
                  <a:srgbClr val="000090"/>
                </a:solidFill>
                <a:latin typeface="+mn-lt"/>
              </a:rPr>
              <a:t>vật</a:t>
            </a:r>
            <a:r>
              <a:rPr lang="en-US" sz="2800" b="1" dirty="0">
                <a:solidFill>
                  <a:srgbClr val="000090"/>
                </a:solidFill>
                <a:latin typeface="+mn-lt"/>
              </a:rPr>
              <a:t> </a:t>
            </a:r>
            <a:r>
              <a:rPr lang="en-US" sz="2800" b="1" dirty="0" err="1">
                <a:solidFill>
                  <a:srgbClr val="000090"/>
                </a:solidFill>
                <a:latin typeface="+mn-lt"/>
              </a:rPr>
              <a:t>chất</a:t>
            </a:r>
            <a:r>
              <a:rPr lang="en-US" sz="2800" b="1" dirty="0">
                <a:solidFill>
                  <a:srgbClr val="000090"/>
                </a:solidFill>
                <a:latin typeface="+mn-lt"/>
              </a:rPr>
              <a:t>  </a:t>
            </a:r>
            <a:r>
              <a:rPr lang="en-US" sz="2800" b="1" dirty="0" err="1">
                <a:solidFill>
                  <a:srgbClr val="000090"/>
                </a:solidFill>
                <a:latin typeface="+mn-lt"/>
              </a:rPr>
              <a:t>và</a:t>
            </a:r>
            <a:r>
              <a:rPr lang="en-US" sz="2800" b="1" dirty="0">
                <a:solidFill>
                  <a:srgbClr val="000090"/>
                </a:solidFill>
                <a:latin typeface="+mn-lt"/>
              </a:rPr>
              <a:t> ý </a:t>
            </a:r>
            <a:r>
              <a:rPr lang="en-US" sz="2800" b="1" dirty="0" err="1">
                <a:solidFill>
                  <a:srgbClr val="000090"/>
                </a:solidFill>
                <a:latin typeface="+mn-lt"/>
              </a:rPr>
              <a:t>thức</a:t>
            </a:r>
            <a:r>
              <a:rPr lang="en-US" sz="2800" b="1" dirty="0">
                <a:solidFill>
                  <a:srgbClr val="000090"/>
                </a:solidFill>
                <a:latin typeface="+mn-lt"/>
              </a:rPr>
              <a:t> </a:t>
            </a:r>
            <a:r>
              <a:rPr lang="en-US" sz="2800" b="1" dirty="0" err="1">
                <a:solidFill>
                  <a:srgbClr val="000090"/>
                </a:solidFill>
                <a:latin typeface="+mn-lt"/>
              </a:rPr>
              <a:t>thì</a:t>
            </a:r>
            <a:r>
              <a:rPr lang="en-US" sz="2800" b="1" dirty="0">
                <a:solidFill>
                  <a:srgbClr val="000090"/>
                </a:solidFill>
                <a:latin typeface="+mn-lt"/>
              </a:rPr>
              <a:t> </a:t>
            </a:r>
            <a:r>
              <a:rPr lang="en-US" sz="2800" b="1" dirty="0" err="1">
                <a:solidFill>
                  <a:srgbClr val="000090"/>
                </a:solidFill>
                <a:latin typeface="+mn-lt"/>
              </a:rPr>
              <a:t>cái</a:t>
            </a:r>
            <a:r>
              <a:rPr lang="en-US" sz="2800" b="1" dirty="0">
                <a:solidFill>
                  <a:srgbClr val="000090"/>
                </a:solidFill>
                <a:latin typeface="+mn-lt"/>
              </a:rPr>
              <a:t> </a:t>
            </a:r>
            <a:r>
              <a:rPr lang="en-US" sz="2800" b="1" dirty="0" err="1">
                <a:solidFill>
                  <a:srgbClr val="000090"/>
                </a:solidFill>
                <a:latin typeface="+mn-lt"/>
              </a:rPr>
              <a:t>nào</a:t>
            </a:r>
            <a:r>
              <a:rPr lang="en-US" sz="2800" b="1" dirty="0">
                <a:solidFill>
                  <a:srgbClr val="000090"/>
                </a:solidFill>
                <a:latin typeface="+mn-lt"/>
              </a:rPr>
              <a:t> </a:t>
            </a:r>
            <a:r>
              <a:rPr lang="en-US" sz="2800" b="1" u="sng" dirty="0" err="1">
                <a:solidFill>
                  <a:srgbClr val="FF0000"/>
                </a:solidFill>
                <a:latin typeface="+mn-lt"/>
              </a:rPr>
              <a:t>có</a:t>
            </a:r>
            <a:r>
              <a:rPr lang="en-US" sz="2800" b="1" u="sng" dirty="0">
                <a:solidFill>
                  <a:srgbClr val="FF0000"/>
                </a:solidFill>
                <a:latin typeface="+mn-lt"/>
              </a:rPr>
              <a:t> </a:t>
            </a:r>
            <a:r>
              <a:rPr lang="en-US" sz="2800" b="1" u="sng" dirty="0" err="1">
                <a:solidFill>
                  <a:srgbClr val="FF0000"/>
                </a:solidFill>
                <a:latin typeface="+mn-lt"/>
              </a:rPr>
              <a:t>trước</a:t>
            </a:r>
            <a:r>
              <a:rPr lang="en-US" sz="2800" b="1" dirty="0">
                <a:solidFill>
                  <a:srgbClr val="000090"/>
                </a:solidFill>
                <a:latin typeface="+mn-lt"/>
              </a:rPr>
              <a:t>, </a:t>
            </a:r>
            <a:r>
              <a:rPr lang="en-US" sz="2800" b="1" dirty="0" err="1">
                <a:solidFill>
                  <a:srgbClr val="000090"/>
                </a:solidFill>
                <a:latin typeface="+mn-lt"/>
              </a:rPr>
              <a:t>cái</a:t>
            </a:r>
            <a:r>
              <a:rPr lang="en-US" sz="2800" b="1" dirty="0">
                <a:solidFill>
                  <a:srgbClr val="000090"/>
                </a:solidFill>
                <a:latin typeface="+mn-lt"/>
              </a:rPr>
              <a:t> </a:t>
            </a:r>
            <a:r>
              <a:rPr lang="en-US" sz="2800" b="1" dirty="0" err="1">
                <a:solidFill>
                  <a:srgbClr val="000090"/>
                </a:solidFill>
                <a:latin typeface="+mn-lt"/>
              </a:rPr>
              <a:t>nào</a:t>
            </a:r>
            <a:r>
              <a:rPr lang="en-US" sz="2800" b="1" dirty="0">
                <a:solidFill>
                  <a:srgbClr val="000090"/>
                </a:solidFill>
                <a:latin typeface="+mn-lt"/>
              </a:rPr>
              <a:t> </a:t>
            </a:r>
            <a:r>
              <a:rPr lang="en-US" sz="2800" b="1" dirty="0" err="1">
                <a:solidFill>
                  <a:srgbClr val="000090"/>
                </a:solidFill>
                <a:latin typeface="+mn-lt"/>
              </a:rPr>
              <a:t>có</a:t>
            </a:r>
            <a:r>
              <a:rPr lang="en-US" sz="2800" b="1" dirty="0">
                <a:solidFill>
                  <a:srgbClr val="000090"/>
                </a:solidFill>
                <a:latin typeface="+mn-lt"/>
              </a:rPr>
              <a:t> </a:t>
            </a:r>
            <a:r>
              <a:rPr lang="en-US" sz="2800" b="1" dirty="0" err="1">
                <a:solidFill>
                  <a:srgbClr val="000090"/>
                </a:solidFill>
                <a:latin typeface="+mn-lt"/>
              </a:rPr>
              <a:t>sau</a:t>
            </a:r>
            <a:r>
              <a:rPr lang="en-US" sz="2800" b="1" dirty="0">
                <a:solidFill>
                  <a:srgbClr val="000090"/>
                </a:solidFill>
                <a:latin typeface="+mn-lt"/>
              </a:rPr>
              <a:t>, </a:t>
            </a:r>
            <a:r>
              <a:rPr lang="en-US" sz="2800" b="1" dirty="0" err="1">
                <a:solidFill>
                  <a:srgbClr val="000090"/>
                </a:solidFill>
                <a:latin typeface="+mn-lt"/>
              </a:rPr>
              <a:t>cái</a:t>
            </a:r>
            <a:r>
              <a:rPr lang="en-US" sz="2800" b="1" dirty="0">
                <a:solidFill>
                  <a:srgbClr val="000090"/>
                </a:solidFill>
                <a:latin typeface="+mn-lt"/>
              </a:rPr>
              <a:t> </a:t>
            </a:r>
            <a:r>
              <a:rPr lang="en-US" sz="2800" b="1" dirty="0" err="1">
                <a:solidFill>
                  <a:srgbClr val="000090"/>
                </a:solidFill>
                <a:latin typeface="+mn-lt"/>
              </a:rPr>
              <a:t>nào</a:t>
            </a:r>
            <a:r>
              <a:rPr lang="en-US" sz="2800" b="1" dirty="0">
                <a:solidFill>
                  <a:srgbClr val="000090"/>
                </a:solidFill>
                <a:latin typeface="+mn-lt"/>
              </a:rPr>
              <a:t> </a:t>
            </a:r>
            <a:r>
              <a:rPr lang="en-US" sz="2800" b="1" u="sng" dirty="0" err="1">
                <a:solidFill>
                  <a:srgbClr val="FF0000"/>
                </a:solidFill>
                <a:latin typeface="+mn-lt"/>
              </a:rPr>
              <a:t>quyết</a:t>
            </a:r>
            <a:r>
              <a:rPr lang="en-US" sz="2800" b="1" u="sng" dirty="0">
                <a:solidFill>
                  <a:srgbClr val="FF0000"/>
                </a:solidFill>
                <a:latin typeface="+mn-lt"/>
              </a:rPr>
              <a:t> </a:t>
            </a:r>
            <a:r>
              <a:rPr lang="en-US" sz="2800" b="1" u="sng" dirty="0" err="1">
                <a:solidFill>
                  <a:srgbClr val="FF0000"/>
                </a:solidFill>
                <a:latin typeface="+mn-lt"/>
              </a:rPr>
              <a:t>địn</a:t>
            </a:r>
            <a:r>
              <a:rPr lang="en-US" sz="2800" b="1" dirty="0" err="1">
                <a:solidFill>
                  <a:srgbClr val="FF0000"/>
                </a:solidFill>
                <a:latin typeface="+mn-lt"/>
              </a:rPr>
              <a:t>h</a:t>
            </a:r>
            <a:r>
              <a:rPr lang="en-US" sz="2800" b="1" dirty="0">
                <a:solidFill>
                  <a:srgbClr val="FF0000"/>
                </a:solidFill>
                <a:latin typeface="+mn-lt"/>
              </a:rPr>
              <a:t> </a:t>
            </a:r>
            <a:r>
              <a:rPr lang="en-US" sz="2800" b="1" dirty="0" err="1">
                <a:solidFill>
                  <a:srgbClr val="000090"/>
                </a:solidFill>
                <a:latin typeface="+mn-lt"/>
              </a:rPr>
              <a:t>cái</a:t>
            </a:r>
            <a:r>
              <a:rPr lang="en-US" sz="2800" b="1" dirty="0">
                <a:solidFill>
                  <a:srgbClr val="000090"/>
                </a:solidFill>
                <a:latin typeface="+mn-lt"/>
              </a:rPr>
              <a:t> </a:t>
            </a:r>
            <a:r>
              <a:rPr lang="en-US" sz="2800" b="1" dirty="0" err="1">
                <a:solidFill>
                  <a:srgbClr val="000090"/>
                </a:solidFill>
                <a:latin typeface="+mn-lt"/>
              </a:rPr>
              <a:t>nào</a:t>
            </a:r>
            <a:r>
              <a:rPr lang="en-US" sz="2800" b="1" dirty="0">
                <a:solidFill>
                  <a:srgbClr val="000090"/>
                </a:solidFill>
                <a:latin typeface="+mn-lt"/>
              </a:rPr>
              <a:t>?</a:t>
            </a:r>
          </a:p>
        </p:txBody>
      </p:sp>
      <p:sp>
        <p:nvSpPr>
          <p:cNvPr id="5" name="Rectangle 4">
            <a:extLst/>
          </p:cNvPr>
          <p:cNvSpPr/>
          <p:nvPr/>
        </p:nvSpPr>
        <p:spPr>
          <a:xfrm>
            <a:off x="6019800" y="972631"/>
            <a:ext cx="2743200" cy="2677656"/>
          </a:xfrm>
          <a:prstGeom prst="rect">
            <a:avLst/>
          </a:prstGeom>
        </p:spPr>
        <p:txBody>
          <a:bodyPr>
            <a:spAutoFit/>
          </a:bodyPr>
          <a:lstStyle/>
          <a:p>
            <a:pPr algn="ctr" eaLnBrk="1" hangingPunct="1">
              <a:defRPr/>
            </a:pPr>
            <a:r>
              <a:rPr lang="en-US" sz="2800" b="1" i="1" u="sng" dirty="0" err="1">
                <a:solidFill>
                  <a:srgbClr val="CC0066"/>
                </a:solidFill>
                <a:latin typeface="+mn-lt"/>
                <a:cs typeface="Times New Roman" charset="0"/>
              </a:rPr>
              <a:t>Mặt</a:t>
            </a:r>
            <a:r>
              <a:rPr lang="en-US" sz="2800" b="1" i="1" u="sng" dirty="0">
                <a:solidFill>
                  <a:srgbClr val="CC0066"/>
                </a:solidFill>
                <a:latin typeface="+mn-lt"/>
                <a:cs typeface="Times New Roman" charset="0"/>
              </a:rPr>
              <a:t> </a:t>
            </a:r>
            <a:r>
              <a:rPr lang="en-US" sz="2800" b="1" i="1" u="sng" dirty="0" err="1">
                <a:solidFill>
                  <a:srgbClr val="CC0066"/>
                </a:solidFill>
                <a:latin typeface="+mn-lt"/>
                <a:cs typeface="Times New Roman" charset="0"/>
              </a:rPr>
              <a:t>thứ</a:t>
            </a:r>
            <a:r>
              <a:rPr lang="en-US" sz="2800" b="1" i="1" u="sng" dirty="0">
                <a:solidFill>
                  <a:srgbClr val="CC0066"/>
                </a:solidFill>
                <a:latin typeface="+mn-lt"/>
                <a:cs typeface="Times New Roman" charset="0"/>
              </a:rPr>
              <a:t> </a:t>
            </a:r>
            <a:r>
              <a:rPr lang="en-US" sz="2800" b="1" i="1" u="sng" dirty="0" err="1">
                <a:solidFill>
                  <a:srgbClr val="CC0066"/>
                </a:solidFill>
                <a:latin typeface="+mn-lt"/>
                <a:cs typeface="Times New Roman" charset="0"/>
              </a:rPr>
              <a:t>hai</a:t>
            </a:r>
            <a:r>
              <a:rPr lang="en-US" sz="2800" b="1" i="1" dirty="0">
                <a:solidFill>
                  <a:srgbClr val="CC0066"/>
                </a:solidFill>
                <a:latin typeface="+mn-lt"/>
                <a:cs typeface="Times New Roman" charset="0"/>
              </a:rPr>
              <a:t>: </a:t>
            </a:r>
          </a:p>
          <a:p>
            <a:pPr algn="ctr" eaLnBrk="1" hangingPunct="1">
              <a:defRPr/>
            </a:pPr>
            <a:r>
              <a:rPr lang="en-US" sz="2800" b="1" dirty="0">
                <a:solidFill>
                  <a:srgbClr val="3333CC"/>
                </a:solidFill>
                <a:latin typeface="+mn-lt"/>
                <a:cs typeface="Times New Roman" charset="0"/>
              </a:rPr>
              <a:t>con </a:t>
            </a:r>
            <a:r>
              <a:rPr lang="en-US" sz="2800" b="1" dirty="0" err="1">
                <a:solidFill>
                  <a:srgbClr val="3333CC"/>
                </a:solidFill>
                <a:latin typeface="+mn-lt"/>
                <a:cs typeface="Times New Roman" charset="0"/>
              </a:rPr>
              <a:t>người</a:t>
            </a:r>
            <a:r>
              <a:rPr lang="en-US" sz="2800" b="1" dirty="0">
                <a:solidFill>
                  <a:srgbClr val="3333CC"/>
                </a:solidFill>
                <a:latin typeface="+mn-lt"/>
                <a:cs typeface="Times New Roman" charset="0"/>
              </a:rPr>
              <a:t> </a:t>
            </a:r>
            <a:r>
              <a:rPr lang="en-US" sz="2800" b="1" dirty="0" err="1">
                <a:solidFill>
                  <a:srgbClr val="3333CC"/>
                </a:solidFill>
                <a:latin typeface="+mn-lt"/>
                <a:cs typeface="Times New Roman" charset="0"/>
              </a:rPr>
              <a:t>có</a:t>
            </a:r>
            <a:r>
              <a:rPr lang="en-US" sz="2800" b="1" dirty="0">
                <a:solidFill>
                  <a:srgbClr val="3333CC"/>
                </a:solidFill>
                <a:latin typeface="+mn-lt"/>
                <a:cs typeface="Times New Roman" charset="0"/>
              </a:rPr>
              <a:t> </a:t>
            </a:r>
            <a:r>
              <a:rPr lang="en-US" sz="2800" b="1" u="sng" dirty="0" err="1">
                <a:solidFill>
                  <a:srgbClr val="FF0000"/>
                </a:solidFill>
                <a:latin typeface="+mn-lt"/>
                <a:cs typeface="Times New Roman" charset="0"/>
              </a:rPr>
              <a:t>khả</a:t>
            </a:r>
            <a:r>
              <a:rPr lang="en-US" sz="2800" b="1" u="sng" dirty="0">
                <a:solidFill>
                  <a:srgbClr val="FF0000"/>
                </a:solidFill>
                <a:latin typeface="+mn-lt"/>
                <a:cs typeface="Times New Roman" charset="0"/>
              </a:rPr>
              <a:t> </a:t>
            </a:r>
            <a:r>
              <a:rPr lang="en-US" sz="2800" b="1" u="sng" dirty="0" err="1">
                <a:solidFill>
                  <a:srgbClr val="FF0000"/>
                </a:solidFill>
                <a:latin typeface="+mn-lt"/>
                <a:cs typeface="Times New Roman" charset="0"/>
              </a:rPr>
              <a:t>năng</a:t>
            </a:r>
            <a:r>
              <a:rPr lang="en-US" sz="2800" b="1" u="sng" dirty="0">
                <a:solidFill>
                  <a:srgbClr val="FF0000"/>
                </a:solidFill>
                <a:latin typeface="+mn-lt"/>
                <a:cs typeface="Times New Roman" charset="0"/>
              </a:rPr>
              <a:t> </a:t>
            </a:r>
            <a:r>
              <a:rPr lang="en-US" sz="2800" b="1" u="sng" dirty="0" err="1">
                <a:solidFill>
                  <a:srgbClr val="FF0000"/>
                </a:solidFill>
                <a:latin typeface="+mn-lt"/>
                <a:cs typeface="Times New Roman" charset="0"/>
              </a:rPr>
              <a:t>nhận</a:t>
            </a:r>
            <a:r>
              <a:rPr lang="en-US" sz="2800" b="1" dirty="0">
                <a:solidFill>
                  <a:srgbClr val="3333CC"/>
                </a:solidFill>
                <a:latin typeface="+mn-lt"/>
                <a:cs typeface="Times New Roman" charset="0"/>
              </a:rPr>
              <a:t> </a:t>
            </a:r>
            <a:r>
              <a:rPr lang="en-US" sz="2800" b="1" u="sng" dirty="0" err="1">
                <a:solidFill>
                  <a:srgbClr val="FF3300"/>
                </a:solidFill>
                <a:latin typeface="+mn-lt"/>
                <a:cs typeface="Times New Roman" charset="0"/>
              </a:rPr>
              <a:t>thức</a:t>
            </a:r>
            <a:r>
              <a:rPr lang="en-US" sz="2800" b="1" dirty="0">
                <a:solidFill>
                  <a:srgbClr val="FF3300"/>
                </a:solidFill>
                <a:latin typeface="+mn-lt"/>
                <a:cs typeface="Times New Roman" charset="0"/>
              </a:rPr>
              <a:t> </a:t>
            </a:r>
            <a:r>
              <a:rPr lang="en-US" sz="2800" b="1" dirty="0" err="1">
                <a:solidFill>
                  <a:srgbClr val="3333CC"/>
                </a:solidFill>
                <a:latin typeface="+mn-lt"/>
                <a:cs typeface="Times New Roman" charset="0"/>
              </a:rPr>
              <a:t>được</a:t>
            </a:r>
            <a:r>
              <a:rPr lang="en-US" sz="2800" b="1" dirty="0">
                <a:solidFill>
                  <a:srgbClr val="3333CC"/>
                </a:solidFill>
                <a:latin typeface="+mn-lt"/>
                <a:cs typeface="Times New Roman" charset="0"/>
              </a:rPr>
              <a:t> </a:t>
            </a:r>
            <a:r>
              <a:rPr lang="en-US" sz="2800" b="1" dirty="0" err="1">
                <a:solidFill>
                  <a:srgbClr val="3333CC"/>
                </a:solidFill>
                <a:latin typeface="+mn-lt"/>
                <a:cs typeface="Times New Roman" charset="0"/>
              </a:rPr>
              <a:t>thế</a:t>
            </a:r>
            <a:r>
              <a:rPr lang="en-US" sz="2800" b="1" dirty="0">
                <a:solidFill>
                  <a:srgbClr val="3333CC"/>
                </a:solidFill>
                <a:latin typeface="+mn-lt"/>
                <a:cs typeface="Times New Roman" charset="0"/>
              </a:rPr>
              <a:t> </a:t>
            </a:r>
            <a:r>
              <a:rPr lang="en-US" sz="2800" b="1" dirty="0" err="1">
                <a:solidFill>
                  <a:srgbClr val="3333CC"/>
                </a:solidFill>
                <a:latin typeface="+mn-lt"/>
                <a:cs typeface="Times New Roman" charset="0"/>
              </a:rPr>
              <a:t>giới</a:t>
            </a:r>
            <a:r>
              <a:rPr lang="en-US" sz="2800" b="1" dirty="0">
                <a:solidFill>
                  <a:srgbClr val="3333CC"/>
                </a:solidFill>
                <a:latin typeface="+mn-lt"/>
                <a:cs typeface="Times New Roman" charset="0"/>
              </a:rPr>
              <a:t> hay </a:t>
            </a:r>
            <a:r>
              <a:rPr lang="en-US" sz="2800" b="1" dirty="0" err="1">
                <a:solidFill>
                  <a:srgbClr val="3333CC"/>
                </a:solidFill>
                <a:latin typeface="+mn-lt"/>
                <a:cs typeface="Times New Roman" charset="0"/>
              </a:rPr>
              <a:t>không</a:t>
            </a:r>
            <a:r>
              <a:rPr lang="en-US" sz="2800" b="1" dirty="0">
                <a:solidFill>
                  <a:srgbClr val="3333CC"/>
                </a:solidFill>
                <a:latin typeface="+mn-lt"/>
                <a:cs typeface="Times New Roman" charset="0"/>
              </a:rPr>
              <a:t>?</a:t>
            </a:r>
            <a:endParaRPr lang="en-US" sz="2800" b="1" dirty="0">
              <a:solidFill>
                <a:srgbClr val="3333CC"/>
              </a:solidFill>
              <a:effectLst>
                <a:outerShdw blurRad="38100" dist="38100" dir="2700000" algn="tl">
                  <a:srgbClr val="DDDDDD"/>
                </a:outerShdw>
              </a:effectLst>
              <a:latin typeface="+mn-lt"/>
              <a:cs typeface="Times New Roman"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72200" y="4191000"/>
            <a:ext cx="2438400" cy="2262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2">
            <a:extLst/>
          </p:cNvPr>
          <p:cNvSpPr txBox="1">
            <a:spLocks noChangeArrowheads="1"/>
          </p:cNvSpPr>
          <p:nvPr/>
        </p:nvSpPr>
        <p:spPr>
          <a:xfrm>
            <a:off x="1979712" y="262006"/>
            <a:ext cx="7027831" cy="609600"/>
          </a:xfrm>
          <a:prstGeom prst="rect">
            <a:avLst/>
          </a:prstGeom>
        </p:spPr>
        <p:txBody>
          <a:bodyPr rtlCol="0">
            <a:noAutofit/>
          </a:bodyPr>
          <a:lstStyle>
            <a:lvl1pPr algn="r" rtl="0" eaLnBrk="0" fontAlgn="base" hangingPunct="0">
              <a:spcBef>
                <a:spcPct val="0"/>
              </a:spcBef>
              <a:spcAft>
                <a:spcPct val="0"/>
              </a:spcAft>
              <a:defRPr sz="2800" b="1" i="1" kern="1200">
                <a:solidFill>
                  <a:srgbClr val="1F5281"/>
                </a:solidFill>
                <a:latin typeface="+mj-lt"/>
                <a:ea typeface="ＭＳ Ｐゴシック" charset="0"/>
                <a:cs typeface="ＭＳ Ｐゴシック" charset="0"/>
              </a:defRPr>
            </a:lvl1pPr>
            <a:lvl2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2pPr>
            <a:lvl3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3pPr>
            <a:lvl4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4pPr>
            <a:lvl5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5pPr>
            <a:lvl6pPr marL="457200" algn="r" rtl="0" eaLnBrk="1" fontAlgn="base" hangingPunct="1">
              <a:spcBef>
                <a:spcPct val="0"/>
              </a:spcBef>
              <a:spcAft>
                <a:spcPct val="0"/>
              </a:spcAft>
              <a:defRPr sz="2800" b="1" i="1">
                <a:solidFill>
                  <a:srgbClr val="1F5281"/>
                </a:solidFill>
                <a:latin typeface="Verdana" panose="020B0604030504040204" pitchFamily="34" charset="0"/>
              </a:defRPr>
            </a:lvl6pPr>
            <a:lvl7pPr marL="914400" algn="r" rtl="0" eaLnBrk="1" fontAlgn="base" hangingPunct="1">
              <a:spcBef>
                <a:spcPct val="0"/>
              </a:spcBef>
              <a:spcAft>
                <a:spcPct val="0"/>
              </a:spcAft>
              <a:defRPr sz="2800" b="1" i="1">
                <a:solidFill>
                  <a:srgbClr val="1F5281"/>
                </a:solidFill>
                <a:latin typeface="Verdana" panose="020B0604030504040204" pitchFamily="34" charset="0"/>
              </a:defRPr>
            </a:lvl7pPr>
            <a:lvl8pPr marL="1371600" algn="r" rtl="0" eaLnBrk="1" fontAlgn="base" hangingPunct="1">
              <a:spcBef>
                <a:spcPct val="0"/>
              </a:spcBef>
              <a:spcAft>
                <a:spcPct val="0"/>
              </a:spcAft>
              <a:defRPr sz="2800" b="1" i="1">
                <a:solidFill>
                  <a:srgbClr val="1F5281"/>
                </a:solidFill>
                <a:latin typeface="Verdana" panose="020B0604030504040204" pitchFamily="34" charset="0"/>
              </a:defRPr>
            </a:lvl8pPr>
            <a:lvl9pPr marL="1828800" algn="r" rtl="0" eaLnBrk="1" fontAlgn="base" hangingPunct="1">
              <a:spcBef>
                <a:spcPct val="0"/>
              </a:spcBef>
              <a:spcAft>
                <a:spcPct val="0"/>
              </a:spcAft>
              <a:defRPr sz="2800" b="1" i="1">
                <a:solidFill>
                  <a:srgbClr val="1F5281"/>
                </a:solidFill>
                <a:latin typeface="Verdana" panose="020B0604030504040204" pitchFamily="34" charset="0"/>
              </a:defRPr>
            </a:lvl9pPr>
          </a:lstStyle>
          <a:p>
            <a:pPr algn="just" eaLnBrk="1" fontAlgn="auto" hangingPunct="1">
              <a:spcAft>
                <a:spcPts val="0"/>
              </a:spcAft>
              <a:defRPr/>
            </a:pPr>
            <a:r>
              <a:rPr lang="en-US" i="0" dirty="0">
                <a:solidFill>
                  <a:srgbClr val="3333CC"/>
                </a:solidFill>
                <a:latin typeface="+mn-lt"/>
                <a:ea typeface="+mj-ea"/>
                <a:cs typeface="Times New Roman" charset="0"/>
              </a:rPr>
              <a:t>a. </a:t>
            </a:r>
            <a:r>
              <a:rPr lang="en-US" i="0" dirty="0" err="1">
                <a:solidFill>
                  <a:srgbClr val="3333CC"/>
                </a:solidFill>
                <a:latin typeface="+mn-lt"/>
                <a:ea typeface="+mj-ea"/>
                <a:cs typeface="Times New Roman" charset="0"/>
              </a:rPr>
              <a:t>Nội</a:t>
            </a:r>
            <a:r>
              <a:rPr lang="en-US" i="0" dirty="0">
                <a:solidFill>
                  <a:srgbClr val="3333CC"/>
                </a:solidFill>
                <a:latin typeface="+mn-lt"/>
                <a:ea typeface="+mj-ea"/>
                <a:cs typeface="Times New Roman" charset="0"/>
              </a:rPr>
              <a:t> dung </a:t>
            </a:r>
            <a:r>
              <a:rPr lang="en-US" i="0" dirty="0" err="1">
                <a:solidFill>
                  <a:srgbClr val="3333CC"/>
                </a:solidFill>
                <a:latin typeface="+mn-lt"/>
                <a:ea typeface="+mj-ea"/>
                <a:cs typeface="Times New Roman" charset="0"/>
              </a:rPr>
              <a:t>vấn</a:t>
            </a:r>
            <a:r>
              <a:rPr lang="en-US" i="0" dirty="0">
                <a:solidFill>
                  <a:srgbClr val="3333CC"/>
                </a:solidFill>
                <a:latin typeface="+mn-lt"/>
                <a:ea typeface="+mj-ea"/>
                <a:cs typeface="Times New Roman" charset="0"/>
              </a:rPr>
              <a:t> </a:t>
            </a:r>
            <a:r>
              <a:rPr lang="en-US" i="0" dirty="0" err="1">
                <a:solidFill>
                  <a:srgbClr val="3333CC"/>
                </a:solidFill>
                <a:latin typeface="+mn-lt"/>
                <a:ea typeface="+mj-ea"/>
                <a:cs typeface="Times New Roman" charset="0"/>
              </a:rPr>
              <a:t>đề</a:t>
            </a:r>
            <a:r>
              <a:rPr lang="en-US" i="0" dirty="0">
                <a:solidFill>
                  <a:srgbClr val="3333CC"/>
                </a:solidFill>
                <a:latin typeface="+mn-lt"/>
                <a:ea typeface="+mj-ea"/>
                <a:cs typeface="Times New Roman" charset="0"/>
              </a:rPr>
              <a:t> </a:t>
            </a:r>
            <a:r>
              <a:rPr lang="en-US" i="0" dirty="0" err="1">
                <a:solidFill>
                  <a:srgbClr val="3333CC"/>
                </a:solidFill>
                <a:latin typeface="+mn-lt"/>
                <a:ea typeface="+mj-ea"/>
                <a:cs typeface="Times New Roman" charset="0"/>
              </a:rPr>
              <a:t>cơ</a:t>
            </a:r>
            <a:r>
              <a:rPr lang="en-US" i="0" dirty="0">
                <a:solidFill>
                  <a:srgbClr val="3333CC"/>
                </a:solidFill>
                <a:latin typeface="+mn-lt"/>
                <a:ea typeface="+mj-ea"/>
                <a:cs typeface="Times New Roman" charset="0"/>
              </a:rPr>
              <a:t> </a:t>
            </a:r>
            <a:r>
              <a:rPr lang="en-US" i="0" dirty="0" err="1">
                <a:solidFill>
                  <a:srgbClr val="3333CC"/>
                </a:solidFill>
                <a:latin typeface="+mn-lt"/>
                <a:ea typeface="+mj-ea"/>
                <a:cs typeface="Times New Roman" charset="0"/>
              </a:rPr>
              <a:t>bản</a:t>
            </a:r>
            <a:endParaRPr lang="en-US" i="0" dirty="0">
              <a:solidFill>
                <a:srgbClr val="3333CC"/>
              </a:solidFill>
              <a:latin typeface="+mn-lt"/>
              <a:ea typeface="+mj-ea"/>
              <a:cs typeface="Times New Roman" charset="0"/>
            </a:endParaRPr>
          </a:p>
        </p:txBody>
      </p:sp>
    </p:spTree>
    <p:extLst>
      <p:ext uri="{BB962C8B-B14F-4D97-AF65-F5344CB8AC3E}">
        <p14:creationId xmlns:p14="http://schemas.microsoft.com/office/powerpoint/2010/main" val="3511944061"/>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barn(inVertical)">
                                      <p:cBhvr>
                                        <p:cTn id="7" dur="500"/>
                                        <p:tgtEl>
                                          <p:spTgt spid="2150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pPr>
              <a:defRPr/>
            </a:pPr>
            <a:r>
              <a:rPr lang="en-US" smtClean="0"/>
              <a:t>Company Logo</a:t>
            </a:r>
            <a:endParaRPr lang="en-US"/>
          </a:p>
        </p:txBody>
      </p:sp>
      <p:sp>
        <p:nvSpPr>
          <p:cNvPr id="3" name="Date Placeholder 2"/>
          <p:cNvSpPr>
            <a:spLocks noGrp="1"/>
          </p:cNvSpPr>
          <p:nvPr>
            <p:ph type="dt" sz="half" idx="12"/>
          </p:nvPr>
        </p:nvSpPr>
        <p:spPr/>
        <p:txBody>
          <a:bodyPr/>
          <a:lstStyle/>
          <a:p>
            <a:pPr>
              <a:defRPr/>
            </a:pPr>
            <a:r>
              <a:rPr lang="en-US" smtClean="0"/>
              <a:t>www.themegallery.com</a:t>
            </a:r>
            <a:endParaRPr lang="en-US"/>
          </a:p>
        </p:txBody>
      </p:sp>
      <p:pic>
        <p:nvPicPr>
          <p:cNvPr id="10242" name="Picture 2" descr="Picture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88640"/>
            <a:ext cx="8496944" cy="619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968183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pPr>
              <a:defRPr/>
            </a:pPr>
            <a:r>
              <a:rPr lang="en-US" smtClean="0"/>
              <a:t>Company Logo</a:t>
            </a:r>
            <a:endParaRPr lang="en-US"/>
          </a:p>
        </p:txBody>
      </p:sp>
      <p:sp>
        <p:nvSpPr>
          <p:cNvPr id="3" name="Date Placeholder 2"/>
          <p:cNvSpPr>
            <a:spLocks noGrp="1"/>
          </p:cNvSpPr>
          <p:nvPr>
            <p:ph type="dt" sz="half" idx="12"/>
          </p:nvPr>
        </p:nvSpPr>
        <p:spPr/>
        <p:txBody>
          <a:bodyPr/>
          <a:lstStyle/>
          <a:p>
            <a:pPr>
              <a:defRPr/>
            </a:pPr>
            <a:r>
              <a:rPr lang="en-US" smtClean="0"/>
              <a:t>www.themegallery.com</a:t>
            </a:r>
            <a:endParaRPr lang="en-US"/>
          </a:p>
        </p:txBody>
      </p:sp>
      <p:pic>
        <p:nvPicPr>
          <p:cNvPr id="11266" name="Picture 2" descr="Picture0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636912"/>
            <a:ext cx="8208912" cy="3672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a:extLst/>
          </p:cNvPr>
          <p:cNvSpPr txBox="1">
            <a:spLocks noChangeArrowheads="1"/>
          </p:cNvSpPr>
          <p:nvPr/>
        </p:nvSpPr>
        <p:spPr>
          <a:xfrm>
            <a:off x="485346" y="260648"/>
            <a:ext cx="8191110" cy="609600"/>
          </a:xfrm>
          <a:prstGeom prst="rect">
            <a:avLst/>
          </a:prstGeom>
        </p:spPr>
        <p:txBody>
          <a:bodyPr rtlCol="0">
            <a:noAutofit/>
          </a:bodyPr>
          <a:lstStyle>
            <a:lvl1pPr algn="r" rtl="0" eaLnBrk="0" fontAlgn="base" hangingPunct="0">
              <a:spcBef>
                <a:spcPct val="0"/>
              </a:spcBef>
              <a:spcAft>
                <a:spcPct val="0"/>
              </a:spcAft>
              <a:defRPr sz="2800" b="1" i="1" kern="1200">
                <a:solidFill>
                  <a:srgbClr val="1F5281"/>
                </a:solidFill>
                <a:latin typeface="+mj-lt"/>
                <a:ea typeface="ＭＳ Ｐゴシック" charset="0"/>
                <a:cs typeface="ＭＳ Ｐゴシック" charset="0"/>
              </a:defRPr>
            </a:lvl1pPr>
            <a:lvl2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2pPr>
            <a:lvl3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3pPr>
            <a:lvl4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4pPr>
            <a:lvl5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5pPr>
            <a:lvl6pPr marL="457200" algn="r" rtl="0" eaLnBrk="1" fontAlgn="base" hangingPunct="1">
              <a:spcBef>
                <a:spcPct val="0"/>
              </a:spcBef>
              <a:spcAft>
                <a:spcPct val="0"/>
              </a:spcAft>
              <a:defRPr sz="2800" b="1" i="1">
                <a:solidFill>
                  <a:srgbClr val="1F5281"/>
                </a:solidFill>
                <a:latin typeface="Verdana" panose="020B0604030504040204" pitchFamily="34" charset="0"/>
              </a:defRPr>
            </a:lvl6pPr>
            <a:lvl7pPr marL="914400" algn="r" rtl="0" eaLnBrk="1" fontAlgn="base" hangingPunct="1">
              <a:spcBef>
                <a:spcPct val="0"/>
              </a:spcBef>
              <a:spcAft>
                <a:spcPct val="0"/>
              </a:spcAft>
              <a:defRPr sz="2800" b="1" i="1">
                <a:solidFill>
                  <a:srgbClr val="1F5281"/>
                </a:solidFill>
                <a:latin typeface="Verdana" panose="020B0604030504040204" pitchFamily="34" charset="0"/>
              </a:defRPr>
            </a:lvl7pPr>
            <a:lvl8pPr marL="1371600" algn="r" rtl="0" eaLnBrk="1" fontAlgn="base" hangingPunct="1">
              <a:spcBef>
                <a:spcPct val="0"/>
              </a:spcBef>
              <a:spcAft>
                <a:spcPct val="0"/>
              </a:spcAft>
              <a:defRPr sz="2800" b="1" i="1">
                <a:solidFill>
                  <a:srgbClr val="1F5281"/>
                </a:solidFill>
                <a:latin typeface="Verdana" panose="020B0604030504040204" pitchFamily="34" charset="0"/>
              </a:defRPr>
            </a:lvl8pPr>
            <a:lvl9pPr marL="1828800" algn="r" rtl="0" eaLnBrk="1" fontAlgn="base" hangingPunct="1">
              <a:spcBef>
                <a:spcPct val="0"/>
              </a:spcBef>
              <a:spcAft>
                <a:spcPct val="0"/>
              </a:spcAft>
              <a:defRPr sz="2800" b="1" i="1">
                <a:solidFill>
                  <a:srgbClr val="1F5281"/>
                </a:solidFill>
                <a:latin typeface="Verdana" panose="020B0604030504040204" pitchFamily="34" charset="0"/>
              </a:defRPr>
            </a:lvl9pPr>
          </a:lstStyle>
          <a:p>
            <a:pPr algn="ctr" eaLnBrk="1" fontAlgn="auto" hangingPunct="1">
              <a:spcAft>
                <a:spcPts val="0"/>
              </a:spcAft>
              <a:defRPr/>
            </a:pPr>
            <a:r>
              <a:rPr lang="en-US" i="0" dirty="0">
                <a:solidFill>
                  <a:srgbClr val="CC0066"/>
                </a:solidFill>
                <a:latin typeface="+mn-lt"/>
                <a:ea typeface="+mj-ea"/>
                <a:cs typeface="Times New Roman" charset="0"/>
              </a:rPr>
              <a:t>b. </a:t>
            </a:r>
            <a:r>
              <a:rPr lang="en-US" i="0" dirty="0" err="1">
                <a:solidFill>
                  <a:srgbClr val="CC0066"/>
                </a:solidFill>
                <a:latin typeface="+mn-lt"/>
                <a:ea typeface="+mj-ea"/>
                <a:cs typeface="Times New Roman" charset="0"/>
              </a:rPr>
              <a:t>Chủ</a:t>
            </a:r>
            <a:r>
              <a:rPr lang="en-US" i="0" dirty="0">
                <a:solidFill>
                  <a:srgbClr val="CC0066"/>
                </a:solidFill>
                <a:latin typeface="+mn-lt"/>
                <a:ea typeface="+mj-ea"/>
                <a:cs typeface="Times New Roman" charset="0"/>
              </a:rPr>
              <a:t> </a:t>
            </a:r>
            <a:r>
              <a:rPr lang="en-US" i="0" dirty="0" err="1">
                <a:solidFill>
                  <a:srgbClr val="CC0066"/>
                </a:solidFill>
                <a:latin typeface="+mn-lt"/>
                <a:ea typeface="+mj-ea"/>
                <a:cs typeface="Times New Roman" charset="0"/>
              </a:rPr>
              <a:t>nghĩa</a:t>
            </a:r>
            <a:r>
              <a:rPr lang="en-US" i="0" dirty="0">
                <a:solidFill>
                  <a:srgbClr val="CC0066"/>
                </a:solidFill>
                <a:latin typeface="+mn-lt"/>
                <a:ea typeface="+mj-ea"/>
                <a:cs typeface="Times New Roman" charset="0"/>
              </a:rPr>
              <a:t> </a:t>
            </a:r>
            <a:r>
              <a:rPr lang="en-US" i="0" dirty="0" err="1">
                <a:solidFill>
                  <a:srgbClr val="CC0066"/>
                </a:solidFill>
                <a:latin typeface="+mn-lt"/>
                <a:ea typeface="+mj-ea"/>
                <a:cs typeface="Times New Roman" charset="0"/>
              </a:rPr>
              <a:t>duy</a:t>
            </a:r>
            <a:r>
              <a:rPr lang="en-US" i="0" dirty="0">
                <a:solidFill>
                  <a:srgbClr val="CC0066"/>
                </a:solidFill>
                <a:latin typeface="+mn-lt"/>
                <a:ea typeface="+mj-ea"/>
                <a:cs typeface="Times New Roman" charset="0"/>
              </a:rPr>
              <a:t> </a:t>
            </a:r>
            <a:r>
              <a:rPr lang="en-US" i="0" dirty="0" err="1">
                <a:solidFill>
                  <a:srgbClr val="CC0066"/>
                </a:solidFill>
                <a:latin typeface="+mn-lt"/>
                <a:ea typeface="+mj-ea"/>
                <a:cs typeface="Times New Roman" charset="0"/>
              </a:rPr>
              <a:t>vật</a:t>
            </a:r>
            <a:r>
              <a:rPr lang="en-US" i="0" dirty="0">
                <a:solidFill>
                  <a:srgbClr val="CC0066"/>
                </a:solidFill>
                <a:latin typeface="+mn-lt"/>
                <a:ea typeface="+mj-ea"/>
                <a:cs typeface="Times New Roman" charset="0"/>
              </a:rPr>
              <a:t> </a:t>
            </a:r>
            <a:r>
              <a:rPr lang="en-US" i="0" dirty="0" err="1">
                <a:solidFill>
                  <a:srgbClr val="CC0066"/>
                </a:solidFill>
                <a:latin typeface="+mn-lt"/>
                <a:ea typeface="+mj-ea"/>
                <a:cs typeface="Times New Roman" charset="0"/>
              </a:rPr>
              <a:t>và</a:t>
            </a:r>
            <a:r>
              <a:rPr lang="en-US" i="0" dirty="0">
                <a:solidFill>
                  <a:srgbClr val="CC0066"/>
                </a:solidFill>
                <a:latin typeface="+mn-lt"/>
                <a:ea typeface="+mj-ea"/>
                <a:cs typeface="Times New Roman" charset="0"/>
              </a:rPr>
              <a:t> </a:t>
            </a:r>
            <a:r>
              <a:rPr lang="en-US" i="0" dirty="0" err="1">
                <a:solidFill>
                  <a:srgbClr val="CC0066"/>
                </a:solidFill>
                <a:latin typeface="+mn-lt"/>
                <a:ea typeface="+mj-ea"/>
                <a:cs typeface="Times New Roman" charset="0"/>
              </a:rPr>
              <a:t>chủ</a:t>
            </a:r>
            <a:r>
              <a:rPr lang="en-US" i="0" dirty="0">
                <a:solidFill>
                  <a:srgbClr val="CC0066"/>
                </a:solidFill>
                <a:latin typeface="+mn-lt"/>
                <a:ea typeface="+mj-ea"/>
                <a:cs typeface="Times New Roman" charset="0"/>
              </a:rPr>
              <a:t> </a:t>
            </a:r>
            <a:r>
              <a:rPr lang="en-US" i="0" dirty="0" err="1">
                <a:solidFill>
                  <a:srgbClr val="CC0066"/>
                </a:solidFill>
                <a:latin typeface="+mn-lt"/>
                <a:ea typeface="+mj-ea"/>
                <a:cs typeface="Times New Roman" charset="0"/>
              </a:rPr>
              <a:t>nghĩa</a:t>
            </a:r>
            <a:r>
              <a:rPr lang="en-US" i="0" dirty="0">
                <a:solidFill>
                  <a:srgbClr val="CC0066"/>
                </a:solidFill>
                <a:latin typeface="+mn-lt"/>
                <a:ea typeface="+mj-ea"/>
                <a:cs typeface="Times New Roman" charset="0"/>
              </a:rPr>
              <a:t> </a:t>
            </a:r>
            <a:r>
              <a:rPr lang="en-US" i="0" dirty="0" err="1">
                <a:solidFill>
                  <a:srgbClr val="CC0066"/>
                </a:solidFill>
                <a:latin typeface="+mn-lt"/>
                <a:ea typeface="+mj-ea"/>
                <a:cs typeface="Times New Roman" charset="0"/>
              </a:rPr>
              <a:t>duy</a:t>
            </a:r>
            <a:r>
              <a:rPr lang="en-US" i="0" dirty="0">
                <a:solidFill>
                  <a:srgbClr val="CC0066"/>
                </a:solidFill>
                <a:latin typeface="+mn-lt"/>
                <a:ea typeface="+mj-ea"/>
                <a:cs typeface="Times New Roman" charset="0"/>
              </a:rPr>
              <a:t> </a:t>
            </a:r>
            <a:r>
              <a:rPr lang="en-US" i="0" dirty="0" err="1">
                <a:solidFill>
                  <a:srgbClr val="CC0066"/>
                </a:solidFill>
                <a:latin typeface="+mn-lt"/>
                <a:ea typeface="+mj-ea"/>
                <a:cs typeface="Times New Roman" charset="0"/>
              </a:rPr>
              <a:t>tâm</a:t>
            </a:r>
            <a:endParaRPr lang="en-US" i="0" dirty="0">
              <a:solidFill>
                <a:srgbClr val="CC0066"/>
              </a:solidFill>
              <a:latin typeface="+mn-lt"/>
              <a:ea typeface="+mj-ea"/>
              <a:cs typeface="Times New Roman" charset="0"/>
            </a:endParaRPr>
          </a:p>
        </p:txBody>
      </p:sp>
      <p:grpSp>
        <p:nvGrpSpPr>
          <p:cNvPr id="7" name="Group 15"/>
          <p:cNvGrpSpPr>
            <a:grpSpLocks/>
          </p:cNvGrpSpPr>
          <p:nvPr/>
        </p:nvGrpSpPr>
        <p:grpSpPr bwMode="auto">
          <a:xfrm>
            <a:off x="543439" y="1379353"/>
            <a:ext cx="8191110" cy="1046394"/>
            <a:chOff x="2426" y="1706"/>
            <a:chExt cx="1134" cy="710"/>
          </a:xfrm>
        </p:grpSpPr>
        <p:sp>
          <p:nvSpPr>
            <p:cNvPr id="8" name="Rectangle 16">
              <a:extLst/>
            </p:cNvPr>
            <p:cNvSpPr>
              <a:spLocks noChangeArrowheads="1"/>
            </p:cNvSpPr>
            <p:nvPr/>
          </p:nvSpPr>
          <p:spPr bwMode="auto">
            <a:xfrm>
              <a:off x="2426" y="1706"/>
              <a:ext cx="1134" cy="363"/>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marL="457200" indent="-457200" algn="ctr" eaLnBrk="1" hangingPunct="1">
                <a:buFont typeface="Wingdings" panose="05000000000000000000" pitchFamily="2" charset="2"/>
                <a:buChar char="v"/>
                <a:defRPr/>
              </a:pPr>
              <a:r>
                <a:rPr lang="en-US" sz="2800" b="1" dirty="0">
                  <a:solidFill>
                    <a:srgbClr val="3333CC"/>
                  </a:solidFill>
                  <a:ea typeface="ＭＳ Ｐゴシック" charset="0"/>
                  <a:cs typeface="Arial" charset="0"/>
                </a:rPr>
                <a:t>CHỦ NGHĨA DUY VẬT</a:t>
              </a:r>
              <a:endParaRPr lang="vi-VN" sz="2800" b="1" dirty="0">
                <a:solidFill>
                  <a:srgbClr val="3333CC"/>
                </a:solidFill>
                <a:ea typeface="ＭＳ Ｐゴシック" charset="0"/>
                <a:cs typeface="Arial" charset="0"/>
              </a:endParaRPr>
            </a:p>
          </p:txBody>
        </p:sp>
        <p:sp>
          <p:nvSpPr>
            <p:cNvPr id="9" name="Rectangle 17">
              <a:extLst/>
            </p:cNvPr>
            <p:cNvSpPr>
              <a:spLocks noChangeArrowheads="1"/>
            </p:cNvSpPr>
            <p:nvPr/>
          </p:nvSpPr>
          <p:spPr bwMode="auto">
            <a:xfrm>
              <a:off x="2426" y="2053"/>
              <a:ext cx="1134" cy="363"/>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1" hangingPunct="1">
                <a:defRPr/>
              </a:pPr>
              <a:r>
                <a:rPr lang="en-US" sz="2800" b="1" dirty="0" err="1">
                  <a:solidFill>
                    <a:srgbClr val="990099"/>
                  </a:solidFill>
                  <a:ea typeface="ＭＳ Ｐゴシック" charset="0"/>
                  <a:cs typeface="Arial" charset="0"/>
                </a:rPr>
                <a:t>Bản</a:t>
              </a:r>
              <a:r>
                <a:rPr lang="en-US" sz="2800" b="1" dirty="0">
                  <a:solidFill>
                    <a:srgbClr val="990099"/>
                  </a:solidFill>
                  <a:ea typeface="ＭＳ Ｐゴシック" charset="0"/>
                  <a:cs typeface="Arial" charset="0"/>
                </a:rPr>
                <a:t> </a:t>
              </a:r>
              <a:r>
                <a:rPr lang="en-US" sz="2800" b="1" dirty="0" err="1">
                  <a:solidFill>
                    <a:srgbClr val="990099"/>
                  </a:solidFill>
                  <a:ea typeface="ＭＳ Ｐゴシック" charset="0"/>
                  <a:cs typeface="Arial" charset="0"/>
                </a:rPr>
                <a:t>chất</a:t>
              </a:r>
              <a:r>
                <a:rPr lang="en-US" sz="2800" b="1" dirty="0">
                  <a:solidFill>
                    <a:srgbClr val="990099"/>
                  </a:solidFill>
                  <a:ea typeface="ＭＳ Ｐゴシック" charset="0"/>
                  <a:cs typeface="Arial" charset="0"/>
                </a:rPr>
                <a:t> của TG: </a:t>
              </a:r>
              <a:r>
                <a:rPr lang="vi-VN" sz="2800" b="1" dirty="0">
                  <a:solidFill>
                    <a:srgbClr val="FF0000"/>
                  </a:solidFill>
                  <a:ea typeface="ＭＳ Ｐゴシック" charset="0"/>
                  <a:cs typeface="Arial" charset="0"/>
                </a:rPr>
                <a:t>Là vật chất</a:t>
              </a:r>
            </a:p>
          </p:txBody>
        </p:sp>
      </p:grpSp>
    </p:spTree>
    <p:extLst>
      <p:ext uri="{BB962C8B-B14F-4D97-AF65-F5344CB8AC3E}">
        <p14:creationId xmlns:p14="http://schemas.microsoft.com/office/powerpoint/2010/main" val="15424979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4"/>
          <p:cNvSpPr>
            <a:spLocks noGrp="1" noChangeArrowheads="1"/>
          </p:cNvSpPr>
          <p:nvPr>
            <p:ph type="body" sz="half" idx="1"/>
          </p:nvPr>
        </p:nvSpPr>
        <p:spPr>
          <a:xfrm>
            <a:off x="467544" y="5229200"/>
            <a:ext cx="2915419" cy="1130424"/>
          </a:xfrm>
        </p:spPr>
        <p:txBody>
          <a:bodyPr/>
          <a:lstStyle/>
          <a:p>
            <a:pPr marL="0" algn="ctr">
              <a:spcBef>
                <a:spcPts val="0"/>
              </a:spcBef>
              <a:buFontTx/>
              <a:buNone/>
            </a:pPr>
            <a:r>
              <a:rPr lang="en-US" altLang="en-US" sz="2400" b="1">
                <a:solidFill>
                  <a:srgbClr val="FF3300"/>
                </a:solidFill>
              </a:rPr>
              <a:t>Democrit </a:t>
            </a:r>
          </a:p>
          <a:p>
            <a:pPr marL="0" algn="ctr">
              <a:spcBef>
                <a:spcPts val="0"/>
              </a:spcBef>
              <a:buFontTx/>
              <a:buNone/>
            </a:pPr>
            <a:r>
              <a:rPr lang="en-US" altLang="en-US" sz="2400"/>
              <a:t>và Học thuyết nguyên tử</a:t>
            </a:r>
          </a:p>
        </p:txBody>
      </p:sp>
      <p:pic>
        <p:nvPicPr>
          <p:cNvPr id="19463" name="Picture 7" descr="democritus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338" y="1484784"/>
            <a:ext cx="2915419" cy="36004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19464" name="WordArt 8"/>
          <p:cNvSpPr>
            <a:spLocks noChangeArrowheads="1" noChangeShapeType="1" noTextEdit="1"/>
          </p:cNvSpPr>
          <p:nvPr/>
        </p:nvSpPr>
        <p:spPr bwMode="auto">
          <a:xfrm>
            <a:off x="467544" y="294908"/>
            <a:ext cx="8352928" cy="5238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571500" indent="-571500" algn="ctr">
              <a:buFont typeface="Wingdings" panose="05000000000000000000" pitchFamily="2" charset="2"/>
              <a:buChar char="§"/>
            </a:pPr>
            <a:r>
              <a:rPr lang="vi-VN" sz="3600" b="1" kern="10">
                <a:ln w="9525">
                  <a:solidFill>
                    <a:srgbClr val="FFFF00"/>
                  </a:solidFill>
                  <a:round/>
                  <a:headEnd/>
                  <a:tailEnd/>
                </a:ln>
                <a:solidFill>
                  <a:srgbClr val="FF0000"/>
                </a:solidFill>
                <a:latin typeface="+mn-lt"/>
              </a:rPr>
              <a:t>Chủ nghĩa duy vật mộc mạc chất phác thời cổ đạ</a:t>
            </a:r>
            <a:r>
              <a:rPr lang="vi-VN" sz="3600" b="1" kern="10">
                <a:ln w="9525">
                  <a:solidFill>
                    <a:srgbClr val="FFFF00"/>
                  </a:solidFill>
                  <a:round/>
                  <a:headEnd/>
                  <a:tailEnd/>
                </a:ln>
                <a:solidFill>
                  <a:srgbClr val="FF0000"/>
                </a:solidFill>
                <a:latin typeface="Arial Đen"/>
              </a:rPr>
              <a:t>i</a:t>
            </a:r>
            <a:endParaRPr lang="en-US" sz="3600" b="1" kern="10">
              <a:ln w="9525">
                <a:solidFill>
                  <a:srgbClr val="FFFF00"/>
                </a:solidFill>
                <a:round/>
                <a:headEnd/>
                <a:tailEnd/>
              </a:ln>
              <a:solidFill>
                <a:srgbClr val="FF0000"/>
              </a:solidFill>
              <a:latin typeface="Arial Đen"/>
            </a:endParaRPr>
          </a:p>
        </p:txBody>
      </p:sp>
      <p:sp>
        <p:nvSpPr>
          <p:cNvPr id="19466" name="WordArt 10"/>
          <p:cNvSpPr>
            <a:spLocks noChangeArrowheads="1" noChangeShapeType="1" noTextEdit="1"/>
          </p:cNvSpPr>
          <p:nvPr/>
        </p:nvSpPr>
        <p:spPr bwMode="auto">
          <a:xfrm>
            <a:off x="3635896" y="1489012"/>
            <a:ext cx="4900845" cy="2194148"/>
          </a:xfrm>
          <a:prstGeom prst="rect">
            <a:avLst/>
          </a:prstGeom>
        </p:spPr>
        <p:txBody>
          <a:bodyPr wrap="none" fromWordArt="1">
            <a:prstTxWarp prst="textPlain">
              <a:avLst>
                <a:gd name="adj" fmla="val 50000"/>
              </a:avLst>
            </a:prstTxWarp>
          </a:bodyPr>
          <a:lstStyle/>
          <a:p>
            <a:pPr marL="571500" indent="-571500" algn="ctr">
              <a:buFont typeface="Wingdings" panose="05000000000000000000" pitchFamily="2" charset="2"/>
              <a:buChar char="ü"/>
            </a:pPr>
            <a:r>
              <a:rPr lang="vi-VN"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Đen"/>
              </a:rPr>
              <a:t>Xuất phát từ </a:t>
            </a:r>
            <a:r>
              <a:rPr lang="vi-VN" sz="3600" b="1"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Đen"/>
              </a:rPr>
              <a:t>những </a:t>
            </a:r>
            <a:r>
              <a:rPr lang="vi-VN"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Đen"/>
              </a:rPr>
              <a:t>sự </a:t>
            </a:r>
            <a:r>
              <a:rPr lang="vi-VN" sz="3600" b="1"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Đen"/>
              </a:rPr>
              <a:t>vật</a:t>
            </a:r>
            <a:r>
              <a:rPr lang="en-US" sz="3600" b="1"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Đen"/>
              </a:rPr>
              <a:t> </a:t>
            </a:r>
            <a:r>
              <a:rPr lang="vi-VN" sz="3600" b="1"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Đen"/>
              </a:rPr>
              <a:t> </a:t>
            </a:r>
            <a:r>
              <a:rPr lang="vi-VN"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Đen"/>
              </a:rPr>
              <a:t>hiện </a:t>
            </a:r>
            <a:r>
              <a:rPr lang="vi-VN" sz="3600" b="1"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Đen"/>
              </a:rPr>
              <a:t>tượng</a:t>
            </a:r>
            <a:endParaRPr lang="en-US"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Đen"/>
            </a:endParaRPr>
          </a:p>
          <a:p>
            <a:pPr algn="ctr"/>
            <a:r>
              <a:rPr lang="vi-VN" sz="3600" b="1"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Đen"/>
              </a:rPr>
              <a:t> cụ thể</a:t>
            </a:r>
            <a:r>
              <a:rPr lang="en-US" sz="3600" b="1"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Đen"/>
              </a:rPr>
              <a:t> </a:t>
            </a:r>
            <a:r>
              <a:rPr lang="vi-VN" sz="3600" b="1"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Đen"/>
              </a:rPr>
              <a:t> trong thế giới vật chất </a:t>
            </a:r>
          </a:p>
          <a:p>
            <a:pPr algn="ctr"/>
            <a:r>
              <a:rPr lang="vi-VN" sz="3600" b="1"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Đen"/>
              </a:rPr>
              <a:t>để giải thích thế giới</a:t>
            </a:r>
            <a:endParaRPr lang="en-US"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Đen"/>
            </a:endParaRPr>
          </a:p>
        </p:txBody>
      </p:sp>
      <p:sp>
        <p:nvSpPr>
          <p:cNvPr id="2" name="Rectangle 1"/>
          <p:cNvSpPr/>
          <p:nvPr/>
        </p:nvSpPr>
        <p:spPr>
          <a:xfrm>
            <a:off x="3635896" y="4221088"/>
            <a:ext cx="5040560" cy="1255728"/>
          </a:xfrm>
          <a:prstGeom prst="rect">
            <a:avLst/>
          </a:prstGeom>
        </p:spPr>
        <p:txBody>
          <a:bodyPr wrap="square">
            <a:spAutoFit/>
          </a:bodyPr>
          <a:lstStyle/>
          <a:p>
            <a:pPr marL="457200" lvl="0" indent="-457200" algn="just" defTabSz="666750">
              <a:lnSpc>
                <a:spcPct val="90000"/>
              </a:lnSpc>
              <a:spcAft>
                <a:spcPct val="35000"/>
              </a:spcAft>
              <a:buFont typeface="Wingdings" panose="05000000000000000000" pitchFamily="2" charset="2"/>
              <a:buChar char="ü"/>
            </a:pPr>
            <a:r>
              <a:rPr lang="en-US" sz="2800" b="1">
                <a:solidFill>
                  <a:srgbClr val="FF0066"/>
                </a:solidFill>
                <a:cs typeface="Times New Roman"/>
              </a:rPr>
              <a:t>Đồng nhất </a:t>
            </a:r>
            <a:r>
              <a:rPr lang="en-US" sz="2800">
                <a:solidFill>
                  <a:srgbClr val="000099"/>
                </a:solidFill>
                <a:cs typeface="Times New Roman"/>
              </a:rPr>
              <a:t>vật chất với </a:t>
            </a:r>
            <a:r>
              <a:rPr lang="en-US" sz="2800" smtClean="0">
                <a:solidFill>
                  <a:srgbClr val="000099"/>
                </a:solidFill>
                <a:cs typeface="Times New Roman"/>
              </a:rPr>
              <a:t>một hay </a:t>
            </a:r>
            <a:r>
              <a:rPr lang="en-US" sz="2800">
                <a:solidFill>
                  <a:srgbClr val="000099"/>
                </a:solidFill>
                <a:cs typeface="Times New Roman"/>
              </a:rPr>
              <a:t>một số chất cụ thể của vật </a:t>
            </a:r>
            <a:r>
              <a:rPr lang="en-US" sz="2800" smtClean="0">
                <a:solidFill>
                  <a:srgbClr val="000099"/>
                </a:solidFill>
                <a:cs typeface="Times New Roman"/>
              </a:rPr>
              <a:t>chất.</a:t>
            </a:r>
            <a:endParaRPr lang="en-US" sz="2800" dirty="0">
              <a:solidFill>
                <a:srgbClr val="000099"/>
              </a:solidFill>
            </a:endParaRPr>
          </a:p>
        </p:txBody>
      </p:sp>
    </p:spTree>
    <p:extLst>
      <p:ext uri="{BB962C8B-B14F-4D97-AF65-F5344CB8AC3E}">
        <p14:creationId xmlns:p14="http://schemas.microsoft.com/office/powerpoint/2010/main" val="32631862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9463"/>
                                        </p:tgtEl>
                                        <p:attrNameLst>
                                          <p:attrName>style.visibility</p:attrName>
                                        </p:attrNameLst>
                                      </p:cBhvr>
                                      <p:to>
                                        <p:strVal val="visible"/>
                                      </p:to>
                                    </p:set>
                                    <p:anim calcmode="lin" valueType="num">
                                      <p:cBhvr>
                                        <p:cTn id="7" dur="500" fill="hold"/>
                                        <p:tgtEl>
                                          <p:spTgt spid="19463"/>
                                        </p:tgtEl>
                                        <p:attrNameLst>
                                          <p:attrName>ppt_w</p:attrName>
                                        </p:attrNameLst>
                                      </p:cBhvr>
                                      <p:tavLst>
                                        <p:tav tm="0">
                                          <p:val>
                                            <p:fltVal val="0"/>
                                          </p:val>
                                        </p:tav>
                                        <p:tav tm="100000">
                                          <p:val>
                                            <p:strVal val="#ppt_w"/>
                                          </p:val>
                                        </p:tav>
                                      </p:tavLst>
                                    </p:anim>
                                    <p:anim calcmode="lin" valueType="num">
                                      <p:cBhvr>
                                        <p:cTn id="8" dur="500" fill="hold"/>
                                        <p:tgtEl>
                                          <p:spTgt spid="1946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Heracli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600200"/>
            <a:ext cx="8064896" cy="4637112"/>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21509" name="WordArt 5"/>
          <p:cNvSpPr>
            <a:spLocks noChangeArrowheads="1" noChangeShapeType="1" noTextEdit="1"/>
          </p:cNvSpPr>
          <p:nvPr/>
        </p:nvSpPr>
        <p:spPr bwMode="auto">
          <a:xfrm>
            <a:off x="467544" y="347662"/>
            <a:ext cx="8208912" cy="5238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fr-FR" sz="3600" b="1" kern="10">
                <a:ln w="9525">
                  <a:solidFill>
                    <a:srgbClr val="FFFF00"/>
                  </a:solidFill>
                  <a:round/>
                  <a:headEnd/>
                  <a:tailEnd/>
                </a:ln>
                <a:solidFill>
                  <a:srgbClr val="FF0000"/>
                </a:solidFill>
                <a:latin typeface="Arial Đen"/>
              </a:rPr>
              <a:t>Hêraclit coi vật chất là lửa</a:t>
            </a:r>
            <a:endParaRPr lang="en-US" sz="3600" b="1" kern="10">
              <a:ln w="9525">
                <a:solidFill>
                  <a:srgbClr val="FFFF00"/>
                </a:solidFill>
                <a:round/>
                <a:headEnd/>
                <a:tailEnd/>
              </a:ln>
              <a:solidFill>
                <a:srgbClr val="FF0000"/>
              </a:solidFill>
              <a:latin typeface="Arial Đen"/>
            </a:endParaRPr>
          </a:p>
        </p:txBody>
      </p:sp>
    </p:spTree>
    <p:extLst>
      <p:ext uri="{BB962C8B-B14F-4D97-AF65-F5344CB8AC3E}">
        <p14:creationId xmlns:p14="http://schemas.microsoft.com/office/powerpoint/2010/main" val="39649024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diamond(in)">
                                      <p:cBhvr>
                                        <p:cTn id="7" dur="2000"/>
                                        <p:tgtEl>
                                          <p:spTgt spid="21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tale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268760"/>
            <a:ext cx="8280920" cy="5112568"/>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22533" name="WordArt 5"/>
          <p:cNvSpPr>
            <a:spLocks noChangeArrowheads="1" noChangeShapeType="1" noTextEdit="1"/>
          </p:cNvSpPr>
          <p:nvPr/>
        </p:nvSpPr>
        <p:spPr bwMode="auto">
          <a:xfrm>
            <a:off x="467544" y="314325"/>
            <a:ext cx="8280920" cy="5238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fr-FR" sz="3600" kern="10">
                <a:ln w="9525">
                  <a:solidFill>
                    <a:srgbClr val="FFFF00"/>
                  </a:solidFill>
                  <a:round/>
                  <a:headEnd/>
                  <a:tailEnd/>
                </a:ln>
                <a:solidFill>
                  <a:srgbClr val="FF0000"/>
                </a:solidFill>
                <a:latin typeface="Arial Đen"/>
              </a:rPr>
              <a:t>Talét coi vật chất là nước</a:t>
            </a:r>
            <a:endParaRPr lang="en-US" sz="3600" kern="10">
              <a:ln w="9525">
                <a:solidFill>
                  <a:srgbClr val="FFFF00"/>
                </a:solidFill>
                <a:round/>
                <a:headEnd/>
                <a:tailEnd/>
              </a:ln>
              <a:solidFill>
                <a:srgbClr val="FF0000"/>
              </a:solidFill>
              <a:latin typeface="Arial Đen"/>
            </a:endParaRPr>
          </a:p>
        </p:txBody>
      </p:sp>
    </p:spTree>
    <p:extLst>
      <p:ext uri="{BB962C8B-B14F-4D97-AF65-F5344CB8AC3E}">
        <p14:creationId xmlns:p14="http://schemas.microsoft.com/office/powerpoint/2010/main" val="8639089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7" name="Rectangle 5"/>
          <p:cNvSpPr>
            <a:spLocks noGrp="1" noChangeArrowheads="1"/>
          </p:cNvSpPr>
          <p:nvPr>
            <p:ph type="body" sz="half" idx="2"/>
          </p:nvPr>
        </p:nvSpPr>
        <p:spPr>
          <a:xfrm>
            <a:off x="610570" y="1844824"/>
            <a:ext cx="8001000" cy="1368152"/>
          </a:xfrm>
          <a:ln>
            <a:solidFill>
              <a:srgbClr val="FF0000"/>
            </a:solidFill>
            <a:miter lim="800000"/>
            <a:headEnd/>
            <a:tailEnd/>
          </a:ln>
        </p:spPr>
        <p:txBody>
          <a:bodyPr/>
          <a:lstStyle/>
          <a:p>
            <a:pPr lvl="0" algn="just">
              <a:buNone/>
            </a:pPr>
            <a:r>
              <a:rPr lang="en-US" sz="2400" smtClean="0">
                <a:solidFill>
                  <a:srgbClr val="000099"/>
                </a:solidFill>
                <a:cs typeface="Times New Roman"/>
              </a:rPr>
              <a:t>Thế </a:t>
            </a:r>
            <a:r>
              <a:rPr lang="en-US" sz="2400">
                <a:solidFill>
                  <a:srgbClr val="000099"/>
                </a:solidFill>
                <a:cs typeface="Times New Roman"/>
              </a:rPr>
              <a:t>giới như một cổ máy khổng lồ, mỗi bộ phận tạo </a:t>
            </a:r>
            <a:r>
              <a:rPr lang="en-US" sz="2400" smtClean="0">
                <a:solidFill>
                  <a:srgbClr val="000099"/>
                </a:solidFill>
                <a:cs typeface="Times New Roman"/>
              </a:rPr>
              <a:t>nên TG </a:t>
            </a:r>
            <a:r>
              <a:rPr lang="en-US" sz="2400">
                <a:solidFill>
                  <a:srgbClr val="000099"/>
                </a:solidFill>
                <a:cs typeface="Times New Roman"/>
              </a:rPr>
              <a:t>ở trong trạng thái biệt lập và tĩnh </a:t>
            </a:r>
            <a:r>
              <a:rPr lang="en-US" sz="2400" smtClean="0">
                <a:solidFill>
                  <a:srgbClr val="000099"/>
                </a:solidFill>
                <a:cs typeface="Times New Roman"/>
              </a:rPr>
              <a:t>tại </a:t>
            </a:r>
            <a:r>
              <a:rPr lang="en-US" sz="2400" smtClean="0">
                <a:solidFill>
                  <a:srgbClr val="000099"/>
                </a:solidFill>
                <a:cs typeface="Arial"/>
              </a:rPr>
              <a:t>→</a:t>
            </a:r>
            <a:r>
              <a:rPr lang="en-US" altLang="en-US" sz="2400" smtClean="0">
                <a:solidFill>
                  <a:srgbClr val="000099"/>
                </a:solidFill>
              </a:rPr>
              <a:t> </a:t>
            </a:r>
            <a:r>
              <a:rPr lang="en-US" altLang="en-US" sz="2400" b="1">
                <a:solidFill>
                  <a:srgbClr val="C00000"/>
                </a:solidFill>
              </a:rPr>
              <a:t>giải thích thế giới vật chất một cách siêu hình máy </a:t>
            </a:r>
            <a:r>
              <a:rPr lang="en-US" altLang="en-US" sz="2400" b="1" smtClean="0">
                <a:solidFill>
                  <a:srgbClr val="C00000"/>
                </a:solidFill>
              </a:rPr>
              <a:t>móc</a:t>
            </a:r>
            <a:r>
              <a:rPr lang="en-US" altLang="en-US" sz="2400" smtClean="0">
                <a:solidFill>
                  <a:srgbClr val="000099"/>
                </a:solidFill>
              </a:rPr>
              <a:t>.</a:t>
            </a:r>
            <a:endParaRPr lang="en-US" altLang="en-US" sz="2400">
              <a:solidFill>
                <a:srgbClr val="000099"/>
              </a:solidFill>
            </a:endParaRPr>
          </a:p>
        </p:txBody>
      </p:sp>
      <p:sp>
        <p:nvSpPr>
          <p:cNvPr id="23559" name="WordArt 7"/>
          <p:cNvSpPr>
            <a:spLocks noChangeArrowheads="1" noChangeShapeType="1" noTextEdit="1"/>
          </p:cNvSpPr>
          <p:nvPr/>
        </p:nvSpPr>
        <p:spPr bwMode="auto">
          <a:xfrm>
            <a:off x="501614" y="188640"/>
            <a:ext cx="8280920" cy="838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571500" indent="-571500" algn="ctr">
              <a:buFont typeface="Wingdings" panose="05000000000000000000" pitchFamily="2" charset="2"/>
              <a:buChar char="§"/>
            </a:pPr>
            <a:r>
              <a:rPr lang="en-US" sz="3600" kern="10">
                <a:ln w="9525">
                  <a:solidFill>
                    <a:srgbClr val="FFFF00"/>
                  </a:solidFill>
                  <a:round/>
                  <a:headEnd/>
                  <a:tailEnd/>
                </a:ln>
                <a:solidFill>
                  <a:srgbClr val="FF0000"/>
                </a:solidFill>
                <a:latin typeface="Arial Đen"/>
              </a:rPr>
              <a:t>Chủ nghĩa duy vật siêu </a:t>
            </a:r>
            <a:r>
              <a:rPr lang="en-US" sz="3600" kern="10" smtClean="0">
                <a:ln w="9525">
                  <a:solidFill>
                    <a:srgbClr val="FFFF00"/>
                  </a:solidFill>
                  <a:round/>
                  <a:headEnd/>
                  <a:tailEnd/>
                </a:ln>
                <a:solidFill>
                  <a:srgbClr val="FF0000"/>
                </a:solidFill>
                <a:latin typeface="Arial Đen"/>
              </a:rPr>
              <a:t>hình ở </a:t>
            </a:r>
            <a:r>
              <a:rPr lang="en-US" sz="3600" kern="10">
                <a:ln w="9525">
                  <a:solidFill>
                    <a:srgbClr val="FFFF00"/>
                  </a:solidFill>
                  <a:round/>
                  <a:headEnd/>
                  <a:tailEnd/>
                </a:ln>
                <a:solidFill>
                  <a:srgbClr val="FF0000"/>
                </a:solidFill>
                <a:latin typeface="Arial Đen"/>
              </a:rPr>
              <a:t>Tây Âu thế kỷ 17 - 18</a:t>
            </a:r>
          </a:p>
        </p:txBody>
      </p:sp>
      <p:sp>
        <p:nvSpPr>
          <p:cNvPr id="23561" name="WordArt 9"/>
          <p:cNvSpPr>
            <a:spLocks noChangeArrowheads="1" noChangeShapeType="1" noTextEdit="1"/>
          </p:cNvSpPr>
          <p:nvPr/>
        </p:nvSpPr>
        <p:spPr bwMode="auto">
          <a:xfrm>
            <a:off x="2289448" y="1295400"/>
            <a:ext cx="3971925" cy="3048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vi-VN" sz="3600" b="1" kern="10">
                <a:ln w="9525">
                  <a:solidFill>
                    <a:srgbClr val="000000"/>
                  </a:solidFill>
                  <a:round/>
                  <a:headEnd/>
                  <a:tailEnd/>
                </a:ln>
                <a:solidFill>
                  <a:srgbClr val="FF0000"/>
                </a:solidFill>
                <a:latin typeface="Arial Đen"/>
              </a:rPr>
              <a:t>CNDV NƯỚC ANH, PH</a:t>
            </a:r>
            <a:r>
              <a:rPr lang="vi-VN" sz="3600" kern="10">
                <a:ln w="9525">
                  <a:solidFill>
                    <a:srgbClr val="000000"/>
                  </a:solidFill>
                  <a:round/>
                  <a:headEnd/>
                  <a:tailEnd/>
                </a:ln>
                <a:solidFill>
                  <a:srgbClr val="FF0000"/>
                </a:solidFill>
                <a:latin typeface="Arial Đen"/>
              </a:rPr>
              <a:t>ÁP</a:t>
            </a:r>
            <a:endParaRPr lang="en-US" sz="3600" kern="10">
              <a:ln w="9525">
                <a:solidFill>
                  <a:srgbClr val="000000"/>
                </a:solidFill>
                <a:round/>
                <a:headEnd/>
                <a:tailEnd/>
              </a:ln>
              <a:solidFill>
                <a:srgbClr val="FF0000"/>
              </a:solidFill>
              <a:latin typeface="Arial Đen"/>
            </a:endParaRPr>
          </a:p>
        </p:txBody>
      </p:sp>
      <p:grpSp>
        <p:nvGrpSpPr>
          <p:cNvPr id="23571" name="Group 19"/>
          <p:cNvGrpSpPr>
            <a:grpSpLocks/>
          </p:cNvGrpSpPr>
          <p:nvPr/>
        </p:nvGrpSpPr>
        <p:grpSpPr bwMode="auto">
          <a:xfrm>
            <a:off x="501614" y="3581400"/>
            <a:ext cx="8187391" cy="2799928"/>
            <a:chOff x="1152" y="2256"/>
            <a:chExt cx="3453" cy="1584"/>
          </a:xfrm>
        </p:grpSpPr>
        <p:grpSp>
          <p:nvGrpSpPr>
            <p:cNvPr id="23564" name="Group 12"/>
            <p:cNvGrpSpPr>
              <a:grpSpLocks/>
            </p:cNvGrpSpPr>
            <p:nvPr/>
          </p:nvGrpSpPr>
          <p:grpSpPr bwMode="auto">
            <a:xfrm>
              <a:off x="1152" y="2256"/>
              <a:ext cx="1008" cy="1584"/>
              <a:chOff x="624" y="1584"/>
              <a:chExt cx="1440" cy="2304"/>
            </a:xfrm>
          </p:grpSpPr>
          <p:pic>
            <p:nvPicPr>
              <p:cNvPr id="23558" name="Picture 6" descr="Francis Bacon"/>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624" y="1584"/>
                <a:ext cx="1440" cy="1728"/>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23562" name="WordArt 10"/>
              <p:cNvSpPr>
                <a:spLocks noChangeArrowheads="1" noChangeShapeType="1" noTextEdit="1"/>
              </p:cNvSpPr>
              <p:nvPr/>
            </p:nvSpPr>
            <p:spPr bwMode="auto">
              <a:xfrm>
                <a:off x="672" y="3504"/>
                <a:ext cx="1344" cy="38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vi-VN" sz="3600" kern="10">
                    <a:ln w="9525">
                      <a:solidFill>
                        <a:srgbClr val="000000"/>
                      </a:solidFill>
                      <a:round/>
                      <a:headEnd/>
                      <a:tailEnd/>
                    </a:ln>
                    <a:solidFill>
                      <a:srgbClr val="FF0000"/>
                    </a:solidFill>
                    <a:latin typeface="Arial Đen"/>
                  </a:rPr>
                  <a:t>Ph. Bê cơn</a:t>
                </a:r>
                <a:endParaRPr lang="en-US" sz="3600" kern="10">
                  <a:ln w="9525">
                    <a:solidFill>
                      <a:srgbClr val="000000"/>
                    </a:solidFill>
                    <a:round/>
                    <a:headEnd/>
                    <a:tailEnd/>
                  </a:ln>
                  <a:solidFill>
                    <a:srgbClr val="FF0000"/>
                  </a:solidFill>
                  <a:latin typeface="Arial Đen"/>
                </a:endParaRPr>
              </a:p>
            </p:txBody>
          </p:sp>
        </p:grpSp>
        <p:pic>
          <p:nvPicPr>
            <p:cNvPr id="23566" name="Picture 14" descr="john locke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400" y="2256"/>
              <a:ext cx="912" cy="1221"/>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23567" name="WordArt 15"/>
            <p:cNvSpPr>
              <a:spLocks noChangeArrowheads="1" noChangeShapeType="1" noTextEdit="1"/>
            </p:cNvSpPr>
            <p:nvPr/>
          </p:nvSpPr>
          <p:spPr bwMode="auto">
            <a:xfrm>
              <a:off x="2400" y="3552"/>
              <a:ext cx="860" cy="27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9525">
                    <a:solidFill>
                      <a:schemeClr val="tx2"/>
                    </a:solidFill>
                    <a:round/>
                    <a:headEnd/>
                    <a:tailEnd/>
                  </a:ln>
                  <a:solidFill>
                    <a:srgbClr val="FF0000"/>
                  </a:solidFill>
                  <a:latin typeface="Arial Đen"/>
                </a:rPr>
                <a:t>John Locker</a:t>
              </a:r>
            </a:p>
          </p:txBody>
        </p:sp>
        <p:pic>
          <p:nvPicPr>
            <p:cNvPr id="23569" name="Picture 17" descr="Descartes"/>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3552" y="2256"/>
              <a:ext cx="1053" cy="1235"/>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23570" name="WordArt 18"/>
            <p:cNvSpPr>
              <a:spLocks noChangeArrowheads="1" noChangeShapeType="1" noTextEdit="1"/>
            </p:cNvSpPr>
            <p:nvPr/>
          </p:nvSpPr>
          <p:spPr bwMode="auto">
            <a:xfrm>
              <a:off x="3552" y="3552"/>
              <a:ext cx="1014" cy="28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vi-VN" sz="3600" kern="10">
                  <a:ln w="9525">
                    <a:solidFill>
                      <a:srgbClr val="000000"/>
                    </a:solidFill>
                    <a:round/>
                    <a:headEnd/>
                    <a:tailEnd/>
                  </a:ln>
                  <a:solidFill>
                    <a:srgbClr val="FF0000"/>
                  </a:solidFill>
                  <a:latin typeface="Arial Đen"/>
                </a:rPr>
                <a:t>R. Đềcactơ</a:t>
              </a:r>
              <a:endParaRPr lang="en-US" sz="3600" kern="10">
                <a:ln w="9525">
                  <a:solidFill>
                    <a:srgbClr val="000000"/>
                  </a:solidFill>
                  <a:round/>
                  <a:headEnd/>
                  <a:tailEnd/>
                </a:ln>
                <a:solidFill>
                  <a:srgbClr val="FF0000"/>
                </a:solidFill>
                <a:latin typeface="Arial Đen"/>
              </a:endParaRPr>
            </a:p>
          </p:txBody>
        </p:sp>
      </p:grpSp>
    </p:spTree>
    <p:extLst>
      <p:ext uri="{BB962C8B-B14F-4D97-AF65-F5344CB8AC3E}">
        <p14:creationId xmlns:p14="http://schemas.microsoft.com/office/powerpoint/2010/main" val="42659058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afterEffect">
                                  <p:stCondLst>
                                    <p:cond delay="0"/>
                                  </p:stCondLst>
                                  <p:childTnLst>
                                    <p:set>
                                      <p:cBhvr>
                                        <p:cTn id="6" dur="1" fill="hold">
                                          <p:stCondLst>
                                            <p:cond delay="0"/>
                                          </p:stCondLst>
                                        </p:cTn>
                                        <p:tgtEl>
                                          <p:spTgt spid="23571"/>
                                        </p:tgtEl>
                                        <p:attrNameLst>
                                          <p:attrName>style.visibility</p:attrName>
                                        </p:attrNameLst>
                                      </p:cBhvr>
                                      <p:to>
                                        <p:strVal val="visible"/>
                                      </p:to>
                                    </p:set>
                                    <p:anim calcmode="lin" valueType="num">
                                      <p:cBhvr>
                                        <p:cTn id="7" dur="1000" fill="hold"/>
                                        <p:tgtEl>
                                          <p:spTgt spid="23571"/>
                                        </p:tgtEl>
                                        <p:attrNameLst>
                                          <p:attrName>ppt_x</p:attrName>
                                        </p:attrNameLst>
                                      </p:cBhvr>
                                      <p:tavLst>
                                        <p:tav tm="0">
                                          <p:val>
                                            <p:strVal val="#ppt_x-.2"/>
                                          </p:val>
                                        </p:tav>
                                        <p:tav tm="100000">
                                          <p:val>
                                            <p:strVal val="#ppt_x"/>
                                          </p:val>
                                        </p:tav>
                                      </p:tavLst>
                                    </p:anim>
                                    <p:anim calcmode="lin" valueType="num">
                                      <p:cBhvr>
                                        <p:cTn id="8" dur="1000" fill="hold"/>
                                        <p:tgtEl>
                                          <p:spTgt spid="23571"/>
                                        </p:tgtEl>
                                        <p:attrNameLst>
                                          <p:attrName>ppt_y</p:attrName>
                                        </p:attrNameLst>
                                      </p:cBhvr>
                                      <p:tavLst>
                                        <p:tav tm="0">
                                          <p:val>
                                            <p:strVal val="#ppt_y"/>
                                          </p:val>
                                        </p:tav>
                                        <p:tav tm="100000">
                                          <p:val>
                                            <p:strVal val="#ppt_y"/>
                                          </p:val>
                                        </p:tav>
                                      </p:tavLst>
                                    </p:anim>
                                    <p:animEffect transition="in" filter="wipe(right)" prLst="gradientSize: 0.1">
                                      <p:cBhvr>
                                        <p:cTn id="9" dur="1000"/>
                                        <p:tgtEl>
                                          <p:spTgt spid="235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Rectangle 5"/>
          <p:cNvSpPr>
            <a:spLocks noGrp="1" noChangeArrowheads="1"/>
          </p:cNvSpPr>
          <p:nvPr>
            <p:ph type="body" sz="half" idx="2"/>
          </p:nvPr>
        </p:nvSpPr>
        <p:spPr>
          <a:xfrm>
            <a:off x="3779912" y="1176338"/>
            <a:ext cx="4906888" cy="5060974"/>
          </a:xfrm>
          <a:ln>
            <a:solidFill>
              <a:srgbClr val="FF0000"/>
            </a:solidFill>
            <a:miter lim="800000"/>
            <a:headEnd/>
            <a:tailEnd/>
          </a:ln>
        </p:spPr>
        <p:txBody>
          <a:bodyPr/>
          <a:lstStyle/>
          <a:p>
            <a:pPr algn="just"/>
            <a:r>
              <a:rPr lang="en-US" altLang="en-US" sz="2400" smtClean="0">
                <a:solidFill>
                  <a:srgbClr val="000099"/>
                </a:solidFill>
              </a:rPr>
              <a:t>CNDVBC </a:t>
            </a:r>
            <a:r>
              <a:rPr lang="en-US" altLang="en-US" sz="2400">
                <a:solidFill>
                  <a:srgbClr val="000099"/>
                </a:solidFill>
              </a:rPr>
              <a:t>do Mác và Ănghen sáng lập vào những năm 40 của </a:t>
            </a:r>
            <a:r>
              <a:rPr lang="en-US" altLang="en-US" sz="2400" smtClean="0">
                <a:solidFill>
                  <a:srgbClr val="000099"/>
                </a:solidFill>
              </a:rPr>
              <a:t>TK </a:t>
            </a:r>
            <a:r>
              <a:rPr lang="en-US" altLang="en-US" sz="2400">
                <a:solidFill>
                  <a:srgbClr val="000099"/>
                </a:solidFill>
              </a:rPr>
              <a:t>19</a:t>
            </a:r>
            <a:r>
              <a:rPr lang="en-US" altLang="en-US" sz="2400" smtClean="0">
                <a:solidFill>
                  <a:srgbClr val="000099"/>
                </a:solidFill>
              </a:rPr>
              <a:t>.</a:t>
            </a:r>
          </a:p>
          <a:p>
            <a:pPr algn="just"/>
            <a:r>
              <a:rPr lang="en-US" altLang="en-US" sz="2400" smtClean="0">
                <a:solidFill>
                  <a:srgbClr val="000099"/>
                </a:solidFill>
              </a:rPr>
              <a:t>CNDVBC </a:t>
            </a:r>
            <a:r>
              <a:rPr lang="en-US" altLang="en-US" sz="2400">
                <a:solidFill>
                  <a:srgbClr val="000099"/>
                </a:solidFill>
              </a:rPr>
              <a:t>đã </a:t>
            </a:r>
            <a:r>
              <a:rPr lang="en-US" altLang="en-US" sz="2400" b="1">
                <a:solidFill>
                  <a:srgbClr val="CC0066"/>
                </a:solidFill>
              </a:rPr>
              <a:t>thống nhất </a:t>
            </a:r>
            <a:r>
              <a:rPr lang="en-US" altLang="en-US" sz="2400" b="1" smtClean="0">
                <a:solidFill>
                  <a:srgbClr val="CC0066"/>
                </a:solidFill>
              </a:rPr>
              <a:t>CNDV </a:t>
            </a:r>
            <a:r>
              <a:rPr lang="en-US" altLang="en-US" sz="2400" b="1">
                <a:solidFill>
                  <a:srgbClr val="CC0066"/>
                </a:solidFill>
              </a:rPr>
              <a:t>với phép biện chứng.</a:t>
            </a:r>
            <a:r>
              <a:rPr lang="en-US" altLang="en-US" sz="2400">
                <a:solidFill>
                  <a:srgbClr val="000099"/>
                </a:solidFill>
              </a:rPr>
              <a:t> Không chỉ duy vật trong lĩnh vực tự nhiên và còn duy vật trong lĩnh vực xã </a:t>
            </a:r>
            <a:r>
              <a:rPr lang="en-US" altLang="en-US" sz="2400" smtClean="0">
                <a:solidFill>
                  <a:srgbClr val="000099"/>
                </a:solidFill>
              </a:rPr>
              <a:t>hội.</a:t>
            </a:r>
          </a:p>
          <a:p>
            <a:pPr lvl="0" algn="just"/>
            <a:r>
              <a:rPr lang="en-US" sz="2400">
                <a:solidFill>
                  <a:srgbClr val="C00000"/>
                </a:solidFill>
                <a:cs typeface="Times New Roman"/>
              </a:rPr>
              <a:t>Phản ánh hiện thực đúng như chính bản thân nó tồn tại; giúp lực lượng tiến bộ xã hội cải tạo hiện </a:t>
            </a:r>
            <a:r>
              <a:rPr lang="en-US" sz="2400" smtClean="0">
                <a:solidFill>
                  <a:srgbClr val="C00000"/>
                </a:solidFill>
                <a:cs typeface="Times New Roman"/>
              </a:rPr>
              <a:t>thực.</a:t>
            </a:r>
            <a:endParaRPr lang="en-US" sz="2400">
              <a:solidFill>
                <a:srgbClr val="C00000"/>
              </a:solidFill>
            </a:endParaRPr>
          </a:p>
          <a:p>
            <a:pPr algn="just"/>
            <a:endParaRPr lang="en-US" altLang="en-US" sz="2400">
              <a:solidFill>
                <a:srgbClr val="000099"/>
              </a:solidFill>
            </a:endParaRPr>
          </a:p>
        </p:txBody>
      </p:sp>
      <p:pic>
        <p:nvPicPr>
          <p:cNvPr id="27654" name="Picture 6" descr="anh tai quang truong 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196752"/>
            <a:ext cx="2962672" cy="4608512"/>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27655" name="WordArt 7"/>
          <p:cNvSpPr>
            <a:spLocks noChangeArrowheads="1" noChangeShapeType="1" noTextEdit="1"/>
          </p:cNvSpPr>
          <p:nvPr/>
        </p:nvSpPr>
        <p:spPr bwMode="auto">
          <a:xfrm>
            <a:off x="533400" y="312493"/>
            <a:ext cx="8215064" cy="5238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571500" indent="-571500" algn="ctr">
              <a:buFont typeface="Wingdings" panose="05000000000000000000" pitchFamily="2" charset="2"/>
              <a:buChar char="§"/>
            </a:pPr>
            <a:r>
              <a:rPr lang="en-US" sz="3600" kern="10">
                <a:ln w="9525">
                  <a:solidFill>
                    <a:srgbClr val="FFFF00"/>
                  </a:solidFill>
                  <a:round/>
                  <a:headEnd/>
                  <a:tailEnd/>
                </a:ln>
                <a:solidFill>
                  <a:srgbClr val="FF0000"/>
                </a:solidFill>
                <a:latin typeface="Arial Đen"/>
              </a:rPr>
              <a:t>Chủ nghĩa duy vật biện chứng</a:t>
            </a:r>
          </a:p>
        </p:txBody>
      </p:sp>
      <p:sp>
        <p:nvSpPr>
          <p:cNvPr id="27657" name="WordArt 9"/>
          <p:cNvSpPr>
            <a:spLocks noChangeArrowheads="1" noChangeShapeType="1" noTextEdit="1"/>
          </p:cNvSpPr>
          <p:nvPr/>
        </p:nvSpPr>
        <p:spPr bwMode="auto">
          <a:xfrm>
            <a:off x="457200" y="5949280"/>
            <a:ext cx="2962672" cy="38938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smtClean="0">
                <a:ln w="9525">
                  <a:solidFill>
                    <a:srgbClr val="000000"/>
                  </a:solidFill>
                  <a:round/>
                  <a:headEnd/>
                  <a:tailEnd/>
                </a:ln>
                <a:solidFill>
                  <a:srgbClr val="FF0000"/>
                </a:solidFill>
                <a:latin typeface="Arial Đen"/>
              </a:rPr>
              <a:t>Mác – Ănghen - Lênin</a:t>
            </a:r>
            <a:endParaRPr lang="en-US" sz="3600" kern="10">
              <a:ln w="9525">
                <a:solidFill>
                  <a:srgbClr val="000000"/>
                </a:solidFill>
                <a:round/>
                <a:headEnd/>
                <a:tailEnd/>
              </a:ln>
              <a:solidFill>
                <a:srgbClr val="FF0000"/>
              </a:solidFill>
              <a:latin typeface="Arial Đen"/>
            </a:endParaRPr>
          </a:p>
        </p:txBody>
      </p:sp>
    </p:spTree>
    <p:extLst>
      <p:ext uri="{BB962C8B-B14F-4D97-AF65-F5344CB8AC3E}">
        <p14:creationId xmlns:p14="http://schemas.microsoft.com/office/powerpoint/2010/main" val="31548081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27654"/>
                                        </p:tgtEl>
                                        <p:attrNameLst>
                                          <p:attrName>style.visibility</p:attrName>
                                        </p:attrNameLst>
                                      </p:cBhvr>
                                      <p:to>
                                        <p:strVal val="visible"/>
                                      </p:to>
                                    </p:set>
                                    <p:anim calcmode="lin" valueType="num">
                                      <p:cBhvr>
                                        <p:cTn id="7" dur="500" fill="hold"/>
                                        <p:tgtEl>
                                          <p:spTgt spid="27654"/>
                                        </p:tgtEl>
                                        <p:attrNameLst>
                                          <p:attrName>ppt_w</p:attrName>
                                        </p:attrNameLst>
                                      </p:cBhvr>
                                      <p:tavLst>
                                        <p:tav tm="0">
                                          <p:val>
                                            <p:fltVal val="0"/>
                                          </p:val>
                                        </p:tav>
                                        <p:tav tm="100000">
                                          <p:val>
                                            <p:strVal val="#ppt_w"/>
                                          </p:val>
                                        </p:tav>
                                      </p:tavLst>
                                    </p:anim>
                                    <p:anim calcmode="lin" valueType="num">
                                      <p:cBhvr>
                                        <p:cTn id="8" dur="500" fill="hold"/>
                                        <p:tgtEl>
                                          <p:spTgt spid="2765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61" name="Group 3"/>
          <p:cNvGrpSpPr>
            <a:grpSpLocks/>
          </p:cNvGrpSpPr>
          <p:nvPr/>
        </p:nvGrpSpPr>
        <p:grpSpPr bwMode="auto">
          <a:xfrm>
            <a:off x="304800" y="1798638"/>
            <a:ext cx="2562269" cy="4282801"/>
            <a:chOff x="1769" y="904"/>
            <a:chExt cx="2109" cy="2203"/>
          </a:xfrm>
        </p:grpSpPr>
        <p:grpSp>
          <p:nvGrpSpPr>
            <p:cNvPr id="40974" name="Group 4"/>
            <p:cNvGrpSpPr>
              <a:grpSpLocks/>
            </p:cNvGrpSpPr>
            <p:nvPr/>
          </p:nvGrpSpPr>
          <p:grpSpPr bwMode="auto">
            <a:xfrm>
              <a:off x="1769" y="904"/>
              <a:ext cx="2109" cy="1664"/>
              <a:chOff x="-1172" y="-1169"/>
              <a:chExt cx="8373" cy="5575"/>
            </a:xfrm>
          </p:grpSpPr>
          <p:pic>
            <p:nvPicPr>
              <p:cNvPr id="5" name="Picture 5" descr="3D-70 Ng Chi Thanh (17)">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172" y="-1169"/>
                <a:ext cx="8373" cy="55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40977" name="Picture 6" descr="Earth-16-june"/>
              <p:cNvPicPr>
                <a:picLocks noChangeAspect="1" noChangeArrowheads="1" noCrop="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3016" y="2976"/>
                <a:ext cx="600" cy="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78" name="Picture 7" descr="Star-01-june"/>
              <p:cNvPicPr>
                <a:picLocks noChangeAspect="1" noChangeArrowheads="1" noCrop="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249" y="346"/>
                <a:ext cx="43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79" name="Picture 8" descr="花"/>
              <p:cNvPicPr>
                <a:picLocks noChangeAspect="1" noChangeArrowheads="1" noCrop="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1837" y="3294"/>
                <a:ext cx="1584" cy="1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0" name="Picture 9" descr="image008"/>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884" y="3953"/>
                <a:ext cx="3984" cy="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0981" name="Object 10"/>
              <p:cNvGraphicFramePr>
                <a:graphicFrameLocks noChangeAspect="1"/>
              </p:cNvGraphicFramePr>
              <p:nvPr/>
            </p:nvGraphicFramePr>
            <p:xfrm>
              <a:off x="3060" y="3188"/>
              <a:ext cx="2700" cy="1132"/>
            </p:xfrm>
            <a:graphic>
              <a:graphicData uri="http://schemas.openxmlformats.org/presentationml/2006/ole">
                <mc:AlternateContent xmlns:mc="http://schemas.openxmlformats.org/markup-compatibility/2006">
                  <mc:Choice xmlns:v="urn:schemas-microsoft-com:vml" Requires="v">
                    <p:oleObj spid="_x0000_s14350" name="剪辑" r:id="rId8" imgW="1668780" imgH="1003097" progId="MS_ClipArt_Gallery.2">
                      <p:embed/>
                    </p:oleObj>
                  </mc:Choice>
                  <mc:Fallback>
                    <p:oleObj name="剪辑" r:id="rId8" imgW="1668780" imgH="1003097" progId="MS_ClipArt_Gallery.2">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60" y="3188"/>
                            <a:ext cx="2700" cy="11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pic>
                    </p:oleObj>
                  </mc:Fallback>
                </mc:AlternateContent>
              </a:graphicData>
            </a:graphic>
          </p:graphicFrame>
          <p:graphicFrame>
            <p:nvGraphicFramePr>
              <p:cNvPr id="40982" name="Object 11"/>
              <p:cNvGraphicFramePr>
                <a:graphicFrameLocks noChangeAspect="1"/>
              </p:cNvGraphicFramePr>
              <p:nvPr/>
            </p:nvGraphicFramePr>
            <p:xfrm>
              <a:off x="3849" y="3113"/>
              <a:ext cx="1007" cy="1207"/>
            </p:xfrm>
            <a:graphic>
              <a:graphicData uri="http://schemas.openxmlformats.org/presentationml/2006/ole">
                <mc:AlternateContent xmlns:mc="http://schemas.openxmlformats.org/markup-compatibility/2006">
                  <mc:Choice xmlns:v="urn:schemas-microsoft-com:vml" Requires="v">
                    <p:oleObj spid="_x0000_s14351" name="剪辑" r:id="rId10" imgW="1352550" imgH="2692400" progId="MS_ClipArt_Gallery.2">
                      <p:embed/>
                    </p:oleObj>
                  </mc:Choice>
                  <mc:Fallback>
                    <p:oleObj name="剪辑" r:id="rId10" imgW="1352550" imgH="2692400" progId="MS_ClipArt_Gallery.2">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849" y="3113"/>
                            <a:ext cx="1007" cy="12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pic>
                    </p:oleObj>
                  </mc:Fallback>
                </mc:AlternateContent>
              </a:graphicData>
            </a:graphic>
          </p:graphicFrame>
          <p:pic>
            <p:nvPicPr>
              <p:cNvPr id="40983" name="Picture 12" descr="AG00130_"/>
              <p:cNvPicPr>
                <a:picLocks noChangeAspect="1" noChangeArrowheads="1" noCrop="1"/>
              </p:cNvPicPr>
              <p:nvPr/>
            </p:nvPicPr>
            <p:blipFill>
              <a:blip r:embed="rId12" cstate="email">
                <a:extLst>
                  <a:ext uri="{28A0092B-C50C-407E-A947-70E740481C1C}">
                    <a14:useLocalDpi xmlns:a14="http://schemas.microsoft.com/office/drawing/2010/main" val="0"/>
                  </a:ext>
                </a:extLst>
              </a:blip>
              <a:srcRect/>
              <a:stretch>
                <a:fillRect/>
              </a:stretch>
            </p:blipFill>
            <p:spPr bwMode="auto">
              <a:xfrm>
                <a:off x="4014" y="3294"/>
                <a:ext cx="377" cy="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5616" name="Text Box 14"/>
            <p:cNvSpPr txBox="1">
              <a:spLocks noChangeArrowheads="1"/>
            </p:cNvSpPr>
            <p:nvPr/>
          </p:nvSpPr>
          <p:spPr bwMode="auto">
            <a:xfrm>
              <a:off x="1973" y="2680"/>
              <a:ext cx="1660" cy="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a:defRPr sz="3200">
                  <a:solidFill>
                    <a:schemeClr val="bg1"/>
                  </a:solidFill>
                  <a:latin typeface="Calibri" charset="0"/>
                  <a:ea typeface="ＭＳ Ｐゴシック" charset="0"/>
                  <a:cs typeface="Arial" charset="0"/>
                </a:defRPr>
              </a:lvl1pPr>
              <a:lvl2pPr>
                <a:defRPr sz="2800">
                  <a:solidFill>
                    <a:schemeClr val="bg1"/>
                  </a:solidFill>
                  <a:latin typeface="Calibri" charset="0"/>
                  <a:ea typeface="Arial" charset="0"/>
                  <a:cs typeface="Arial" charset="0"/>
                </a:defRPr>
              </a:lvl2pPr>
              <a:lvl3pPr>
                <a:defRPr sz="2400">
                  <a:solidFill>
                    <a:schemeClr val="bg1"/>
                  </a:solidFill>
                  <a:latin typeface="Calibri" charset="0"/>
                  <a:ea typeface="Arial" charset="0"/>
                  <a:cs typeface="Arial" charset="0"/>
                </a:defRPr>
              </a:lvl3pPr>
              <a:lvl4pPr>
                <a:defRPr sz="2000">
                  <a:solidFill>
                    <a:schemeClr val="bg1"/>
                  </a:solidFill>
                  <a:latin typeface="Calibri" charset="0"/>
                  <a:ea typeface="Arial" charset="0"/>
                  <a:cs typeface="Arial" charset="0"/>
                </a:defRPr>
              </a:lvl4pPr>
              <a:lvl5pPr>
                <a:defRPr sz="2000">
                  <a:solidFill>
                    <a:schemeClr val="bg1"/>
                  </a:solidFill>
                  <a:latin typeface="Calibri" charset="0"/>
                  <a:ea typeface="Arial" charset="0"/>
                  <a:cs typeface="Arial" charset="0"/>
                </a:defRPr>
              </a:lvl5pPr>
              <a:lvl6pPr eaLnBrk="0" fontAlgn="base" hangingPunct="0">
                <a:spcAft>
                  <a:spcPct val="0"/>
                </a:spcAft>
                <a:buFont typeface="Arial" charset="0"/>
                <a:buChar char="»"/>
                <a:defRPr sz="2000">
                  <a:solidFill>
                    <a:schemeClr val="bg1"/>
                  </a:solidFill>
                  <a:latin typeface="Calibri" charset="0"/>
                  <a:ea typeface="Arial" charset="0"/>
                  <a:cs typeface="Arial" charset="0"/>
                </a:defRPr>
              </a:lvl6pPr>
              <a:lvl7pPr eaLnBrk="0" fontAlgn="base" hangingPunct="0">
                <a:spcAft>
                  <a:spcPct val="0"/>
                </a:spcAft>
                <a:buFont typeface="Arial" charset="0"/>
                <a:buChar char="»"/>
                <a:defRPr sz="2000">
                  <a:solidFill>
                    <a:schemeClr val="bg1"/>
                  </a:solidFill>
                  <a:latin typeface="Calibri" charset="0"/>
                  <a:ea typeface="Arial" charset="0"/>
                  <a:cs typeface="Arial" charset="0"/>
                </a:defRPr>
              </a:lvl7pPr>
              <a:lvl8pPr eaLnBrk="0" fontAlgn="base" hangingPunct="0">
                <a:spcAft>
                  <a:spcPct val="0"/>
                </a:spcAft>
                <a:buFont typeface="Arial" charset="0"/>
                <a:buChar char="»"/>
                <a:defRPr sz="2000">
                  <a:solidFill>
                    <a:schemeClr val="bg1"/>
                  </a:solidFill>
                  <a:latin typeface="Calibri" charset="0"/>
                  <a:ea typeface="Arial" charset="0"/>
                  <a:cs typeface="Arial" charset="0"/>
                </a:defRPr>
              </a:lvl8pPr>
              <a:lvl9pPr eaLnBrk="0" fontAlgn="base" hangingPunct="0">
                <a:spcAft>
                  <a:spcPct val="0"/>
                </a:spcAft>
                <a:buFont typeface="Arial" charset="0"/>
                <a:buChar char="»"/>
                <a:defRPr sz="2000">
                  <a:solidFill>
                    <a:schemeClr val="bg1"/>
                  </a:solidFill>
                  <a:latin typeface="Calibri" charset="0"/>
                  <a:ea typeface="Arial" charset="0"/>
                  <a:cs typeface="Arial" charset="0"/>
                </a:defRPr>
              </a:lvl9pPr>
            </a:lstStyle>
            <a:p>
              <a:pPr algn="ctr" eaLnBrk="1" hangingPunct="1">
                <a:defRPr/>
              </a:pPr>
              <a:r>
                <a:rPr lang="vi-VN" sz="2400" b="1" dirty="0">
                  <a:solidFill>
                    <a:srgbClr val="FF0000"/>
                  </a:solidFill>
                  <a:latin typeface="+mn-lt"/>
                  <a:ea typeface="SimSun" charset="0"/>
                  <a:cs typeface="SimSun" charset="0"/>
                </a:rPr>
                <a:t>BẢN CHẤT</a:t>
              </a:r>
              <a:r>
                <a:rPr lang="en-US" sz="2400" b="1" dirty="0">
                  <a:solidFill>
                    <a:srgbClr val="FF0000"/>
                  </a:solidFill>
                  <a:latin typeface="+mn-lt"/>
                  <a:ea typeface="SimSun" charset="0"/>
                  <a:cs typeface="SimSun" charset="0"/>
                </a:rPr>
                <a:t> </a:t>
              </a:r>
              <a:r>
                <a:rPr lang="vi-VN" sz="2400" b="1" dirty="0">
                  <a:solidFill>
                    <a:srgbClr val="FF0000"/>
                  </a:solidFill>
                  <a:latin typeface="+mn-lt"/>
                  <a:ea typeface="SimSun" charset="0"/>
                  <a:cs typeface="SimSun" charset="0"/>
                </a:rPr>
                <a:t>THẾ GIỚI?</a:t>
              </a:r>
            </a:p>
          </p:txBody>
        </p:sp>
      </p:grpSp>
      <p:grpSp>
        <p:nvGrpSpPr>
          <p:cNvPr id="40962" name="Group 15"/>
          <p:cNvGrpSpPr>
            <a:grpSpLocks/>
          </p:cNvGrpSpPr>
          <p:nvPr/>
        </p:nvGrpSpPr>
        <p:grpSpPr bwMode="auto">
          <a:xfrm>
            <a:off x="3059832" y="1263650"/>
            <a:ext cx="5710640" cy="1069975"/>
            <a:chOff x="2426" y="1706"/>
            <a:chExt cx="1134" cy="726"/>
          </a:xfrm>
        </p:grpSpPr>
        <p:sp>
          <p:nvSpPr>
            <p:cNvPr id="14" name="Rectangle 16">
              <a:extLst/>
            </p:cNvPr>
            <p:cNvSpPr>
              <a:spLocks noChangeArrowheads="1"/>
            </p:cNvSpPr>
            <p:nvPr/>
          </p:nvSpPr>
          <p:spPr bwMode="auto">
            <a:xfrm>
              <a:off x="2426" y="1706"/>
              <a:ext cx="1134" cy="363"/>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marL="457200" indent="-457200" algn="ctr" eaLnBrk="1" hangingPunct="1">
                <a:buFont typeface="Wingdings" panose="05000000000000000000" pitchFamily="2" charset="2"/>
                <a:buChar char="v"/>
                <a:defRPr/>
              </a:pPr>
              <a:r>
                <a:rPr lang="en-US" sz="2400" b="1" dirty="0">
                  <a:solidFill>
                    <a:srgbClr val="000090"/>
                  </a:solidFill>
                  <a:ea typeface="ＭＳ Ｐゴシック" charset="0"/>
                  <a:cs typeface="Arial" charset="0"/>
                </a:rPr>
                <a:t>CHỦ NGHĨA DUY TÂM</a:t>
              </a:r>
              <a:endParaRPr lang="vi-VN" sz="2400" b="1" dirty="0">
                <a:solidFill>
                  <a:srgbClr val="000090"/>
                </a:solidFill>
                <a:ea typeface="ＭＳ Ｐゴシック" charset="0"/>
                <a:cs typeface="Arial" charset="0"/>
              </a:endParaRPr>
            </a:p>
          </p:txBody>
        </p:sp>
        <p:sp>
          <p:nvSpPr>
            <p:cNvPr id="15" name="Rectangle 17">
              <a:extLst/>
            </p:cNvPr>
            <p:cNvSpPr>
              <a:spLocks noChangeArrowheads="1"/>
            </p:cNvSpPr>
            <p:nvPr/>
          </p:nvSpPr>
          <p:spPr bwMode="auto">
            <a:xfrm>
              <a:off x="2426" y="2069"/>
              <a:ext cx="1134" cy="363"/>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1" hangingPunct="1">
                <a:defRPr/>
              </a:pPr>
              <a:r>
                <a:rPr lang="en-US" sz="2400" b="1" dirty="0" err="1">
                  <a:solidFill>
                    <a:srgbClr val="990099"/>
                  </a:solidFill>
                  <a:ea typeface="ＭＳ Ｐゴシック" charset="0"/>
                  <a:cs typeface="Arial" charset="0"/>
                </a:rPr>
                <a:t>Bản</a:t>
              </a:r>
              <a:r>
                <a:rPr lang="en-US" sz="2400" b="1" dirty="0">
                  <a:solidFill>
                    <a:srgbClr val="990099"/>
                  </a:solidFill>
                  <a:ea typeface="ＭＳ Ｐゴシック" charset="0"/>
                  <a:cs typeface="Arial" charset="0"/>
                </a:rPr>
                <a:t> </a:t>
              </a:r>
              <a:r>
                <a:rPr lang="en-US" sz="2400" b="1" dirty="0" err="1">
                  <a:solidFill>
                    <a:srgbClr val="990099"/>
                  </a:solidFill>
                  <a:ea typeface="ＭＳ Ｐゴシック" charset="0"/>
                  <a:cs typeface="Arial" charset="0"/>
                </a:rPr>
                <a:t>chất</a:t>
              </a:r>
              <a:r>
                <a:rPr lang="en-US" sz="2400" b="1" dirty="0">
                  <a:solidFill>
                    <a:srgbClr val="990099"/>
                  </a:solidFill>
                  <a:ea typeface="ＭＳ Ｐゴシック" charset="0"/>
                  <a:cs typeface="Arial" charset="0"/>
                </a:rPr>
                <a:t> của TG: </a:t>
              </a:r>
              <a:r>
                <a:rPr lang="vi-VN" sz="2400" b="1" dirty="0">
                  <a:solidFill>
                    <a:srgbClr val="FF0000"/>
                  </a:solidFill>
                  <a:ea typeface="ＭＳ Ｐゴシック" charset="0"/>
                  <a:cs typeface="Arial" charset="0"/>
                </a:rPr>
                <a:t>Là </a:t>
              </a:r>
              <a:r>
                <a:rPr lang="en-US" sz="2400" b="1" dirty="0" err="1">
                  <a:solidFill>
                    <a:srgbClr val="FF0000"/>
                  </a:solidFill>
                  <a:ea typeface="ＭＳ Ｐゴシック" charset="0"/>
                  <a:cs typeface="Arial" charset="0"/>
                </a:rPr>
                <a:t>ý</a:t>
              </a:r>
              <a:r>
                <a:rPr lang="en-US" sz="2400" b="1" dirty="0">
                  <a:solidFill>
                    <a:srgbClr val="FF0000"/>
                  </a:solidFill>
                  <a:ea typeface="ＭＳ Ｐゴシック" charset="0"/>
                  <a:cs typeface="Arial" charset="0"/>
                </a:rPr>
                <a:t> </a:t>
              </a:r>
              <a:r>
                <a:rPr lang="en-US" sz="2400" b="1" dirty="0" err="1">
                  <a:solidFill>
                    <a:srgbClr val="FF0000"/>
                  </a:solidFill>
                  <a:ea typeface="ＭＳ Ｐゴシック" charset="0"/>
                  <a:cs typeface="Arial" charset="0"/>
                </a:rPr>
                <a:t>thức</a:t>
              </a:r>
              <a:endParaRPr lang="vi-VN" sz="2400" b="1" dirty="0">
                <a:solidFill>
                  <a:srgbClr val="FF0000"/>
                </a:solidFill>
                <a:ea typeface="ＭＳ Ｐゴシック" charset="0"/>
                <a:cs typeface="Arial" charset="0"/>
              </a:endParaRPr>
            </a:p>
          </p:txBody>
        </p:sp>
      </p:grpSp>
      <p:sp>
        <p:nvSpPr>
          <p:cNvPr id="25" name="Rectangle 2">
            <a:extLst/>
          </p:cNvPr>
          <p:cNvSpPr txBox="1">
            <a:spLocks noChangeArrowheads="1"/>
          </p:cNvSpPr>
          <p:nvPr/>
        </p:nvSpPr>
        <p:spPr>
          <a:xfrm>
            <a:off x="871535" y="263860"/>
            <a:ext cx="7739066" cy="609600"/>
          </a:xfrm>
          <a:prstGeom prst="rect">
            <a:avLst/>
          </a:prstGeom>
        </p:spPr>
        <p:txBody>
          <a:bodyPr rtlCol="0">
            <a:noAutofit/>
          </a:bodyPr>
          <a:lstStyle>
            <a:lvl1pPr algn="r" rtl="0" eaLnBrk="0" fontAlgn="base" hangingPunct="0">
              <a:spcBef>
                <a:spcPct val="0"/>
              </a:spcBef>
              <a:spcAft>
                <a:spcPct val="0"/>
              </a:spcAft>
              <a:defRPr sz="2800" b="1" i="1" kern="1200">
                <a:solidFill>
                  <a:srgbClr val="1F5281"/>
                </a:solidFill>
                <a:latin typeface="+mj-lt"/>
                <a:ea typeface="ＭＳ Ｐゴシック" charset="0"/>
                <a:cs typeface="ＭＳ Ｐゴシック" charset="0"/>
              </a:defRPr>
            </a:lvl1pPr>
            <a:lvl2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2pPr>
            <a:lvl3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3pPr>
            <a:lvl4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4pPr>
            <a:lvl5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5pPr>
            <a:lvl6pPr marL="457200" algn="r" rtl="0" eaLnBrk="1" fontAlgn="base" hangingPunct="1">
              <a:spcBef>
                <a:spcPct val="0"/>
              </a:spcBef>
              <a:spcAft>
                <a:spcPct val="0"/>
              </a:spcAft>
              <a:defRPr sz="2800" b="1" i="1">
                <a:solidFill>
                  <a:srgbClr val="1F5281"/>
                </a:solidFill>
                <a:latin typeface="Verdana" panose="020B0604030504040204" pitchFamily="34" charset="0"/>
              </a:defRPr>
            </a:lvl6pPr>
            <a:lvl7pPr marL="914400" algn="r" rtl="0" eaLnBrk="1" fontAlgn="base" hangingPunct="1">
              <a:spcBef>
                <a:spcPct val="0"/>
              </a:spcBef>
              <a:spcAft>
                <a:spcPct val="0"/>
              </a:spcAft>
              <a:defRPr sz="2800" b="1" i="1">
                <a:solidFill>
                  <a:srgbClr val="1F5281"/>
                </a:solidFill>
                <a:latin typeface="Verdana" panose="020B0604030504040204" pitchFamily="34" charset="0"/>
              </a:defRPr>
            </a:lvl7pPr>
            <a:lvl8pPr marL="1371600" algn="r" rtl="0" eaLnBrk="1" fontAlgn="base" hangingPunct="1">
              <a:spcBef>
                <a:spcPct val="0"/>
              </a:spcBef>
              <a:spcAft>
                <a:spcPct val="0"/>
              </a:spcAft>
              <a:defRPr sz="2800" b="1" i="1">
                <a:solidFill>
                  <a:srgbClr val="1F5281"/>
                </a:solidFill>
                <a:latin typeface="Verdana" panose="020B0604030504040204" pitchFamily="34" charset="0"/>
              </a:defRPr>
            </a:lvl8pPr>
            <a:lvl9pPr marL="1828800" algn="r" rtl="0" eaLnBrk="1" fontAlgn="base" hangingPunct="1">
              <a:spcBef>
                <a:spcPct val="0"/>
              </a:spcBef>
              <a:spcAft>
                <a:spcPct val="0"/>
              </a:spcAft>
              <a:defRPr sz="2800" b="1" i="1">
                <a:solidFill>
                  <a:srgbClr val="1F5281"/>
                </a:solidFill>
                <a:latin typeface="Verdana" panose="020B0604030504040204" pitchFamily="34" charset="0"/>
              </a:defRPr>
            </a:lvl9pPr>
          </a:lstStyle>
          <a:p>
            <a:pPr algn="just" eaLnBrk="1" fontAlgn="auto" hangingPunct="1">
              <a:spcAft>
                <a:spcPts val="0"/>
              </a:spcAft>
              <a:defRPr/>
            </a:pPr>
            <a:r>
              <a:rPr lang="en-US" i="0">
                <a:solidFill>
                  <a:srgbClr val="CC0066"/>
                </a:solidFill>
                <a:latin typeface="+mn-lt"/>
                <a:cs typeface="Times New Roman" charset="0"/>
              </a:rPr>
              <a:t>b. Chủ nghĩa duy vật và chủ nghĩa duy tâm</a:t>
            </a:r>
          </a:p>
          <a:p>
            <a:pPr algn="just" eaLnBrk="1" fontAlgn="auto" hangingPunct="1">
              <a:spcAft>
                <a:spcPts val="0"/>
              </a:spcAft>
              <a:defRPr/>
            </a:pPr>
            <a:endParaRPr lang="en-US" i="0" dirty="0">
              <a:solidFill>
                <a:srgbClr val="002060"/>
              </a:solidFill>
              <a:effectLst>
                <a:outerShdw blurRad="38100" dist="38100" dir="2700000" algn="tl">
                  <a:srgbClr val="DDDDDD"/>
                </a:outerShdw>
              </a:effectLst>
              <a:latin typeface="+mn-lt"/>
              <a:ea typeface="+mj-ea"/>
              <a:cs typeface="Times New Roman" charset="0"/>
            </a:endParaRPr>
          </a:p>
        </p:txBody>
      </p:sp>
      <p:pic>
        <p:nvPicPr>
          <p:cNvPr id="28" name="Picture 2" descr="Picture019"/>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059832" y="2492896"/>
            <a:ext cx="5710640" cy="400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086514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50" name="Picture 6" descr="Pla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122" y="2285999"/>
            <a:ext cx="3341078" cy="3643313"/>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31752" name="WordArt 8"/>
          <p:cNvSpPr>
            <a:spLocks noChangeArrowheads="1" noChangeShapeType="1" noTextEdit="1"/>
          </p:cNvSpPr>
          <p:nvPr/>
        </p:nvSpPr>
        <p:spPr bwMode="auto">
          <a:xfrm>
            <a:off x="545122" y="260648"/>
            <a:ext cx="8131333" cy="685800"/>
          </a:xfrm>
          <a:prstGeom prst="rect">
            <a:avLst/>
          </a:prstGeom>
        </p:spPr>
        <p:txBody>
          <a:bodyPr wrap="none" fromWordArt="1">
            <a:prstTxWarp prst="textPlain">
              <a:avLst>
                <a:gd name="adj" fmla="val 50000"/>
              </a:avLst>
            </a:prstTxWarp>
          </a:bodyPr>
          <a:lstStyle/>
          <a:p>
            <a:pPr marL="571500" indent="-571500" algn="ctr">
              <a:buFont typeface="Wingdings" panose="05000000000000000000" pitchFamily="2" charset="2"/>
              <a:buChar char="§"/>
            </a:pPr>
            <a:r>
              <a:rPr lang="en-US"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rPr>
              <a:t>CHỦ NGHĨA DUY TÂM (KHÁCH QUAN)</a:t>
            </a:r>
          </a:p>
        </p:txBody>
      </p:sp>
      <p:pic>
        <p:nvPicPr>
          <p:cNvPr id="31755" name="Picture 11" descr="hegel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610788" y="2286000"/>
            <a:ext cx="4065667" cy="3643312"/>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31756" name="Text Box 12"/>
          <p:cNvSpPr txBox="1">
            <a:spLocks noChangeArrowheads="1"/>
          </p:cNvSpPr>
          <p:nvPr/>
        </p:nvSpPr>
        <p:spPr bwMode="auto">
          <a:xfrm>
            <a:off x="1280774" y="6026394"/>
            <a:ext cx="10985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PLATON</a:t>
            </a:r>
            <a:endParaRPr lang="vi-VN" altLang="en-US"/>
          </a:p>
        </p:txBody>
      </p:sp>
      <p:sp>
        <p:nvSpPr>
          <p:cNvPr id="31757" name="Text Box 13"/>
          <p:cNvSpPr txBox="1">
            <a:spLocks noChangeArrowheads="1"/>
          </p:cNvSpPr>
          <p:nvPr/>
        </p:nvSpPr>
        <p:spPr bwMode="auto">
          <a:xfrm>
            <a:off x="6012160" y="6026394"/>
            <a:ext cx="996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HÊGEN</a:t>
            </a:r>
            <a:endParaRPr lang="vi-VN" altLang="en-US"/>
          </a:p>
        </p:txBody>
      </p:sp>
      <p:sp>
        <p:nvSpPr>
          <p:cNvPr id="31758" name="WordArt 14"/>
          <p:cNvSpPr>
            <a:spLocks noChangeArrowheads="1" noChangeShapeType="1" noTextEdit="1"/>
          </p:cNvSpPr>
          <p:nvPr/>
        </p:nvSpPr>
        <p:spPr bwMode="auto">
          <a:xfrm>
            <a:off x="609600" y="1295400"/>
            <a:ext cx="7877175" cy="5238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vi-VN" sz="3600" kern="10">
                <a:solidFill>
                  <a:srgbClr val="000099"/>
                </a:solidFill>
                <a:latin typeface="+mn-lt"/>
                <a:cs typeface="Times New Roman"/>
              </a:rPr>
              <a:t>Mọi tồn tại chỉ là sự </a:t>
            </a:r>
            <a:r>
              <a:rPr lang="vi-VN" sz="3600" kern="10">
                <a:solidFill>
                  <a:srgbClr val="FF3300"/>
                </a:solidFill>
                <a:latin typeface="+mn-lt"/>
                <a:cs typeface="Times New Roman"/>
              </a:rPr>
              <a:t>"tha hóa</a:t>
            </a:r>
            <a:r>
              <a:rPr lang="vi-VN" sz="3600" kern="10">
                <a:solidFill>
                  <a:srgbClr val="000099"/>
                </a:solidFill>
                <a:latin typeface="+mn-lt"/>
                <a:cs typeface="Times New Roman"/>
              </a:rPr>
              <a:t>" của </a:t>
            </a:r>
            <a:r>
              <a:rPr lang="vi-VN" sz="3600" kern="10" smtClean="0">
                <a:solidFill>
                  <a:srgbClr val="000099"/>
                </a:solidFill>
                <a:latin typeface="+mn-lt"/>
                <a:cs typeface="Times New Roman"/>
              </a:rPr>
              <a:t>"</a:t>
            </a:r>
            <a:r>
              <a:rPr lang="vi-VN" sz="3600" kern="10" smtClean="0">
                <a:solidFill>
                  <a:srgbClr val="FF3300"/>
                </a:solidFill>
                <a:latin typeface="+mn-lt"/>
                <a:cs typeface="Times New Roman"/>
              </a:rPr>
              <a:t>Ý niệm tuyệt </a:t>
            </a:r>
            <a:r>
              <a:rPr lang="vi-VN" sz="3600" kern="10" smtClean="0">
                <a:solidFill>
                  <a:srgbClr val="FF3300"/>
                </a:solidFill>
                <a:effectLst>
                  <a:outerShdw dist="45791" dir="2021404" algn="ctr" rotWithShape="0">
                    <a:srgbClr val="B2B2B2">
                      <a:alpha val="80000"/>
                    </a:srgbClr>
                  </a:outerShdw>
                </a:effectLst>
                <a:latin typeface="Times New Roman"/>
                <a:cs typeface="Times New Roman"/>
              </a:rPr>
              <a:t>đối</a:t>
            </a:r>
            <a:r>
              <a:rPr lang="vi-VN" sz="3600" kern="10">
                <a:solidFill>
                  <a:srgbClr val="336699"/>
                </a:solidFill>
                <a:effectLst>
                  <a:outerShdw dist="45791" dir="2021404" algn="ctr" rotWithShape="0">
                    <a:srgbClr val="B2B2B2">
                      <a:alpha val="80000"/>
                    </a:srgbClr>
                  </a:outerShdw>
                </a:effectLst>
                <a:latin typeface="Times New Roman"/>
                <a:cs typeface="Times New Roman"/>
              </a:rPr>
              <a:t>"</a:t>
            </a:r>
            <a:endParaRPr lang="en-US" sz="3600" kern="10">
              <a:solidFill>
                <a:srgbClr val="336699"/>
              </a:solidFill>
              <a:effectLst>
                <a:outerShdw dist="45791" dir="2021404" algn="ctr" rotWithShape="0">
                  <a:srgbClr val="B2B2B2">
                    <a:alpha val="80000"/>
                  </a:srgbClr>
                </a:outerShdw>
              </a:effectLst>
              <a:latin typeface="Times New Roman"/>
              <a:cs typeface="Times New Roman"/>
            </a:endParaRPr>
          </a:p>
        </p:txBody>
      </p:sp>
    </p:spTree>
    <p:extLst>
      <p:ext uri="{BB962C8B-B14F-4D97-AF65-F5344CB8AC3E}">
        <p14:creationId xmlns:p14="http://schemas.microsoft.com/office/powerpoint/2010/main" val="5569232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31750"/>
                                        </p:tgtEl>
                                        <p:attrNameLst>
                                          <p:attrName>style.visibility</p:attrName>
                                        </p:attrNameLst>
                                      </p:cBhvr>
                                      <p:to>
                                        <p:strVal val="visible"/>
                                      </p:to>
                                    </p:set>
                                    <p:animEffect transition="in" filter="diamond(in)">
                                      <p:cBhvr>
                                        <p:cTn id="7" dur="2000"/>
                                        <p:tgtEl>
                                          <p:spTgt spid="31750"/>
                                        </p:tgtEl>
                                      </p:cBhvr>
                                    </p:animEffect>
                                  </p:childTnLst>
                                </p:cTn>
                              </p:par>
                              <p:par>
                                <p:cTn id="8" presetID="8" presetClass="entr" presetSubtype="16" fill="hold" nodeType="withEffect">
                                  <p:stCondLst>
                                    <p:cond delay="0"/>
                                  </p:stCondLst>
                                  <p:childTnLst>
                                    <p:set>
                                      <p:cBhvr>
                                        <p:cTn id="9" dur="1" fill="hold">
                                          <p:stCondLst>
                                            <p:cond delay="0"/>
                                          </p:stCondLst>
                                        </p:cTn>
                                        <p:tgtEl>
                                          <p:spTgt spid="31755"/>
                                        </p:tgtEl>
                                        <p:attrNameLst>
                                          <p:attrName>style.visibility</p:attrName>
                                        </p:attrNameLst>
                                      </p:cBhvr>
                                      <p:to>
                                        <p:strVal val="visible"/>
                                      </p:to>
                                    </p:set>
                                    <p:animEffect transition="in" filter="diamond(in)">
                                      <p:cBhvr>
                                        <p:cTn id="10" dur="2000"/>
                                        <p:tgtEl>
                                          <p:spTgt spid="317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WordArt 3"/>
          <p:cNvSpPr>
            <a:spLocks noChangeArrowheads="1" noChangeShapeType="1" noTextEdit="1"/>
          </p:cNvSpPr>
          <p:nvPr/>
        </p:nvSpPr>
        <p:spPr bwMode="auto">
          <a:xfrm>
            <a:off x="495300" y="167054"/>
            <a:ext cx="8181156" cy="685800"/>
          </a:xfrm>
          <a:prstGeom prst="rect">
            <a:avLst/>
          </a:prstGeom>
        </p:spPr>
        <p:txBody>
          <a:bodyPr wrap="none" fromWordArt="1">
            <a:prstTxWarp prst="textPlain">
              <a:avLst>
                <a:gd name="adj" fmla="val 50000"/>
              </a:avLst>
            </a:prstTxWarp>
          </a:bodyPr>
          <a:lstStyle/>
          <a:p>
            <a:pPr marL="571500" indent="-571500" algn="ctr">
              <a:buFont typeface="Wingdings" panose="05000000000000000000" pitchFamily="2" charset="2"/>
              <a:buChar char="§"/>
            </a:pPr>
            <a:r>
              <a:rPr lang="en-US"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rPr>
              <a:t>CHỦ NGHĨA DUY TÂM CHỦ QUAN</a:t>
            </a:r>
          </a:p>
        </p:txBody>
      </p:sp>
      <p:sp>
        <p:nvSpPr>
          <p:cNvPr id="72709" name="Text Box 5"/>
          <p:cNvSpPr txBox="1">
            <a:spLocks noChangeArrowheads="1"/>
          </p:cNvSpPr>
          <p:nvPr/>
        </p:nvSpPr>
        <p:spPr bwMode="auto">
          <a:xfrm>
            <a:off x="3886200" y="6112669"/>
            <a:ext cx="120491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BÉCCƠLI</a:t>
            </a:r>
            <a:endParaRPr lang="vi-VN" altLang="en-US"/>
          </a:p>
        </p:txBody>
      </p:sp>
      <p:sp>
        <p:nvSpPr>
          <p:cNvPr id="72711" name="WordArt 7"/>
          <p:cNvSpPr>
            <a:spLocks noChangeArrowheads="1" noChangeShapeType="1" noTextEdit="1"/>
          </p:cNvSpPr>
          <p:nvPr/>
        </p:nvSpPr>
        <p:spPr bwMode="auto">
          <a:xfrm>
            <a:off x="609600" y="1295400"/>
            <a:ext cx="7877175" cy="5238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sz="3600" kern="10">
                <a:solidFill>
                  <a:srgbClr val="336699"/>
                </a:solidFill>
                <a:effectLst>
                  <a:outerShdw dist="45791" dir="2021404" algn="ctr" rotWithShape="0">
                    <a:srgbClr val="B2B2B2">
                      <a:alpha val="80000"/>
                    </a:srgbClr>
                  </a:outerShdw>
                </a:effectLst>
                <a:latin typeface="Times New Roman"/>
                <a:cs typeface="Times New Roman"/>
              </a:rPr>
              <a:t>"</a:t>
            </a:r>
            <a:r>
              <a:rPr lang="en-US" sz="3600" b="1" kern="10">
                <a:solidFill>
                  <a:srgbClr val="FF3300"/>
                </a:solidFill>
                <a:latin typeface="+mn-lt"/>
                <a:cs typeface="Times New Roman"/>
              </a:rPr>
              <a:t>Sự vật </a:t>
            </a:r>
            <a:r>
              <a:rPr lang="en-US" sz="3600" kern="10">
                <a:solidFill>
                  <a:srgbClr val="336699"/>
                </a:solidFill>
                <a:latin typeface="+mn-lt"/>
                <a:cs typeface="Times New Roman"/>
              </a:rPr>
              <a:t>là </a:t>
            </a:r>
            <a:r>
              <a:rPr lang="en-US" sz="3600" b="1" kern="10">
                <a:solidFill>
                  <a:srgbClr val="FF3300"/>
                </a:solidFill>
                <a:latin typeface="+mn-lt"/>
                <a:cs typeface="Times New Roman"/>
              </a:rPr>
              <a:t>phức hợp</a:t>
            </a:r>
            <a:r>
              <a:rPr lang="en-US" sz="3600" kern="10">
                <a:solidFill>
                  <a:srgbClr val="336699"/>
                </a:solidFill>
                <a:latin typeface="+mn-lt"/>
                <a:cs typeface="Times New Roman"/>
              </a:rPr>
              <a:t> của các </a:t>
            </a:r>
            <a:r>
              <a:rPr lang="en-US" sz="3600" b="1" kern="10">
                <a:solidFill>
                  <a:srgbClr val="FF3300"/>
                </a:solidFill>
                <a:latin typeface="+mn-lt"/>
                <a:cs typeface="Times New Roman"/>
              </a:rPr>
              <a:t>cảm giác</a:t>
            </a:r>
            <a:r>
              <a:rPr lang="en-US" sz="3600" kern="10">
                <a:solidFill>
                  <a:srgbClr val="336699"/>
                </a:solidFill>
                <a:latin typeface="+mn-lt"/>
                <a:cs typeface="Times New Roman"/>
              </a:rPr>
              <a:t>"</a:t>
            </a:r>
          </a:p>
        </p:txBody>
      </p:sp>
      <p:pic>
        <p:nvPicPr>
          <p:cNvPr id="72712" name="Picture 8" descr="Berkele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2204864"/>
            <a:ext cx="6408712" cy="3712726"/>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87370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72712"/>
                                        </p:tgtEl>
                                        <p:attrNameLst>
                                          <p:attrName>style.visibility</p:attrName>
                                        </p:attrNameLst>
                                      </p:cBhvr>
                                      <p:to>
                                        <p:strVal val="visible"/>
                                      </p:to>
                                    </p:set>
                                    <p:anim calcmode="lin" valueType="num">
                                      <p:cBhvr>
                                        <p:cTn id="7" dur="500" fill="hold"/>
                                        <p:tgtEl>
                                          <p:spTgt spid="72712"/>
                                        </p:tgtEl>
                                        <p:attrNameLst>
                                          <p:attrName>ppt_w</p:attrName>
                                        </p:attrNameLst>
                                      </p:cBhvr>
                                      <p:tavLst>
                                        <p:tav tm="0">
                                          <p:val>
                                            <p:fltVal val="0"/>
                                          </p:val>
                                        </p:tav>
                                        <p:tav tm="100000">
                                          <p:val>
                                            <p:strVal val="#ppt_w"/>
                                          </p:val>
                                        </p:tav>
                                      </p:tavLst>
                                    </p:anim>
                                    <p:anim calcmode="lin" valueType="num">
                                      <p:cBhvr>
                                        <p:cTn id="8" dur="500" fill="hold"/>
                                        <p:tgtEl>
                                          <p:spTgt spid="727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pPr>
              <a:defRPr/>
            </a:pPr>
            <a:r>
              <a:rPr lang="en-US"/>
              <a:t>Company Logo</a:t>
            </a:r>
          </a:p>
        </p:txBody>
      </p:sp>
      <p:sp>
        <p:nvSpPr>
          <p:cNvPr id="3" name="Date Placeholder 2"/>
          <p:cNvSpPr>
            <a:spLocks noGrp="1"/>
          </p:cNvSpPr>
          <p:nvPr>
            <p:ph type="dt" sz="half" idx="12"/>
          </p:nvPr>
        </p:nvSpPr>
        <p:spPr/>
        <p:txBody>
          <a:bodyPr/>
          <a:lstStyle/>
          <a:p>
            <a:pPr>
              <a:defRPr/>
            </a:pPr>
            <a:r>
              <a:rPr lang="en-US"/>
              <a:t>www.themegallery.com</a:t>
            </a:r>
          </a:p>
        </p:txBody>
      </p:sp>
      <p:sp>
        <p:nvSpPr>
          <p:cNvPr id="4" name="Rectangle 2">
            <a:extLst/>
          </p:cNvPr>
          <p:cNvSpPr txBox="1">
            <a:spLocks noChangeArrowheads="1"/>
          </p:cNvSpPr>
          <p:nvPr/>
        </p:nvSpPr>
        <p:spPr>
          <a:xfrm>
            <a:off x="467544" y="275431"/>
            <a:ext cx="8208911" cy="609600"/>
          </a:xfrm>
          <a:prstGeom prst="rect">
            <a:avLst/>
          </a:prstGeom>
        </p:spPr>
        <p:txBody>
          <a:bodyPr rtlCol="0">
            <a:noAutofit/>
          </a:bodyPr>
          <a:lstStyle>
            <a:lvl1pPr algn="r" rtl="0" eaLnBrk="0" fontAlgn="base" hangingPunct="0">
              <a:spcBef>
                <a:spcPct val="0"/>
              </a:spcBef>
              <a:spcAft>
                <a:spcPct val="0"/>
              </a:spcAft>
              <a:defRPr sz="2800" b="1" i="1" kern="1200">
                <a:solidFill>
                  <a:srgbClr val="1F5281"/>
                </a:solidFill>
                <a:latin typeface="+mj-lt"/>
                <a:ea typeface="ＭＳ Ｐゴシック" charset="0"/>
                <a:cs typeface="ＭＳ Ｐゴシック" charset="0"/>
              </a:defRPr>
            </a:lvl1pPr>
            <a:lvl2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2pPr>
            <a:lvl3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3pPr>
            <a:lvl4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4pPr>
            <a:lvl5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5pPr>
            <a:lvl6pPr marL="457200" algn="r" rtl="0" eaLnBrk="1" fontAlgn="base" hangingPunct="1">
              <a:spcBef>
                <a:spcPct val="0"/>
              </a:spcBef>
              <a:spcAft>
                <a:spcPct val="0"/>
              </a:spcAft>
              <a:defRPr sz="2800" b="1" i="1">
                <a:solidFill>
                  <a:srgbClr val="1F5281"/>
                </a:solidFill>
                <a:latin typeface="Verdana" panose="020B0604030504040204" pitchFamily="34" charset="0"/>
              </a:defRPr>
            </a:lvl6pPr>
            <a:lvl7pPr marL="914400" algn="r" rtl="0" eaLnBrk="1" fontAlgn="base" hangingPunct="1">
              <a:spcBef>
                <a:spcPct val="0"/>
              </a:spcBef>
              <a:spcAft>
                <a:spcPct val="0"/>
              </a:spcAft>
              <a:defRPr sz="2800" b="1" i="1">
                <a:solidFill>
                  <a:srgbClr val="1F5281"/>
                </a:solidFill>
                <a:latin typeface="Verdana" panose="020B0604030504040204" pitchFamily="34" charset="0"/>
              </a:defRPr>
            </a:lvl7pPr>
            <a:lvl8pPr marL="1371600" algn="r" rtl="0" eaLnBrk="1" fontAlgn="base" hangingPunct="1">
              <a:spcBef>
                <a:spcPct val="0"/>
              </a:spcBef>
              <a:spcAft>
                <a:spcPct val="0"/>
              </a:spcAft>
              <a:defRPr sz="2800" b="1" i="1">
                <a:solidFill>
                  <a:srgbClr val="1F5281"/>
                </a:solidFill>
                <a:latin typeface="Verdana" panose="020B0604030504040204" pitchFamily="34" charset="0"/>
              </a:defRPr>
            </a:lvl8pPr>
            <a:lvl9pPr marL="1828800" algn="r" rtl="0" eaLnBrk="1" fontAlgn="base" hangingPunct="1">
              <a:spcBef>
                <a:spcPct val="0"/>
              </a:spcBef>
              <a:spcAft>
                <a:spcPct val="0"/>
              </a:spcAft>
              <a:defRPr sz="2800" b="1" i="1">
                <a:solidFill>
                  <a:srgbClr val="1F5281"/>
                </a:solidFill>
                <a:latin typeface="Verdana" panose="020B0604030504040204" pitchFamily="34" charset="0"/>
              </a:defRPr>
            </a:lvl9pPr>
          </a:lstStyle>
          <a:p>
            <a:pPr algn="just" eaLnBrk="1" fontAlgn="auto" hangingPunct="1">
              <a:spcAft>
                <a:spcPts val="0"/>
              </a:spcAft>
              <a:defRPr/>
            </a:pPr>
            <a:r>
              <a:rPr lang="en-US" i="0" dirty="0">
                <a:solidFill>
                  <a:srgbClr val="CC0066"/>
                </a:solidFill>
                <a:effectLst>
                  <a:outerShdw blurRad="38100" dist="38100" dir="2700000" algn="tl">
                    <a:srgbClr val="DDDDDD"/>
                  </a:outerShdw>
                </a:effectLst>
                <a:latin typeface="+mn-lt"/>
                <a:ea typeface="+mj-ea"/>
                <a:cs typeface="Times New Roman" charset="0"/>
              </a:rPr>
              <a:t>c. </a:t>
            </a:r>
            <a:r>
              <a:rPr lang="en-US" i="0" err="1">
                <a:solidFill>
                  <a:srgbClr val="CC0066"/>
                </a:solidFill>
                <a:effectLst>
                  <a:outerShdw blurRad="38100" dist="38100" dir="2700000" algn="tl">
                    <a:srgbClr val="DDDDDD"/>
                  </a:outerShdw>
                </a:effectLst>
                <a:latin typeface="+mn-lt"/>
                <a:ea typeface="+mj-ea"/>
                <a:cs typeface="Times New Roman" charset="0"/>
              </a:rPr>
              <a:t>Thuyết</a:t>
            </a:r>
            <a:r>
              <a:rPr lang="en-US" i="0">
                <a:solidFill>
                  <a:srgbClr val="CC0066"/>
                </a:solidFill>
                <a:effectLst>
                  <a:outerShdw blurRad="38100" dist="38100" dir="2700000" algn="tl">
                    <a:srgbClr val="DDDDDD"/>
                  </a:outerShdw>
                </a:effectLst>
                <a:latin typeface="+mn-lt"/>
                <a:ea typeface="+mj-ea"/>
                <a:cs typeface="Times New Roman" charset="0"/>
              </a:rPr>
              <a:t> </a:t>
            </a:r>
            <a:r>
              <a:rPr lang="en-US" i="0" dirty="0" err="1">
                <a:solidFill>
                  <a:srgbClr val="CC0066"/>
                </a:solidFill>
                <a:effectLst>
                  <a:outerShdw blurRad="38100" dist="38100" dir="2700000" algn="tl">
                    <a:srgbClr val="DDDDDD"/>
                  </a:outerShdw>
                </a:effectLst>
                <a:latin typeface="+mn-lt"/>
                <a:ea typeface="+mj-ea"/>
                <a:cs typeface="Times New Roman" charset="0"/>
              </a:rPr>
              <a:t>K</a:t>
            </a:r>
            <a:r>
              <a:rPr lang="en-US" i="0" smtClean="0">
                <a:solidFill>
                  <a:srgbClr val="CC0066"/>
                </a:solidFill>
                <a:effectLst>
                  <a:outerShdw blurRad="38100" dist="38100" dir="2700000" algn="tl">
                    <a:srgbClr val="DDDDDD"/>
                  </a:outerShdw>
                </a:effectLst>
                <a:latin typeface="+mn-lt"/>
                <a:ea typeface="+mj-ea"/>
                <a:cs typeface="Times New Roman" charset="0"/>
              </a:rPr>
              <a:t>hả </a:t>
            </a:r>
            <a:r>
              <a:rPr lang="en-US" i="0" dirty="0">
                <a:solidFill>
                  <a:srgbClr val="CC0066"/>
                </a:solidFill>
                <a:effectLst>
                  <a:outerShdw blurRad="38100" dist="38100" dir="2700000" algn="tl">
                    <a:srgbClr val="DDDDDD"/>
                  </a:outerShdw>
                </a:effectLst>
                <a:latin typeface="+mn-lt"/>
                <a:ea typeface="+mj-ea"/>
                <a:cs typeface="Times New Roman" charset="0"/>
              </a:rPr>
              <a:t>tri </a:t>
            </a:r>
            <a:r>
              <a:rPr lang="en-US" i="0" dirty="0" err="1">
                <a:solidFill>
                  <a:srgbClr val="CC0066"/>
                </a:solidFill>
                <a:effectLst>
                  <a:outerShdw blurRad="38100" dist="38100" dir="2700000" algn="tl">
                    <a:srgbClr val="DDDDDD"/>
                  </a:outerShdw>
                </a:effectLst>
                <a:latin typeface="+mn-lt"/>
                <a:ea typeface="+mj-ea"/>
                <a:cs typeface="Times New Roman" charset="0"/>
              </a:rPr>
              <a:t>và</a:t>
            </a:r>
            <a:r>
              <a:rPr lang="en-US" i="0" dirty="0">
                <a:solidFill>
                  <a:srgbClr val="CC0066"/>
                </a:solidFill>
                <a:effectLst>
                  <a:outerShdw blurRad="38100" dist="38100" dir="2700000" algn="tl">
                    <a:srgbClr val="DDDDDD"/>
                  </a:outerShdw>
                </a:effectLst>
                <a:latin typeface="+mn-lt"/>
                <a:ea typeface="+mj-ea"/>
                <a:cs typeface="Times New Roman" charset="0"/>
              </a:rPr>
              <a:t> </a:t>
            </a:r>
            <a:r>
              <a:rPr lang="en-US" i="0" dirty="0" err="1">
                <a:solidFill>
                  <a:srgbClr val="CC0066"/>
                </a:solidFill>
                <a:effectLst>
                  <a:outerShdw blurRad="38100" dist="38100" dir="2700000" algn="tl">
                    <a:srgbClr val="DDDDDD"/>
                  </a:outerShdw>
                </a:effectLst>
                <a:latin typeface="+mn-lt"/>
                <a:ea typeface="+mj-ea"/>
                <a:cs typeface="Times New Roman" charset="0"/>
              </a:rPr>
              <a:t>thuyết</a:t>
            </a:r>
            <a:r>
              <a:rPr lang="en-US" i="0" dirty="0">
                <a:solidFill>
                  <a:srgbClr val="CC0066"/>
                </a:solidFill>
                <a:effectLst>
                  <a:outerShdw blurRad="38100" dist="38100" dir="2700000" algn="tl">
                    <a:srgbClr val="DDDDDD"/>
                  </a:outerShdw>
                </a:effectLst>
                <a:latin typeface="+mn-lt"/>
                <a:ea typeface="+mj-ea"/>
                <a:cs typeface="Times New Roman" charset="0"/>
              </a:rPr>
              <a:t> </a:t>
            </a:r>
            <a:r>
              <a:rPr lang="en-US" i="0" dirty="0" err="1">
                <a:solidFill>
                  <a:srgbClr val="CC0066"/>
                </a:solidFill>
                <a:effectLst>
                  <a:outerShdw blurRad="38100" dist="38100" dir="2700000" algn="tl">
                    <a:srgbClr val="DDDDDD"/>
                  </a:outerShdw>
                </a:effectLst>
                <a:latin typeface="+mn-lt"/>
                <a:ea typeface="+mj-ea"/>
                <a:cs typeface="Times New Roman" charset="0"/>
              </a:rPr>
              <a:t>Bất</a:t>
            </a:r>
            <a:r>
              <a:rPr lang="en-US" i="0" dirty="0">
                <a:solidFill>
                  <a:srgbClr val="CC0066"/>
                </a:solidFill>
                <a:effectLst>
                  <a:outerShdw blurRad="38100" dist="38100" dir="2700000" algn="tl">
                    <a:srgbClr val="DDDDDD"/>
                  </a:outerShdw>
                </a:effectLst>
                <a:latin typeface="+mn-lt"/>
                <a:ea typeface="+mj-ea"/>
                <a:cs typeface="Times New Roman" charset="0"/>
              </a:rPr>
              <a:t> </a:t>
            </a:r>
            <a:r>
              <a:rPr lang="en-US" i="0" dirty="0" err="1">
                <a:solidFill>
                  <a:srgbClr val="CC0066"/>
                </a:solidFill>
                <a:effectLst>
                  <a:outerShdw blurRad="38100" dist="38100" dir="2700000" algn="tl">
                    <a:srgbClr val="DDDDDD"/>
                  </a:outerShdw>
                </a:effectLst>
                <a:latin typeface="+mn-lt"/>
                <a:ea typeface="+mj-ea"/>
                <a:cs typeface="Times New Roman" charset="0"/>
              </a:rPr>
              <a:t>khả</a:t>
            </a:r>
            <a:r>
              <a:rPr lang="en-US" i="0" dirty="0">
                <a:solidFill>
                  <a:srgbClr val="CC0066"/>
                </a:solidFill>
                <a:effectLst>
                  <a:outerShdw blurRad="38100" dist="38100" dir="2700000" algn="tl">
                    <a:srgbClr val="DDDDDD"/>
                  </a:outerShdw>
                </a:effectLst>
                <a:latin typeface="+mn-lt"/>
                <a:ea typeface="+mj-ea"/>
                <a:cs typeface="Times New Roman" charset="0"/>
              </a:rPr>
              <a:t> tri</a:t>
            </a:r>
          </a:p>
        </p:txBody>
      </p:sp>
      <p:graphicFrame>
        <p:nvGraphicFramePr>
          <p:cNvPr id="5" name="Diagram 4"/>
          <p:cNvGraphicFramePr/>
          <p:nvPr>
            <p:extLst>
              <p:ext uri="{D42A27DB-BD31-4B8C-83A1-F6EECF244321}">
                <p14:modId xmlns:p14="http://schemas.microsoft.com/office/powerpoint/2010/main" val="2887711217"/>
              </p:ext>
            </p:extLst>
          </p:nvPr>
        </p:nvGraphicFramePr>
        <p:xfrm>
          <a:off x="683568" y="1397000"/>
          <a:ext cx="7992888" cy="48403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3612877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4" name="Picture 6" descr="Imamanuel Kant"/>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539552" y="1700808"/>
            <a:ext cx="3505398" cy="36004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37896" name="WordArt 8"/>
          <p:cNvSpPr>
            <a:spLocks noChangeArrowheads="1" noChangeShapeType="1" noTextEdit="1"/>
          </p:cNvSpPr>
          <p:nvPr/>
        </p:nvSpPr>
        <p:spPr bwMode="auto">
          <a:xfrm>
            <a:off x="2153743" y="281980"/>
            <a:ext cx="4886325" cy="554732"/>
          </a:xfrm>
          <a:prstGeom prst="rect">
            <a:avLst/>
          </a:prstGeom>
        </p:spPr>
        <p:txBody>
          <a:bodyPr wrap="none" fromWordArt="1">
            <a:prstTxWarp prst="textPlain">
              <a:avLst>
                <a:gd name="adj" fmla="val 50000"/>
              </a:avLst>
            </a:prstTxWarp>
          </a:bodyPr>
          <a:lstStyle/>
          <a:p>
            <a:pPr algn="ctr"/>
            <a:r>
              <a:rPr lang="en-US"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rPr>
              <a:t>THUYẾT BẤT KHẢ TRI</a:t>
            </a:r>
          </a:p>
        </p:txBody>
      </p:sp>
      <p:sp>
        <p:nvSpPr>
          <p:cNvPr id="37899" name="Text Box 11"/>
          <p:cNvSpPr txBox="1">
            <a:spLocks noChangeArrowheads="1"/>
          </p:cNvSpPr>
          <p:nvPr/>
        </p:nvSpPr>
        <p:spPr bwMode="auto">
          <a:xfrm>
            <a:off x="1768376" y="5621950"/>
            <a:ext cx="1047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I. KANT </a:t>
            </a:r>
            <a:endParaRPr lang="vi-VN" altLang="en-US"/>
          </a:p>
        </p:txBody>
      </p:sp>
      <p:sp>
        <p:nvSpPr>
          <p:cNvPr id="37900" name="WordArt 12"/>
          <p:cNvSpPr>
            <a:spLocks noChangeArrowheads="1" noChangeShapeType="1" noTextEdit="1"/>
          </p:cNvSpPr>
          <p:nvPr/>
        </p:nvSpPr>
        <p:spPr bwMode="auto">
          <a:xfrm>
            <a:off x="4648200" y="2743200"/>
            <a:ext cx="3762375" cy="104775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vi-VN" sz="3600" kern="10">
                <a:solidFill>
                  <a:srgbClr val="000099"/>
                </a:solidFill>
                <a:latin typeface="+mn-lt"/>
                <a:cs typeface="Times New Roman"/>
              </a:rPr>
              <a:t>Không thể nhận thức</a:t>
            </a:r>
          </a:p>
          <a:p>
            <a:pPr algn="ctr"/>
            <a:r>
              <a:rPr lang="vi-VN" sz="3600" kern="10">
                <a:solidFill>
                  <a:srgbClr val="000099"/>
                </a:solidFill>
                <a:latin typeface="+mn-lt"/>
                <a:cs typeface="Times New Roman"/>
              </a:rPr>
              <a:t> được </a:t>
            </a:r>
            <a:r>
              <a:rPr lang="vi-VN" sz="3600" kern="10">
                <a:solidFill>
                  <a:srgbClr val="C00000"/>
                </a:solidFill>
                <a:latin typeface="+mn-lt"/>
                <a:cs typeface="Times New Roman"/>
              </a:rPr>
              <a:t>"Vật tự nó"</a:t>
            </a:r>
            <a:endParaRPr lang="en-US" sz="3600" kern="10">
              <a:solidFill>
                <a:srgbClr val="C00000"/>
              </a:solidFill>
              <a:latin typeface="+mn-lt"/>
              <a:cs typeface="Times New Roman"/>
            </a:endParaRPr>
          </a:p>
        </p:txBody>
      </p:sp>
    </p:spTree>
    <p:extLst>
      <p:ext uri="{BB962C8B-B14F-4D97-AF65-F5344CB8AC3E}">
        <p14:creationId xmlns:p14="http://schemas.microsoft.com/office/powerpoint/2010/main" val="28415917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7" name="AutoShape 13" descr="25%"/>
          <p:cNvSpPr>
            <a:spLocks noChangeArrowheads="1"/>
          </p:cNvSpPr>
          <p:nvPr/>
        </p:nvSpPr>
        <p:spPr bwMode="auto">
          <a:xfrm>
            <a:off x="304800" y="1997224"/>
            <a:ext cx="3505200" cy="685800"/>
          </a:xfrm>
          <a:prstGeom prst="roundRect">
            <a:avLst>
              <a:gd name="adj" fmla="val 16667"/>
            </a:avLst>
          </a:prstGeom>
          <a:solidFill>
            <a:srgbClr val="3333CC"/>
          </a:solidFill>
          <a:ln w="9525">
            <a:solidFill>
              <a:schemeClr val="tx1"/>
            </a:solidFill>
            <a:round/>
            <a:headEnd/>
            <a:tailEnd/>
          </a:ln>
          <a:effectLst/>
        </p:spPr>
        <p:txBody>
          <a:bodyPr wrap="none" anchor="ct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n-US" b="1" cap="all">
                <a:ln w="0"/>
                <a:solidFill>
                  <a:schemeClr val="bg1"/>
                </a:solidFill>
                <a:effectLst>
                  <a:reflection blurRad="12700" stA="50000" endPos="50000" dist="5000" dir="5400000" sy="-100000" rotWithShape="0"/>
                </a:effectLst>
                <a:latin typeface="Times New Roman" pitchFamily="18" charset="0"/>
                <a:ea typeface="+mn-ea"/>
              </a:rPr>
              <a:t>VC VÀ YT CÁI NÀO CÓ TRƯỚC?</a:t>
            </a:r>
          </a:p>
          <a:p>
            <a:pPr algn="ctr">
              <a:defRPr/>
            </a:pPr>
            <a:r>
              <a:rPr lang="en-US" b="1" cap="all">
                <a:ln w="0"/>
                <a:solidFill>
                  <a:schemeClr val="bg1"/>
                </a:solidFill>
                <a:effectLst>
                  <a:reflection blurRad="12700" stA="50000" endPos="50000" dist="5000" dir="5400000" sy="-100000" rotWithShape="0"/>
                </a:effectLst>
                <a:latin typeface="Times New Roman" pitchFamily="18" charset="0"/>
                <a:ea typeface="+mn-ea"/>
              </a:rPr>
              <a:t> CÁI NÀO QUYẾT ĐỊNH?</a:t>
            </a:r>
          </a:p>
        </p:txBody>
      </p:sp>
      <p:sp>
        <p:nvSpPr>
          <p:cNvPr id="6158" name="AutoShape 14" descr="20%"/>
          <p:cNvSpPr>
            <a:spLocks noChangeArrowheads="1"/>
          </p:cNvSpPr>
          <p:nvPr/>
        </p:nvSpPr>
        <p:spPr bwMode="auto">
          <a:xfrm>
            <a:off x="5486400" y="1997224"/>
            <a:ext cx="3352800" cy="685800"/>
          </a:xfrm>
          <a:prstGeom prst="roundRect">
            <a:avLst>
              <a:gd name="adj" fmla="val 16667"/>
            </a:avLst>
          </a:prstGeom>
          <a:solidFill>
            <a:srgbClr val="FF0066"/>
          </a:solidFill>
          <a:ln w="9525">
            <a:solidFill>
              <a:schemeClr val="tx1"/>
            </a:solidFill>
            <a:round/>
            <a:headEnd/>
            <a:tailEnd/>
          </a:ln>
          <a:effectLst/>
        </p:spPr>
        <p:txBody>
          <a:bodyPr wrap="none" anchor="ct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n-US" sz="1600" b="1" cap="all">
                <a:ln w="0"/>
                <a:solidFill>
                  <a:schemeClr val="bg1"/>
                </a:solidFill>
                <a:effectLst>
                  <a:reflection blurRad="12700" stA="50000" endPos="50000" dist="5000" dir="5400000" sy="-100000" rotWithShape="0"/>
                </a:effectLst>
                <a:latin typeface="Times New Roman" pitchFamily="18" charset="0"/>
                <a:ea typeface="+mn-ea"/>
              </a:rPr>
              <a:t>CON NGƯỜI CÓ KHẢ NĂNG</a:t>
            </a:r>
          </a:p>
          <a:p>
            <a:pPr algn="ctr">
              <a:defRPr/>
            </a:pPr>
            <a:r>
              <a:rPr lang="en-US" sz="1600" b="1" cap="all">
                <a:ln w="0"/>
                <a:solidFill>
                  <a:schemeClr val="bg1"/>
                </a:solidFill>
                <a:effectLst>
                  <a:reflection blurRad="12700" stA="50000" endPos="50000" dist="5000" dir="5400000" sy="-100000" rotWithShape="0"/>
                </a:effectLst>
                <a:latin typeface="Times New Roman" pitchFamily="18" charset="0"/>
                <a:ea typeface="+mn-ea"/>
              </a:rPr>
              <a:t>NHẬN THỨC THẾ GIỚI KO?</a:t>
            </a:r>
          </a:p>
        </p:txBody>
      </p:sp>
      <p:sp>
        <p:nvSpPr>
          <p:cNvPr id="41987" name="AutoShape 15"/>
          <p:cNvSpPr>
            <a:spLocks noChangeArrowheads="1"/>
          </p:cNvSpPr>
          <p:nvPr/>
        </p:nvSpPr>
        <p:spPr bwMode="auto">
          <a:xfrm>
            <a:off x="838200" y="1159024"/>
            <a:ext cx="2057400" cy="457200"/>
          </a:xfrm>
          <a:prstGeom prst="roundRect">
            <a:avLst>
              <a:gd name="adj" fmla="val 16667"/>
            </a:avLst>
          </a:prstGeom>
          <a:gradFill rotWithShape="1">
            <a:gsLst>
              <a:gs pos="0">
                <a:srgbClr val="FFFFCC"/>
              </a:gs>
              <a:gs pos="100000">
                <a:schemeClr val="bg1"/>
              </a:gs>
            </a:gsLst>
            <a:lin ang="5400000" scaled="1"/>
          </a:gradFill>
          <a:ln w="9525">
            <a:solidFill>
              <a:schemeClr val="tx1"/>
            </a:solidFill>
            <a:round/>
            <a:headEnd/>
            <a:tailEnd/>
          </a:ln>
        </p:spPr>
        <p:txBody>
          <a:bodyPr wrap="none" anchor="ctr"/>
          <a:lstStyle/>
          <a:p>
            <a:pPr algn="ctr"/>
            <a:r>
              <a:rPr lang="en-US" sz="2400" b="1" dirty="0">
                <a:solidFill>
                  <a:srgbClr val="0033CC"/>
                </a:solidFill>
                <a:latin typeface="Agency FB" panose="020B0503020202020204" pitchFamily="34" charset="0"/>
              </a:rPr>
              <a:t>MẶT THỨ NHẤT</a:t>
            </a:r>
          </a:p>
        </p:txBody>
      </p:sp>
      <p:sp>
        <p:nvSpPr>
          <p:cNvPr id="41988" name="AutoShape 16"/>
          <p:cNvSpPr>
            <a:spLocks noChangeArrowheads="1"/>
          </p:cNvSpPr>
          <p:nvPr/>
        </p:nvSpPr>
        <p:spPr bwMode="auto">
          <a:xfrm>
            <a:off x="5508104" y="1170856"/>
            <a:ext cx="2209800" cy="457200"/>
          </a:xfrm>
          <a:prstGeom prst="roundRect">
            <a:avLst>
              <a:gd name="adj" fmla="val 16667"/>
            </a:avLst>
          </a:prstGeom>
          <a:gradFill rotWithShape="1">
            <a:gsLst>
              <a:gs pos="0">
                <a:srgbClr val="FFFF99"/>
              </a:gs>
              <a:gs pos="100000">
                <a:schemeClr val="bg1"/>
              </a:gs>
            </a:gsLst>
            <a:lin ang="5400000" scaled="1"/>
          </a:gradFill>
          <a:ln w="9525">
            <a:solidFill>
              <a:schemeClr val="tx1"/>
            </a:solidFill>
            <a:round/>
            <a:headEnd/>
            <a:tailEnd/>
          </a:ln>
        </p:spPr>
        <p:txBody>
          <a:bodyPr wrap="none" anchor="ctr"/>
          <a:lstStyle/>
          <a:p>
            <a:pPr algn="ctr"/>
            <a:r>
              <a:rPr lang="en-US" sz="2400" b="1" dirty="0">
                <a:solidFill>
                  <a:srgbClr val="0033CC"/>
                </a:solidFill>
                <a:latin typeface="Agency FB" panose="020B0503020202020204" pitchFamily="34" charset="0"/>
              </a:rPr>
              <a:t>MẶT THỨ HAI</a:t>
            </a:r>
          </a:p>
        </p:txBody>
      </p:sp>
      <p:sp>
        <p:nvSpPr>
          <p:cNvPr id="41989" name="AutoShape 18" descr="10%"/>
          <p:cNvSpPr>
            <a:spLocks noChangeArrowheads="1"/>
          </p:cNvSpPr>
          <p:nvPr/>
        </p:nvSpPr>
        <p:spPr bwMode="auto">
          <a:xfrm>
            <a:off x="304800" y="3657600"/>
            <a:ext cx="1143000" cy="1143000"/>
          </a:xfrm>
          <a:prstGeom prst="roundRect">
            <a:avLst>
              <a:gd name="adj" fmla="val 16667"/>
            </a:avLst>
          </a:prstGeom>
          <a:pattFill prst="pct10">
            <a:fgClr>
              <a:srgbClr val="CCFFCC"/>
            </a:fgClr>
            <a:bgClr>
              <a:schemeClr val="bg1"/>
            </a:bgClr>
          </a:pattFill>
          <a:ln w="9525">
            <a:solidFill>
              <a:schemeClr val="tx1"/>
            </a:solidFill>
            <a:round/>
            <a:headEnd/>
            <a:tailEnd/>
          </a:ln>
        </p:spPr>
        <p:txBody>
          <a:bodyPr wrap="none" anchor="ctr"/>
          <a:lstStyle/>
          <a:p>
            <a:pPr algn="ctr"/>
            <a:r>
              <a:rPr lang="en-US" sz="2000" b="1">
                <a:solidFill>
                  <a:srgbClr val="FF0000"/>
                </a:solidFill>
                <a:latin typeface="Agency FB" panose="020B0503020202020204" pitchFamily="34" charset="0"/>
              </a:rPr>
              <a:t>YT CÓ </a:t>
            </a:r>
          </a:p>
          <a:p>
            <a:pPr algn="ctr"/>
            <a:r>
              <a:rPr lang="en-US" sz="2000" b="1">
                <a:solidFill>
                  <a:srgbClr val="FF0000"/>
                </a:solidFill>
                <a:latin typeface="Agency FB" panose="020B0503020202020204" pitchFamily="34" charset="0"/>
              </a:rPr>
              <a:t>TRƯỚC, YT</a:t>
            </a:r>
          </a:p>
          <a:p>
            <a:pPr algn="ctr"/>
            <a:r>
              <a:rPr lang="en-US" sz="2000" b="1">
                <a:solidFill>
                  <a:srgbClr val="FF0000"/>
                </a:solidFill>
                <a:latin typeface="Agency FB" panose="020B0503020202020204" pitchFamily="34" charset="0"/>
              </a:rPr>
              <a:t>QUYẾT</a:t>
            </a:r>
          </a:p>
          <a:p>
            <a:pPr algn="ctr"/>
            <a:r>
              <a:rPr lang="en-US" sz="2000" b="1">
                <a:solidFill>
                  <a:srgbClr val="FF0000"/>
                </a:solidFill>
                <a:latin typeface="Agency FB" panose="020B0503020202020204" pitchFamily="34" charset="0"/>
              </a:rPr>
              <a:t>ĐỊNH</a:t>
            </a:r>
          </a:p>
        </p:txBody>
      </p:sp>
      <p:sp>
        <p:nvSpPr>
          <p:cNvPr id="41990" name="AutoShape 19" descr="20%"/>
          <p:cNvSpPr>
            <a:spLocks noChangeArrowheads="1"/>
          </p:cNvSpPr>
          <p:nvPr/>
        </p:nvSpPr>
        <p:spPr bwMode="auto">
          <a:xfrm>
            <a:off x="2514600" y="2911624"/>
            <a:ext cx="1295400" cy="1143000"/>
          </a:xfrm>
          <a:prstGeom prst="roundRect">
            <a:avLst>
              <a:gd name="adj" fmla="val 16667"/>
            </a:avLst>
          </a:prstGeom>
          <a:solidFill>
            <a:schemeClr val="bg1"/>
          </a:solidFill>
          <a:ln w="9525">
            <a:solidFill>
              <a:schemeClr val="tx1"/>
            </a:solidFill>
            <a:round/>
            <a:headEnd/>
            <a:tailEnd/>
          </a:ln>
        </p:spPr>
        <p:txBody>
          <a:bodyPr wrap="none" anchor="ctr"/>
          <a:lstStyle/>
          <a:p>
            <a:pPr algn="ctr"/>
            <a:r>
              <a:rPr lang="en-US" b="1">
                <a:solidFill>
                  <a:srgbClr val="0033CC"/>
                </a:solidFill>
                <a:latin typeface="Times New Roman" charset="0"/>
              </a:rPr>
              <a:t>VC CÓ </a:t>
            </a:r>
          </a:p>
          <a:p>
            <a:pPr algn="ctr"/>
            <a:r>
              <a:rPr lang="en-US" b="1">
                <a:solidFill>
                  <a:srgbClr val="0033CC"/>
                </a:solidFill>
                <a:latin typeface="Times New Roman" charset="0"/>
              </a:rPr>
              <a:t>TRƯỚC, VC</a:t>
            </a:r>
          </a:p>
          <a:p>
            <a:pPr algn="ctr"/>
            <a:r>
              <a:rPr lang="en-US" b="1">
                <a:solidFill>
                  <a:srgbClr val="0033CC"/>
                </a:solidFill>
                <a:latin typeface="Times New Roman" charset="0"/>
              </a:rPr>
              <a:t>QUYẾT</a:t>
            </a:r>
          </a:p>
          <a:p>
            <a:pPr algn="ctr"/>
            <a:r>
              <a:rPr lang="en-US" b="1">
                <a:solidFill>
                  <a:srgbClr val="0033CC"/>
                </a:solidFill>
                <a:latin typeface="Times New Roman" charset="0"/>
              </a:rPr>
              <a:t>ĐỊNH</a:t>
            </a:r>
          </a:p>
        </p:txBody>
      </p:sp>
      <p:sp>
        <p:nvSpPr>
          <p:cNvPr id="6164" name="AutoShape 20" descr="10%"/>
          <p:cNvSpPr>
            <a:spLocks noChangeArrowheads="1"/>
          </p:cNvSpPr>
          <p:nvPr/>
        </p:nvSpPr>
        <p:spPr bwMode="auto">
          <a:xfrm>
            <a:off x="7620000" y="2987824"/>
            <a:ext cx="990600" cy="1447800"/>
          </a:xfrm>
          <a:prstGeom prst="roundRect">
            <a:avLst>
              <a:gd name="adj" fmla="val 16667"/>
            </a:avLst>
          </a:prstGeom>
          <a:solidFill>
            <a:schemeClr val="bg1"/>
          </a:solidFill>
          <a:ln w="9525">
            <a:solidFill>
              <a:schemeClr val="tx1"/>
            </a:solidFill>
            <a:round/>
            <a:headEnd/>
            <a:tailEnd/>
          </a:ln>
          <a:effectLst/>
        </p:spPr>
        <p:txBody>
          <a:bodyPr wrap="none" anchor="ctr"/>
          <a:lstStyle/>
          <a:p>
            <a:pPr algn="ctr">
              <a:defRPr/>
            </a:pPr>
            <a:endParaRPr lang="en-US" sz="1600">
              <a:solidFill>
                <a:srgbClr val="0033CC"/>
              </a:solidFill>
            </a:endParaRPr>
          </a:p>
          <a:p>
            <a:pPr algn="ctr">
              <a:defRPr/>
            </a:pPr>
            <a:r>
              <a:rPr lang="en-US" sz="2000" b="1">
                <a:solidFill>
                  <a:srgbClr val="FF0000"/>
                </a:solidFill>
                <a:latin typeface="Agency FB" panose="020B0503020202020204" pitchFamily="34" charset="0"/>
              </a:rPr>
              <a:t>KHÔNG</a:t>
            </a:r>
          </a:p>
          <a:p>
            <a:pPr algn="ctr">
              <a:defRPr/>
            </a:pPr>
            <a:r>
              <a:rPr lang="en-US" sz="2000" b="1">
                <a:solidFill>
                  <a:srgbClr val="FF0000"/>
                </a:solidFill>
                <a:latin typeface="Agency FB" panose="020B0503020202020204" pitchFamily="34" charset="0"/>
              </a:rPr>
              <a:t>NHẬN</a:t>
            </a:r>
          </a:p>
          <a:p>
            <a:pPr algn="ctr">
              <a:defRPr/>
            </a:pPr>
            <a:r>
              <a:rPr lang="en-US" sz="2000" b="1">
                <a:solidFill>
                  <a:srgbClr val="FF0000"/>
                </a:solidFill>
                <a:latin typeface="Agency FB" panose="020B0503020202020204" pitchFamily="34" charset="0"/>
              </a:rPr>
              <a:t>THỨC</a:t>
            </a:r>
          </a:p>
          <a:p>
            <a:pPr algn="ctr">
              <a:defRPr/>
            </a:pPr>
            <a:r>
              <a:rPr lang="en-US" sz="2000" b="1">
                <a:solidFill>
                  <a:srgbClr val="FF0000"/>
                </a:solidFill>
                <a:latin typeface="Agency FB" panose="020B0503020202020204" pitchFamily="34" charset="0"/>
              </a:rPr>
              <a:t>ĐƯỢC</a:t>
            </a:r>
          </a:p>
          <a:p>
            <a:pPr algn="ctr">
              <a:defRPr/>
            </a:pPr>
            <a:endParaRPr lang="en-US" sz="2000">
              <a:solidFill>
                <a:srgbClr val="FF0000"/>
              </a:solidFill>
              <a:effectLst>
                <a:outerShdw blurRad="38100" dist="38100" dir="2700000" algn="tl">
                  <a:srgbClr val="DDDDDD"/>
                </a:outerShdw>
              </a:effectLst>
              <a:latin typeface="Times New Roman" charset="0"/>
            </a:endParaRPr>
          </a:p>
        </p:txBody>
      </p:sp>
      <p:sp>
        <p:nvSpPr>
          <p:cNvPr id="41992" name="AutoShape 21" descr="25%"/>
          <p:cNvSpPr>
            <a:spLocks noChangeArrowheads="1"/>
          </p:cNvSpPr>
          <p:nvPr/>
        </p:nvSpPr>
        <p:spPr bwMode="auto">
          <a:xfrm>
            <a:off x="5410200" y="2987824"/>
            <a:ext cx="1066800" cy="1066800"/>
          </a:xfrm>
          <a:prstGeom prst="roundRect">
            <a:avLst>
              <a:gd name="adj" fmla="val 16667"/>
            </a:avLst>
          </a:prstGeom>
          <a:solidFill>
            <a:schemeClr val="bg1"/>
          </a:solidFill>
          <a:ln w="9525">
            <a:solidFill>
              <a:schemeClr val="tx1"/>
            </a:solidFill>
            <a:round/>
            <a:headEnd/>
            <a:tailEnd/>
          </a:ln>
        </p:spPr>
        <p:txBody>
          <a:bodyPr wrap="none" anchor="ctr"/>
          <a:lstStyle/>
          <a:p>
            <a:pPr algn="ctr"/>
            <a:r>
              <a:rPr lang="en-US" b="1">
                <a:solidFill>
                  <a:srgbClr val="0033CC"/>
                </a:solidFill>
                <a:latin typeface="Times New Roman" charset="0"/>
              </a:rPr>
              <a:t>NHẬN</a:t>
            </a:r>
          </a:p>
          <a:p>
            <a:pPr algn="ctr"/>
            <a:r>
              <a:rPr lang="en-US" b="1">
                <a:solidFill>
                  <a:srgbClr val="0033CC"/>
                </a:solidFill>
                <a:latin typeface="Times New Roman" charset="0"/>
              </a:rPr>
              <a:t>THỨC</a:t>
            </a:r>
          </a:p>
          <a:p>
            <a:pPr algn="ctr"/>
            <a:r>
              <a:rPr lang="en-US" b="1">
                <a:solidFill>
                  <a:srgbClr val="0033CC"/>
                </a:solidFill>
                <a:latin typeface="Times New Roman" charset="0"/>
              </a:rPr>
              <a:t>ĐƯỢC</a:t>
            </a:r>
          </a:p>
        </p:txBody>
      </p:sp>
      <p:sp>
        <p:nvSpPr>
          <p:cNvPr id="6166" name="AutoShape 22" descr="10%"/>
          <p:cNvSpPr>
            <a:spLocks noChangeArrowheads="1"/>
          </p:cNvSpPr>
          <p:nvPr/>
        </p:nvSpPr>
        <p:spPr bwMode="auto">
          <a:xfrm>
            <a:off x="3124200" y="4359424"/>
            <a:ext cx="1524000" cy="533400"/>
          </a:xfrm>
          <a:prstGeom prst="roundRect">
            <a:avLst>
              <a:gd name="adj" fmla="val 16667"/>
            </a:avLst>
          </a:prstGeom>
          <a:solidFill>
            <a:srgbClr val="111111"/>
          </a:solidFill>
          <a:ln w="9525">
            <a:solidFill>
              <a:schemeClr val="tx1"/>
            </a:solidFill>
            <a:round/>
            <a:headEnd/>
            <a:tailEnd/>
          </a:ln>
          <a:effectLst/>
        </p:spPr>
        <p:txBody>
          <a:bodyPr wrap="none" anchor="ctr"/>
          <a:lstStyle/>
          <a:p>
            <a:pPr algn="ctr">
              <a:defRPr/>
            </a:pPr>
            <a:r>
              <a:rPr lang="en-US" sz="2400" b="1" cap="all">
                <a:ln w="9000" cmpd="sng">
                  <a:solidFill>
                    <a:srgbClr val="FFC000">
                      <a:shade val="50000"/>
                      <a:satMod val="120000"/>
                    </a:srgbClr>
                  </a:solidFill>
                  <a:prstDash val="solid"/>
                </a:ln>
                <a:solidFill>
                  <a:srgbClr val="FFCC00"/>
                </a:solidFill>
                <a:effectLst>
                  <a:reflection blurRad="12700" stA="28000" endPos="45000" dist="1000" dir="5400000" sy="-100000" algn="bl" rotWithShape="0"/>
                </a:effectLst>
                <a:latin typeface="Verdana" pitchFamily="34" charset="0"/>
                <a:ea typeface="+mn-ea"/>
              </a:rPr>
              <a:t>CNDV</a:t>
            </a:r>
          </a:p>
        </p:txBody>
      </p:sp>
      <p:sp>
        <p:nvSpPr>
          <p:cNvPr id="6167" name="AutoShape 23" descr="30%"/>
          <p:cNvSpPr>
            <a:spLocks noChangeArrowheads="1"/>
          </p:cNvSpPr>
          <p:nvPr/>
        </p:nvSpPr>
        <p:spPr bwMode="auto">
          <a:xfrm>
            <a:off x="838200" y="5197624"/>
            <a:ext cx="1828800" cy="533400"/>
          </a:xfrm>
          <a:prstGeom prst="roundRect">
            <a:avLst>
              <a:gd name="adj" fmla="val 16667"/>
            </a:avLst>
          </a:prstGeom>
          <a:solidFill>
            <a:schemeClr val="bg1">
              <a:lumMod val="95000"/>
            </a:schemeClr>
          </a:solidFill>
          <a:ln w="9525">
            <a:solidFill>
              <a:schemeClr val="tx1"/>
            </a:solidFill>
            <a:round/>
            <a:headEnd/>
            <a:tailEnd/>
          </a:ln>
          <a:effectLst/>
        </p:spPr>
        <p:txBody>
          <a:bodyPr wrap="none" anchor="ctr">
            <a:scene3d>
              <a:camera prst="orthographicFront"/>
              <a:lightRig rig="soft" dir="t">
                <a:rot lat="0" lon="0" rev="10800000"/>
              </a:lightRig>
            </a:scene3d>
            <a:sp3d>
              <a:bevelT w="27940" h="12700"/>
              <a:contourClr>
                <a:srgbClr val="DDDDDD"/>
              </a:contourClr>
            </a:sp3d>
          </a:bodyPr>
          <a:lstStyle/>
          <a:p>
            <a:pPr algn="ctr">
              <a:defRPr/>
            </a:pPr>
            <a:r>
              <a:rPr lang="en-US" sz="2400" b="1" spc="150" dirty="0">
                <a:ln w="11430"/>
                <a:solidFill>
                  <a:srgbClr val="000066"/>
                </a:solidFill>
                <a:effectLst>
                  <a:outerShdw blurRad="25400" algn="tl" rotWithShape="0">
                    <a:srgbClr val="000000">
                      <a:alpha val="43000"/>
                    </a:srgbClr>
                  </a:outerShdw>
                </a:effectLst>
                <a:latin typeface="Verdana" pitchFamily="34" charset="0"/>
                <a:ea typeface="+mn-ea"/>
              </a:rPr>
              <a:t>CNDT</a:t>
            </a:r>
          </a:p>
        </p:txBody>
      </p:sp>
      <p:sp>
        <p:nvSpPr>
          <p:cNvPr id="41995" name="AutoShape 24" descr="5%"/>
          <p:cNvSpPr>
            <a:spLocks noChangeArrowheads="1"/>
          </p:cNvSpPr>
          <p:nvPr/>
        </p:nvSpPr>
        <p:spPr bwMode="auto">
          <a:xfrm>
            <a:off x="6553200" y="5197624"/>
            <a:ext cx="2438400" cy="533400"/>
          </a:xfrm>
          <a:prstGeom prst="roundRect">
            <a:avLst>
              <a:gd name="adj" fmla="val 16667"/>
            </a:avLst>
          </a:prstGeom>
          <a:solidFill>
            <a:schemeClr val="bg1"/>
          </a:solidFill>
          <a:ln w="9525">
            <a:solidFill>
              <a:schemeClr val="tx1"/>
            </a:solidFill>
            <a:round/>
            <a:headEnd/>
            <a:tailEnd/>
          </a:ln>
        </p:spPr>
        <p:txBody>
          <a:bodyPr wrap="none" anchor="ctr"/>
          <a:lstStyle/>
          <a:p>
            <a:pPr algn="ctr"/>
            <a:r>
              <a:rPr lang="en-US" sz="1600" b="1">
                <a:solidFill>
                  <a:srgbClr val="FF0000"/>
                </a:solidFill>
                <a:latin typeface="Times New Roman" charset="0"/>
              </a:rPr>
              <a:t>THUYẾT BẤT KHẢ TRI</a:t>
            </a:r>
          </a:p>
        </p:txBody>
      </p:sp>
      <p:sp>
        <p:nvSpPr>
          <p:cNvPr id="41996" name="AutoShape 26" descr="80%"/>
          <p:cNvSpPr>
            <a:spLocks noChangeArrowheads="1"/>
          </p:cNvSpPr>
          <p:nvPr/>
        </p:nvSpPr>
        <p:spPr bwMode="auto">
          <a:xfrm>
            <a:off x="2247900" y="228600"/>
            <a:ext cx="4267200" cy="637456"/>
          </a:xfrm>
          <a:prstGeom prst="horizontalScroll">
            <a:avLst>
              <a:gd name="adj" fmla="val 12500"/>
            </a:avLst>
          </a:prstGeom>
          <a:solidFill>
            <a:srgbClr val="990099"/>
          </a:solidFill>
          <a:ln w="9525">
            <a:solidFill>
              <a:schemeClr val="tx1"/>
            </a:solidFill>
            <a:round/>
            <a:headEnd/>
            <a:tailEnd/>
          </a:ln>
        </p:spPr>
        <p:txBody>
          <a:bodyPr wrap="none" anchor="ctr"/>
          <a:lstStyle/>
          <a:p>
            <a:pPr algn="ctr"/>
            <a:r>
              <a:rPr lang="en-US" b="1" dirty="0">
                <a:solidFill>
                  <a:prstClr val="white"/>
                </a:solidFill>
                <a:latin typeface="Agency FB" panose="020B0503020202020204" pitchFamily="34" charset="0"/>
              </a:rPr>
              <a:t>VẤN ĐỀ CƠ BẢN CUẢ TRIẾT HỌC</a:t>
            </a:r>
          </a:p>
        </p:txBody>
      </p:sp>
      <p:sp>
        <p:nvSpPr>
          <p:cNvPr id="41997" name="Line 27"/>
          <p:cNvSpPr>
            <a:spLocks noChangeShapeType="1"/>
          </p:cNvSpPr>
          <p:nvPr/>
        </p:nvSpPr>
        <p:spPr bwMode="auto">
          <a:xfrm>
            <a:off x="1752600" y="1616224"/>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41998" name="Line 28"/>
          <p:cNvSpPr>
            <a:spLocks noChangeShapeType="1"/>
          </p:cNvSpPr>
          <p:nvPr/>
        </p:nvSpPr>
        <p:spPr bwMode="auto">
          <a:xfrm>
            <a:off x="6553200" y="1616224"/>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41999" name="Line 29"/>
          <p:cNvSpPr>
            <a:spLocks noChangeShapeType="1"/>
          </p:cNvSpPr>
          <p:nvPr/>
        </p:nvSpPr>
        <p:spPr bwMode="auto">
          <a:xfrm flipH="1">
            <a:off x="2895600" y="778024"/>
            <a:ext cx="137160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42000" name="Line 30"/>
          <p:cNvSpPr>
            <a:spLocks noChangeShapeType="1"/>
          </p:cNvSpPr>
          <p:nvPr/>
        </p:nvSpPr>
        <p:spPr bwMode="auto">
          <a:xfrm>
            <a:off x="4191000" y="778024"/>
            <a:ext cx="129540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42001" name="Line 32"/>
          <p:cNvSpPr>
            <a:spLocks noChangeShapeType="1"/>
          </p:cNvSpPr>
          <p:nvPr/>
        </p:nvSpPr>
        <p:spPr bwMode="auto">
          <a:xfrm>
            <a:off x="1143000" y="2683024"/>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42002" name="Line 33"/>
          <p:cNvSpPr>
            <a:spLocks noChangeShapeType="1"/>
          </p:cNvSpPr>
          <p:nvPr/>
        </p:nvSpPr>
        <p:spPr bwMode="auto">
          <a:xfrm>
            <a:off x="2895600" y="2683024"/>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42003" name="Line 34"/>
          <p:cNvSpPr>
            <a:spLocks noChangeShapeType="1"/>
          </p:cNvSpPr>
          <p:nvPr/>
        </p:nvSpPr>
        <p:spPr bwMode="auto">
          <a:xfrm>
            <a:off x="5867400" y="2606824"/>
            <a:ext cx="0" cy="381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42004" name="Line 35"/>
          <p:cNvSpPr>
            <a:spLocks noChangeShapeType="1"/>
          </p:cNvSpPr>
          <p:nvPr/>
        </p:nvSpPr>
        <p:spPr bwMode="auto">
          <a:xfrm>
            <a:off x="7772400" y="2683024"/>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42005" name="Line 36"/>
          <p:cNvSpPr>
            <a:spLocks noChangeShapeType="1"/>
          </p:cNvSpPr>
          <p:nvPr/>
        </p:nvSpPr>
        <p:spPr bwMode="auto">
          <a:xfrm>
            <a:off x="3276600" y="4054624"/>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42006" name="Line 37"/>
          <p:cNvSpPr>
            <a:spLocks noChangeShapeType="1"/>
          </p:cNvSpPr>
          <p:nvPr/>
        </p:nvSpPr>
        <p:spPr bwMode="auto">
          <a:xfrm>
            <a:off x="6019800" y="4054624"/>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42007" name="Line 38"/>
          <p:cNvSpPr>
            <a:spLocks noChangeShapeType="1"/>
          </p:cNvSpPr>
          <p:nvPr/>
        </p:nvSpPr>
        <p:spPr bwMode="auto">
          <a:xfrm>
            <a:off x="971600" y="4816624"/>
            <a:ext cx="19000" cy="381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cxnSp>
        <p:nvCxnSpPr>
          <p:cNvPr id="42008" name="AutoShape 39"/>
          <p:cNvCxnSpPr>
            <a:cxnSpLocks noChangeShapeType="1"/>
            <a:stCxn id="6187" idx="4"/>
            <a:endCxn id="6167" idx="3"/>
          </p:cNvCxnSpPr>
          <p:nvPr/>
        </p:nvCxnSpPr>
        <p:spPr bwMode="auto">
          <a:xfrm rot="5400000">
            <a:off x="4057650" y="3425974"/>
            <a:ext cx="647700" cy="3429000"/>
          </a:xfrm>
          <a:prstGeom prst="bentConnector2">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42009" name="Line 40"/>
          <p:cNvSpPr>
            <a:spLocks noChangeShapeType="1"/>
          </p:cNvSpPr>
          <p:nvPr/>
        </p:nvSpPr>
        <p:spPr bwMode="auto">
          <a:xfrm>
            <a:off x="2743200" y="5578624"/>
            <a:ext cx="3810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42010" name="Line 41"/>
          <p:cNvSpPr>
            <a:spLocks noChangeShapeType="1"/>
          </p:cNvSpPr>
          <p:nvPr/>
        </p:nvSpPr>
        <p:spPr bwMode="auto">
          <a:xfrm>
            <a:off x="8077200" y="4435624"/>
            <a:ext cx="0" cy="762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6187" name="Oval 43" descr="75%"/>
          <p:cNvSpPr>
            <a:spLocks noChangeArrowheads="1"/>
          </p:cNvSpPr>
          <p:nvPr/>
        </p:nvSpPr>
        <p:spPr bwMode="auto">
          <a:xfrm>
            <a:off x="4953000" y="4359424"/>
            <a:ext cx="2286000" cy="457200"/>
          </a:xfrm>
          <a:prstGeom prst="ellipse">
            <a:avLst/>
          </a:prstGeom>
          <a:solidFill>
            <a:schemeClr val="tx1">
              <a:lumMod val="50000"/>
            </a:schemeClr>
          </a:solidFill>
          <a:ln w="9525">
            <a:solidFill>
              <a:schemeClr val="tx1"/>
            </a:solidFill>
            <a:round/>
            <a:headEnd/>
            <a:tailEnd/>
          </a:ln>
          <a:effectLst/>
        </p:spPr>
        <p:txBody>
          <a:bodyPr wrap="none" anchor="ctr"/>
          <a:lstStyle/>
          <a:p>
            <a:pPr algn="ctr">
              <a:defRPr/>
            </a:pPr>
            <a:endParaRPr lang="en-US" sz="1400" b="1">
              <a:solidFill>
                <a:prstClr val="white"/>
              </a:solidFill>
            </a:endParaRPr>
          </a:p>
          <a:p>
            <a:pPr algn="ctr">
              <a:defRPr/>
            </a:pPr>
            <a:r>
              <a:rPr lang="en-US" sz="1400" b="1">
                <a:solidFill>
                  <a:prstClr val="white"/>
                </a:solidFill>
                <a:latin typeface="Times New Roman" charset="0"/>
              </a:rPr>
              <a:t>THUYẾT KHẢ TRI</a:t>
            </a:r>
          </a:p>
          <a:p>
            <a:pPr algn="ctr">
              <a:defRPr/>
            </a:pPr>
            <a:endParaRPr lang="en-US">
              <a:solidFill>
                <a:prstClr val="white"/>
              </a:solidFill>
              <a:effectLst>
                <a:outerShdw blurRad="38100" dist="38100" dir="2700000" algn="tl">
                  <a:srgbClr val="000000"/>
                </a:outerShdw>
              </a:effectLst>
              <a:latin typeface="Times New Roman" charset="0"/>
            </a:endParaRPr>
          </a:p>
        </p:txBody>
      </p:sp>
      <p:sp>
        <p:nvSpPr>
          <p:cNvPr id="42012" name="Line 44"/>
          <p:cNvSpPr>
            <a:spLocks noChangeShapeType="1"/>
          </p:cNvSpPr>
          <p:nvPr/>
        </p:nvSpPr>
        <p:spPr bwMode="auto">
          <a:xfrm flipH="1">
            <a:off x="4648200" y="4588024"/>
            <a:ext cx="304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42013" name="AutoShape 45" descr="25%"/>
          <p:cNvSpPr>
            <a:spLocks noChangeArrowheads="1"/>
          </p:cNvSpPr>
          <p:nvPr/>
        </p:nvSpPr>
        <p:spPr bwMode="auto">
          <a:xfrm>
            <a:off x="1676400" y="2987824"/>
            <a:ext cx="609600" cy="1295400"/>
          </a:xfrm>
          <a:prstGeom prst="roundRect">
            <a:avLst>
              <a:gd name="adj" fmla="val 16667"/>
            </a:avLst>
          </a:prstGeom>
          <a:solidFill>
            <a:schemeClr val="bg1"/>
          </a:solidFill>
          <a:ln w="9525">
            <a:solidFill>
              <a:schemeClr val="tx1"/>
            </a:solidFill>
            <a:round/>
            <a:headEnd/>
            <a:tailEnd/>
          </a:ln>
        </p:spPr>
        <p:txBody>
          <a:bodyPr wrap="none" anchor="ctr"/>
          <a:lstStyle/>
          <a:p>
            <a:pPr algn="ctr"/>
            <a:r>
              <a:rPr lang="en-US" sz="1400" b="1">
                <a:solidFill>
                  <a:srgbClr val="CC0066"/>
                </a:solidFill>
                <a:latin typeface="Times New Roman" charset="0"/>
              </a:rPr>
              <a:t>KO</a:t>
            </a:r>
          </a:p>
          <a:p>
            <a:pPr algn="ctr"/>
            <a:r>
              <a:rPr lang="en-US" sz="1400" b="1">
                <a:solidFill>
                  <a:srgbClr val="CC0066"/>
                </a:solidFill>
                <a:latin typeface="Times New Roman" charset="0"/>
              </a:rPr>
              <a:t>CÁI</a:t>
            </a:r>
          </a:p>
          <a:p>
            <a:pPr algn="ctr"/>
            <a:r>
              <a:rPr lang="en-US" sz="1400" b="1">
                <a:solidFill>
                  <a:srgbClr val="CC0066"/>
                </a:solidFill>
                <a:latin typeface="Times New Roman" charset="0"/>
              </a:rPr>
              <a:t>NÀO </a:t>
            </a:r>
          </a:p>
          <a:p>
            <a:pPr algn="ctr"/>
            <a:r>
              <a:rPr lang="en-US" sz="1400" b="1">
                <a:solidFill>
                  <a:srgbClr val="CC0066"/>
                </a:solidFill>
                <a:latin typeface="Times New Roman" charset="0"/>
              </a:rPr>
              <a:t>CÓ </a:t>
            </a:r>
          </a:p>
          <a:p>
            <a:pPr algn="ctr"/>
            <a:r>
              <a:rPr lang="en-US" sz="1400" b="1">
                <a:solidFill>
                  <a:srgbClr val="CC0066"/>
                </a:solidFill>
                <a:latin typeface="Times New Roman" charset="0"/>
              </a:rPr>
              <a:t>TRƯỚC</a:t>
            </a:r>
          </a:p>
        </p:txBody>
      </p:sp>
      <p:sp>
        <p:nvSpPr>
          <p:cNvPr id="42014" name="Oval 46" descr="80%"/>
          <p:cNvSpPr>
            <a:spLocks noChangeArrowheads="1"/>
          </p:cNvSpPr>
          <p:nvPr/>
        </p:nvSpPr>
        <p:spPr bwMode="auto">
          <a:xfrm>
            <a:off x="1143000" y="4588024"/>
            <a:ext cx="1676400" cy="381000"/>
          </a:xfrm>
          <a:prstGeom prst="ellipse">
            <a:avLst/>
          </a:prstGeom>
          <a:solidFill>
            <a:srgbClr val="800000"/>
          </a:solidFill>
          <a:ln w="9525">
            <a:solidFill>
              <a:schemeClr val="tx1"/>
            </a:solidFill>
            <a:round/>
            <a:headEnd/>
            <a:tailEnd/>
          </a:ln>
        </p:spPr>
        <p:txBody>
          <a:bodyPr wrap="none" anchor="ctr"/>
          <a:lstStyle/>
          <a:p>
            <a:pPr algn="ctr"/>
            <a:r>
              <a:rPr lang="en-US" sz="1400" b="1">
                <a:solidFill>
                  <a:prstClr val="white"/>
                </a:solidFill>
                <a:latin typeface="Times New Roman" charset="0"/>
              </a:rPr>
              <a:t>NHỊ NGUYÊN</a:t>
            </a:r>
          </a:p>
        </p:txBody>
      </p:sp>
      <p:sp>
        <p:nvSpPr>
          <p:cNvPr id="42015" name="Line 47"/>
          <p:cNvSpPr>
            <a:spLocks noChangeShapeType="1"/>
          </p:cNvSpPr>
          <p:nvPr/>
        </p:nvSpPr>
        <p:spPr bwMode="auto">
          <a:xfrm>
            <a:off x="1981200" y="2683024"/>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42016" name="Line 48"/>
          <p:cNvSpPr>
            <a:spLocks noChangeShapeType="1"/>
          </p:cNvSpPr>
          <p:nvPr/>
        </p:nvSpPr>
        <p:spPr bwMode="auto">
          <a:xfrm>
            <a:off x="1905000" y="4283224"/>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36" name="Rectangle 35"/>
          <p:cNvSpPr/>
          <p:nvPr/>
        </p:nvSpPr>
        <p:spPr>
          <a:xfrm>
            <a:off x="381000" y="228600"/>
            <a:ext cx="8763000" cy="492125"/>
          </a:xfrm>
          <a:prstGeom prst="rect">
            <a:avLst/>
          </a:prstGeom>
          <a:noFill/>
        </p:spPr>
        <p:txBody>
          <a:bodyPr>
            <a:spAutoFit/>
            <a:scene3d>
              <a:camera prst="orthographicFront"/>
              <a:lightRig rig="balanced" dir="t">
                <a:rot lat="0" lon="0" rev="2100000"/>
              </a:lightRig>
            </a:scene3d>
            <a:sp3d extrusionH="57150" prstMaterial="metal">
              <a:bevelT w="38100" h="25400"/>
              <a:contourClr>
                <a:schemeClr val="bg2"/>
              </a:contourClr>
            </a:sp3d>
          </a:bodyPr>
          <a:lstStyle/>
          <a:p>
            <a:pPr>
              <a:defRPr/>
            </a:pPr>
            <a:endParaRPr lang="en-US" sz="2600" b="1" dirty="0">
              <a:ln w="50800"/>
              <a:solidFill>
                <a:srgbClr val="FFFF00"/>
              </a:solidFill>
              <a:latin typeface="Verdana" pitchFamily="34" charset="0"/>
              <a:ea typeface="+mn-ea"/>
            </a:endParaRPr>
          </a:p>
        </p:txBody>
      </p:sp>
      <p:sp>
        <p:nvSpPr>
          <p:cNvPr id="2" name="Action Button: Back or Previous 1">
            <a:hlinkClick r:id="rId2" action="ppaction://hlinksldjump" highlightClick="1"/>
          </p:cNvPr>
          <p:cNvSpPr/>
          <p:nvPr/>
        </p:nvSpPr>
        <p:spPr bwMode="auto">
          <a:xfrm>
            <a:off x="8610600" y="4892824"/>
            <a:ext cx="228600" cy="247650"/>
          </a:xfrm>
          <a:prstGeom prst="actionButtonBackPrevious">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US">
              <a:solidFill>
                <a:prstClr val="black"/>
              </a:solidFill>
              <a:effectLst>
                <a:outerShdw blurRad="38100" dist="38100" dir="2700000" algn="tl">
                  <a:srgbClr val="000000">
                    <a:alpha val="43137"/>
                  </a:srgbClr>
                </a:outerShdw>
              </a:effectLst>
              <a:latin typeface="Verdana" pitchFamily="34" charset="0"/>
              <a:ea typeface="+mn-ea"/>
            </a:endParaRPr>
          </a:p>
        </p:txBody>
      </p:sp>
    </p:spTree>
    <p:extLst>
      <p:ext uri="{BB962C8B-B14F-4D97-AF65-F5344CB8AC3E}">
        <p14:creationId xmlns:p14="http://schemas.microsoft.com/office/powerpoint/2010/main" val="279645183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noChangeArrowheads="1"/>
          </p:cNvSpPr>
          <p:nvPr>
            <p:ph type="title"/>
          </p:nvPr>
        </p:nvSpPr>
        <p:spPr>
          <a:xfrm>
            <a:off x="586534" y="274638"/>
            <a:ext cx="8089922" cy="563562"/>
          </a:xfrm>
        </p:spPr>
        <p:txBody>
          <a:bodyPr/>
          <a:lstStyle/>
          <a:p>
            <a:pPr algn="l">
              <a:defRPr/>
            </a:pPr>
            <a:r>
              <a:rPr lang="en-US" i="0" smtClean="0">
                <a:solidFill>
                  <a:schemeClr val="tx2"/>
                </a:solidFill>
                <a:latin typeface="+mn-lt"/>
                <a:cs typeface="Times New Roman"/>
              </a:rPr>
              <a:t> </a:t>
            </a:r>
            <a:r>
              <a:rPr lang="en-US" sz="3200" i="0" smtClean="0">
                <a:solidFill>
                  <a:srgbClr val="006600"/>
                </a:solidFill>
                <a:latin typeface="+mn-lt"/>
                <a:cs typeface="Times New Roman"/>
              </a:rPr>
              <a:t>3</a:t>
            </a:r>
            <a:r>
              <a:rPr lang="en-US" sz="3200" i="0">
                <a:solidFill>
                  <a:srgbClr val="006600"/>
                </a:solidFill>
                <a:latin typeface="+mn-lt"/>
                <a:cs typeface="Times New Roman"/>
              </a:rPr>
              <a:t>. </a:t>
            </a:r>
            <a:r>
              <a:rPr lang="en-US" sz="3200" i="0" smtClean="0">
                <a:solidFill>
                  <a:srgbClr val="006600"/>
                </a:solidFill>
                <a:latin typeface="+mn-lt"/>
                <a:cs typeface="Times New Roman"/>
              </a:rPr>
              <a:t>Biện </a:t>
            </a:r>
            <a:r>
              <a:rPr lang="en-US" sz="3200" i="0" dirty="0">
                <a:solidFill>
                  <a:srgbClr val="006600"/>
                </a:solidFill>
                <a:latin typeface="+mn-lt"/>
                <a:cs typeface="Times New Roman"/>
              </a:rPr>
              <a:t>chứng </a:t>
            </a:r>
            <a:r>
              <a:rPr lang="en-US" sz="3200" i="0" dirty="0" err="1">
                <a:solidFill>
                  <a:srgbClr val="006600"/>
                </a:solidFill>
                <a:latin typeface="+mn-lt"/>
                <a:cs typeface="Times New Roman"/>
              </a:rPr>
              <a:t>và</a:t>
            </a:r>
            <a:r>
              <a:rPr lang="en-US" sz="3200" i="0" dirty="0">
                <a:solidFill>
                  <a:srgbClr val="006600"/>
                </a:solidFill>
                <a:latin typeface="+mn-lt"/>
                <a:cs typeface="Times New Roman"/>
              </a:rPr>
              <a:t> </a:t>
            </a:r>
            <a:r>
              <a:rPr lang="en-US" sz="3200" i="0">
                <a:solidFill>
                  <a:srgbClr val="006600"/>
                </a:solidFill>
                <a:latin typeface="+mn-lt"/>
                <a:cs typeface="Times New Roman"/>
              </a:rPr>
              <a:t>siêu </a:t>
            </a:r>
            <a:r>
              <a:rPr lang="en-US" sz="3200" i="0" smtClean="0">
                <a:solidFill>
                  <a:srgbClr val="006600"/>
                </a:solidFill>
                <a:latin typeface="+mn-lt"/>
                <a:cs typeface="Times New Roman"/>
              </a:rPr>
              <a:t>hình</a:t>
            </a:r>
            <a:endParaRPr lang="en-US" sz="3200" i="0" dirty="0">
              <a:solidFill>
                <a:srgbClr val="006600"/>
              </a:solidFill>
              <a:latin typeface="+mn-lt"/>
              <a:cs typeface="Times New Roman"/>
            </a:endParaRPr>
          </a:p>
        </p:txBody>
      </p:sp>
      <p:graphicFrame>
        <p:nvGraphicFramePr>
          <p:cNvPr id="2" name="Diagram 1"/>
          <p:cNvGraphicFramePr/>
          <p:nvPr>
            <p:extLst>
              <p:ext uri="{D42A27DB-BD31-4B8C-83A1-F6EECF244321}">
                <p14:modId xmlns:p14="http://schemas.microsoft.com/office/powerpoint/2010/main" val="2798739895"/>
              </p:ext>
            </p:extLst>
          </p:nvPr>
        </p:nvGraphicFramePr>
        <p:xfrm>
          <a:off x="534468" y="2174223"/>
          <a:ext cx="4711742" cy="2376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7" name="Group 6"/>
          <p:cNvGrpSpPr/>
          <p:nvPr/>
        </p:nvGrpSpPr>
        <p:grpSpPr>
          <a:xfrm rot="10800000">
            <a:off x="4427985" y="4365103"/>
            <a:ext cx="830910" cy="2232248"/>
            <a:chOff x="0" y="-864669"/>
            <a:chExt cx="830910" cy="2494073"/>
          </a:xfrm>
        </p:grpSpPr>
        <p:sp>
          <p:nvSpPr>
            <p:cNvPr id="8" name="Right Arrow 7"/>
            <p:cNvSpPr/>
            <p:nvPr/>
          </p:nvSpPr>
          <p:spPr>
            <a:xfrm rot="16200000">
              <a:off x="-728017" y="-136652"/>
              <a:ext cx="2286944" cy="830910"/>
            </a:xfrm>
            <a:prstGeom prst="rightArrow">
              <a:avLst>
                <a:gd name="adj1" fmla="val 49830"/>
                <a:gd name="adj2" fmla="val 60660"/>
              </a:avLst>
            </a:prstGeom>
            <a:solidFill>
              <a:srgbClr val="FFC000"/>
            </a:solid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9" name="Right Arrow 5"/>
            <p:cNvSpPr/>
            <p:nvPr/>
          </p:nvSpPr>
          <p:spPr>
            <a:xfrm rot="16200000">
              <a:off x="-637385" y="305125"/>
              <a:ext cx="2062025" cy="586533"/>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106680" tIns="106680" rIns="106680" bIns="106680" numCol="1" spcCol="1270" anchor="ctr" anchorCtr="0">
              <a:noAutofit/>
            </a:bodyPr>
            <a:lstStyle/>
            <a:p>
              <a:pPr lvl="0" algn="r" defTabSz="1244600">
                <a:lnSpc>
                  <a:spcPct val="90000"/>
                </a:lnSpc>
                <a:spcBef>
                  <a:spcPct val="0"/>
                </a:spcBef>
                <a:spcAft>
                  <a:spcPct val="35000"/>
                </a:spcAft>
              </a:pPr>
              <a:r>
                <a:rPr lang="en-US" sz="2800" b="1" dirty="0" err="1" smtClean="0">
                  <a:solidFill>
                    <a:schemeClr val="tx2"/>
                  </a:solidFill>
                  <a:latin typeface="Times New Roman" panose="02020603050405020304" pitchFamily="18" charset="0"/>
                  <a:cs typeface="Times New Roman" panose="02020603050405020304" pitchFamily="18" charset="0"/>
                </a:rPr>
                <a:t>Siêu</a:t>
              </a:r>
              <a:r>
                <a:rPr lang="en-US" sz="2800" b="1" dirty="0" smtClean="0">
                  <a:solidFill>
                    <a:schemeClr val="tx2"/>
                  </a:solidFill>
                  <a:latin typeface="Times New Roman" panose="02020603050405020304" pitchFamily="18" charset="0"/>
                  <a:cs typeface="Times New Roman" panose="02020603050405020304" pitchFamily="18" charset="0"/>
                </a:rPr>
                <a:t> </a:t>
              </a:r>
              <a:r>
                <a:rPr lang="en-US" sz="2800" b="1" dirty="0" err="1" smtClean="0">
                  <a:solidFill>
                    <a:schemeClr val="tx2"/>
                  </a:solidFill>
                  <a:latin typeface="Times New Roman" panose="02020603050405020304" pitchFamily="18" charset="0"/>
                  <a:cs typeface="Times New Roman" panose="02020603050405020304" pitchFamily="18" charset="0"/>
                </a:rPr>
                <a:t>hình</a:t>
              </a:r>
              <a:endParaRPr lang="en-US" sz="2800" b="1" kern="1200" dirty="0">
                <a:solidFill>
                  <a:schemeClr val="tx2"/>
                </a:solidFill>
                <a:latin typeface="Times New Roman" panose="02020603050405020304" pitchFamily="18" charset="0"/>
                <a:cs typeface="Times New Roman" panose="02020603050405020304" pitchFamily="18" charset="0"/>
              </a:endParaRPr>
            </a:p>
          </p:txBody>
        </p:sp>
      </p:grpSp>
      <p:sp>
        <p:nvSpPr>
          <p:cNvPr id="10" name="Round Diagonal Corner Rectangle 9"/>
          <p:cNvSpPr/>
          <p:nvPr/>
        </p:nvSpPr>
        <p:spPr>
          <a:xfrm>
            <a:off x="5246210" y="4445418"/>
            <a:ext cx="3574262" cy="2016227"/>
          </a:xfrm>
          <a:prstGeom prst="round2DiagRect">
            <a:avLst>
              <a:gd name="adj1" fmla="val 0"/>
              <a:gd name="adj2" fmla="val 16670"/>
            </a:avLst>
          </a:pr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Rectangle 10"/>
          <p:cNvSpPr/>
          <p:nvPr/>
        </p:nvSpPr>
        <p:spPr>
          <a:xfrm>
            <a:off x="5320299" y="4445418"/>
            <a:ext cx="3356157" cy="1969770"/>
          </a:xfrm>
          <a:prstGeom prst="rect">
            <a:avLst/>
          </a:prstGeom>
        </p:spPr>
        <p:txBody>
          <a:bodyPr wrap="square">
            <a:spAutoFit/>
          </a:bodyPr>
          <a:lstStyle/>
          <a:p>
            <a:pPr lvl="0" algn="just"/>
            <a:endParaRPr lang="en-US" sz="2600" i="1" dirty="0" smtClean="0">
              <a:solidFill>
                <a:srgbClr val="000000"/>
              </a:solidFill>
              <a:latin typeface="Times New Roman"/>
              <a:cs typeface="Times New Roman"/>
            </a:endParaRPr>
          </a:p>
          <a:p>
            <a:pPr lvl="0" algn="just"/>
            <a:r>
              <a:rPr lang="en-US" sz="2400" b="1" i="1" dirty="0" err="1" smtClean="0">
                <a:solidFill>
                  <a:schemeClr val="bg1"/>
                </a:solidFill>
                <a:latin typeface="Times New Roman"/>
                <a:cs typeface="Times New Roman"/>
              </a:rPr>
              <a:t>Là</a:t>
            </a:r>
            <a:r>
              <a:rPr lang="en-US" sz="2400" b="1" i="1" dirty="0" smtClean="0">
                <a:solidFill>
                  <a:schemeClr val="bg1"/>
                </a:solidFill>
                <a:latin typeface="Times New Roman"/>
                <a:cs typeface="Times New Roman"/>
              </a:rPr>
              <a:t> </a:t>
            </a:r>
            <a:r>
              <a:rPr lang="en-US" sz="2400" b="1" i="1" dirty="0" err="1" smtClean="0">
                <a:solidFill>
                  <a:schemeClr val="bg1"/>
                </a:solidFill>
                <a:latin typeface="Times New Roman"/>
                <a:cs typeface="Times New Roman"/>
              </a:rPr>
              <a:t>dùng</a:t>
            </a:r>
            <a:r>
              <a:rPr lang="en-US" sz="2400" b="1" i="1" dirty="0" smtClean="0">
                <a:solidFill>
                  <a:schemeClr val="bg1"/>
                </a:solidFill>
                <a:latin typeface="Times New Roman"/>
                <a:cs typeface="Times New Roman"/>
              </a:rPr>
              <a:t> </a:t>
            </a:r>
            <a:r>
              <a:rPr lang="en-US" sz="2400" b="1" i="1" dirty="0" err="1">
                <a:solidFill>
                  <a:schemeClr val="bg1"/>
                </a:solidFill>
                <a:latin typeface="Times New Roman"/>
                <a:cs typeface="Times New Roman"/>
              </a:rPr>
              <a:t>để</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chỉ</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triết</a:t>
            </a:r>
            <a:r>
              <a:rPr lang="en-US" sz="2400" b="1" i="1" dirty="0">
                <a:solidFill>
                  <a:schemeClr val="bg1"/>
                </a:solidFill>
                <a:latin typeface="Times New Roman"/>
                <a:cs typeface="Times New Roman"/>
              </a:rPr>
              <a:t> học, </a:t>
            </a:r>
            <a:r>
              <a:rPr lang="en-US" sz="2400" b="1" i="1" dirty="0" err="1">
                <a:solidFill>
                  <a:schemeClr val="bg1"/>
                </a:solidFill>
                <a:latin typeface="Times New Roman"/>
                <a:cs typeface="Times New Roman"/>
              </a:rPr>
              <a:t>với</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tính</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cách</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là</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khoa</a:t>
            </a:r>
            <a:r>
              <a:rPr lang="en-US" sz="2400" b="1" i="1" dirty="0">
                <a:solidFill>
                  <a:schemeClr val="bg1"/>
                </a:solidFill>
                <a:latin typeface="Times New Roman"/>
                <a:cs typeface="Times New Roman"/>
              </a:rPr>
              <a:t> học </a:t>
            </a:r>
            <a:r>
              <a:rPr lang="en-US" sz="2400" b="1" i="1" dirty="0" err="1">
                <a:solidFill>
                  <a:schemeClr val="bg1"/>
                </a:solidFill>
                <a:latin typeface="Times New Roman"/>
                <a:cs typeface="Times New Roman"/>
              </a:rPr>
              <a:t>siêu</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cảm</a:t>
            </a:r>
            <a:r>
              <a:rPr lang="en-US" sz="2400" b="1" i="1" dirty="0">
                <a:solidFill>
                  <a:schemeClr val="bg1"/>
                </a:solidFill>
                <a:latin typeface="Times New Roman"/>
                <a:cs typeface="Times New Roman"/>
              </a:rPr>
              <a:t> </a:t>
            </a:r>
            <a:r>
              <a:rPr lang="en-US" sz="2400" b="1" i="1" dirty="0" err="1">
                <a:solidFill>
                  <a:schemeClr val="bg1"/>
                </a:solidFill>
                <a:latin typeface="Times New Roman"/>
                <a:cs typeface="Times New Roman"/>
              </a:rPr>
              <a:t>tính</a:t>
            </a:r>
            <a:r>
              <a:rPr lang="en-US" sz="2400" b="1" i="1" dirty="0">
                <a:solidFill>
                  <a:schemeClr val="bg1"/>
                </a:solidFill>
                <a:latin typeface="Times New Roman"/>
                <a:cs typeface="Times New Roman"/>
              </a:rPr>
              <a:t>, phi </a:t>
            </a:r>
            <a:r>
              <a:rPr lang="en-US" sz="2400" b="1" i="1" err="1">
                <a:solidFill>
                  <a:schemeClr val="bg1"/>
                </a:solidFill>
                <a:latin typeface="Times New Roman"/>
                <a:cs typeface="Times New Roman"/>
              </a:rPr>
              <a:t>thực</a:t>
            </a:r>
            <a:r>
              <a:rPr lang="en-US" sz="2400" b="1" i="1">
                <a:solidFill>
                  <a:schemeClr val="bg1"/>
                </a:solidFill>
                <a:latin typeface="Times New Roman"/>
                <a:cs typeface="Times New Roman"/>
              </a:rPr>
              <a:t> </a:t>
            </a:r>
            <a:r>
              <a:rPr lang="en-US" sz="2400" b="1" i="1" smtClean="0">
                <a:solidFill>
                  <a:schemeClr val="bg1"/>
                </a:solidFill>
                <a:latin typeface="Times New Roman"/>
                <a:cs typeface="Times New Roman"/>
              </a:rPr>
              <a:t>nghiệm. (Arixtot)</a:t>
            </a:r>
            <a:endParaRPr lang="en-US" sz="2400" b="1" i="1" dirty="0">
              <a:solidFill>
                <a:schemeClr val="bg1"/>
              </a:solidFill>
              <a:latin typeface="Times New Roman"/>
              <a:cs typeface="Times New Roman"/>
            </a:endParaRPr>
          </a:p>
        </p:txBody>
      </p:sp>
      <p:pic>
        <p:nvPicPr>
          <p:cNvPr id="13" name="Picture 12"/>
          <p:cNvPicPr>
            <a:picLocks noChangeAspect="1"/>
          </p:cNvPicPr>
          <p:nvPr/>
        </p:nvPicPr>
        <p:blipFill>
          <a:blip r:embed="rId7"/>
          <a:stretch>
            <a:fillRect/>
          </a:stretch>
        </p:blipFill>
        <p:spPr>
          <a:xfrm>
            <a:off x="323528" y="4550487"/>
            <a:ext cx="2592288" cy="1991472"/>
          </a:xfrm>
          <a:prstGeom prst="rect">
            <a:avLst/>
          </a:prstGeom>
        </p:spPr>
      </p:pic>
      <p:pic>
        <p:nvPicPr>
          <p:cNvPr id="14" name="Picture 13"/>
          <p:cNvPicPr>
            <a:picLocks noChangeAspect="1"/>
          </p:cNvPicPr>
          <p:nvPr/>
        </p:nvPicPr>
        <p:blipFill>
          <a:blip r:embed="rId8"/>
          <a:stretch>
            <a:fillRect/>
          </a:stretch>
        </p:blipFill>
        <p:spPr>
          <a:xfrm>
            <a:off x="5724128" y="2038473"/>
            <a:ext cx="3096344" cy="2232247"/>
          </a:xfrm>
          <a:prstGeom prst="rect">
            <a:avLst/>
          </a:prstGeom>
          <a:ln>
            <a:noFill/>
          </a:ln>
          <a:effectLst>
            <a:softEdge rad="112500"/>
          </a:effectLst>
        </p:spPr>
      </p:pic>
      <p:sp>
        <p:nvSpPr>
          <p:cNvPr id="3" name="Rectangle 2"/>
          <p:cNvSpPr/>
          <p:nvPr/>
        </p:nvSpPr>
        <p:spPr>
          <a:xfrm>
            <a:off x="383023" y="1137081"/>
            <a:ext cx="8089921" cy="461665"/>
          </a:xfrm>
          <a:prstGeom prst="rect">
            <a:avLst/>
          </a:prstGeom>
        </p:spPr>
        <p:txBody>
          <a:bodyPr wrap="square">
            <a:spAutoFit/>
          </a:bodyPr>
          <a:lstStyle/>
          <a:p>
            <a:r>
              <a:rPr lang="en-US" sz="2400" b="1" smtClean="0">
                <a:solidFill>
                  <a:srgbClr val="FF0000"/>
                </a:solidFill>
                <a:cs typeface="Times New Roman"/>
              </a:rPr>
              <a:t>a) Khái </a:t>
            </a:r>
            <a:r>
              <a:rPr lang="en-US" sz="2400" b="1">
                <a:solidFill>
                  <a:srgbClr val="FF0000"/>
                </a:solidFill>
                <a:cs typeface="Times New Roman"/>
              </a:rPr>
              <a:t>niệm biện chứng và siêu hình trong lịch sử</a:t>
            </a:r>
            <a:endParaRPr lang="en-US" sz="2400" b="1"/>
          </a:p>
        </p:txBody>
      </p:sp>
      <p:sp>
        <p:nvSpPr>
          <p:cNvPr id="4" name="Rectangle 3"/>
          <p:cNvSpPr/>
          <p:nvPr/>
        </p:nvSpPr>
        <p:spPr>
          <a:xfrm>
            <a:off x="3784217" y="1619398"/>
            <a:ext cx="2678938" cy="461665"/>
          </a:xfrm>
          <a:prstGeom prst="rect">
            <a:avLst/>
          </a:prstGeom>
        </p:spPr>
        <p:txBody>
          <a:bodyPr wrap="none">
            <a:spAutoFit/>
          </a:bodyPr>
          <a:lstStyle/>
          <a:p>
            <a:r>
              <a:rPr lang="en-US" sz="2400" b="1" smtClean="0">
                <a:solidFill>
                  <a:srgbClr val="000099"/>
                </a:solidFill>
                <a:cs typeface="Times New Roman"/>
              </a:rPr>
              <a:t>Nghĩa xuất phát: </a:t>
            </a:r>
            <a:endParaRPr lang="en-US" sz="2400">
              <a:solidFill>
                <a:srgbClr val="000099"/>
              </a:solidFill>
            </a:endParaRPr>
          </a:p>
        </p:txBody>
      </p:sp>
    </p:spTree>
    <p:extLst>
      <p:ext uri="{BB962C8B-B14F-4D97-AF65-F5344CB8AC3E}">
        <p14:creationId xmlns:p14="http://schemas.microsoft.com/office/powerpoint/2010/main" val="898168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
                                          </p:val>
                                        </p:tav>
                                        <p:tav tm="100000">
                                          <p:val>
                                            <p:strVal val="#ppt_x"/>
                                          </p:val>
                                        </p:tav>
                                      </p:tavLst>
                                    </p:anim>
                                    <p:anim calcmode="lin" valueType="num">
                                      <p:cBhvr>
                                        <p:cTn id="1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anim calcmode="lin" valueType="num">
                                      <p:cBhvr>
                                        <p:cTn id="30" dur="1000" fill="hold"/>
                                        <p:tgtEl>
                                          <p:spTgt spid="2"/>
                                        </p:tgtEl>
                                        <p:attrNameLst>
                                          <p:attrName>ppt_x</p:attrName>
                                        </p:attrNameLst>
                                      </p:cBhvr>
                                      <p:tavLst>
                                        <p:tav tm="0">
                                          <p:val>
                                            <p:strVal val="#ppt_x"/>
                                          </p:val>
                                        </p:tav>
                                        <p:tav tm="100000">
                                          <p:val>
                                            <p:strVal val="#ppt_x"/>
                                          </p:val>
                                        </p:tav>
                                      </p:tavLst>
                                    </p:anim>
                                    <p:anim calcmode="lin" valueType="num">
                                      <p:cBhvr>
                                        <p:cTn id="31" dur="1000" fill="hold"/>
                                        <p:tgtEl>
                                          <p:spTgt spid="2"/>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1000"/>
                                        <p:tgtEl>
                                          <p:spTgt spid="13"/>
                                        </p:tgtEl>
                                      </p:cBhvr>
                                    </p:animEffect>
                                    <p:anim calcmode="lin" valueType="num">
                                      <p:cBhvr>
                                        <p:cTn id="35" dur="1000" fill="hold"/>
                                        <p:tgtEl>
                                          <p:spTgt spid="13"/>
                                        </p:tgtEl>
                                        <p:attrNameLst>
                                          <p:attrName>ppt_x</p:attrName>
                                        </p:attrNameLst>
                                      </p:cBhvr>
                                      <p:tavLst>
                                        <p:tav tm="0">
                                          <p:val>
                                            <p:strVal val="#ppt_x"/>
                                          </p:val>
                                        </p:tav>
                                        <p:tav tm="100000">
                                          <p:val>
                                            <p:strVal val="#ppt_x"/>
                                          </p:val>
                                        </p:tav>
                                      </p:tavLst>
                                    </p:anim>
                                    <p:anim calcmode="lin" valueType="num">
                                      <p:cBhvr>
                                        <p:cTn id="3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1000"/>
                                        <p:tgtEl>
                                          <p:spTgt spid="14"/>
                                        </p:tgtEl>
                                      </p:cBhvr>
                                    </p:animEffect>
                                    <p:anim calcmode="lin" valueType="num">
                                      <p:cBhvr>
                                        <p:cTn id="42" dur="1000" fill="hold"/>
                                        <p:tgtEl>
                                          <p:spTgt spid="14"/>
                                        </p:tgtEl>
                                        <p:attrNameLst>
                                          <p:attrName>ppt_x</p:attrName>
                                        </p:attrNameLst>
                                      </p:cBhvr>
                                      <p:tavLst>
                                        <p:tav tm="0">
                                          <p:val>
                                            <p:strVal val="#ppt_x"/>
                                          </p:val>
                                        </p:tav>
                                        <p:tav tm="100000">
                                          <p:val>
                                            <p:strVal val="#ppt_x"/>
                                          </p:val>
                                        </p:tav>
                                      </p:tavLst>
                                    </p:anim>
                                    <p:anim calcmode="lin" valueType="num">
                                      <p:cBhvr>
                                        <p:cTn id="43" dur="1000" fill="hold"/>
                                        <p:tgtEl>
                                          <p:spTgt spid="14"/>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1000"/>
                                        <p:tgtEl>
                                          <p:spTgt spid="11"/>
                                        </p:tgtEl>
                                      </p:cBhvr>
                                    </p:animEffect>
                                    <p:anim calcmode="lin" valueType="num">
                                      <p:cBhvr>
                                        <p:cTn id="47" dur="1000" fill="hold"/>
                                        <p:tgtEl>
                                          <p:spTgt spid="11"/>
                                        </p:tgtEl>
                                        <p:attrNameLst>
                                          <p:attrName>ppt_x</p:attrName>
                                        </p:attrNameLst>
                                      </p:cBhvr>
                                      <p:tavLst>
                                        <p:tav tm="0">
                                          <p:val>
                                            <p:strVal val="#ppt_x"/>
                                          </p:val>
                                        </p:tav>
                                        <p:tav tm="100000">
                                          <p:val>
                                            <p:strVal val="#ppt_x"/>
                                          </p:val>
                                        </p:tav>
                                      </p:tavLst>
                                    </p:anim>
                                    <p:anim calcmode="lin" valueType="num">
                                      <p:cBhvr>
                                        <p:cTn id="48" dur="1000" fill="hold"/>
                                        <p:tgtEl>
                                          <p:spTgt spid="11"/>
                                        </p:tgtEl>
                                        <p:attrNameLst>
                                          <p:attrName>ppt_y</p:attrName>
                                        </p:attrNameLst>
                                      </p:cBhvr>
                                      <p:tavLst>
                                        <p:tav tm="0">
                                          <p:val>
                                            <p:strVal val="#ppt_y+.1"/>
                                          </p:val>
                                        </p:tav>
                                        <p:tav tm="100000">
                                          <p:val>
                                            <p:strVal val="#ppt_y"/>
                                          </p:val>
                                        </p:tav>
                                      </p:tavLst>
                                    </p:anim>
                                  </p:childTnLst>
                                </p:cTn>
                              </p:par>
                              <p:par>
                                <p:cTn id="49" presetID="42" presetClass="entr" presetSubtype="0"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fade">
                                      <p:cBhvr>
                                        <p:cTn id="56" dur="1000"/>
                                        <p:tgtEl>
                                          <p:spTgt spid="7"/>
                                        </p:tgtEl>
                                      </p:cBhvr>
                                    </p:animEffect>
                                    <p:anim calcmode="lin" valueType="num">
                                      <p:cBhvr>
                                        <p:cTn id="57" dur="1000" fill="hold"/>
                                        <p:tgtEl>
                                          <p:spTgt spid="7"/>
                                        </p:tgtEl>
                                        <p:attrNameLst>
                                          <p:attrName>ppt_x</p:attrName>
                                        </p:attrNameLst>
                                      </p:cBhvr>
                                      <p:tavLst>
                                        <p:tav tm="0">
                                          <p:val>
                                            <p:strVal val="#ppt_x"/>
                                          </p:val>
                                        </p:tav>
                                        <p:tav tm="100000">
                                          <p:val>
                                            <p:strVal val="#ppt_x"/>
                                          </p:val>
                                        </p:tav>
                                      </p:tavLst>
                                    </p:anim>
                                    <p:anim calcmode="lin" valueType="num">
                                      <p:cBhvr>
                                        <p:cTn id="5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fade">
                                      <p:cBhvr>
                                        <p:cTn id="63" dur="1000"/>
                                        <p:tgtEl>
                                          <p:spTgt spid="10"/>
                                        </p:tgtEl>
                                      </p:cBhvr>
                                    </p:animEffect>
                                    <p:anim calcmode="lin" valueType="num">
                                      <p:cBhvr>
                                        <p:cTn id="64" dur="1000" fill="hold"/>
                                        <p:tgtEl>
                                          <p:spTgt spid="10"/>
                                        </p:tgtEl>
                                        <p:attrNameLst>
                                          <p:attrName>ppt_x</p:attrName>
                                        </p:attrNameLst>
                                      </p:cBhvr>
                                      <p:tavLst>
                                        <p:tav tm="0">
                                          <p:val>
                                            <p:strVal val="#ppt_x"/>
                                          </p:val>
                                        </p:tav>
                                        <p:tav tm="100000">
                                          <p:val>
                                            <p:strVal val="#ppt_x"/>
                                          </p:val>
                                        </p:tav>
                                      </p:tavLst>
                                    </p:anim>
                                    <p:anim calcmode="lin" valueType="num">
                                      <p:cBhvr>
                                        <p:cTn id="6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Graphic spid="2" grpId="0">
        <p:bldAsOne/>
      </p:bldGraphic>
      <p:bldP spid="11" grpId="0"/>
      <p:bldP spid="11" grpId="1"/>
      <p:bldP spid="3" grpId="0"/>
      <p:bldP spid="4"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5" name="Date Placeholder 4"/>
          <p:cNvSpPr>
            <a:spLocks noGrp="1"/>
          </p:cNvSpPr>
          <p:nvPr>
            <p:ph type="dt" sz="half" idx="12"/>
          </p:nvPr>
        </p:nvSpPr>
        <p:spPr/>
        <p:txBody>
          <a:bodyPr/>
          <a:lstStyle/>
          <a:p>
            <a:pPr>
              <a:defRPr/>
            </a:pPr>
            <a:r>
              <a:rPr lang="en-US" smtClean="0"/>
              <a:t>www.themegallery.com</a:t>
            </a:r>
            <a:endParaRPr lang="en-US"/>
          </a:p>
        </p:txBody>
      </p:sp>
      <p:sp>
        <p:nvSpPr>
          <p:cNvPr id="6" name="Rectangle 5"/>
          <p:cNvSpPr/>
          <p:nvPr/>
        </p:nvSpPr>
        <p:spPr>
          <a:xfrm>
            <a:off x="395536" y="1271428"/>
            <a:ext cx="4521815" cy="523220"/>
          </a:xfrm>
          <a:prstGeom prst="rect">
            <a:avLst/>
          </a:prstGeom>
        </p:spPr>
        <p:txBody>
          <a:bodyPr wrap="none">
            <a:spAutoFit/>
          </a:bodyPr>
          <a:lstStyle/>
          <a:p>
            <a:pPr marL="457200" indent="-457200">
              <a:buFont typeface="Wingdings" panose="05000000000000000000" pitchFamily="2" charset="2"/>
              <a:buChar char="Ø"/>
            </a:pPr>
            <a:r>
              <a:rPr lang="en-US" sz="2800" b="1" smtClean="0">
                <a:solidFill>
                  <a:srgbClr val="C00000"/>
                </a:solidFill>
                <a:cs typeface="Times New Roman"/>
              </a:rPr>
              <a:t>Trong triết học mácxit:</a:t>
            </a:r>
            <a:endParaRPr lang="en-US" sz="2800">
              <a:solidFill>
                <a:srgbClr val="C00000"/>
              </a:solidFill>
            </a:endParaRPr>
          </a:p>
        </p:txBody>
      </p:sp>
      <p:pic>
        <p:nvPicPr>
          <p:cNvPr id="15362" name="Picture 2" descr="Image result for chá»§ nghÄ©a mÃ¡c lÃªn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988840"/>
            <a:ext cx="3196580" cy="432048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611560" y="2204864"/>
            <a:ext cx="4572000" cy="1569660"/>
          </a:xfrm>
          <a:prstGeom prst="rect">
            <a:avLst/>
          </a:prstGeom>
          <a:ln>
            <a:solidFill>
              <a:srgbClr val="C00000"/>
            </a:solidFill>
          </a:ln>
        </p:spPr>
        <p:txBody>
          <a:bodyPr>
            <a:spAutoFit/>
          </a:bodyPr>
          <a:lstStyle/>
          <a:p>
            <a:pPr algn="just"/>
            <a:r>
              <a:rPr lang="en-US" sz="2400" b="1" smtClean="0">
                <a:solidFill>
                  <a:srgbClr val="000099"/>
                </a:solidFill>
                <a:cs typeface="Times New Roman"/>
              </a:rPr>
              <a:t>Biện </a:t>
            </a:r>
            <a:r>
              <a:rPr lang="en-US" sz="2400" b="1">
                <a:solidFill>
                  <a:srgbClr val="000099"/>
                </a:solidFill>
                <a:cs typeface="Times New Roman"/>
              </a:rPr>
              <a:t>chứng và siêu hình </a:t>
            </a:r>
            <a:r>
              <a:rPr lang="en-US" sz="2400" smtClean="0">
                <a:solidFill>
                  <a:srgbClr val="000099"/>
                </a:solidFill>
              </a:rPr>
              <a:t>được </a:t>
            </a:r>
            <a:r>
              <a:rPr lang="en-US" sz="2400">
                <a:solidFill>
                  <a:srgbClr val="000099"/>
                </a:solidFill>
              </a:rPr>
              <a:t>dùng, trước hết để chỉ </a:t>
            </a:r>
            <a:r>
              <a:rPr lang="en-US" sz="2400" b="1">
                <a:solidFill>
                  <a:srgbClr val="C00000"/>
                </a:solidFill>
              </a:rPr>
              <a:t>hai phương pháp </a:t>
            </a:r>
            <a:r>
              <a:rPr lang="en-US" sz="2400" b="1" smtClean="0">
                <a:solidFill>
                  <a:srgbClr val="C00000"/>
                </a:solidFill>
              </a:rPr>
              <a:t>tư duy</a:t>
            </a:r>
            <a:r>
              <a:rPr lang="en-US" sz="2400" smtClean="0">
                <a:solidFill>
                  <a:srgbClr val="000099"/>
                </a:solidFill>
              </a:rPr>
              <a:t> chung </a:t>
            </a:r>
            <a:r>
              <a:rPr lang="en-US" sz="2400">
                <a:solidFill>
                  <a:srgbClr val="000099"/>
                </a:solidFill>
              </a:rPr>
              <a:t>nhất đối lập nhau của triết học. </a:t>
            </a:r>
          </a:p>
        </p:txBody>
      </p:sp>
      <p:sp>
        <p:nvSpPr>
          <p:cNvPr id="8" name="Rounded Rectangle 7"/>
          <p:cNvSpPr/>
          <p:nvPr/>
        </p:nvSpPr>
        <p:spPr>
          <a:xfrm>
            <a:off x="395536" y="4581128"/>
            <a:ext cx="2088232" cy="1728192"/>
          </a:xfrm>
          <a:prstGeom prst="roundRect">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smtClean="0">
                <a:solidFill>
                  <a:schemeClr val="bg1"/>
                </a:solidFill>
                <a:cs typeface="Times New Roman"/>
              </a:rPr>
              <a:t>Phương pháp</a:t>
            </a:r>
          </a:p>
          <a:p>
            <a:pPr algn="ctr"/>
            <a:r>
              <a:rPr lang="en-US" sz="2400" smtClean="0">
                <a:solidFill>
                  <a:schemeClr val="bg1"/>
                </a:solidFill>
                <a:cs typeface="Times New Roman"/>
              </a:rPr>
              <a:t>Biện </a:t>
            </a:r>
          </a:p>
          <a:p>
            <a:pPr algn="ctr"/>
            <a:r>
              <a:rPr lang="en-US" sz="2400" smtClean="0">
                <a:solidFill>
                  <a:schemeClr val="bg1"/>
                </a:solidFill>
                <a:cs typeface="Times New Roman"/>
              </a:rPr>
              <a:t>chứng </a:t>
            </a:r>
            <a:endParaRPr lang="en-US" sz="2400">
              <a:solidFill>
                <a:schemeClr val="bg1"/>
              </a:solidFill>
            </a:endParaRPr>
          </a:p>
        </p:txBody>
      </p:sp>
      <p:sp>
        <p:nvSpPr>
          <p:cNvPr id="10" name="Rounded Rectangle 9"/>
          <p:cNvSpPr/>
          <p:nvPr/>
        </p:nvSpPr>
        <p:spPr>
          <a:xfrm>
            <a:off x="3059832" y="4581128"/>
            <a:ext cx="2117195" cy="1728192"/>
          </a:xfrm>
          <a:prstGeom prst="roundRect">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chemeClr val="bg1"/>
                </a:solidFill>
                <a:cs typeface="Times New Roman"/>
              </a:rPr>
              <a:t>Phương </a:t>
            </a:r>
            <a:r>
              <a:rPr lang="en-US" sz="2400" smtClean="0">
                <a:solidFill>
                  <a:schemeClr val="bg1"/>
                </a:solidFill>
                <a:cs typeface="Times New Roman"/>
              </a:rPr>
              <a:t>pháp</a:t>
            </a:r>
          </a:p>
          <a:p>
            <a:pPr algn="ctr"/>
            <a:r>
              <a:rPr lang="en-US" sz="2400" smtClean="0">
                <a:solidFill>
                  <a:schemeClr val="bg1"/>
                </a:solidFill>
                <a:cs typeface="Times New Roman"/>
              </a:rPr>
              <a:t>Siêu </a:t>
            </a:r>
          </a:p>
          <a:p>
            <a:pPr algn="ctr"/>
            <a:r>
              <a:rPr lang="en-US" sz="2400" smtClean="0">
                <a:solidFill>
                  <a:schemeClr val="bg1"/>
                </a:solidFill>
                <a:cs typeface="Times New Roman"/>
              </a:rPr>
              <a:t>hình</a:t>
            </a:r>
            <a:endParaRPr lang="en-US" sz="2400">
              <a:solidFill>
                <a:schemeClr val="bg1"/>
              </a:solidFill>
            </a:endParaRPr>
          </a:p>
        </p:txBody>
      </p:sp>
      <p:cxnSp>
        <p:nvCxnSpPr>
          <p:cNvPr id="11" name="Straight Arrow Connector 10"/>
          <p:cNvCxnSpPr>
            <a:stCxn id="7" idx="2"/>
            <a:endCxn id="8" idx="0"/>
          </p:cNvCxnSpPr>
          <p:nvPr/>
        </p:nvCxnSpPr>
        <p:spPr>
          <a:xfrm flipH="1">
            <a:off x="1439652" y="3774524"/>
            <a:ext cx="1457908" cy="8066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7" idx="2"/>
            <a:endCxn id="10" idx="0"/>
          </p:cNvCxnSpPr>
          <p:nvPr/>
        </p:nvCxnSpPr>
        <p:spPr>
          <a:xfrm>
            <a:off x="2897560" y="3774524"/>
            <a:ext cx="1220870" cy="8066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272814"/>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ooter Placeholder 3">
            <a:extLst/>
          </p:cNvPr>
          <p:cNvSpPr>
            <a:spLocks noGrp="1"/>
          </p:cNvSpPr>
          <p:nvPr>
            <p:ph type="ftr" sz="quarter" idx="10"/>
          </p:nvPr>
        </p:nvSpPr>
        <p:spPr/>
        <p:txBody>
          <a:bodyPr/>
          <a:lstStyle/>
          <a:p>
            <a:pPr>
              <a:defRPr/>
            </a:pPr>
            <a:r>
              <a:rPr lang="en-US"/>
              <a:t>Company Logo</a:t>
            </a:r>
          </a:p>
        </p:txBody>
      </p:sp>
      <p:sp>
        <p:nvSpPr>
          <p:cNvPr id="21507" name="Rectangle 2"/>
          <p:cNvSpPr>
            <a:spLocks noGrp="1" noChangeArrowheads="1"/>
          </p:cNvSpPr>
          <p:nvPr>
            <p:ph type="title"/>
          </p:nvPr>
        </p:nvSpPr>
        <p:spPr/>
        <p:txBody>
          <a:bodyPr/>
          <a:lstStyle/>
          <a:p>
            <a:pPr algn="ctr" eaLnBrk="1" hangingPunct="1">
              <a:defRPr/>
            </a:pPr>
            <a:r>
              <a:rPr lang="en-US" dirty="0" err="1">
                <a:solidFill>
                  <a:srgbClr val="CC0066"/>
                </a:solidFill>
                <a:latin typeface="+mn-lt"/>
                <a:cs typeface="Times New Roman" panose="02020603050405020304" pitchFamily="18" charset="0"/>
              </a:rPr>
              <a:t>Sự</a:t>
            </a:r>
            <a:r>
              <a:rPr lang="en-US" dirty="0">
                <a:solidFill>
                  <a:srgbClr val="CC0066"/>
                </a:solidFill>
                <a:latin typeface="+mn-lt"/>
                <a:cs typeface="Times New Roman" panose="02020603050405020304" pitchFamily="18" charset="0"/>
              </a:rPr>
              <a:t> </a:t>
            </a:r>
            <a:r>
              <a:rPr lang="en-US" dirty="0" err="1">
                <a:solidFill>
                  <a:srgbClr val="CC0066"/>
                </a:solidFill>
                <a:latin typeface="+mn-lt"/>
                <a:cs typeface="Times New Roman" panose="02020603050405020304" pitchFamily="18" charset="0"/>
              </a:rPr>
              <a:t>đối</a:t>
            </a:r>
            <a:r>
              <a:rPr lang="en-US" dirty="0">
                <a:solidFill>
                  <a:srgbClr val="CC0066"/>
                </a:solidFill>
                <a:latin typeface="+mn-lt"/>
                <a:cs typeface="Times New Roman" panose="02020603050405020304" pitchFamily="18" charset="0"/>
              </a:rPr>
              <a:t> </a:t>
            </a:r>
            <a:r>
              <a:rPr lang="en-US" dirty="0" err="1">
                <a:solidFill>
                  <a:srgbClr val="CC0066"/>
                </a:solidFill>
                <a:latin typeface="+mn-lt"/>
                <a:cs typeface="Times New Roman" panose="02020603050405020304" pitchFamily="18" charset="0"/>
              </a:rPr>
              <a:t>lập</a:t>
            </a:r>
            <a:r>
              <a:rPr lang="en-US" dirty="0">
                <a:solidFill>
                  <a:srgbClr val="CC0066"/>
                </a:solidFill>
                <a:latin typeface="+mn-lt"/>
                <a:cs typeface="Times New Roman" panose="02020603050405020304" pitchFamily="18" charset="0"/>
              </a:rPr>
              <a:t> </a:t>
            </a:r>
            <a:r>
              <a:rPr lang="en-US" dirty="0" err="1">
                <a:solidFill>
                  <a:srgbClr val="CC0066"/>
                </a:solidFill>
                <a:latin typeface="+mn-lt"/>
                <a:cs typeface="Times New Roman" panose="02020603050405020304" pitchFamily="18" charset="0"/>
              </a:rPr>
              <a:t>giữa</a:t>
            </a:r>
            <a:r>
              <a:rPr lang="en-US" dirty="0">
                <a:solidFill>
                  <a:srgbClr val="CC0066"/>
                </a:solidFill>
                <a:latin typeface="+mn-lt"/>
                <a:cs typeface="Times New Roman" panose="02020603050405020304" pitchFamily="18" charset="0"/>
              </a:rPr>
              <a:t> </a:t>
            </a:r>
            <a:r>
              <a:rPr lang="en-US" dirty="0" err="1">
                <a:solidFill>
                  <a:srgbClr val="CC0066"/>
                </a:solidFill>
                <a:latin typeface="+mn-lt"/>
                <a:cs typeface="Times New Roman" panose="02020603050405020304" pitchFamily="18" charset="0"/>
              </a:rPr>
              <a:t>hai</a:t>
            </a:r>
            <a:r>
              <a:rPr lang="en-US" dirty="0">
                <a:solidFill>
                  <a:srgbClr val="CC0066"/>
                </a:solidFill>
                <a:latin typeface="+mn-lt"/>
                <a:cs typeface="Times New Roman" panose="02020603050405020304" pitchFamily="18" charset="0"/>
              </a:rPr>
              <a:t> </a:t>
            </a:r>
            <a:r>
              <a:rPr lang="en-US" dirty="0" err="1">
                <a:solidFill>
                  <a:srgbClr val="CC0066"/>
                </a:solidFill>
                <a:latin typeface="+mn-lt"/>
                <a:cs typeface="Times New Roman" panose="02020603050405020304" pitchFamily="18" charset="0"/>
              </a:rPr>
              <a:t>phương</a:t>
            </a:r>
            <a:r>
              <a:rPr lang="en-US" dirty="0">
                <a:solidFill>
                  <a:srgbClr val="CC0066"/>
                </a:solidFill>
                <a:latin typeface="+mn-lt"/>
                <a:cs typeface="Times New Roman" panose="02020603050405020304" pitchFamily="18" charset="0"/>
              </a:rPr>
              <a:t> </a:t>
            </a:r>
            <a:r>
              <a:rPr lang="en-US" dirty="0" err="1">
                <a:solidFill>
                  <a:srgbClr val="CC0066"/>
                </a:solidFill>
                <a:latin typeface="+mn-lt"/>
                <a:cs typeface="Times New Roman" panose="02020603050405020304" pitchFamily="18" charset="0"/>
              </a:rPr>
              <a:t>pháp</a:t>
            </a:r>
            <a:r>
              <a:rPr lang="en-US" dirty="0">
                <a:solidFill>
                  <a:srgbClr val="CC0066"/>
                </a:solidFill>
                <a:latin typeface="+mn-lt"/>
                <a:cs typeface="Times New Roman" panose="02020603050405020304" pitchFamily="18" charset="0"/>
              </a:rPr>
              <a:t> </a:t>
            </a:r>
            <a:r>
              <a:rPr lang="en-US" dirty="0" err="1">
                <a:solidFill>
                  <a:srgbClr val="CC0066"/>
                </a:solidFill>
                <a:latin typeface="+mn-lt"/>
                <a:cs typeface="Times New Roman" panose="02020603050405020304" pitchFamily="18" charset="0"/>
              </a:rPr>
              <a:t>tư</a:t>
            </a:r>
            <a:r>
              <a:rPr lang="en-US" dirty="0">
                <a:solidFill>
                  <a:srgbClr val="CC0066"/>
                </a:solidFill>
                <a:latin typeface="+mn-lt"/>
                <a:cs typeface="Times New Roman" panose="02020603050405020304" pitchFamily="18" charset="0"/>
              </a:rPr>
              <a:t> </a:t>
            </a:r>
            <a:r>
              <a:rPr lang="en-US" dirty="0" err="1">
                <a:solidFill>
                  <a:srgbClr val="CC0066"/>
                </a:solidFill>
                <a:latin typeface="+mn-lt"/>
                <a:cs typeface="Times New Roman" panose="02020603050405020304" pitchFamily="18" charset="0"/>
              </a:rPr>
              <a:t>duy</a:t>
            </a:r>
            <a:endParaRPr lang="en-US" dirty="0">
              <a:solidFill>
                <a:srgbClr val="CC0066"/>
              </a:solidFill>
              <a:latin typeface="+mn-lt"/>
              <a:cs typeface="Times New Roman" panose="02020603050405020304" pitchFamily="18" charset="0"/>
            </a:endParaRPr>
          </a:p>
        </p:txBody>
      </p:sp>
      <p:sp>
        <p:nvSpPr>
          <p:cNvPr id="38919" name="AutoShape 8"/>
          <p:cNvSpPr>
            <a:spLocks noChangeAspect="1" noChangeArrowheads="1" noTextEdit="1"/>
          </p:cNvSpPr>
          <p:nvPr/>
        </p:nvSpPr>
        <p:spPr bwMode="gray">
          <a:xfrm flipH="1">
            <a:off x="4868863" y="3252788"/>
            <a:ext cx="909637"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 name="Rectangle 3"/>
          <p:cNvSpPr/>
          <p:nvPr/>
        </p:nvSpPr>
        <p:spPr>
          <a:xfrm>
            <a:off x="467544" y="1772816"/>
            <a:ext cx="2376264" cy="936104"/>
          </a:xfrm>
          <a:prstGeom prst="rect">
            <a:avLst/>
          </a:prstGeom>
          <a:solidFill>
            <a:srgbClr val="FF0066"/>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bg1"/>
                </a:solidFill>
                <a:latin typeface="Times New Roman" panose="02020603050405020304" pitchFamily="18" charset="0"/>
                <a:cs typeface="Times New Roman" panose="02020603050405020304" pitchFamily="18" charset="0"/>
              </a:rPr>
              <a:t>Nhận</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thức</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trạng</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thái</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sự</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vật</a:t>
            </a:r>
            <a:r>
              <a:rPr lang="en-US" sz="2400" b="1" dirty="0" smtClean="0">
                <a:solidFill>
                  <a:schemeClr val="bg1"/>
                </a:solidFill>
                <a:latin typeface="Times New Roman" panose="02020603050405020304" pitchFamily="18" charset="0"/>
                <a:cs typeface="Times New Roman" panose="02020603050405020304" pitchFamily="18" charset="0"/>
              </a:rPr>
              <a:t>:</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467544" y="2913832"/>
            <a:ext cx="2376264" cy="936104"/>
          </a:xfrm>
          <a:prstGeom prst="rect">
            <a:avLst/>
          </a:prstGeom>
          <a:solidFill>
            <a:srgbClr val="006600"/>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bg1"/>
                </a:solidFill>
                <a:latin typeface="Times New Roman" panose="02020603050405020304" pitchFamily="18" charset="0"/>
                <a:cs typeface="Times New Roman" panose="02020603050405020304" pitchFamily="18" charset="0"/>
              </a:rPr>
              <a:t>Quá</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trình</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vận</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động</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sự</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vật</a:t>
            </a:r>
            <a:r>
              <a:rPr lang="en-US" sz="2400" b="1" dirty="0" smtClean="0">
                <a:solidFill>
                  <a:schemeClr val="bg1"/>
                </a:solidFill>
                <a:latin typeface="Times New Roman" panose="02020603050405020304" pitchFamily="18" charset="0"/>
                <a:cs typeface="Times New Roman" panose="02020603050405020304" pitchFamily="18" charset="0"/>
              </a:rPr>
              <a:t>:</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8" name="Rectangle 17"/>
          <p:cNvSpPr/>
          <p:nvPr/>
        </p:nvSpPr>
        <p:spPr>
          <a:xfrm>
            <a:off x="467544" y="4068292"/>
            <a:ext cx="2376264" cy="936104"/>
          </a:xfrm>
          <a:prstGeom prst="rect">
            <a:avLst/>
          </a:prstGeom>
          <a:solidFill>
            <a:srgbClr val="FF3300"/>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bg1"/>
                </a:solidFill>
                <a:latin typeface="Times New Roman" panose="02020603050405020304" pitchFamily="18" charset="0"/>
                <a:cs typeface="Times New Roman" panose="02020603050405020304" pitchFamily="18" charset="0"/>
              </a:rPr>
              <a:t>Nguồn</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gốc</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vận</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động</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sự</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vật</a:t>
            </a:r>
            <a:r>
              <a:rPr lang="en-US" sz="2400" b="1" dirty="0" smtClean="0">
                <a:solidFill>
                  <a:schemeClr val="bg1"/>
                </a:solidFill>
                <a:latin typeface="Times New Roman" panose="02020603050405020304" pitchFamily="18" charset="0"/>
                <a:cs typeface="Times New Roman" panose="02020603050405020304" pitchFamily="18" charset="0"/>
              </a:rPr>
              <a:t>:</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20" name="Rectangle 19"/>
          <p:cNvSpPr/>
          <p:nvPr/>
        </p:nvSpPr>
        <p:spPr>
          <a:xfrm>
            <a:off x="3419872" y="1772816"/>
            <a:ext cx="2520280" cy="936104"/>
          </a:xfrm>
          <a:prstGeom prst="rect">
            <a:avLst/>
          </a:prstGeom>
          <a:solidFill>
            <a:schemeClr val="bg2">
              <a:lumMod val="20000"/>
              <a:lumOff val="80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tx2"/>
                </a:solidFill>
                <a:latin typeface="Times New Roman" panose="02020603050405020304" pitchFamily="18" charset="0"/>
                <a:cs typeface="Times New Roman" panose="02020603050405020304" pitchFamily="18" charset="0"/>
              </a:rPr>
              <a:t>Tĩnh</a:t>
            </a:r>
            <a:r>
              <a:rPr lang="en-US" sz="2400" b="1" dirty="0" smtClean="0">
                <a:solidFill>
                  <a:schemeClr val="tx2"/>
                </a:solidFill>
                <a:latin typeface="Times New Roman" panose="02020603050405020304" pitchFamily="18" charset="0"/>
                <a:cs typeface="Times New Roman" panose="02020603050405020304" pitchFamily="18" charset="0"/>
              </a:rPr>
              <a:t>, </a:t>
            </a:r>
            <a:r>
              <a:rPr lang="en-US" sz="2400" b="1" dirty="0" err="1" smtClean="0">
                <a:solidFill>
                  <a:schemeClr val="tx2"/>
                </a:solidFill>
                <a:latin typeface="Times New Roman" panose="02020603050405020304" pitchFamily="18" charset="0"/>
                <a:cs typeface="Times New Roman" panose="02020603050405020304" pitchFamily="18" charset="0"/>
              </a:rPr>
              <a:t>cô</a:t>
            </a:r>
            <a:r>
              <a:rPr lang="en-US" sz="2400" b="1" dirty="0" smtClean="0">
                <a:solidFill>
                  <a:schemeClr val="tx2"/>
                </a:solidFill>
                <a:latin typeface="Times New Roman" panose="02020603050405020304" pitchFamily="18" charset="0"/>
                <a:cs typeface="Times New Roman" panose="02020603050405020304" pitchFamily="18" charset="0"/>
              </a:rPr>
              <a:t> </a:t>
            </a:r>
            <a:r>
              <a:rPr lang="en-US" sz="2400" b="1" dirty="0" err="1" smtClean="0">
                <a:solidFill>
                  <a:schemeClr val="tx2"/>
                </a:solidFill>
                <a:latin typeface="Times New Roman" panose="02020603050405020304" pitchFamily="18" charset="0"/>
                <a:cs typeface="Times New Roman" panose="02020603050405020304" pitchFamily="18" charset="0"/>
              </a:rPr>
              <a:t>lập</a:t>
            </a:r>
            <a:r>
              <a:rPr lang="en-US" sz="2400" b="1" dirty="0" smtClean="0">
                <a:solidFill>
                  <a:schemeClr val="tx2"/>
                </a:solidFill>
                <a:latin typeface="Times New Roman" panose="02020603050405020304" pitchFamily="18" charset="0"/>
                <a:cs typeface="Times New Roman" panose="02020603050405020304" pitchFamily="18" charset="0"/>
              </a:rPr>
              <a:t>,</a:t>
            </a:r>
          </a:p>
          <a:p>
            <a:pPr algn="ctr"/>
            <a:r>
              <a:rPr lang="en-US" sz="2400" b="1" dirty="0" smtClean="0">
                <a:solidFill>
                  <a:schemeClr val="tx2"/>
                </a:solidFill>
                <a:latin typeface="Times New Roman" panose="02020603050405020304" pitchFamily="18" charset="0"/>
                <a:cs typeface="Times New Roman" panose="02020603050405020304" pitchFamily="18" charset="0"/>
              </a:rPr>
              <a:t> </a:t>
            </a:r>
            <a:r>
              <a:rPr lang="en-US" sz="2400" b="1" dirty="0" err="1" smtClean="0">
                <a:solidFill>
                  <a:schemeClr val="tx2"/>
                </a:solidFill>
                <a:latin typeface="Times New Roman" panose="02020603050405020304" pitchFamily="18" charset="0"/>
                <a:cs typeface="Times New Roman" panose="02020603050405020304" pitchFamily="18" charset="0"/>
              </a:rPr>
              <a:t>tách</a:t>
            </a:r>
            <a:r>
              <a:rPr lang="en-US" sz="2400" b="1" dirty="0" smtClean="0">
                <a:solidFill>
                  <a:schemeClr val="tx2"/>
                </a:solidFill>
                <a:latin typeface="Times New Roman" panose="02020603050405020304" pitchFamily="18" charset="0"/>
                <a:cs typeface="Times New Roman" panose="02020603050405020304" pitchFamily="18" charset="0"/>
              </a:rPr>
              <a:t> </a:t>
            </a:r>
            <a:r>
              <a:rPr lang="en-US" sz="2400" b="1" dirty="0" err="1" smtClean="0">
                <a:solidFill>
                  <a:schemeClr val="tx2"/>
                </a:solidFill>
                <a:latin typeface="Times New Roman" panose="02020603050405020304" pitchFamily="18" charset="0"/>
                <a:cs typeface="Times New Roman" panose="02020603050405020304" pitchFamily="18" charset="0"/>
              </a:rPr>
              <a:t>rời</a:t>
            </a:r>
            <a:endParaRPr lang="en-US" sz="2400" b="1" dirty="0">
              <a:solidFill>
                <a:schemeClr val="tx2"/>
              </a:solidFill>
              <a:latin typeface="Times New Roman" panose="02020603050405020304" pitchFamily="18" charset="0"/>
              <a:cs typeface="Times New Roman" panose="02020603050405020304" pitchFamily="18" charset="0"/>
            </a:endParaRPr>
          </a:p>
        </p:txBody>
      </p:sp>
      <p:sp>
        <p:nvSpPr>
          <p:cNvPr id="21" name="Rectangle 20"/>
          <p:cNvSpPr/>
          <p:nvPr/>
        </p:nvSpPr>
        <p:spPr>
          <a:xfrm>
            <a:off x="3419872" y="2924944"/>
            <a:ext cx="2520280" cy="936104"/>
          </a:xfrm>
          <a:prstGeom prst="rect">
            <a:avLst/>
          </a:prstGeom>
          <a:solidFill>
            <a:schemeClr val="bg2">
              <a:lumMod val="20000"/>
              <a:lumOff val="80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tx2"/>
                </a:solidFill>
                <a:latin typeface="Times New Roman" panose="02020603050405020304" pitchFamily="18" charset="0"/>
                <a:cs typeface="Times New Roman" panose="02020603050405020304" pitchFamily="18" charset="0"/>
              </a:rPr>
              <a:t>Thay</a:t>
            </a:r>
            <a:r>
              <a:rPr lang="en-US" sz="2400" b="1" dirty="0" smtClean="0">
                <a:solidFill>
                  <a:schemeClr val="tx2"/>
                </a:solidFill>
                <a:latin typeface="Times New Roman" panose="02020603050405020304" pitchFamily="18" charset="0"/>
                <a:cs typeface="Times New Roman" panose="02020603050405020304" pitchFamily="18" charset="0"/>
              </a:rPr>
              <a:t> </a:t>
            </a:r>
            <a:r>
              <a:rPr lang="en-US" sz="2400" b="1" dirty="0" err="1" smtClean="0">
                <a:solidFill>
                  <a:schemeClr val="tx2"/>
                </a:solidFill>
                <a:latin typeface="Times New Roman" panose="02020603050405020304" pitchFamily="18" charset="0"/>
                <a:cs typeface="Times New Roman" panose="02020603050405020304" pitchFamily="18" charset="0"/>
              </a:rPr>
              <a:t>đổi</a:t>
            </a:r>
            <a:r>
              <a:rPr lang="en-US" sz="2400" b="1" dirty="0" smtClean="0">
                <a:solidFill>
                  <a:schemeClr val="tx2"/>
                </a:solidFill>
                <a:latin typeface="Times New Roman" panose="02020603050405020304" pitchFamily="18" charset="0"/>
                <a:cs typeface="Times New Roman" panose="02020603050405020304" pitchFamily="18" charset="0"/>
              </a:rPr>
              <a:t> </a:t>
            </a:r>
            <a:r>
              <a:rPr lang="en-US" sz="2400" b="1" dirty="0" err="1" smtClean="0">
                <a:solidFill>
                  <a:schemeClr val="tx2"/>
                </a:solidFill>
                <a:latin typeface="Times New Roman" panose="02020603050405020304" pitchFamily="18" charset="0"/>
                <a:cs typeface="Times New Roman" panose="02020603050405020304" pitchFamily="18" charset="0"/>
              </a:rPr>
              <a:t>lượng</a:t>
            </a:r>
            <a:endParaRPr lang="en-US" sz="2400" b="1" dirty="0">
              <a:solidFill>
                <a:schemeClr val="tx2"/>
              </a:solidFill>
              <a:latin typeface="Times New Roman" panose="02020603050405020304" pitchFamily="18" charset="0"/>
              <a:cs typeface="Times New Roman" panose="02020603050405020304" pitchFamily="18" charset="0"/>
            </a:endParaRPr>
          </a:p>
        </p:txBody>
      </p:sp>
      <p:sp>
        <p:nvSpPr>
          <p:cNvPr id="23" name="Rectangle 22"/>
          <p:cNvSpPr/>
          <p:nvPr/>
        </p:nvSpPr>
        <p:spPr>
          <a:xfrm>
            <a:off x="3419872" y="4077072"/>
            <a:ext cx="2520280" cy="936104"/>
          </a:xfrm>
          <a:prstGeom prst="rect">
            <a:avLst/>
          </a:prstGeom>
          <a:solidFill>
            <a:schemeClr val="bg2">
              <a:lumMod val="20000"/>
              <a:lumOff val="80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tx2"/>
                </a:solidFill>
                <a:latin typeface="Times New Roman" panose="02020603050405020304" pitchFamily="18" charset="0"/>
                <a:cs typeface="Times New Roman" panose="02020603050405020304" pitchFamily="18" charset="0"/>
              </a:rPr>
              <a:t>Bên</a:t>
            </a:r>
            <a:r>
              <a:rPr lang="en-US" sz="2400" b="1" dirty="0" smtClean="0">
                <a:solidFill>
                  <a:schemeClr val="tx2"/>
                </a:solidFill>
                <a:latin typeface="Times New Roman" panose="02020603050405020304" pitchFamily="18" charset="0"/>
                <a:cs typeface="Times New Roman" panose="02020603050405020304" pitchFamily="18" charset="0"/>
              </a:rPr>
              <a:t> </a:t>
            </a:r>
            <a:r>
              <a:rPr lang="en-US" sz="2400" b="1" dirty="0" err="1" smtClean="0">
                <a:solidFill>
                  <a:schemeClr val="tx2"/>
                </a:solidFill>
                <a:latin typeface="Times New Roman" panose="02020603050405020304" pitchFamily="18" charset="0"/>
                <a:cs typeface="Times New Roman" panose="02020603050405020304" pitchFamily="18" charset="0"/>
              </a:rPr>
              <a:t>ngoài</a:t>
            </a:r>
            <a:endParaRPr lang="en-US" sz="2400" b="1" dirty="0">
              <a:solidFill>
                <a:schemeClr val="tx2"/>
              </a:solidFill>
              <a:latin typeface="Times New Roman" panose="02020603050405020304" pitchFamily="18" charset="0"/>
              <a:cs typeface="Times New Roman" panose="02020603050405020304" pitchFamily="18" charset="0"/>
            </a:endParaRPr>
          </a:p>
        </p:txBody>
      </p:sp>
      <p:sp>
        <p:nvSpPr>
          <p:cNvPr id="24" name="Rectangle 23"/>
          <p:cNvSpPr/>
          <p:nvPr/>
        </p:nvSpPr>
        <p:spPr>
          <a:xfrm>
            <a:off x="6300192" y="4077072"/>
            <a:ext cx="2520280" cy="936104"/>
          </a:xfrm>
          <a:prstGeom prst="rect">
            <a:avLst/>
          </a:prstGeom>
          <a:solidFill>
            <a:schemeClr val="accent5">
              <a:lumMod val="40000"/>
              <a:lumOff val="60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tx2"/>
                </a:solidFill>
                <a:latin typeface="Times New Roman" panose="02020603050405020304" pitchFamily="18" charset="0"/>
                <a:cs typeface="Times New Roman" panose="02020603050405020304" pitchFamily="18" charset="0"/>
              </a:rPr>
              <a:t>Bên</a:t>
            </a:r>
            <a:r>
              <a:rPr lang="en-US" sz="2400" b="1" dirty="0" smtClean="0">
                <a:solidFill>
                  <a:schemeClr val="tx2"/>
                </a:solidFill>
                <a:latin typeface="Times New Roman" panose="02020603050405020304" pitchFamily="18" charset="0"/>
                <a:cs typeface="Times New Roman" panose="02020603050405020304" pitchFamily="18" charset="0"/>
              </a:rPr>
              <a:t> </a:t>
            </a:r>
            <a:r>
              <a:rPr lang="en-US" sz="2400" b="1" dirty="0" err="1" smtClean="0">
                <a:solidFill>
                  <a:schemeClr val="tx2"/>
                </a:solidFill>
                <a:latin typeface="Times New Roman" panose="02020603050405020304" pitchFamily="18" charset="0"/>
                <a:cs typeface="Times New Roman" panose="02020603050405020304" pitchFamily="18" charset="0"/>
              </a:rPr>
              <a:t>trong</a:t>
            </a:r>
            <a:r>
              <a:rPr lang="en-US" sz="2400" b="1" dirty="0" smtClean="0">
                <a:solidFill>
                  <a:schemeClr val="tx2"/>
                </a:solidFill>
                <a:latin typeface="Times New Roman" panose="02020603050405020304" pitchFamily="18" charset="0"/>
                <a:cs typeface="Times New Roman" panose="02020603050405020304" pitchFamily="18" charset="0"/>
              </a:rPr>
              <a:t> – </a:t>
            </a:r>
            <a:r>
              <a:rPr lang="en-US" sz="2400" b="1" dirty="0" err="1" smtClean="0">
                <a:solidFill>
                  <a:schemeClr val="tx2"/>
                </a:solidFill>
                <a:latin typeface="Times New Roman" panose="02020603050405020304" pitchFamily="18" charset="0"/>
                <a:cs typeface="Times New Roman" panose="02020603050405020304" pitchFamily="18" charset="0"/>
              </a:rPr>
              <a:t>sự</a:t>
            </a:r>
            <a:r>
              <a:rPr lang="en-US" sz="2400" b="1" dirty="0" smtClean="0">
                <a:solidFill>
                  <a:schemeClr val="tx2"/>
                </a:solidFill>
                <a:latin typeface="Times New Roman" panose="02020603050405020304" pitchFamily="18" charset="0"/>
                <a:cs typeface="Times New Roman" panose="02020603050405020304" pitchFamily="18" charset="0"/>
              </a:rPr>
              <a:t> </a:t>
            </a:r>
            <a:r>
              <a:rPr lang="en-US" sz="2400" b="1" dirty="0" err="1" smtClean="0">
                <a:solidFill>
                  <a:schemeClr val="tx2"/>
                </a:solidFill>
                <a:latin typeface="Times New Roman" panose="02020603050405020304" pitchFamily="18" charset="0"/>
                <a:cs typeface="Times New Roman" panose="02020603050405020304" pitchFamily="18" charset="0"/>
              </a:rPr>
              <a:t>đấu</a:t>
            </a:r>
            <a:r>
              <a:rPr lang="en-US" sz="2400" b="1" dirty="0" smtClean="0">
                <a:solidFill>
                  <a:schemeClr val="tx2"/>
                </a:solidFill>
                <a:latin typeface="Times New Roman" panose="02020603050405020304" pitchFamily="18" charset="0"/>
                <a:cs typeface="Times New Roman" panose="02020603050405020304" pitchFamily="18" charset="0"/>
              </a:rPr>
              <a:t> </a:t>
            </a:r>
            <a:r>
              <a:rPr lang="en-US" sz="2400" b="1" dirty="0" err="1" smtClean="0">
                <a:solidFill>
                  <a:schemeClr val="tx2"/>
                </a:solidFill>
                <a:latin typeface="Times New Roman" panose="02020603050405020304" pitchFamily="18" charset="0"/>
                <a:cs typeface="Times New Roman" panose="02020603050405020304" pitchFamily="18" charset="0"/>
              </a:rPr>
              <a:t>tranh</a:t>
            </a:r>
            <a:r>
              <a:rPr lang="en-US" sz="2400" b="1" dirty="0" smtClean="0">
                <a:solidFill>
                  <a:schemeClr val="tx2"/>
                </a:solidFill>
                <a:latin typeface="Times New Roman" panose="02020603050405020304" pitchFamily="18" charset="0"/>
                <a:cs typeface="Times New Roman" panose="02020603050405020304" pitchFamily="18" charset="0"/>
              </a:rPr>
              <a:t> của </a:t>
            </a:r>
            <a:r>
              <a:rPr lang="en-US" sz="2400" b="1" dirty="0" err="1" smtClean="0">
                <a:solidFill>
                  <a:schemeClr val="tx2"/>
                </a:solidFill>
                <a:latin typeface="Times New Roman" panose="02020603050405020304" pitchFamily="18" charset="0"/>
                <a:cs typeface="Times New Roman" panose="02020603050405020304" pitchFamily="18" charset="0"/>
              </a:rPr>
              <a:t>các</a:t>
            </a:r>
            <a:r>
              <a:rPr lang="en-US" sz="2400" b="1" dirty="0" smtClean="0">
                <a:solidFill>
                  <a:schemeClr val="tx2"/>
                </a:solidFill>
                <a:latin typeface="Times New Roman" panose="02020603050405020304" pitchFamily="18" charset="0"/>
                <a:cs typeface="Times New Roman" panose="02020603050405020304" pitchFamily="18" charset="0"/>
              </a:rPr>
              <a:t> MĐL</a:t>
            </a:r>
            <a:endParaRPr lang="en-US" sz="2400" b="1" dirty="0">
              <a:solidFill>
                <a:schemeClr val="tx2"/>
              </a:solidFill>
              <a:latin typeface="Times New Roman" panose="02020603050405020304" pitchFamily="18" charset="0"/>
              <a:cs typeface="Times New Roman" panose="02020603050405020304" pitchFamily="18" charset="0"/>
            </a:endParaRPr>
          </a:p>
        </p:txBody>
      </p:sp>
      <p:sp>
        <p:nvSpPr>
          <p:cNvPr id="25" name="Rectangle 24"/>
          <p:cNvSpPr/>
          <p:nvPr/>
        </p:nvSpPr>
        <p:spPr>
          <a:xfrm>
            <a:off x="6300192" y="2924944"/>
            <a:ext cx="2520280" cy="936104"/>
          </a:xfrm>
          <a:prstGeom prst="rect">
            <a:avLst/>
          </a:prstGeom>
          <a:solidFill>
            <a:schemeClr val="accent5">
              <a:lumMod val="40000"/>
              <a:lumOff val="60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tx2"/>
                </a:solidFill>
                <a:latin typeface="Times New Roman" panose="02020603050405020304" pitchFamily="18" charset="0"/>
                <a:cs typeface="Times New Roman" panose="02020603050405020304" pitchFamily="18" charset="0"/>
              </a:rPr>
              <a:t>Thay</a:t>
            </a:r>
            <a:r>
              <a:rPr lang="en-US" sz="2400" b="1" dirty="0" smtClean="0">
                <a:solidFill>
                  <a:schemeClr val="tx2"/>
                </a:solidFill>
                <a:latin typeface="Times New Roman" panose="02020603050405020304" pitchFamily="18" charset="0"/>
                <a:cs typeface="Times New Roman" panose="02020603050405020304" pitchFamily="18" charset="0"/>
              </a:rPr>
              <a:t> </a:t>
            </a:r>
            <a:r>
              <a:rPr lang="en-US" sz="2400" b="1" dirty="0" err="1" smtClean="0">
                <a:solidFill>
                  <a:schemeClr val="tx2"/>
                </a:solidFill>
                <a:latin typeface="Times New Roman" panose="02020603050405020304" pitchFamily="18" charset="0"/>
                <a:cs typeface="Times New Roman" panose="02020603050405020304" pitchFamily="18" charset="0"/>
              </a:rPr>
              <a:t>đổi</a:t>
            </a:r>
            <a:r>
              <a:rPr lang="en-US" sz="2400" b="1" dirty="0" smtClean="0">
                <a:solidFill>
                  <a:schemeClr val="tx2"/>
                </a:solidFill>
                <a:latin typeface="Times New Roman" panose="02020603050405020304" pitchFamily="18" charset="0"/>
                <a:cs typeface="Times New Roman" panose="02020603050405020304" pitchFamily="18" charset="0"/>
              </a:rPr>
              <a:t> </a:t>
            </a:r>
            <a:r>
              <a:rPr lang="en-US" sz="2400" b="1" dirty="0" err="1" smtClean="0">
                <a:solidFill>
                  <a:schemeClr val="tx2"/>
                </a:solidFill>
                <a:latin typeface="Times New Roman" panose="02020603050405020304" pitchFamily="18" charset="0"/>
                <a:cs typeface="Times New Roman" panose="02020603050405020304" pitchFamily="18" charset="0"/>
              </a:rPr>
              <a:t>lượng</a:t>
            </a:r>
            <a:r>
              <a:rPr lang="en-US" sz="2400" b="1" dirty="0" smtClean="0">
                <a:solidFill>
                  <a:schemeClr val="tx2"/>
                </a:solidFill>
                <a:latin typeface="Times New Roman" panose="02020603050405020304" pitchFamily="18" charset="0"/>
                <a:cs typeface="Times New Roman" panose="02020603050405020304" pitchFamily="18" charset="0"/>
              </a:rPr>
              <a:t> </a:t>
            </a:r>
            <a:r>
              <a:rPr lang="en-US" sz="2400" b="1" dirty="0" err="1" smtClean="0">
                <a:solidFill>
                  <a:schemeClr val="tx2"/>
                </a:solidFill>
                <a:latin typeface="Times New Roman" panose="02020603050405020304" pitchFamily="18" charset="0"/>
                <a:cs typeface="Times New Roman" panose="02020603050405020304" pitchFamily="18" charset="0"/>
              </a:rPr>
              <a:t>và</a:t>
            </a:r>
            <a:r>
              <a:rPr lang="en-US" sz="2400" b="1" dirty="0" smtClean="0">
                <a:solidFill>
                  <a:schemeClr val="tx2"/>
                </a:solidFill>
                <a:latin typeface="Times New Roman" panose="02020603050405020304" pitchFamily="18" charset="0"/>
                <a:cs typeface="Times New Roman" panose="02020603050405020304" pitchFamily="18" charset="0"/>
              </a:rPr>
              <a:t> </a:t>
            </a:r>
            <a:r>
              <a:rPr lang="en-US" sz="2400" b="1" dirty="0" err="1" smtClean="0">
                <a:solidFill>
                  <a:schemeClr val="tx2"/>
                </a:solidFill>
                <a:latin typeface="Times New Roman" panose="02020603050405020304" pitchFamily="18" charset="0"/>
                <a:cs typeface="Times New Roman" panose="02020603050405020304" pitchFamily="18" charset="0"/>
              </a:rPr>
              <a:t>chất</a:t>
            </a:r>
            <a:endParaRPr lang="en-US" sz="2400" b="1" dirty="0">
              <a:solidFill>
                <a:schemeClr val="tx2"/>
              </a:solidFill>
              <a:latin typeface="Times New Roman" panose="02020603050405020304" pitchFamily="18" charset="0"/>
              <a:cs typeface="Times New Roman" panose="02020603050405020304" pitchFamily="18" charset="0"/>
            </a:endParaRPr>
          </a:p>
        </p:txBody>
      </p:sp>
      <p:sp>
        <p:nvSpPr>
          <p:cNvPr id="26" name="Rectangle 25"/>
          <p:cNvSpPr/>
          <p:nvPr/>
        </p:nvSpPr>
        <p:spPr>
          <a:xfrm>
            <a:off x="6300192" y="1772816"/>
            <a:ext cx="2520280" cy="936104"/>
          </a:xfrm>
          <a:prstGeom prst="rect">
            <a:avLst/>
          </a:prstGeom>
          <a:solidFill>
            <a:schemeClr val="accent5">
              <a:lumMod val="40000"/>
              <a:lumOff val="60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tx2"/>
                </a:solidFill>
                <a:latin typeface="Times New Roman" panose="02020603050405020304" pitchFamily="18" charset="0"/>
                <a:cs typeface="Times New Roman" panose="02020603050405020304" pitchFamily="18" charset="0"/>
              </a:rPr>
              <a:t>Động</a:t>
            </a:r>
            <a:r>
              <a:rPr lang="en-US" sz="2400" b="1" dirty="0" smtClean="0">
                <a:solidFill>
                  <a:schemeClr val="tx2"/>
                </a:solidFill>
                <a:latin typeface="Times New Roman" panose="02020603050405020304" pitchFamily="18" charset="0"/>
                <a:cs typeface="Times New Roman" panose="02020603050405020304" pitchFamily="18" charset="0"/>
              </a:rPr>
              <a:t>, </a:t>
            </a:r>
            <a:r>
              <a:rPr lang="en-US" sz="2400" b="1" dirty="0" err="1" smtClean="0">
                <a:solidFill>
                  <a:schemeClr val="tx2"/>
                </a:solidFill>
                <a:latin typeface="Times New Roman" panose="02020603050405020304" pitchFamily="18" charset="0"/>
                <a:cs typeface="Times New Roman" panose="02020603050405020304" pitchFamily="18" charset="0"/>
              </a:rPr>
              <a:t>biến</a:t>
            </a:r>
            <a:r>
              <a:rPr lang="en-US" sz="2400" b="1" dirty="0" smtClean="0">
                <a:solidFill>
                  <a:schemeClr val="tx2"/>
                </a:solidFill>
                <a:latin typeface="Times New Roman" panose="02020603050405020304" pitchFamily="18" charset="0"/>
                <a:cs typeface="Times New Roman" panose="02020603050405020304" pitchFamily="18" charset="0"/>
              </a:rPr>
              <a:t> </a:t>
            </a:r>
            <a:r>
              <a:rPr lang="en-US" sz="2400" b="1" dirty="0" err="1" smtClean="0">
                <a:solidFill>
                  <a:schemeClr val="tx2"/>
                </a:solidFill>
                <a:latin typeface="Times New Roman" panose="02020603050405020304" pitchFamily="18" charset="0"/>
                <a:cs typeface="Times New Roman" panose="02020603050405020304" pitchFamily="18" charset="0"/>
              </a:rPr>
              <a:t>đổi</a:t>
            </a:r>
            <a:r>
              <a:rPr lang="en-US" sz="2400" b="1" dirty="0" smtClean="0">
                <a:solidFill>
                  <a:schemeClr val="tx2"/>
                </a:solidFill>
                <a:latin typeface="Times New Roman" panose="02020603050405020304" pitchFamily="18" charset="0"/>
                <a:cs typeface="Times New Roman" panose="02020603050405020304" pitchFamily="18" charset="0"/>
              </a:rPr>
              <a:t>, </a:t>
            </a:r>
            <a:r>
              <a:rPr lang="en-US" sz="2400" b="1" dirty="0" err="1" smtClean="0">
                <a:solidFill>
                  <a:schemeClr val="tx2"/>
                </a:solidFill>
                <a:latin typeface="Times New Roman" panose="02020603050405020304" pitchFamily="18" charset="0"/>
                <a:cs typeface="Times New Roman" panose="02020603050405020304" pitchFamily="18" charset="0"/>
              </a:rPr>
              <a:t>mối</a:t>
            </a:r>
            <a:r>
              <a:rPr lang="en-US" sz="2400" b="1" dirty="0" smtClean="0">
                <a:solidFill>
                  <a:schemeClr val="tx2"/>
                </a:solidFill>
                <a:latin typeface="Times New Roman" panose="02020603050405020304" pitchFamily="18" charset="0"/>
                <a:cs typeface="Times New Roman" panose="02020603050405020304" pitchFamily="18" charset="0"/>
              </a:rPr>
              <a:t> </a:t>
            </a:r>
            <a:r>
              <a:rPr lang="en-US" sz="2400" b="1" dirty="0" err="1" smtClean="0">
                <a:solidFill>
                  <a:schemeClr val="tx2"/>
                </a:solidFill>
                <a:latin typeface="Times New Roman" panose="02020603050405020304" pitchFamily="18" charset="0"/>
                <a:cs typeface="Times New Roman" panose="02020603050405020304" pitchFamily="18" charset="0"/>
              </a:rPr>
              <a:t>liên</a:t>
            </a:r>
            <a:r>
              <a:rPr lang="en-US" sz="2400" b="1" dirty="0" smtClean="0">
                <a:solidFill>
                  <a:schemeClr val="tx2"/>
                </a:solidFill>
                <a:latin typeface="Times New Roman" panose="02020603050405020304" pitchFamily="18" charset="0"/>
                <a:cs typeface="Times New Roman" panose="02020603050405020304" pitchFamily="18" charset="0"/>
              </a:rPr>
              <a:t> </a:t>
            </a:r>
            <a:r>
              <a:rPr lang="en-US" sz="2400" b="1" dirty="0" err="1" smtClean="0">
                <a:solidFill>
                  <a:schemeClr val="tx2"/>
                </a:solidFill>
                <a:latin typeface="Times New Roman" panose="02020603050405020304" pitchFamily="18" charset="0"/>
                <a:cs typeface="Times New Roman" panose="02020603050405020304" pitchFamily="18" charset="0"/>
              </a:rPr>
              <a:t>hệ</a:t>
            </a:r>
            <a:endParaRPr lang="en-US" sz="2400" b="1" dirty="0">
              <a:solidFill>
                <a:schemeClr val="tx2"/>
              </a:solidFill>
              <a:latin typeface="Times New Roman" panose="02020603050405020304" pitchFamily="18" charset="0"/>
              <a:cs typeface="Times New Roman" panose="02020603050405020304" pitchFamily="18" charset="0"/>
            </a:endParaRPr>
          </a:p>
        </p:txBody>
      </p:sp>
      <p:sp>
        <p:nvSpPr>
          <p:cNvPr id="6" name="Rounded Rectangle 5"/>
          <p:cNvSpPr/>
          <p:nvPr/>
        </p:nvSpPr>
        <p:spPr>
          <a:xfrm>
            <a:off x="3419872" y="1124744"/>
            <a:ext cx="2520280" cy="632544"/>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smtClean="0">
                <a:cs typeface="Times New Roman" panose="02020603050405020304" pitchFamily="18" charset="0"/>
              </a:rPr>
              <a:t>PP Siêu </a:t>
            </a:r>
            <a:r>
              <a:rPr lang="en-US" sz="2400" b="1" dirty="0" err="1" smtClean="0">
                <a:cs typeface="Times New Roman" panose="02020603050405020304" pitchFamily="18" charset="0"/>
              </a:rPr>
              <a:t>hình</a:t>
            </a:r>
            <a:endParaRPr lang="en-US" sz="2400" b="1" dirty="0">
              <a:cs typeface="Times New Roman" panose="02020603050405020304" pitchFamily="18" charset="0"/>
            </a:endParaRPr>
          </a:p>
        </p:txBody>
      </p:sp>
      <p:sp>
        <p:nvSpPr>
          <p:cNvPr id="27" name="Rounded Rectangle 26"/>
          <p:cNvSpPr/>
          <p:nvPr/>
        </p:nvSpPr>
        <p:spPr>
          <a:xfrm>
            <a:off x="6300192" y="1124744"/>
            <a:ext cx="2520280" cy="632544"/>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smtClean="0">
                <a:solidFill>
                  <a:schemeClr val="bg1"/>
                </a:solidFill>
                <a:cs typeface="Times New Roman" panose="02020603050405020304" pitchFamily="18" charset="0"/>
              </a:rPr>
              <a:t>PP Biện </a:t>
            </a:r>
            <a:r>
              <a:rPr lang="en-US" sz="2400" b="1" dirty="0" err="1" smtClean="0">
                <a:solidFill>
                  <a:schemeClr val="bg1"/>
                </a:solidFill>
                <a:cs typeface="Times New Roman" panose="02020603050405020304" pitchFamily="18" charset="0"/>
              </a:rPr>
              <a:t>chứng</a:t>
            </a:r>
            <a:endParaRPr lang="en-US" sz="2400" b="1" dirty="0">
              <a:solidFill>
                <a:schemeClr val="bg1"/>
              </a:solidFill>
              <a:cs typeface="Times New Roman" panose="02020603050405020304" pitchFamily="18" charset="0"/>
            </a:endParaRPr>
          </a:p>
        </p:txBody>
      </p:sp>
      <p:sp>
        <p:nvSpPr>
          <p:cNvPr id="21505" name="Left-Right Arrow 21504"/>
          <p:cNvSpPr/>
          <p:nvPr/>
        </p:nvSpPr>
        <p:spPr>
          <a:xfrm>
            <a:off x="5940152" y="2096852"/>
            <a:ext cx="360040" cy="180020"/>
          </a:xfrm>
          <a:prstGeom prst="lef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Left-Right Arrow 40"/>
          <p:cNvSpPr/>
          <p:nvPr/>
        </p:nvSpPr>
        <p:spPr>
          <a:xfrm>
            <a:off x="5940152" y="3283856"/>
            <a:ext cx="360040" cy="180020"/>
          </a:xfrm>
          <a:prstGeom prst="lef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Left-Right Arrow 41"/>
          <p:cNvSpPr/>
          <p:nvPr/>
        </p:nvSpPr>
        <p:spPr>
          <a:xfrm>
            <a:off x="5940152" y="4487758"/>
            <a:ext cx="360040" cy="180020"/>
          </a:xfrm>
          <a:prstGeom prst="lef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511" name="Straight Arrow Connector 21510"/>
          <p:cNvCxnSpPr>
            <a:stCxn id="4" idx="3"/>
            <a:endCxn id="20" idx="1"/>
          </p:cNvCxnSpPr>
          <p:nvPr/>
        </p:nvCxnSpPr>
        <p:spPr>
          <a:xfrm>
            <a:off x="2843808" y="2240868"/>
            <a:ext cx="576064"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1513" name="Straight Arrow Connector 21512"/>
          <p:cNvCxnSpPr>
            <a:stCxn id="14" idx="3"/>
          </p:cNvCxnSpPr>
          <p:nvPr/>
        </p:nvCxnSpPr>
        <p:spPr>
          <a:xfrm flipV="1">
            <a:off x="2843808" y="3373866"/>
            <a:ext cx="576064" cy="8018"/>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1515" name="Straight Arrow Connector 21514"/>
          <p:cNvCxnSpPr>
            <a:stCxn id="18" idx="3"/>
            <a:endCxn id="23" idx="1"/>
          </p:cNvCxnSpPr>
          <p:nvPr/>
        </p:nvCxnSpPr>
        <p:spPr>
          <a:xfrm>
            <a:off x="2843808" y="4536344"/>
            <a:ext cx="576064" cy="878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21516" name="Picture 21515"/>
          <p:cNvPicPr>
            <a:picLocks noChangeAspect="1"/>
          </p:cNvPicPr>
          <p:nvPr/>
        </p:nvPicPr>
        <p:blipFill>
          <a:blip r:embed="rId2"/>
          <a:stretch>
            <a:fillRect/>
          </a:stretch>
        </p:blipFill>
        <p:spPr>
          <a:xfrm>
            <a:off x="742875" y="5303899"/>
            <a:ext cx="3816425" cy="1269541"/>
          </a:xfrm>
          <a:prstGeom prst="ellipse">
            <a:avLst/>
          </a:prstGeom>
          <a:ln w="63500" cap="rnd">
            <a:solidFill>
              <a:srgbClr val="333333"/>
            </a:solidFill>
          </a:ln>
          <a:effectLst>
            <a:outerShdw blurRad="381000" dist="292100" dir="5400000" sx="-80000" sy="-18000" rotWithShape="0">
              <a:srgbClr val="000000">
                <a:alpha val="22000"/>
              </a:srgbClr>
            </a:outerShdw>
          </a:effectLst>
        </p:spPr>
      </p:pic>
      <p:pic>
        <p:nvPicPr>
          <p:cNvPr id="21517" name="Picture 21516"/>
          <p:cNvPicPr>
            <a:picLocks noChangeAspect="1"/>
          </p:cNvPicPr>
          <p:nvPr/>
        </p:nvPicPr>
        <p:blipFill>
          <a:blip r:embed="rId3"/>
          <a:stretch>
            <a:fillRect/>
          </a:stretch>
        </p:blipFill>
        <p:spPr>
          <a:xfrm>
            <a:off x="5148064" y="5208240"/>
            <a:ext cx="3672408" cy="1389112"/>
          </a:xfrm>
          <a:prstGeom prst="rect">
            <a:avLst/>
          </a:prstGeom>
          <a:ln>
            <a:noFill/>
          </a:ln>
          <a:effectLst>
            <a:softEdge rad="112500"/>
          </a:effectLst>
        </p:spPr>
      </p:pic>
    </p:spTree>
    <p:extLst>
      <p:ext uri="{BB962C8B-B14F-4D97-AF65-F5344CB8AC3E}">
        <p14:creationId xmlns:p14="http://schemas.microsoft.com/office/powerpoint/2010/main" val="247653412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3" name="Rectangle 7"/>
          <p:cNvSpPr>
            <a:spLocks noChangeArrowheads="1"/>
          </p:cNvSpPr>
          <p:nvPr/>
        </p:nvSpPr>
        <p:spPr bwMode="auto">
          <a:xfrm>
            <a:off x="900113" y="3357563"/>
            <a:ext cx="3384550" cy="876300"/>
          </a:xfrm>
          <a:prstGeom prst="rect">
            <a:avLst/>
          </a:prstGeom>
          <a:solidFill>
            <a:srgbClr val="00FF00"/>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rgbClr val="00FF00"/>
            </a:extrusionClr>
          </a:sp3d>
          <a:extLst>
            <a:ext uri="{AF507438-7753-43E0-B8FC-AC1667EBCBE1}">
              <a14:hiddenEffects xmlns:a14="http://schemas.microsoft.com/office/drawing/2010/main">
                <a:effectLst>
                  <a:outerShdw dist="107763" dir="8100000" algn="ctr" rotWithShape="0">
                    <a:schemeClr val="bg2">
                      <a:alpha val="50000"/>
                    </a:schemeClr>
                  </a:outerShdw>
                </a:effectLst>
              </a14:hiddenEffects>
            </a:ext>
          </a:extLst>
        </p:spPr>
        <p:txBody>
          <a:bodyPr wrap="none" anchor="ctr">
            <a:flatTx/>
          </a:bodyPr>
          <a:lstStyle/>
          <a:p>
            <a:pPr algn="ctr"/>
            <a:endParaRPr lang="en-US" altLang="en-US" sz="1600">
              <a:latin typeface="Times New Roman" pitchFamily="18" charset="0"/>
            </a:endParaRPr>
          </a:p>
        </p:txBody>
      </p:sp>
      <p:sp>
        <p:nvSpPr>
          <p:cNvPr id="39944" name="Text Box 8"/>
          <p:cNvSpPr txBox="1">
            <a:spLocks noChangeArrowheads="1"/>
          </p:cNvSpPr>
          <p:nvPr/>
        </p:nvSpPr>
        <p:spPr bwMode="auto">
          <a:xfrm>
            <a:off x="3995738" y="3475038"/>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kumimoji="1" lang="en-US" altLang="en-US" sz="2400">
              <a:latin typeface="Times New Roman" pitchFamily="18" charset="0"/>
              <a:ea typeface="SimSun" pitchFamily="2" charset="-122"/>
            </a:endParaRPr>
          </a:p>
        </p:txBody>
      </p:sp>
      <p:grpSp>
        <p:nvGrpSpPr>
          <p:cNvPr id="39945" name="Group 9"/>
          <p:cNvGrpSpPr>
            <a:grpSpLocks/>
          </p:cNvGrpSpPr>
          <p:nvPr/>
        </p:nvGrpSpPr>
        <p:grpSpPr bwMode="auto">
          <a:xfrm>
            <a:off x="251520" y="4653136"/>
            <a:ext cx="3385443" cy="1879427"/>
            <a:chOff x="1927" y="3203"/>
            <a:chExt cx="1317" cy="1117"/>
          </a:xfrm>
        </p:grpSpPr>
        <p:grpSp>
          <p:nvGrpSpPr>
            <p:cNvPr id="39946" name="Group 10"/>
            <p:cNvGrpSpPr>
              <a:grpSpLocks/>
            </p:cNvGrpSpPr>
            <p:nvPr/>
          </p:nvGrpSpPr>
          <p:grpSpPr bwMode="auto">
            <a:xfrm>
              <a:off x="1927" y="3203"/>
              <a:ext cx="1317" cy="862"/>
              <a:chOff x="2018" y="3294"/>
              <a:chExt cx="1317" cy="862"/>
            </a:xfrm>
          </p:grpSpPr>
          <p:pic>
            <p:nvPicPr>
              <p:cNvPr id="39947" name="Picture 11" descr="赫拉克利特 副本"/>
              <p:cNvPicPr>
                <a:picLocks noChangeAspect="1" noChangeArrowheads="1"/>
              </p:cNvPicPr>
              <p:nvPr/>
            </p:nvPicPr>
            <p:blipFill>
              <a:blip r:embed="rId2" cstate="email">
                <a:extLst>
                  <a:ext uri="{28A0092B-C50C-407E-A947-70E740481C1C}">
                    <a14:useLocalDpi xmlns:a14="http://schemas.microsoft.com/office/drawing/2010/main" val="0"/>
                  </a:ext>
                </a:extLst>
              </a:blip>
              <a:srcRect l="8612" t="2206" b="5147"/>
              <a:stretch>
                <a:fillRect/>
              </a:stretch>
            </p:blipFill>
            <p:spPr bwMode="auto">
              <a:xfrm>
                <a:off x="2653" y="3294"/>
                <a:ext cx="682" cy="86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9948" name="Picture 12" descr="老子头像"/>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018" y="3294"/>
                <a:ext cx="597" cy="862"/>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pic>
        </p:grpSp>
        <p:sp>
          <p:nvSpPr>
            <p:cNvPr id="39949" name="Text Box 13"/>
            <p:cNvSpPr txBox="1">
              <a:spLocks noChangeArrowheads="1"/>
            </p:cNvSpPr>
            <p:nvPr/>
          </p:nvSpPr>
          <p:spPr bwMode="auto">
            <a:xfrm>
              <a:off x="1985" y="4089"/>
              <a:ext cx="377"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a:latin typeface="Times New Roman" pitchFamily="18" charset="0"/>
                </a:rPr>
                <a:t>L</a:t>
              </a:r>
              <a:r>
                <a:rPr lang="vi-VN" altLang="en-US">
                  <a:latin typeface="Times New Roman" pitchFamily="18" charset="0"/>
                </a:rPr>
                <a:t>ão</a:t>
              </a:r>
              <a:r>
                <a:rPr lang="en-US" altLang="en-US">
                  <a:latin typeface="Times New Roman" pitchFamily="18" charset="0"/>
                </a:rPr>
                <a:t> t</a:t>
              </a:r>
              <a:r>
                <a:rPr lang="vi-VN" altLang="en-US">
                  <a:latin typeface="Times New Roman" pitchFamily="18" charset="0"/>
                </a:rPr>
                <a:t>ử</a:t>
              </a:r>
            </a:p>
          </p:txBody>
        </p:sp>
        <p:sp>
          <p:nvSpPr>
            <p:cNvPr id="39950" name="Text Box 14"/>
            <p:cNvSpPr txBox="1">
              <a:spLocks noChangeArrowheads="1"/>
            </p:cNvSpPr>
            <p:nvPr/>
          </p:nvSpPr>
          <p:spPr bwMode="auto">
            <a:xfrm>
              <a:off x="2608" y="4089"/>
              <a:ext cx="59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a:latin typeface="Times New Roman" pitchFamily="18" charset="0"/>
                </a:rPr>
                <a:t>H</a:t>
              </a:r>
              <a:r>
                <a:rPr lang="vi-VN" altLang="en-US">
                  <a:latin typeface="Times New Roman" pitchFamily="18" charset="0"/>
                </a:rPr>
                <a:t>er</a:t>
              </a:r>
              <a:r>
                <a:rPr lang="en-US" altLang="en-US">
                  <a:latin typeface="Times New Roman" pitchFamily="18" charset="0"/>
                </a:rPr>
                <a:t>aclit</a:t>
              </a:r>
              <a:endParaRPr lang="vi-VN" altLang="en-US">
                <a:latin typeface="Times New Roman" pitchFamily="18" charset="0"/>
              </a:endParaRPr>
            </a:p>
          </p:txBody>
        </p:sp>
      </p:grpSp>
      <p:grpSp>
        <p:nvGrpSpPr>
          <p:cNvPr id="39951" name="Group 15"/>
          <p:cNvGrpSpPr>
            <a:grpSpLocks/>
          </p:cNvGrpSpPr>
          <p:nvPr/>
        </p:nvGrpSpPr>
        <p:grpSpPr bwMode="auto">
          <a:xfrm>
            <a:off x="4284663" y="4653136"/>
            <a:ext cx="1522412" cy="1879427"/>
            <a:chOff x="3234" y="2659"/>
            <a:chExt cx="781" cy="1093"/>
          </a:xfrm>
        </p:grpSpPr>
        <p:pic>
          <p:nvPicPr>
            <p:cNvPr id="39952" name="Picture 16" descr="hegel"/>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3288" y="2659"/>
              <a:ext cx="726" cy="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53" name="Text Box 17"/>
            <p:cNvSpPr txBox="1">
              <a:spLocks noChangeArrowheads="1"/>
            </p:cNvSpPr>
            <p:nvPr/>
          </p:nvSpPr>
          <p:spPr bwMode="auto">
            <a:xfrm>
              <a:off x="3234" y="3521"/>
              <a:ext cx="78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a:latin typeface="Times New Roman" pitchFamily="18" charset="0"/>
                </a:rPr>
                <a:t>G.V.Ph.Hegen</a:t>
              </a:r>
              <a:endParaRPr lang="vi-VN" altLang="en-US">
                <a:latin typeface="Times New Roman" pitchFamily="18" charset="0"/>
              </a:endParaRPr>
            </a:p>
          </p:txBody>
        </p:sp>
      </p:grpSp>
      <p:grpSp>
        <p:nvGrpSpPr>
          <p:cNvPr id="39954" name="Group 18"/>
          <p:cNvGrpSpPr>
            <a:grpSpLocks/>
          </p:cNvGrpSpPr>
          <p:nvPr/>
        </p:nvGrpSpPr>
        <p:grpSpPr bwMode="auto">
          <a:xfrm>
            <a:off x="6445250" y="4653136"/>
            <a:ext cx="2122488" cy="1807989"/>
            <a:chOff x="3993" y="2296"/>
            <a:chExt cx="1337" cy="1048"/>
          </a:xfrm>
        </p:grpSpPr>
        <p:grpSp>
          <p:nvGrpSpPr>
            <p:cNvPr id="39955" name="Group 19"/>
            <p:cNvGrpSpPr>
              <a:grpSpLocks/>
            </p:cNvGrpSpPr>
            <p:nvPr/>
          </p:nvGrpSpPr>
          <p:grpSpPr bwMode="auto">
            <a:xfrm>
              <a:off x="4059" y="2296"/>
              <a:ext cx="1271" cy="817"/>
              <a:chOff x="4059" y="2387"/>
              <a:chExt cx="1271" cy="817"/>
            </a:xfrm>
          </p:grpSpPr>
          <p:pic>
            <p:nvPicPr>
              <p:cNvPr id="39956" name="Picture 20" descr="engel 1"/>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4059" y="2387"/>
                <a:ext cx="674" cy="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57" name="Picture 21" descr="lenin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40" y="2387"/>
                <a:ext cx="590" cy="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9958" name="Text Box 22"/>
            <p:cNvSpPr txBox="1">
              <a:spLocks noChangeArrowheads="1"/>
            </p:cNvSpPr>
            <p:nvPr/>
          </p:nvSpPr>
          <p:spPr bwMode="auto">
            <a:xfrm>
              <a:off x="3993" y="3113"/>
              <a:ext cx="127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a:latin typeface="Times New Roman" pitchFamily="18" charset="0"/>
                </a:rPr>
                <a:t>C.M</a:t>
              </a:r>
              <a:r>
                <a:rPr lang="vi-VN" altLang="en-US">
                  <a:latin typeface="Times New Roman" pitchFamily="18" charset="0"/>
                </a:rPr>
                <a:t>á</a:t>
              </a:r>
              <a:r>
                <a:rPr lang="en-US" altLang="en-US">
                  <a:latin typeface="Times New Roman" pitchFamily="18" charset="0"/>
                </a:rPr>
                <a:t>c v</a:t>
              </a:r>
              <a:r>
                <a:rPr lang="vi-VN" altLang="en-US">
                  <a:latin typeface="Times New Roman" pitchFamily="18" charset="0"/>
                </a:rPr>
                <a:t>à</a:t>
              </a:r>
              <a:r>
                <a:rPr lang="en-US" altLang="en-US">
                  <a:latin typeface="Times New Roman" pitchFamily="18" charset="0"/>
                </a:rPr>
                <a:t> V.I.L</a:t>
              </a:r>
              <a:r>
                <a:rPr lang="vi-VN" altLang="en-US">
                  <a:latin typeface="Times New Roman" pitchFamily="18" charset="0"/>
                </a:rPr>
                <a:t>ê</a:t>
              </a:r>
              <a:r>
                <a:rPr lang="en-US" altLang="en-US">
                  <a:latin typeface="Times New Roman" pitchFamily="18" charset="0"/>
                </a:rPr>
                <a:t>nin</a:t>
              </a:r>
              <a:endParaRPr lang="vi-VN" altLang="en-US">
                <a:latin typeface="Times New Roman" pitchFamily="18" charset="0"/>
              </a:endParaRPr>
            </a:p>
          </p:txBody>
        </p:sp>
      </p:grpSp>
      <p:sp>
        <p:nvSpPr>
          <p:cNvPr id="39959" name="Line 23"/>
          <p:cNvSpPr>
            <a:spLocks noChangeShapeType="1"/>
          </p:cNvSpPr>
          <p:nvPr/>
        </p:nvSpPr>
        <p:spPr bwMode="auto">
          <a:xfrm>
            <a:off x="539750" y="4508500"/>
            <a:ext cx="8137525" cy="0"/>
          </a:xfrm>
          <a:prstGeom prst="line">
            <a:avLst/>
          </a:prstGeom>
          <a:noFill/>
          <a:ln w="38100">
            <a:solidFill>
              <a:schemeClr val="hlink"/>
            </a:solidFill>
            <a:round/>
            <a:headEnd/>
            <a:tailEnd type="triangle" w="med" len="med"/>
          </a:ln>
          <a:effectLst/>
          <a:scene3d>
            <a:camera prst="legacyObliqueTopLeft"/>
            <a:lightRig rig="legacyFlat3" dir="t"/>
          </a:scene3d>
          <a:sp3d extrusionH="430200" prstMaterial="legacyMatte">
            <a:bevelT w="13500" h="13500" prst="angle"/>
            <a:bevelB w="13500" h="13500" prst="angle"/>
            <a:extrusionClr>
              <a:schemeClr val="hlink"/>
            </a:extrusion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flatTx/>
          </a:bodyPr>
          <a:lstStyle/>
          <a:p>
            <a:endParaRPr lang="en-US"/>
          </a:p>
        </p:txBody>
      </p:sp>
      <p:sp>
        <p:nvSpPr>
          <p:cNvPr id="39960" name="Line 24"/>
          <p:cNvSpPr>
            <a:spLocks noChangeShapeType="1"/>
          </p:cNvSpPr>
          <p:nvPr/>
        </p:nvSpPr>
        <p:spPr bwMode="auto">
          <a:xfrm flipV="1">
            <a:off x="466725" y="1628775"/>
            <a:ext cx="0" cy="2879725"/>
          </a:xfrm>
          <a:prstGeom prst="line">
            <a:avLst/>
          </a:prstGeom>
          <a:noFill/>
          <a:ln w="38100">
            <a:solidFill>
              <a:schemeClr val="hlink"/>
            </a:solidFill>
            <a:round/>
            <a:headEnd/>
            <a:tailEnd type="triangle" w="med" len="med"/>
          </a:ln>
          <a:effectLst/>
          <a:scene3d>
            <a:camera prst="legacyObliqueTopLeft"/>
            <a:lightRig rig="legacyFlat3" dir="t"/>
          </a:scene3d>
          <a:sp3d extrusionH="430200" prstMaterial="legacyMatte">
            <a:bevelT w="13500" h="13500" prst="angle"/>
            <a:bevelB w="13500" h="13500" prst="angle"/>
            <a:extrusionClr>
              <a:schemeClr val="hlink"/>
            </a:extrusion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flatTx/>
          </a:bodyPr>
          <a:lstStyle/>
          <a:p>
            <a:endParaRPr lang="en-US"/>
          </a:p>
        </p:txBody>
      </p:sp>
      <p:sp>
        <p:nvSpPr>
          <p:cNvPr id="39961" name="WordArt 25"/>
          <p:cNvSpPr>
            <a:spLocks noChangeArrowheads="1" noChangeShapeType="1" noTextEdit="1"/>
          </p:cNvSpPr>
          <p:nvPr/>
        </p:nvSpPr>
        <p:spPr bwMode="auto">
          <a:xfrm>
            <a:off x="1007099" y="3475038"/>
            <a:ext cx="3095625" cy="57626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vi-VN" sz="3600" kern="10">
                <a:ln w="9525">
                  <a:solidFill>
                    <a:srgbClr val="000000"/>
                  </a:solidFill>
                  <a:round/>
                  <a:headEnd/>
                  <a:tailEnd/>
                </a:ln>
                <a:solidFill>
                  <a:srgbClr val="FF3300"/>
                </a:solidFill>
                <a:latin typeface="Arial Đen"/>
              </a:rPr>
              <a:t>PBC </a:t>
            </a:r>
            <a:r>
              <a:rPr lang="en-US" sz="3600" kern="10" smtClean="0">
                <a:ln w="9525">
                  <a:solidFill>
                    <a:srgbClr val="000000"/>
                  </a:solidFill>
                  <a:round/>
                  <a:headEnd/>
                  <a:tailEnd/>
                </a:ln>
                <a:solidFill>
                  <a:srgbClr val="FF3300"/>
                </a:solidFill>
                <a:latin typeface="Arial Đen"/>
              </a:rPr>
              <a:t>TỰ</a:t>
            </a:r>
            <a:r>
              <a:rPr lang="vi-VN" sz="3600" kern="10" smtClean="0">
                <a:ln w="9525">
                  <a:solidFill>
                    <a:srgbClr val="000000"/>
                  </a:solidFill>
                  <a:round/>
                  <a:headEnd/>
                  <a:tailEnd/>
                </a:ln>
                <a:solidFill>
                  <a:srgbClr val="FF3300"/>
                </a:solidFill>
                <a:latin typeface="Arial Đen"/>
              </a:rPr>
              <a:t> PHÁ</a:t>
            </a:r>
            <a:r>
              <a:rPr lang="en-US" sz="3600" kern="10">
                <a:ln w="9525">
                  <a:solidFill>
                    <a:srgbClr val="000000"/>
                  </a:solidFill>
                  <a:round/>
                  <a:headEnd/>
                  <a:tailEnd/>
                </a:ln>
                <a:solidFill>
                  <a:srgbClr val="FF3300"/>
                </a:solidFill>
                <a:latin typeface="Arial Đen"/>
              </a:rPr>
              <a:t>T</a:t>
            </a:r>
            <a:r>
              <a:rPr lang="vi-VN" sz="3600" kern="10" smtClean="0">
                <a:ln w="9525">
                  <a:solidFill>
                    <a:srgbClr val="000000"/>
                  </a:solidFill>
                  <a:round/>
                  <a:headEnd/>
                  <a:tailEnd/>
                </a:ln>
                <a:solidFill>
                  <a:srgbClr val="FF3300"/>
                </a:solidFill>
                <a:latin typeface="Arial Đen"/>
              </a:rPr>
              <a:t> </a:t>
            </a:r>
            <a:endParaRPr lang="vi-VN" sz="3600" kern="10">
              <a:ln w="9525">
                <a:solidFill>
                  <a:srgbClr val="000000"/>
                </a:solidFill>
                <a:round/>
                <a:headEnd/>
                <a:tailEnd/>
              </a:ln>
              <a:solidFill>
                <a:srgbClr val="FF3300"/>
              </a:solidFill>
              <a:latin typeface="Arial Đen"/>
            </a:endParaRPr>
          </a:p>
          <a:p>
            <a:pPr algn="ctr"/>
            <a:r>
              <a:rPr lang="vi-VN" sz="3600" kern="10">
                <a:ln w="9525">
                  <a:solidFill>
                    <a:srgbClr val="000000"/>
                  </a:solidFill>
                  <a:round/>
                  <a:headEnd/>
                  <a:tailEnd/>
                </a:ln>
                <a:solidFill>
                  <a:srgbClr val="FF3300"/>
                </a:solidFill>
                <a:latin typeface="Arial Đen"/>
              </a:rPr>
              <a:t>THỜI CỔ ĐẠI</a:t>
            </a:r>
            <a:endParaRPr lang="en-US" sz="3600" kern="10">
              <a:ln w="9525">
                <a:solidFill>
                  <a:srgbClr val="000000"/>
                </a:solidFill>
                <a:round/>
                <a:headEnd/>
                <a:tailEnd/>
              </a:ln>
              <a:solidFill>
                <a:srgbClr val="FF3300"/>
              </a:solidFill>
              <a:latin typeface="Arial Đen"/>
            </a:endParaRPr>
          </a:p>
        </p:txBody>
      </p:sp>
      <p:sp>
        <p:nvSpPr>
          <p:cNvPr id="39967" name="Rectangle 31"/>
          <p:cNvSpPr>
            <a:spLocks noChangeArrowheads="1"/>
          </p:cNvSpPr>
          <p:nvPr/>
        </p:nvSpPr>
        <p:spPr bwMode="auto">
          <a:xfrm>
            <a:off x="3779838" y="2420938"/>
            <a:ext cx="2520950" cy="922337"/>
          </a:xfrm>
          <a:prstGeom prst="rect">
            <a:avLst/>
          </a:prstGeom>
          <a:solidFill>
            <a:srgbClr val="FFFF00"/>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rgbClr val="FFFF0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endParaRPr lang="en-US" altLang="en-US" sz="1600">
              <a:latin typeface="Times New Roman" pitchFamily="18" charset="0"/>
            </a:endParaRPr>
          </a:p>
        </p:txBody>
      </p:sp>
      <p:sp>
        <p:nvSpPr>
          <p:cNvPr id="39968" name="Rectangle 32"/>
          <p:cNvSpPr>
            <a:spLocks noChangeArrowheads="1"/>
          </p:cNvSpPr>
          <p:nvPr/>
        </p:nvSpPr>
        <p:spPr bwMode="auto">
          <a:xfrm>
            <a:off x="5508625" y="1628775"/>
            <a:ext cx="3313113" cy="876300"/>
          </a:xfrm>
          <a:prstGeom prst="rect">
            <a:avLst/>
          </a:prstGeom>
          <a:solidFill>
            <a:srgbClr val="FF3300"/>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rgbClr val="FF330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endParaRPr lang="en-US" altLang="en-US" sz="1600">
              <a:latin typeface="Times New Roman" pitchFamily="18" charset="0"/>
            </a:endParaRPr>
          </a:p>
        </p:txBody>
      </p:sp>
      <p:sp>
        <p:nvSpPr>
          <p:cNvPr id="39969" name="WordArt 33"/>
          <p:cNvSpPr>
            <a:spLocks noChangeArrowheads="1" noChangeShapeType="1" noTextEdit="1"/>
          </p:cNvSpPr>
          <p:nvPr/>
        </p:nvSpPr>
        <p:spPr bwMode="auto">
          <a:xfrm>
            <a:off x="5724525" y="1844675"/>
            <a:ext cx="2913063" cy="44926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vi-VN" sz="3600" b="1" kern="10">
                <a:ln w="9525">
                  <a:solidFill>
                    <a:srgbClr val="000000"/>
                  </a:solidFill>
                  <a:round/>
                  <a:headEnd/>
                  <a:tailEnd/>
                </a:ln>
                <a:solidFill>
                  <a:srgbClr val="00FF00"/>
                </a:solidFill>
                <a:latin typeface="Arial Đen"/>
              </a:rPr>
              <a:t>PBC DUY VẬT HIỆN ĐẠI</a:t>
            </a:r>
            <a:endParaRPr lang="en-US" sz="3600" b="1" kern="10">
              <a:ln w="9525">
                <a:solidFill>
                  <a:srgbClr val="000000"/>
                </a:solidFill>
                <a:round/>
                <a:headEnd/>
                <a:tailEnd/>
              </a:ln>
              <a:solidFill>
                <a:srgbClr val="00FF00"/>
              </a:solidFill>
              <a:latin typeface="Arial Đen"/>
            </a:endParaRPr>
          </a:p>
        </p:txBody>
      </p:sp>
      <p:sp>
        <p:nvSpPr>
          <p:cNvPr id="39970" name="WordArt 34"/>
          <p:cNvSpPr>
            <a:spLocks noChangeArrowheads="1" noChangeShapeType="1" noTextEdit="1"/>
          </p:cNvSpPr>
          <p:nvPr/>
        </p:nvSpPr>
        <p:spPr bwMode="auto">
          <a:xfrm>
            <a:off x="4067175" y="2636838"/>
            <a:ext cx="2016125" cy="576262"/>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vi-VN" sz="3600" b="1" kern="10">
                <a:ln w="9525">
                  <a:solidFill>
                    <a:srgbClr val="000000"/>
                  </a:solidFill>
                  <a:round/>
                  <a:headEnd/>
                  <a:tailEnd/>
                </a:ln>
                <a:solidFill>
                  <a:srgbClr val="FFFFFF"/>
                </a:solidFill>
                <a:latin typeface="Arial Đen"/>
              </a:rPr>
              <a:t>PBC DUY TÂM</a:t>
            </a:r>
          </a:p>
          <a:p>
            <a:pPr algn="ctr"/>
            <a:r>
              <a:rPr lang="vi-VN" sz="3600" b="1" kern="10">
                <a:ln w="9525">
                  <a:solidFill>
                    <a:srgbClr val="000000"/>
                  </a:solidFill>
                  <a:round/>
                  <a:headEnd/>
                  <a:tailEnd/>
                </a:ln>
                <a:solidFill>
                  <a:srgbClr val="FFFFFF"/>
                </a:solidFill>
                <a:latin typeface="Arial Đen"/>
              </a:rPr>
              <a:t>CỔ ĐIỂN ĐỨC</a:t>
            </a:r>
            <a:endParaRPr lang="en-US" sz="3600" b="1" kern="10">
              <a:ln w="9525">
                <a:solidFill>
                  <a:srgbClr val="000000"/>
                </a:solidFill>
                <a:round/>
                <a:headEnd/>
                <a:tailEnd/>
              </a:ln>
              <a:solidFill>
                <a:srgbClr val="FFFFFF"/>
              </a:solidFill>
              <a:latin typeface="Arial Đen"/>
            </a:endParaRPr>
          </a:p>
        </p:txBody>
      </p:sp>
      <p:sp>
        <p:nvSpPr>
          <p:cNvPr id="27" name="Rectangle 26"/>
          <p:cNvSpPr/>
          <p:nvPr/>
        </p:nvSpPr>
        <p:spPr>
          <a:xfrm>
            <a:off x="251520" y="287449"/>
            <a:ext cx="8640960" cy="492443"/>
          </a:xfrm>
          <a:prstGeom prst="rect">
            <a:avLst/>
          </a:prstGeom>
        </p:spPr>
        <p:txBody>
          <a:bodyPr wrap="square">
            <a:spAutoFit/>
          </a:bodyPr>
          <a:lstStyle/>
          <a:p>
            <a:pPr lvl="0" algn="ctr" eaLnBrk="1" hangingPunct="1">
              <a:defRPr/>
            </a:pPr>
            <a:r>
              <a:rPr lang="en-US" sz="2600" b="1" smtClean="0">
                <a:solidFill>
                  <a:srgbClr val="FF0000"/>
                </a:solidFill>
                <a:latin typeface="+mn-lt"/>
                <a:cs typeface="Times New Roman"/>
              </a:rPr>
              <a:t>b) Các </a:t>
            </a:r>
            <a:r>
              <a:rPr lang="en-US" sz="2600" b="1" dirty="0" err="1">
                <a:solidFill>
                  <a:srgbClr val="FF0000"/>
                </a:solidFill>
                <a:latin typeface="+mn-lt"/>
                <a:cs typeface="Times New Roman"/>
              </a:rPr>
              <a:t>hình</a:t>
            </a:r>
            <a:r>
              <a:rPr lang="en-US" sz="2600" b="1" dirty="0">
                <a:solidFill>
                  <a:srgbClr val="FF0000"/>
                </a:solidFill>
                <a:latin typeface="+mn-lt"/>
                <a:cs typeface="Times New Roman"/>
              </a:rPr>
              <a:t> </a:t>
            </a:r>
            <a:r>
              <a:rPr lang="en-US" sz="2600" b="1" dirty="0" err="1">
                <a:solidFill>
                  <a:srgbClr val="FF0000"/>
                </a:solidFill>
                <a:latin typeface="+mn-lt"/>
                <a:cs typeface="Times New Roman"/>
              </a:rPr>
              <a:t>thức</a:t>
            </a:r>
            <a:r>
              <a:rPr lang="en-US" sz="2600" b="1" dirty="0">
                <a:solidFill>
                  <a:srgbClr val="FF0000"/>
                </a:solidFill>
                <a:latin typeface="+mn-lt"/>
                <a:cs typeface="Times New Roman"/>
              </a:rPr>
              <a:t> của </a:t>
            </a:r>
            <a:r>
              <a:rPr lang="en-US" sz="2600" b="1" dirty="0" err="1">
                <a:solidFill>
                  <a:srgbClr val="FF0000"/>
                </a:solidFill>
                <a:latin typeface="+mn-lt"/>
                <a:cs typeface="Times New Roman"/>
              </a:rPr>
              <a:t>phép</a:t>
            </a:r>
            <a:r>
              <a:rPr lang="en-US" sz="2600" b="1" dirty="0">
                <a:solidFill>
                  <a:srgbClr val="FF0000"/>
                </a:solidFill>
                <a:latin typeface="+mn-lt"/>
                <a:cs typeface="Times New Roman"/>
              </a:rPr>
              <a:t> </a:t>
            </a:r>
            <a:r>
              <a:rPr lang="en-US" sz="2600" b="1" dirty="0" err="1">
                <a:solidFill>
                  <a:srgbClr val="FF0000"/>
                </a:solidFill>
                <a:latin typeface="+mn-lt"/>
                <a:cs typeface="Times New Roman"/>
              </a:rPr>
              <a:t>biện</a:t>
            </a:r>
            <a:r>
              <a:rPr lang="en-US" sz="2600" b="1" dirty="0">
                <a:solidFill>
                  <a:srgbClr val="FF0000"/>
                </a:solidFill>
                <a:latin typeface="+mn-lt"/>
                <a:cs typeface="Times New Roman"/>
              </a:rPr>
              <a:t> </a:t>
            </a:r>
            <a:r>
              <a:rPr lang="en-US" sz="2600" b="1" dirty="0" err="1">
                <a:solidFill>
                  <a:srgbClr val="FF0000"/>
                </a:solidFill>
                <a:latin typeface="+mn-lt"/>
                <a:cs typeface="Times New Roman"/>
              </a:rPr>
              <a:t>chứng</a:t>
            </a:r>
            <a:r>
              <a:rPr lang="en-US" sz="2600" b="1" dirty="0">
                <a:solidFill>
                  <a:srgbClr val="FF0000"/>
                </a:solidFill>
                <a:latin typeface="+mn-lt"/>
                <a:cs typeface="Times New Roman"/>
              </a:rPr>
              <a:t> </a:t>
            </a:r>
            <a:r>
              <a:rPr lang="en-US" sz="2600" b="1" dirty="0" err="1">
                <a:solidFill>
                  <a:srgbClr val="FF0000"/>
                </a:solidFill>
                <a:latin typeface="+mn-lt"/>
                <a:cs typeface="Times New Roman"/>
              </a:rPr>
              <a:t>trong</a:t>
            </a:r>
            <a:r>
              <a:rPr lang="en-US" sz="2600" b="1" dirty="0">
                <a:solidFill>
                  <a:srgbClr val="FF0000"/>
                </a:solidFill>
                <a:latin typeface="+mn-lt"/>
                <a:cs typeface="Times New Roman"/>
              </a:rPr>
              <a:t> </a:t>
            </a:r>
            <a:r>
              <a:rPr lang="en-US" sz="2600" b="1" dirty="0" err="1">
                <a:solidFill>
                  <a:srgbClr val="FF0000"/>
                </a:solidFill>
                <a:latin typeface="+mn-lt"/>
                <a:cs typeface="Times New Roman"/>
              </a:rPr>
              <a:t>lịch</a:t>
            </a:r>
            <a:r>
              <a:rPr lang="en-US" sz="2600" b="1" dirty="0">
                <a:solidFill>
                  <a:srgbClr val="FF0000"/>
                </a:solidFill>
                <a:latin typeface="+mn-lt"/>
                <a:cs typeface="Times New Roman"/>
              </a:rPr>
              <a:t> </a:t>
            </a:r>
            <a:r>
              <a:rPr lang="en-US" sz="2600" b="1" dirty="0" err="1">
                <a:solidFill>
                  <a:srgbClr val="FF0000"/>
                </a:solidFill>
                <a:latin typeface="+mn-lt"/>
                <a:cs typeface="Times New Roman"/>
              </a:rPr>
              <a:t>sử</a:t>
            </a:r>
            <a:endParaRPr lang="en-US" sz="2600" b="1" dirty="0">
              <a:solidFill>
                <a:srgbClr val="FF0000"/>
              </a:solidFill>
              <a:latin typeface="+mn-lt"/>
              <a:cs typeface="Times New Roman"/>
            </a:endParaRPr>
          </a:p>
        </p:txBody>
      </p:sp>
    </p:spTree>
    <p:extLst>
      <p:ext uri="{BB962C8B-B14F-4D97-AF65-F5344CB8AC3E}">
        <p14:creationId xmlns:p14="http://schemas.microsoft.com/office/powerpoint/2010/main" val="950494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39961"/>
                                        </p:tgtEl>
                                        <p:attrNameLst>
                                          <p:attrName>style.visibility</p:attrName>
                                        </p:attrNameLst>
                                      </p:cBhvr>
                                      <p:to>
                                        <p:strVal val="visible"/>
                                      </p:to>
                                    </p:set>
                                    <p:anim calcmode="lin" valueType="num">
                                      <p:cBhvr>
                                        <p:cTn id="7" dur="1000" fill="hold"/>
                                        <p:tgtEl>
                                          <p:spTgt spid="39961"/>
                                        </p:tgtEl>
                                        <p:attrNameLst>
                                          <p:attrName>ppt_x</p:attrName>
                                        </p:attrNameLst>
                                      </p:cBhvr>
                                      <p:tavLst>
                                        <p:tav tm="0">
                                          <p:val>
                                            <p:strVal val="#ppt_x-.2"/>
                                          </p:val>
                                        </p:tav>
                                        <p:tav tm="100000">
                                          <p:val>
                                            <p:strVal val="#ppt_x"/>
                                          </p:val>
                                        </p:tav>
                                      </p:tavLst>
                                    </p:anim>
                                    <p:anim calcmode="lin" valueType="num">
                                      <p:cBhvr>
                                        <p:cTn id="8" dur="1000" fill="hold"/>
                                        <p:tgtEl>
                                          <p:spTgt spid="39961"/>
                                        </p:tgtEl>
                                        <p:attrNameLst>
                                          <p:attrName>ppt_y</p:attrName>
                                        </p:attrNameLst>
                                      </p:cBhvr>
                                      <p:tavLst>
                                        <p:tav tm="0">
                                          <p:val>
                                            <p:strVal val="#ppt_y"/>
                                          </p:val>
                                        </p:tav>
                                        <p:tav tm="100000">
                                          <p:val>
                                            <p:strVal val="#ppt_y"/>
                                          </p:val>
                                        </p:tav>
                                      </p:tavLst>
                                    </p:anim>
                                    <p:animEffect transition="in" filter="wipe(right)" prLst="gradientSize: 0.1">
                                      <p:cBhvr>
                                        <p:cTn id="9" dur="1000"/>
                                        <p:tgtEl>
                                          <p:spTgt spid="39961"/>
                                        </p:tgtEl>
                                      </p:cBhvr>
                                    </p:animEffect>
                                  </p:childTnLst>
                                </p:cTn>
                              </p:par>
                            </p:childTnLst>
                          </p:cTn>
                        </p:par>
                        <p:par>
                          <p:cTn id="10" fill="hold" nodeType="afterGroup">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39970"/>
                                        </p:tgtEl>
                                        <p:attrNameLst>
                                          <p:attrName>style.visibility</p:attrName>
                                        </p:attrNameLst>
                                      </p:cBhvr>
                                      <p:to>
                                        <p:strVal val="visible"/>
                                      </p:to>
                                    </p:set>
                                    <p:anim calcmode="lin" valueType="num">
                                      <p:cBhvr>
                                        <p:cTn id="13" dur="1000" fill="hold"/>
                                        <p:tgtEl>
                                          <p:spTgt spid="39970"/>
                                        </p:tgtEl>
                                        <p:attrNameLst>
                                          <p:attrName>ppt_x</p:attrName>
                                        </p:attrNameLst>
                                      </p:cBhvr>
                                      <p:tavLst>
                                        <p:tav tm="0">
                                          <p:val>
                                            <p:strVal val="#ppt_x-.2"/>
                                          </p:val>
                                        </p:tav>
                                        <p:tav tm="100000">
                                          <p:val>
                                            <p:strVal val="#ppt_x"/>
                                          </p:val>
                                        </p:tav>
                                      </p:tavLst>
                                    </p:anim>
                                    <p:anim calcmode="lin" valueType="num">
                                      <p:cBhvr>
                                        <p:cTn id="14" dur="1000" fill="hold"/>
                                        <p:tgtEl>
                                          <p:spTgt spid="39970"/>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9970"/>
                                        </p:tgtEl>
                                      </p:cBhvr>
                                    </p:animEffect>
                                  </p:childTnLst>
                                </p:cTn>
                              </p:par>
                            </p:childTnLst>
                          </p:cTn>
                        </p:par>
                        <p:par>
                          <p:cTn id="16" fill="hold" nodeType="afterGroup">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39969"/>
                                        </p:tgtEl>
                                        <p:attrNameLst>
                                          <p:attrName>style.visibility</p:attrName>
                                        </p:attrNameLst>
                                      </p:cBhvr>
                                      <p:to>
                                        <p:strVal val="visible"/>
                                      </p:to>
                                    </p:set>
                                    <p:anim calcmode="lin" valueType="num">
                                      <p:cBhvr>
                                        <p:cTn id="19" dur="1000" fill="hold"/>
                                        <p:tgtEl>
                                          <p:spTgt spid="39969"/>
                                        </p:tgtEl>
                                        <p:attrNameLst>
                                          <p:attrName>ppt_x</p:attrName>
                                        </p:attrNameLst>
                                      </p:cBhvr>
                                      <p:tavLst>
                                        <p:tav tm="0">
                                          <p:val>
                                            <p:strVal val="#ppt_x-.2"/>
                                          </p:val>
                                        </p:tav>
                                        <p:tav tm="100000">
                                          <p:val>
                                            <p:strVal val="#ppt_x"/>
                                          </p:val>
                                        </p:tav>
                                      </p:tavLst>
                                    </p:anim>
                                    <p:anim calcmode="lin" valueType="num">
                                      <p:cBhvr>
                                        <p:cTn id="20" dur="1000" fill="hold"/>
                                        <p:tgtEl>
                                          <p:spTgt spid="39969"/>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99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61" grpId="0" animBg="1"/>
      <p:bldP spid="39969" grpId="0" animBg="1"/>
      <p:bldP spid="39970"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Rectangle 4"/>
          <p:cNvSpPr>
            <a:spLocks noGrp="1" noChangeArrowheads="1"/>
          </p:cNvSpPr>
          <p:nvPr>
            <p:ph type="body" sz="half" idx="1"/>
          </p:nvPr>
        </p:nvSpPr>
        <p:spPr>
          <a:xfrm>
            <a:off x="2590800" y="5791200"/>
            <a:ext cx="4038600" cy="609600"/>
          </a:xfrm>
          <a:ln>
            <a:solidFill>
              <a:srgbClr val="FF0000"/>
            </a:solidFill>
            <a:miter lim="800000"/>
            <a:headEnd/>
            <a:tailEnd/>
          </a:ln>
        </p:spPr>
        <p:txBody>
          <a:bodyPr/>
          <a:lstStyle/>
          <a:p>
            <a:pPr algn="ctr">
              <a:buFontTx/>
              <a:buNone/>
            </a:pPr>
            <a:r>
              <a:rPr lang="en-US" altLang="en-US" sz="2400" b="1">
                <a:solidFill>
                  <a:srgbClr val="000099"/>
                </a:solidFill>
              </a:rPr>
              <a:t>Biểu tượng </a:t>
            </a:r>
            <a:r>
              <a:rPr lang="en-US" altLang="en-US" sz="2400" b="1" smtClean="0">
                <a:solidFill>
                  <a:srgbClr val="000099"/>
                </a:solidFill>
              </a:rPr>
              <a:t>âm - dương</a:t>
            </a:r>
            <a:endParaRPr lang="en-US" altLang="en-US" sz="2400" b="1">
              <a:solidFill>
                <a:srgbClr val="000099"/>
              </a:solidFill>
            </a:endParaRPr>
          </a:p>
        </p:txBody>
      </p:sp>
      <p:sp>
        <p:nvSpPr>
          <p:cNvPr id="43013" name="Rectangle 5"/>
          <p:cNvSpPr>
            <a:spLocks noGrp="1" noChangeArrowheads="1"/>
          </p:cNvSpPr>
          <p:nvPr>
            <p:ph type="body" sz="half" idx="2"/>
          </p:nvPr>
        </p:nvSpPr>
        <p:spPr>
          <a:xfrm>
            <a:off x="914400" y="1447800"/>
            <a:ext cx="7086600" cy="914400"/>
          </a:xfrm>
          <a:ln>
            <a:solidFill>
              <a:srgbClr val="FF0000"/>
            </a:solidFill>
            <a:miter lim="800000"/>
            <a:headEnd/>
            <a:tailEnd/>
          </a:ln>
        </p:spPr>
        <p:txBody>
          <a:bodyPr/>
          <a:lstStyle/>
          <a:p>
            <a:pPr algn="ctr">
              <a:buFontTx/>
              <a:buNone/>
            </a:pPr>
            <a:r>
              <a:rPr lang="en-US" altLang="en-US" sz="2400"/>
              <a:t> </a:t>
            </a:r>
            <a:r>
              <a:rPr lang="en-US" altLang="en-US" sz="2400" b="1">
                <a:solidFill>
                  <a:srgbClr val="006600"/>
                </a:solidFill>
              </a:rPr>
              <a:t>Thuyết Âm – Dương chính là phép biện chứng của triết học Trung Hoa thời cổ đại</a:t>
            </a:r>
          </a:p>
        </p:txBody>
      </p:sp>
      <p:pic>
        <p:nvPicPr>
          <p:cNvPr id="43014" name="Picture 6" descr="am duon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3048000" y="2514600"/>
            <a:ext cx="2971800" cy="29718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43015" name="WordArt 7"/>
          <p:cNvSpPr>
            <a:spLocks noChangeArrowheads="1" noChangeShapeType="1" noTextEdit="1"/>
          </p:cNvSpPr>
          <p:nvPr/>
        </p:nvSpPr>
        <p:spPr bwMode="auto">
          <a:xfrm>
            <a:off x="467544" y="260648"/>
            <a:ext cx="8143056" cy="729952"/>
          </a:xfrm>
          <a:prstGeom prst="rect">
            <a:avLst/>
          </a:prstGeom>
        </p:spPr>
        <p:txBody>
          <a:bodyPr wrap="none" fromWordArt="1">
            <a:prstTxWarp prst="textPlain">
              <a:avLst>
                <a:gd name="adj" fmla="val 50000"/>
              </a:avLst>
            </a:prstTxWarp>
          </a:bodyPr>
          <a:lstStyle/>
          <a:p>
            <a:pPr marL="571500" indent="-571500" algn="ctr">
              <a:buFont typeface="Wingdings" panose="05000000000000000000" pitchFamily="2" charset="2"/>
              <a:buChar char="q"/>
            </a:pPr>
            <a:r>
              <a:rPr lang="vi-VN"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rPr>
              <a:t>Phép biện chứng tự phát thời cổ đại</a:t>
            </a:r>
            <a:endParaRPr lang="en-US"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endParaRPr>
          </a:p>
        </p:txBody>
      </p:sp>
    </p:spTree>
    <p:extLst>
      <p:ext uri="{BB962C8B-B14F-4D97-AF65-F5344CB8AC3E}">
        <p14:creationId xmlns:p14="http://schemas.microsoft.com/office/powerpoint/2010/main" val="14673111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43014"/>
                                        </p:tgtEl>
                                        <p:attrNameLst>
                                          <p:attrName>style.visibility</p:attrName>
                                        </p:attrNameLst>
                                      </p:cBhvr>
                                      <p:to>
                                        <p:strVal val="visible"/>
                                      </p:to>
                                    </p:set>
                                    <p:animEffect transition="in" filter="diamond(in)">
                                      <p:cBhvr>
                                        <p:cTn id="7" dur="2000"/>
                                        <p:tgtEl>
                                          <p:spTgt spid="430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2" name="Picture 6" descr="duc phat"/>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395536" y="2133600"/>
            <a:ext cx="2976314" cy="3311624"/>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45065" name="WordArt 9"/>
          <p:cNvSpPr>
            <a:spLocks noChangeArrowheads="1" noChangeShapeType="1" noTextEdit="1"/>
          </p:cNvSpPr>
          <p:nvPr/>
        </p:nvSpPr>
        <p:spPr bwMode="auto">
          <a:xfrm>
            <a:off x="533400" y="692696"/>
            <a:ext cx="7686675" cy="1100138"/>
          </a:xfrm>
          <a:prstGeom prst="rect">
            <a:avLst/>
          </a:prstGeom>
        </p:spPr>
        <p:txBody>
          <a:bodyPr wrap="none" fromWordArt="1">
            <a:prstTxWarp prst="textPlain">
              <a:avLst>
                <a:gd name="adj" fmla="val 50000"/>
              </a:avLst>
            </a:prstTxWarp>
          </a:bodyPr>
          <a:lstStyle/>
          <a:p>
            <a:pPr algn="ctr"/>
            <a:r>
              <a:rPr lang="vi-VN"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rPr>
              <a:t>Tư tưởng biện chứng trong triết học của Đạo Phật </a:t>
            </a:r>
            <a:endParaRPr lang="en-US"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endParaRPr>
          </a:p>
        </p:txBody>
      </p:sp>
      <p:sp>
        <p:nvSpPr>
          <p:cNvPr id="45068" name="WordArt 12"/>
          <p:cNvSpPr>
            <a:spLocks noChangeArrowheads="1" noChangeShapeType="1" noTextEdit="1"/>
          </p:cNvSpPr>
          <p:nvPr/>
        </p:nvSpPr>
        <p:spPr bwMode="auto">
          <a:xfrm>
            <a:off x="3779913" y="2133600"/>
            <a:ext cx="4824536" cy="3241286"/>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vi-VN" sz="3600" b="1" kern="10">
                <a:ln w="9525">
                  <a:solidFill>
                    <a:srgbClr val="FFFF00"/>
                  </a:solidFill>
                  <a:round/>
                  <a:headEnd/>
                  <a:tailEnd/>
                </a:ln>
                <a:solidFill>
                  <a:srgbClr val="FF0000"/>
                </a:solidFill>
                <a:latin typeface="Arial Đen"/>
              </a:rPr>
              <a:t>"Có thể tìm thấy</a:t>
            </a:r>
          </a:p>
          <a:p>
            <a:pPr algn="ctr"/>
            <a:r>
              <a:rPr lang="vi-VN" sz="3600" b="1" kern="10">
                <a:ln w="9525">
                  <a:solidFill>
                    <a:srgbClr val="FFFF00"/>
                  </a:solidFill>
                  <a:round/>
                  <a:headEnd/>
                  <a:tailEnd/>
                </a:ln>
                <a:solidFill>
                  <a:srgbClr val="FF0000"/>
                </a:solidFill>
                <a:latin typeface="Arial Đen"/>
              </a:rPr>
              <a:t> những tư tưởng biện chứng</a:t>
            </a:r>
          </a:p>
          <a:p>
            <a:pPr algn="ctr"/>
            <a:r>
              <a:rPr lang="vi-VN" sz="3600" b="1" kern="10">
                <a:ln w="9525">
                  <a:solidFill>
                    <a:srgbClr val="FFFF00"/>
                  </a:solidFill>
                  <a:round/>
                  <a:headEnd/>
                  <a:tailEnd/>
                </a:ln>
                <a:solidFill>
                  <a:srgbClr val="FF0000"/>
                </a:solidFill>
                <a:latin typeface="Arial Đen"/>
              </a:rPr>
              <a:t> cực kỳ sâu sắc </a:t>
            </a:r>
          </a:p>
          <a:p>
            <a:pPr algn="ctr"/>
            <a:r>
              <a:rPr lang="vi-VN" sz="3600" b="1" kern="10">
                <a:ln w="9525">
                  <a:solidFill>
                    <a:srgbClr val="FFFF00"/>
                  </a:solidFill>
                  <a:round/>
                  <a:headEnd/>
                  <a:tailEnd/>
                </a:ln>
                <a:solidFill>
                  <a:srgbClr val="FF0000"/>
                </a:solidFill>
                <a:latin typeface="Arial Đen"/>
              </a:rPr>
              <a:t>trong Đạo Phật sơ kỳ" (Ăngghen)</a:t>
            </a:r>
            <a:endParaRPr lang="en-US" sz="3600" b="1" kern="10">
              <a:ln w="9525">
                <a:solidFill>
                  <a:srgbClr val="FFFF00"/>
                </a:solidFill>
                <a:round/>
                <a:headEnd/>
                <a:tailEnd/>
              </a:ln>
              <a:solidFill>
                <a:srgbClr val="FF0000"/>
              </a:solidFill>
              <a:latin typeface="Arial Đen"/>
            </a:endParaRPr>
          </a:p>
        </p:txBody>
      </p:sp>
      <p:sp>
        <p:nvSpPr>
          <p:cNvPr id="45069" name="WordArt 13"/>
          <p:cNvSpPr>
            <a:spLocks noChangeArrowheads="1" noChangeShapeType="1" noTextEdit="1"/>
          </p:cNvSpPr>
          <p:nvPr/>
        </p:nvSpPr>
        <p:spPr bwMode="auto">
          <a:xfrm>
            <a:off x="395536" y="5677083"/>
            <a:ext cx="2976314" cy="709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vi-VN" sz="3600" kern="10">
                <a:ln w="9525">
                  <a:solidFill>
                    <a:srgbClr val="99FF33"/>
                  </a:solidFill>
                  <a:round/>
                  <a:headEnd/>
                  <a:tailEnd/>
                </a:ln>
                <a:solidFill>
                  <a:srgbClr val="FF0000"/>
                </a:solidFill>
                <a:latin typeface="Arial Đen"/>
              </a:rPr>
              <a:t>Tượng Phật</a:t>
            </a:r>
          </a:p>
          <a:p>
            <a:pPr algn="ctr"/>
            <a:r>
              <a:rPr lang="vi-VN" sz="3600" kern="10">
                <a:ln w="9525">
                  <a:solidFill>
                    <a:srgbClr val="99FF33"/>
                  </a:solidFill>
                  <a:round/>
                  <a:headEnd/>
                  <a:tailEnd/>
                </a:ln>
                <a:solidFill>
                  <a:srgbClr val="FF0000"/>
                </a:solidFill>
                <a:latin typeface="Arial Đen"/>
              </a:rPr>
              <a:t>SAKYAMUNI</a:t>
            </a:r>
            <a:endParaRPr lang="en-US" sz="3600" kern="10">
              <a:ln w="9525">
                <a:solidFill>
                  <a:srgbClr val="99FF33"/>
                </a:solidFill>
                <a:round/>
                <a:headEnd/>
                <a:tailEnd/>
              </a:ln>
              <a:solidFill>
                <a:srgbClr val="FF0000"/>
              </a:solidFill>
              <a:latin typeface="Arial Đen"/>
            </a:endParaRPr>
          </a:p>
        </p:txBody>
      </p:sp>
    </p:spTree>
    <p:extLst>
      <p:ext uri="{BB962C8B-B14F-4D97-AF65-F5344CB8AC3E}">
        <p14:creationId xmlns:p14="http://schemas.microsoft.com/office/powerpoint/2010/main" val="10965190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45062"/>
                                        </p:tgtEl>
                                        <p:attrNameLst>
                                          <p:attrName>style.visibility</p:attrName>
                                        </p:attrNameLst>
                                      </p:cBhvr>
                                      <p:to>
                                        <p:strVal val="visible"/>
                                      </p:to>
                                    </p:set>
                                    <p:anim calcmode="lin" valueType="num">
                                      <p:cBhvr>
                                        <p:cTn id="7" dur="500" fill="hold"/>
                                        <p:tgtEl>
                                          <p:spTgt spid="45062"/>
                                        </p:tgtEl>
                                        <p:attrNameLst>
                                          <p:attrName>ppt_w</p:attrName>
                                        </p:attrNameLst>
                                      </p:cBhvr>
                                      <p:tavLst>
                                        <p:tav tm="0">
                                          <p:val>
                                            <p:fltVal val="0"/>
                                          </p:val>
                                        </p:tav>
                                        <p:tav tm="100000">
                                          <p:val>
                                            <p:strVal val="#ppt_w"/>
                                          </p:val>
                                        </p:tav>
                                      </p:tavLst>
                                    </p:anim>
                                    <p:anim calcmode="lin" valueType="num">
                                      <p:cBhvr>
                                        <p:cTn id="8" dur="500" fill="hold"/>
                                        <p:tgtEl>
                                          <p:spTgt spid="4506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10" name="Picture 6" descr="Heracli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752600"/>
            <a:ext cx="3252539" cy="3692624"/>
          </a:xfrm>
          <a:prstGeom prst="rect">
            <a:avLst/>
          </a:prstGeom>
          <a:noFill/>
          <a:extLst>
            <a:ext uri="{909E8E84-426E-40DD-AFC4-6F175D3DCCD1}">
              <a14:hiddenFill xmlns:a14="http://schemas.microsoft.com/office/drawing/2010/main">
                <a:solidFill>
                  <a:srgbClr val="FFFFFF"/>
                </a:solidFill>
              </a14:hiddenFill>
            </a:ext>
          </a:extLst>
        </p:spPr>
      </p:pic>
      <p:sp>
        <p:nvSpPr>
          <p:cNvPr id="47111" name="WordArt 7"/>
          <p:cNvSpPr>
            <a:spLocks noChangeArrowheads="1" noChangeShapeType="1" noTextEdit="1"/>
          </p:cNvSpPr>
          <p:nvPr/>
        </p:nvSpPr>
        <p:spPr bwMode="auto">
          <a:xfrm>
            <a:off x="395536" y="251520"/>
            <a:ext cx="8280920" cy="594320"/>
          </a:xfrm>
          <a:prstGeom prst="rect">
            <a:avLst/>
          </a:prstGeom>
        </p:spPr>
        <p:txBody>
          <a:bodyPr wrap="none" fromWordArt="1">
            <a:prstTxWarp prst="textPlain">
              <a:avLst>
                <a:gd name="adj" fmla="val 50000"/>
              </a:avLst>
            </a:prstTxWarp>
          </a:bodyPr>
          <a:lstStyle/>
          <a:p>
            <a:pPr algn="ctr"/>
            <a:r>
              <a:rPr lang="vi-VN"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rPr>
              <a:t>Tư tưởng biện chứng trong </a:t>
            </a:r>
          </a:p>
          <a:p>
            <a:pPr algn="ctr"/>
            <a:r>
              <a:rPr lang="vi-VN"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rPr>
              <a:t>triết học Hylạp cổ đại</a:t>
            </a:r>
            <a:endParaRPr lang="en-US"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endParaRPr>
          </a:p>
        </p:txBody>
      </p:sp>
      <p:sp>
        <p:nvSpPr>
          <p:cNvPr id="47115" name="Text Box 11"/>
          <p:cNvSpPr txBox="1">
            <a:spLocks noChangeArrowheads="1"/>
          </p:cNvSpPr>
          <p:nvPr/>
        </p:nvSpPr>
        <p:spPr bwMode="auto">
          <a:xfrm>
            <a:off x="395536" y="5589240"/>
            <a:ext cx="3252539" cy="925513"/>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altLang="en-US"/>
              <a:t>Nhà biện chứng “bẩm sinh”</a:t>
            </a:r>
          </a:p>
          <a:p>
            <a:pPr algn="ctr"/>
            <a:r>
              <a:rPr lang="en-US" altLang="en-US"/>
              <a:t>Thời cổ đại Hy Lạp</a:t>
            </a:r>
          </a:p>
          <a:p>
            <a:pPr algn="ctr"/>
            <a:r>
              <a:rPr lang="en-US" altLang="en-US"/>
              <a:t>HERACLIT</a:t>
            </a:r>
            <a:endParaRPr lang="vi-VN" altLang="en-US"/>
          </a:p>
        </p:txBody>
      </p:sp>
      <p:sp>
        <p:nvSpPr>
          <p:cNvPr id="47116" name="WordArt 12"/>
          <p:cNvSpPr>
            <a:spLocks noChangeArrowheads="1" noChangeShapeType="1" noTextEdit="1"/>
          </p:cNvSpPr>
          <p:nvPr/>
        </p:nvSpPr>
        <p:spPr bwMode="auto">
          <a:xfrm>
            <a:off x="3648075" y="1916831"/>
            <a:ext cx="5028381" cy="3593381"/>
          </a:xfrm>
          <a:prstGeom prst="rect">
            <a:avLst/>
          </a:prstGeom>
          <a:ln w="9525">
            <a:solidFill>
              <a:srgbClr val="000000"/>
            </a:solidFill>
            <a:round/>
            <a:headEnd/>
            <a:tailEnd/>
          </a:ln>
        </p:spPr>
        <p:txBody>
          <a:bodyPr wrap="none" fromWordArt="1">
            <a:prstTxWarp prst="textWave1">
              <a:avLst>
                <a:gd name="adj1" fmla="val 13005"/>
                <a:gd name="adj2" fmla="val 0"/>
              </a:avLst>
            </a:prstTxWarp>
          </a:bodyPr>
          <a:lstStyle/>
          <a:p>
            <a:pPr algn="ctr"/>
            <a:r>
              <a:rPr lang="vi-VN" sz="3600" kern="10">
                <a:solidFill>
                  <a:srgbClr val="FF0066"/>
                </a:solidFill>
                <a:effectLst>
                  <a:prstShdw prst="shdw13" dist="53882" dir="13500000">
                    <a:srgbClr val="C0C0C0">
                      <a:alpha val="50000"/>
                    </a:srgbClr>
                  </a:prstShdw>
                </a:effectLst>
                <a:latin typeface="Times New Roman"/>
                <a:cs typeface="Times New Roman"/>
              </a:rPr>
              <a:t>"Người ta không thể</a:t>
            </a:r>
          </a:p>
          <a:p>
            <a:pPr algn="ctr"/>
            <a:r>
              <a:rPr lang="vi-VN" sz="3600" kern="10">
                <a:solidFill>
                  <a:srgbClr val="FF0066"/>
                </a:solidFill>
                <a:effectLst>
                  <a:prstShdw prst="shdw13" dist="53882" dir="13500000">
                    <a:srgbClr val="C0C0C0">
                      <a:alpha val="50000"/>
                    </a:srgbClr>
                  </a:prstShdw>
                </a:effectLst>
                <a:latin typeface="Times New Roman"/>
                <a:cs typeface="Times New Roman"/>
              </a:rPr>
              <a:t> tắm hai lần </a:t>
            </a:r>
          </a:p>
          <a:p>
            <a:pPr algn="ctr"/>
            <a:r>
              <a:rPr lang="vi-VN" sz="3600" kern="10">
                <a:solidFill>
                  <a:srgbClr val="FF0066"/>
                </a:solidFill>
                <a:effectLst>
                  <a:prstShdw prst="shdw13" dist="53882" dir="13500000">
                    <a:srgbClr val="C0C0C0">
                      <a:alpha val="50000"/>
                    </a:srgbClr>
                  </a:prstShdw>
                </a:effectLst>
                <a:latin typeface="Times New Roman"/>
                <a:cs typeface="Times New Roman"/>
              </a:rPr>
              <a:t>trên cùng một dòng sông"</a:t>
            </a:r>
            <a:endParaRPr lang="en-US" sz="3600" kern="10">
              <a:solidFill>
                <a:srgbClr val="FF0066"/>
              </a:solidFill>
              <a:effectLst>
                <a:prstShdw prst="shdw13" dist="53882" dir="13500000">
                  <a:srgbClr val="C0C0C0">
                    <a:alpha val="50000"/>
                  </a:srgbClr>
                </a:prstShdw>
              </a:effectLst>
              <a:latin typeface="Times New Roman"/>
              <a:cs typeface="Times New Roman"/>
            </a:endParaRPr>
          </a:p>
        </p:txBody>
      </p:sp>
    </p:spTree>
    <p:extLst>
      <p:ext uri="{BB962C8B-B14F-4D97-AF65-F5344CB8AC3E}">
        <p14:creationId xmlns:p14="http://schemas.microsoft.com/office/powerpoint/2010/main" val="25154918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afterEffect">
                                  <p:stCondLst>
                                    <p:cond delay="0"/>
                                  </p:stCondLst>
                                  <p:childTnLst>
                                    <p:set>
                                      <p:cBhvr>
                                        <p:cTn id="6" dur="1" fill="hold">
                                          <p:stCondLst>
                                            <p:cond delay="0"/>
                                          </p:stCondLst>
                                        </p:cTn>
                                        <p:tgtEl>
                                          <p:spTgt spid="47110"/>
                                        </p:tgtEl>
                                        <p:attrNameLst>
                                          <p:attrName>style.visibility</p:attrName>
                                        </p:attrNameLst>
                                      </p:cBhvr>
                                      <p:to>
                                        <p:strVal val="visible"/>
                                      </p:to>
                                    </p:set>
                                    <p:anim calcmode="lin" valueType="num">
                                      <p:cBhvr>
                                        <p:cTn id="7" dur="1000" fill="hold"/>
                                        <p:tgtEl>
                                          <p:spTgt spid="47110"/>
                                        </p:tgtEl>
                                        <p:attrNameLst>
                                          <p:attrName>ppt_x</p:attrName>
                                        </p:attrNameLst>
                                      </p:cBhvr>
                                      <p:tavLst>
                                        <p:tav tm="0">
                                          <p:val>
                                            <p:strVal val="#ppt_x-.2"/>
                                          </p:val>
                                        </p:tav>
                                        <p:tav tm="100000">
                                          <p:val>
                                            <p:strVal val="#ppt_x"/>
                                          </p:val>
                                        </p:tav>
                                      </p:tavLst>
                                    </p:anim>
                                    <p:anim calcmode="lin" valueType="num">
                                      <p:cBhvr>
                                        <p:cTn id="8" dur="1000" fill="hold"/>
                                        <p:tgtEl>
                                          <p:spTgt spid="47110"/>
                                        </p:tgtEl>
                                        <p:attrNameLst>
                                          <p:attrName>ppt_y</p:attrName>
                                        </p:attrNameLst>
                                      </p:cBhvr>
                                      <p:tavLst>
                                        <p:tav tm="0">
                                          <p:val>
                                            <p:strVal val="#ppt_y"/>
                                          </p:val>
                                        </p:tav>
                                        <p:tav tm="100000">
                                          <p:val>
                                            <p:strVal val="#ppt_y"/>
                                          </p:val>
                                        </p:tav>
                                      </p:tavLst>
                                    </p:anim>
                                    <p:animEffect transition="in" filter="wipe(right)" prLst="gradientSize: 0.1">
                                      <p:cBhvr>
                                        <p:cTn id="9" dur="1000"/>
                                        <p:tgtEl>
                                          <p:spTgt spid="47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8" name="Picture 6" descr="hegel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395536" y="2133600"/>
            <a:ext cx="2976314" cy="4103712"/>
          </a:xfrm>
          <a:prstGeom prst="rect">
            <a:avLst/>
          </a:prstGeom>
          <a:solidFill>
            <a:srgbClr val="FF0000"/>
          </a:solidFill>
          <a:ln w="9525">
            <a:solidFill>
              <a:srgbClr val="FF0000"/>
            </a:solidFill>
            <a:miter lim="800000"/>
            <a:headEnd/>
            <a:tailEnd/>
          </a:ln>
        </p:spPr>
      </p:pic>
      <p:sp>
        <p:nvSpPr>
          <p:cNvPr id="49162" name="WordArt 10"/>
          <p:cNvSpPr>
            <a:spLocks noChangeArrowheads="1" noChangeShapeType="1" noTextEdit="1"/>
          </p:cNvSpPr>
          <p:nvPr/>
        </p:nvSpPr>
        <p:spPr bwMode="auto">
          <a:xfrm>
            <a:off x="395536" y="1051413"/>
            <a:ext cx="8280920" cy="1047750"/>
          </a:xfrm>
          <a:prstGeom prst="rect">
            <a:avLst/>
          </a:prstGeom>
        </p:spPr>
        <p:txBody>
          <a:bodyPr wrap="none" fromWordArt="1">
            <a:prstTxWarp prst="textPlain">
              <a:avLst>
                <a:gd name="adj" fmla="val 50000"/>
              </a:avLst>
            </a:prstTxWarp>
          </a:bodyPr>
          <a:lstStyle/>
          <a:p>
            <a:pPr algn="ctr"/>
            <a:r>
              <a:rPr lang="en-US"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rPr>
              <a:t>HEGEN - ĐẠI BIỂU LỚN NHẤT CỦA</a:t>
            </a:r>
          </a:p>
          <a:p>
            <a:pPr algn="ctr"/>
            <a:r>
              <a:rPr lang="en-US"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rPr>
              <a:t>PHÉP BIỆN CHỨNG DUY TÂM CỔ ĐIỂN ĐỨC</a:t>
            </a:r>
          </a:p>
        </p:txBody>
      </p:sp>
      <p:sp>
        <p:nvSpPr>
          <p:cNvPr id="49163" name="WordArt 11"/>
          <p:cNvSpPr>
            <a:spLocks noChangeArrowheads="1" noChangeShapeType="1" noTextEdit="1"/>
          </p:cNvSpPr>
          <p:nvPr/>
        </p:nvSpPr>
        <p:spPr bwMode="auto">
          <a:xfrm>
            <a:off x="4038600" y="3068960"/>
            <a:ext cx="4391025" cy="156990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sz="3600" kern="10">
                <a:solidFill>
                  <a:srgbClr val="FF0066"/>
                </a:solidFill>
                <a:effectLst>
                  <a:outerShdw dist="45791" dir="2021404" algn="ctr" rotWithShape="0">
                    <a:srgbClr val="B2B2B2">
                      <a:alpha val="80000"/>
                    </a:srgbClr>
                  </a:outerShdw>
                </a:effectLst>
                <a:latin typeface="Times New Roman"/>
                <a:cs typeface="Times New Roman"/>
              </a:rPr>
              <a:t>"</a:t>
            </a:r>
            <a:r>
              <a:rPr lang="en-US" sz="3600" kern="10">
                <a:solidFill>
                  <a:srgbClr val="FF0066"/>
                </a:solidFill>
                <a:latin typeface="Times New Roman"/>
                <a:cs typeface="Times New Roman"/>
              </a:rPr>
              <a:t>Cái gì hợp lý, tồn tại;</a:t>
            </a:r>
          </a:p>
          <a:p>
            <a:pPr algn="ctr"/>
            <a:r>
              <a:rPr lang="en-US" sz="3600" kern="10">
                <a:solidFill>
                  <a:srgbClr val="FF0066"/>
                </a:solidFill>
                <a:latin typeface="Times New Roman"/>
                <a:cs typeface="Times New Roman"/>
              </a:rPr>
              <a:t> cái gì tồn tại, hợp lý"</a:t>
            </a:r>
          </a:p>
        </p:txBody>
      </p:sp>
      <p:sp>
        <p:nvSpPr>
          <p:cNvPr id="5" name="WordArt 7"/>
          <p:cNvSpPr>
            <a:spLocks noChangeArrowheads="1" noChangeShapeType="1" noTextEdit="1"/>
          </p:cNvSpPr>
          <p:nvPr/>
        </p:nvSpPr>
        <p:spPr bwMode="auto">
          <a:xfrm>
            <a:off x="464468" y="260648"/>
            <a:ext cx="8143056" cy="585936"/>
          </a:xfrm>
          <a:prstGeom prst="rect">
            <a:avLst/>
          </a:prstGeom>
        </p:spPr>
        <p:txBody>
          <a:bodyPr wrap="none" fromWordArt="1">
            <a:prstTxWarp prst="textPlain">
              <a:avLst>
                <a:gd name="adj" fmla="val 50000"/>
              </a:avLst>
            </a:prstTxWarp>
          </a:bodyPr>
          <a:lstStyle/>
          <a:p>
            <a:pPr marL="571500" indent="-571500" algn="ctr">
              <a:buFont typeface="Wingdings" panose="05000000000000000000" pitchFamily="2" charset="2"/>
              <a:buChar char="q"/>
            </a:pPr>
            <a:r>
              <a:rPr lang="vi-VN"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rPr>
              <a:t>Phép biện </a:t>
            </a:r>
            <a:r>
              <a:rPr lang="vi-VN" sz="3600" b="1"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rPr>
              <a:t>chứng</a:t>
            </a:r>
            <a:r>
              <a:rPr lang="en-US" sz="3600" b="1"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rPr>
              <a:t>duy tâm</a:t>
            </a:r>
            <a:endParaRPr lang="en-US"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endParaRPr>
          </a:p>
        </p:txBody>
      </p:sp>
    </p:spTree>
    <p:extLst>
      <p:ext uri="{BB962C8B-B14F-4D97-AF65-F5344CB8AC3E}">
        <p14:creationId xmlns:p14="http://schemas.microsoft.com/office/powerpoint/2010/main" val="1890518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49158"/>
                                        </p:tgtEl>
                                        <p:attrNameLst>
                                          <p:attrName>style.visibility</p:attrName>
                                        </p:attrNameLst>
                                      </p:cBhvr>
                                      <p:to>
                                        <p:strVal val="visible"/>
                                      </p:to>
                                    </p:set>
                                    <p:anim calcmode="lin" valueType="num">
                                      <p:cBhvr>
                                        <p:cTn id="7" dur="500" fill="hold"/>
                                        <p:tgtEl>
                                          <p:spTgt spid="49158"/>
                                        </p:tgtEl>
                                        <p:attrNameLst>
                                          <p:attrName>ppt_w</p:attrName>
                                        </p:attrNameLst>
                                      </p:cBhvr>
                                      <p:tavLst>
                                        <p:tav tm="0">
                                          <p:val>
                                            <p:fltVal val="0"/>
                                          </p:val>
                                        </p:tav>
                                        <p:tav tm="100000">
                                          <p:val>
                                            <p:strVal val="#ppt_w"/>
                                          </p:val>
                                        </p:tav>
                                      </p:tavLst>
                                    </p:anim>
                                    <p:anim calcmode="lin" valueType="num">
                                      <p:cBhvr>
                                        <p:cTn id="8" dur="500" fill="hold"/>
                                        <p:tgtEl>
                                          <p:spTgt spid="4915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5" name="Rectangle 5"/>
          <p:cNvSpPr>
            <a:spLocks noGrp="1" noChangeArrowheads="1"/>
          </p:cNvSpPr>
          <p:nvPr>
            <p:ph type="body" sz="half" idx="2"/>
          </p:nvPr>
        </p:nvSpPr>
        <p:spPr>
          <a:xfrm>
            <a:off x="4953000" y="2636912"/>
            <a:ext cx="3795464" cy="3672408"/>
          </a:xfrm>
          <a:ln>
            <a:solidFill>
              <a:srgbClr val="FF0000"/>
            </a:solidFill>
            <a:miter lim="800000"/>
            <a:headEnd/>
            <a:tailEnd/>
          </a:ln>
        </p:spPr>
        <p:txBody>
          <a:bodyPr/>
          <a:lstStyle/>
          <a:p>
            <a:pPr algn="just">
              <a:buFontTx/>
              <a:buNone/>
            </a:pPr>
            <a:r>
              <a:rPr lang="en-US" altLang="en-US" sz="2400"/>
              <a:t>   Biện chứng khách </a:t>
            </a:r>
            <a:r>
              <a:rPr lang="en-US" altLang="en-US" sz="2400" smtClean="0"/>
              <a:t>quan(tức </a:t>
            </a:r>
            <a:r>
              <a:rPr lang="en-US" altLang="en-US" sz="2400"/>
              <a:t>biện chứng của tự nhiên và xã hội) có trước; biện chứng chủ quan (tức tư duy biện chứng) có sau và là phản ánh biện chứng khách quan.</a:t>
            </a:r>
          </a:p>
        </p:txBody>
      </p:sp>
      <p:pic>
        <p:nvPicPr>
          <p:cNvPr id="51207" name="Picture 7" descr="Marx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2667000" y="2133600"/>
            <a:ext cx="2011363" cy="410371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51210" name="WordArt 10"/>
          <p:cNvSpPr>
            <a:spLocks noChangeArrowheads="1" noChangeShapeType="1" noTextEdit="1"/>
          </p:cNvSpPr>
          <p:nvPr/>
        </p:nvSpPr>
        <p:spPr bwMode="auto">
          <a:xfrm>
            <a:off x="583287" y="1005254"/>
            <a:ext cx="8136904" cy="1143000"/>
          </a:xfrm>
          <a:prstGeom prst="rect">
            <a:avLst/>
          </a:prstGeom>
        </p:spPr>
        <p:txBody>
          <a:bodyPr wrap="none" fromWordArt="1">
            <a:prstTxWarp prst="textPlain">
              <a:avLst>
                <a:gd name="adj" fmla="val 50000"/>
              </a:avLst>
            </a:prstTxWarp>
          </a:bodyPr>
          <a:lstStyle/>
          <a:p>
            <a:pPr algn="ctr"/>
            <a:r>
              <a:rPr lang="vi-VN"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rPr>
              <a:t>C.MÁC &amp; PH.ĂNGGHEN</a:t>
            </a:r>
          </a:p>
          <a:p>
            <a:pPr algn="ctr"/>
            <a:r>
              <a:rPr lang="vi-VN"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rPr>
              <a:t>NHỮNG NGƯỜI SÁNG LẬP PHÉP BIỆN CHỨNG</a:t>
            </a:r>
          </a:p>
          <a:p>
            <a:pPr algn="ctr"/>
            <a:r>
              <a:rPr lang="vi-VN"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rPr>
              <a:t> DUY VẬT KHOA HỌC</a:t>
            </a:r>
            <a:endParaRPr lang="en-US"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endParaRPr>
          </a:p>
        </p:txBody>
      </p:sp>
      <p:pic>
        <p:nvPicPr>
          <p:cNvPr id="51211" name="Picture 11" descr="Engels Friedrich"/>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533400" y="2133600"/>
            <a:ext cx="1939925" cy="4103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 name="WordArt 7"/>
          <p:cNvSpPr>
            <a:spLocks noChangeArrowheads="1" noChangeShapeType="1" noTextEdit="1"/>
          </p:cNvSpPr>
          <p:nvPr/>
        </p:nvSpPr>
        <p:spPr bwMode="auto">
          <a:xfrm>
            <a:off x="464468" y="260648"/>
            <a:ext cx="8143056" cy="585936"/>
          </a:xfrm>
          <a:prstGeom prst="rect">
            <a:avLst/>
          </a:prstGeom>
        </p:spPr>
        <p:txBody>
          <a:bodyPr wrap="none" fromWordArt="1">
            <a:prstTxWarp prst="textPlain">
              <a:avLst>
                <a:gd name="adj" fmla="val 50000"/>
              </a:avLst>
            </a:prstTxWarp>
          </a:bodyPr>
          <a:lstStyle/>
          <a:p>
            <a:pPr marL="571500" indent="-571500" algn="ctr">
              <a:buFont typeface="Wingdings" panose="05000000000000000000" pitchFamily="2" charset="2"/>
              <a:buChar char="q"/>
            </a:pPr>
            <a:r>
              <a:rPr lang="vi-VN"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rPr>
              <a:t>Phép biện </a:t>
            </a:r>
            <a:r>
              <a:rPr lang="vi-VN" sz="3600" b="1"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rPr>
              <a:t>chứng</a:t>
            </a:r>
            <a:r>
              <a:rPr lang="en-US" sz="3600" b="1" kern="1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rPr>
              <a:t>duy vật</a:t>
            </a:r>
            <a:endParaRPr lang="en-US" sz="36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Đen"/>
            </a:endParaRPr>
          </a:p>
        </p:txBody>
      </p:sp>
    </p:spTree>
    <p:extLst>
      <p:ext uri="{BB962C8B-B14F-4D97-AF65-F5344CB8AC3E}">
        <p14:creationId xmlns:p14="http://schemas.microsoft.com/office/powerpoint/2010/main" val="26706911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51211"/>
                                        </p:tgtEl>
                                        <p:attrNameLst>
                                          <p:attrName>style.visibility</p:attrName>
                                        </p:attrNameLst>
                                      </p:cBhvr>
                                      <p:to>
                                        <p:strVal val="visible"/>
                                      </p:to>
                                    </p:set>
                                    <p:animEffect transition="in" filter="diamond(in)">
                                      <p:cBhvr>
                                        <p:cTn id="7" dur="2000"/>
                                        <p:tgtEl>
                                          <p:spTgt spid="51211"/>
                                        </p:tgtEl>
                                      </p:cBhvr>
                                    </p:animEffect>
                                  </p:childTnLst>
                                </p:cTn>
                              </p:par>
                              <p:par>
                                <p:cTn id="8" presetID="8" presetClass="entr" presetSubtype="16" fill="hold" nodeType="withEffect">
                                  <p:stCondLst>
                                    <p:cond delay="0"/>
                                  </p:stCondLst>
                                  <p:childTnLst>
                                    <p:set>
                                      <p:cBhvr>
                                        <p:cTn id="9" dur="1" fill="hold">
                                          <p:stCondLst>
                                            <p:cond delay="0"/>
                                          </p:stCondLst>
                                        </p:cTn>
                                        <p:tgtEl>
                                          <p:spTgt spid="51207"/>
                                        </p:tgtEl>
                                        <p:attrNameLst>
                                          <p:attrName>style.visibility</p:attrName>
                                        </p:attrNameLst>
                                      </p:cBhvr>
                                      <p:to>
                                        <p:strVal val="visible"/>
                                      </p:to>
                                    </p:set>
                                    <p:animEffect transition="in" filter="diamond(in)">
                                      <p:cBhvr>
                                        <p:cTn id="10" dur="2000"/>
                                        <p:tgtEl>
                                          <p:spTgt spid="512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noChangeArrowheads="1"/>
          </p:cNvSpPr>
          <p:nvPr>
            <p:ph type="title"/>
          </p:nvPr>
        </p:nvSpPr>
        <p:spPr>
          <a:xfrm>
            <a:off x="457200" y="188640"/>
            <a:ext cx="8229600" cy="720080"/>
          </a:xfrm>
        </p:spPr>
        <p:txBody>
          <a:bodyPr/>
          <a:lstStyle/>
          <a:p>
            <a:pPr algn="ctr"/>
            <a:r>
              <a:rPr lang="en-US" altLang="en-US" sz="2600" i="0" smtClean="0">
                <a:solidFill>
                  <a:srgbClr val="006600"/>
                </a:solidFill>
                <a:latin typeface="+mn-lt"/>
                <a:cs typeface="Times New Roman" panose="02020603050405020304" pitchFamily="18" charset="0"/>
              </a:rPr>
              <a:t>II</a:t>
            </a:r>
            <a:r>
              <a:rPr lang="en-US" altLang="en-US" sz="2600" i="0" dirty="0">
                <a:solidFill>
                  <a:srgbClr val="006600"/>
                </a:solidFill>
                <a:latin typeface="+mn-lt"/>
                <a:cs typeface="Times New Roman" panose="02020603050405020304" pitchFamily="18" charset="0"/>
              </a:rPr>
              <a:t>. TRIẾT HỌC MÁC-LÊNIN VÀ VAI TRÒ CỦA NÓ TRONG ĐỜI SỐNG XÃ HỘI</a:t>
            </a:r>
          </a:p>
        </p:txBody>
      </p:sp>
      <p:grpSp>
        <p:nvGrpSpPr>
          <p:cNvPr id="20483" name="Group 1"/>
          <p:cNvGrpSpPr>
            <a:grpSpLocks/>
          </p:cNvGrpSpPr>
          <p:nvPr/>
        </p:nvGrpSpPr>
        <p:grpSpPr bwMode="auto">
          <a:xfrm>
            <a:off x="1046015" y="1444823"/>
            <a:ext cx="7433079" cy="1395413"/>
            <a:chOff x="723396" y="1989138"/>
            <a:chExt cx="7809417" cy="1860550"/>
          </a:xfrm>
        </p:grpSpPr>
        <p:sp>
          <p:nvSpPr>
            <p:cNvPr id="8" name="Freeform: Shape 9">
              <a:extLst/>
            </p:cNvPr>
            <p:cNvSpPr/>
            <p:nvPr/>
          </p:nvSpPr>
          <p:spPr bwMode="auto">
            <a:xfrm>
              <a:off x="755650" y="1989138"/>
              <a:ext cx="7777163" cy="1860550"/>
            </a:xfrm>
            <a:custGeom>
              <a:avLst/>
              <a:gdLst>
                <a:gd name="connsiteX0" fmla="*/ 0 w 7493738"/>
                <a:gd name="connsiteY0" fmla="*/ 0 h 2022371"/>
                <a:gd name="connsiteX1" fmla="*/ 7493738 w 7493738"/>
                <a:gd name="connsiteY1" fmla="*/ 0 h 2022371"/>
                <a:gd name="connsiteX2" fmla="*/ 7493738 w 7493738"/>
                <a:gd name="connsiteY2" fmla="*/ 2022371 h 2022371"/>
                <a:gd name="connsiteX3" fmla="*/ 0 w 7493738"/>
                <a:gd name="connsiteY3" fmla="*/ 2022371 h 2022371"/>
                <a:gd name="connsiteX4" fmla="*/ 0 w 7493738"/>
                <a:gd name="connsiteY4" fmla="*/ 0 h 202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93738" h="2022371">
                  <a:moveTo>
                    <a:pt x="0" y="0"/>
                  </a:moveTo>
                  <a:lnTo>
                    <a:pt x="7493738" y="0"/>
                  </a:lnTo>
                  <a:lnTo>
                    <a:pt x="7493738" y="2022371"/>
                  </a:lnTo>
                  <a:lnTo>
                    <a:pt x="0" y="20223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14300" tIns="114300" rIns="114300" bIns="114300" spcCol="1270"/>
            <a:lstStyle/>
            <a:p>
              <a:pPr algn="just" defTabSz="1333500" eaLnBrk="1" fontAlgn="auto" hangingPunct="1">
                <a:lnSpc>
                  <a:spcPct val="90000"/>
                </a:lnSpc>
                <a:spcAft>
                  <a:spcPct val="35000"/>
                </a:spcAft>
                <a:defRPr/>
              </a:pPr>
              <a:r>
                <a:rPr lang="en-US" sz="3200" b="1" dirty="0">
                  <a:solidFill>
                    <a:srgbClr val="CC0066"/>
                  </a:solidFill>
                  <a:ea typeface="Tahoma" pitchFamily="34" charset="0"/>
                  <a:cs typeface="Times New Roman" pitchFamily="18" charset="0"/>
                </a:rPr>
                <a:t>1. </a:t>
              </a:r>
              <a:r>
                <a:rPr lang="en-US" sz="3200" b="1" dirty="0" err="1">
                  <a:solidFill>
                    <a:srgbClr val="CC0066"/>
                  </a:solidFill>
                  <a:ea typeface="Tahoma" pitchFamily="34" charset="0"/>
                  <a:cs typeface="Times New Roman" pitchFamily="18" charset="0"/>
                </a:rPr>
                <a:t>Sự</a:t>
              </a:r>
              <a:r>
                <a:rPr lang="en-US" sz="3200" b="1" dirty="0">
                  <a:solidFill>
                    <a:srgbClr val="CC0066"/>
                  </a:solidFill>
                  <a:ea typeface="Tahoma" pitchFamily="34" charset="0"/>
                  <a:cs typeface="Times New Roman" pitchFamily="18" charset="0"/>
                </a:rPr>
                <a:t> </a:t>
              </a:r>
              <a:r>
                <a:rPr lang="en-US" sz="3200" b="1" dirty="0" err="1">
                  <a:solidFill>
                    <a:srgbClr val="CC0066"/>
                  </a:solidFill>
                  <a:ea typeface="Tahoma" pitchFamily="34" charset="0"/>
                  <a:cs typeface="Times New Roman" pitchFamily="18" charset="0"/>
                </a:rPr>
                <a:t>ra</a:t>
              </a:r>
              <a:r>
                <a:rPr lang="en-US" sz="3200" b="1" dirty="0">
                  <a:solidFill>
                    <a:srgbClr val="CC0066"/>
                  </a:solidFill>
                  <a:ea typeface="Tahoma" pitchFamily="34" charset="0"/>
                  <a:cs typeface="Times New Roman" pitchFamily="18" charset="0"/>
                </a:rPr>
                <a:t> </a:t>
              </a:r>
              <a:r>
                <a:rPr lang="en-US" sz="3200" b="1" dirty="0" err="1">
                  <a:solidFill>
                    <a:srgbClr val="CC0066"/>
                  </a:solidFill>
                  <a:ea typeface="Tahoma" pitchFamily="34" charset="0"/>
                  <a:cs typeface="Times New Roman" pitchFamily="18" charset="0"/>
                </a:rPr>
                <a:t>đời</a:t>
              </a:r>
              <a:r>
                <a:rPr lang="en-US" sz="3200" b="1" dirty="0">
                  <a:solidFill>
                    <a:srgbClr val="CC0066"/>
                  </a:solidFill>
                  <a:ea typeface="Tahoma" pitchFamily="34" charset="0"/>
                  <a:cs typeface="Times New Roman" pitchFamily="18" charset="0"/>
                </a:rPr>
                <a:t> </a:t>
              </a:r>
              <a:r>
                <a:rPr lang="en-US" sz="3200" b="1" dirty="0" err="1">
                  <a:solidFill>
                    <a:srgbClr val="CC0066"/>
                  </a:solidFill>
                  <a:ea typeface="Tahoma" pitchFamily="34" charset="0"/>
                  <a:cs typeface="Times New Roman" pitchFamily="18" charset="0"/>
                </a:rPr>
                <a:t>và</a:t>
              </a:r>
              <a:r>
                <a:rPr lang="en-US" sz="3200" b="1" dirty="0">
                  <a:solidFill>
                    <a:srgbClr val="CC0066"/>
                  </a:solidFill>
                  <a:ea typeface="Tahoma" pitchFamily="34" charset="0"/>
                  <a:cs typeface="Times New Roman" pitchFamily="18" charset="0"/>
                </a:rPr>
                <a:t> </a:t>
              </a:r>
              <a:r>
                <a:rPr lang="en-US" sz="3200" b="1" dirty="0" err="1">
                  <a:solidFill>
                    <a:srgbClr val="CC0066"/>
                  </a:solidFill>
                  <a:ea typeface="Tahoma" pitchFamily="34" charset="0"/>
                  <a:cs typeface="Times New Roman" pitchFamily="18" charset="0"/>
                </a:rPr>
                <a:t>phát</a:t>
              </a:r>
              <a:r>
                <a:rPr lang="en-US" sz="3200" b="1" dirty="0">
                  <a:solidFill>
                    <a:srgbClr val="CC0066"/>
                  </a:solidFill>
                  <a:ea typeface="Tahoma" pitchFamily="34" charset="0"/>
                  <a:cs typeface="Times New Roman" pitchFamily="18" charset="0"/>
                </a:rPr>
                <a:t> </a:t>
              </a:r>
              <a:r>
                <a:rPr lang="en-US" sz="3200" b="1" dirty="0" err="1">
                  <a:solidFill>
                    <a:srgbClr val="CC0066"/>
                  </a:solidFill>
                  <a:ea typeface="Tahoma" pitchFamily="34" charset="0"/>
                  <a:cs typeface="Times New Roman" pitchFamily="18" charset="0"/>
                </a:rPr>
                <a:t>triển</a:t>
              </a:r>
              <a:r>
                <a:rPr lang="en-US" sz="3200" b="1" dirty="0">
                  <a:solidFill>
                    <a:srgbClr val="CC0066"/>
                  </a:solidFill>
                  <a:ea typeface="Tahoma" pitchFamily="34" charset="0"/>
                  <a:cs typeface="Times New Roman" pitchFamily="18" charset="0"/>
                </a:rPr>
                <a:t> của </a:t>
              </a:r>
              <a:r>
                <a:rPr lang="en-US" sz="3200" b="1" dirty="0" err="1">
                  <a:solidFill>
                    <a:srgbClr val="CC0066"/>
                  </a:solidFill>
                  <a:ea typeface="Tahoma" pitchFamily="34" charset="0"/>
                  <a:cs typeface="Times New Roman" pitchFamily="18" charset="0"/>
                </a:rPr>
                <a:t>triết</a:t>
              </a:r>
              <a:r>
                <a:rPr lang="en-US" sz="3200" b="1" dirty="0">
                  <a:solidFill>
                    <a:srgbClr val="CC0066"/>
                  </a:solidFill>
                  <a:ea typeface="Tahoma" pitchFamily="34" charset="0"/>
                  <a:cs typeface="Times New Roman" pitchFamily="18" charset="0"/>
                </a:rPr>
                <a:t> học </a:t>
              </a:r>
              <a:r>
                <a:rPr lang="en-US" sz="3200" b="1" dirty="0" err="1">
                  <a:solidFill>
                    <a:srgbClr val="CC0066"/>
                  </a:solidFill>
                  <a:ea typeface="Tahoma" pitchFamily="34" charset="0"/>
                  <a:cs typeface="Times New Roman" pitchFamily="18" charset="0"/>
                </a:rPr>
                <a:t>Mác</a:t>
              </a:r>
              <a:r>
                <a:rPr lang="en-US" sz="3200" b="1" dirty="0">
                  <a:solidFill>
                    <a:srgbClr val="CC0066"/>
                  </a:solidFill>
                  <a:ea typeface="Tahoma" pitchFamily="34" charset="0"/>
                  <a:cs typeface="Times New Roman" pitchFamily="18" charset="0"/>
                </a:rPr>
                <a:t> - </a:t>
              </a:r>
              <a:r>
                <a:rPr lang="en-US" sz="3200" b="1" dirty="0" err="1">
                  <a:solidFill>
                    <a:srgbClr val="CC0066"/>
                  </a:solidFill>
                  <a:ea typeface="Tahoma" pitchFamily="34" charset="0"/>
                  <a:cs typeface="Times New Roman" pitchFamily="18" charset="0"/>
                </a:rPr>
                <a:t>Lênin</a:t>
              </a:r>
              <a:endParaRPr lang="en-US" sz="3200" b="1" dirty="0">
                <a:solidFill>
                  <a:srgbClr val="CC0066"/>
                </a:solidFill>
              </a:endParaRPr>
            </a:p>
          </p:txBody>
        </p:sp>
        <p:sp>
          <p:nvSpPr>
            <p:cNvPr id="9" name="Straight Connector 8">
              <a:extLst/>
            </p:cNvPr>
            <p:cNvSpPr/>
            <p:nvPr/>
          </p:nvSpPr>
          <p:spPr bwMode="auto">
            <a:xfrm>
              <a:off x="723396" y="3525308"/>
              <a:ext cx="7388460"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grpSp>
        <p:nvGrpSpPr>
          <p:cNvPr id="20484" name="Group 5"/>
          <p:cNvGrpSpPr>
            <a:grpSpLocks/>
          </p:cNvGrpSpPr>
          <p:nvPr/>
        </p:nvGrpSpPr>
        <p:grpSpPr bwMode="auto">
          <a:xfrm>
            <a:off x="971600" y="2996803"/>
            <a:ext cx="7402379" cy="1185863"/>
            <a:chOff x="807656" y="3183298"/>
            <a:chExt cx="7777163" cy="1581150"/>
          </a:xfrm>
        </p:grpSpPr>
        <p:sp>
          <p:nvSpPr>
            <p:cNvPr id="10" name="Freeform: Shape 11">
              <a:extLst/>
            </p:cNvPr>
            <p:cNvSpPr/>
            <p:nvPr/>
          </p:nvSpPr>
          <p:spPr bwMode="auto">
            <a:xfrm>
              <a:off x="807656" y="3183298"/>
              <a:ext cx="7777163" cy="1581150"/>
            </a:xfrm>
            <a:custGeom>
              <a:avLst/>
              <a:gdLst>
                <a:gd name="connsiteX0" fmla="*/ 0 w 9360145"/>
                <a:gd name="connsiteY0" fmla="*/ 0 h 2022371"/>
                <a:gd name="connsiteX1" fmla="*/ 9360145 w 9360145"/>
                <a:gd name="connsiteY1" fmla="*/ 0 h 2022371"/>
                <a:gd name="connsiteX2" fmla="*/ 9360145 w 9360145"/>
                <a:gd name="connsiteY2" fmla="*/ 2022371 h 2022371"/>
                <a:gd name="connsiteX3" fmla="*/ 0 w 9360145"/>
                <a:gd name="connsiteY3" fmla="*/ 2022371 h 2022371"/>
                <a:gd name="connsiteX4" fmla="*/ 0 w 9360145"/>
                <a:gd name="connsiteY4" fmla="*/ 0 h 202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60145" h="2022371">
                  <a:moveTo>
                    <a:pt x="0" y="0"/>
                  </a:moveTo>
                  <a:lnTo>
                    <a:pt x="9360145" y="0"/>
                  </a:lnTo>
                  <a:lnTo>
                    <a:pt x="9360145" y="2022371"/>
                  </a:lnTo>
                  <a:lnTo>
                    <a:pt x="0" y="20223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14300" tIns="114300" rIns="114300" bIns="114300" spcCol="1270"/>
            <a:lstStyle/>
            <a:p>
              <a:pPr algn="just" defTabSz="1333500" eaLnBrk="1" fontAlgn="auto" hangingPunct="1">
                <a:lnSpc>
                  <a:spcPct val="90000"/>
                </a:lnSpc>
                <a:spcAft>
                  <a:spcPct val="35000"/>
                </a:spcAft>
                <a:defRPr/>
              </a:pPr>
              <a:r>
                <a:rPr lang="en-US" sz="3200" b="1" dirty="0">
                  <a:solidFill>
                    <a:srgbClr val="3333CC"/>
                  </a:solidFill>
                  <a:ea typeface="Tahoma" pitchFamily="34" charset="0"/>
                  <a:cs typeface="Times New Roman" pitchFamily="18" charset="0"/>
                </a:rPr>
                <a:t>2. </a:t>
              </a:r>
              <a:r>
                <a:rPr lang="en-US" sz="3200" b="1" dirty="0" err="1">
                  <a:solidFill>
                    <a:srgbClr val="3333CC"/>
                  </a:solidFill>
                  <a:ea typeface="Tahoma" pitchFamily="34" charset="0"/>
                  <a:cs typeface="Times New Roman" pitchFamily="18" charset="0"/>
                </a:rPr>
                <a:t>Đối</a:t>
              </a:r>
              <a:r>
                <a:rPr lang="en-US" sz="3200" b="1" dirty="0">
                  <a:solidFill>
                    <a:srgbClr val="3333CC"/>
                  </a:solidFill>
                  <a:ea typeface="Tahoma" pitchFamily="34" charset="0"/>
                  <a:cs typeface="Times New Roman" pitchFamily="18" charset="0"/>
                </a:rPr>
                <a:t> </a:t>
              </a:r>
              <a:r>
                <a:rPr lang="en-US" sz="3200" b="1" dirty="0" err="1">
                  <a:solidFill>
                    <a:srgbClr val="3333CC"/>
                  </a:solidFill>
                  <a:ea typeface="Tahoma" pitchFamily="34" charset="0"/>
                  <a:cs typeface="Times New Roman" pitchFamily="18" charset="0"/>
                </a:rPr>
                <a:t>tượng</a:t>
              </a:r>
              <a:r>
                <a:rPr lang="en-US" sz="3200" b="1" dirty="0">
                  <a:solidFill>
                    <a:srgbClr val="3333CC"/>
                  </a:solidFill>
                  <a:ea typeface="Tahoma" pitchFamily="34" charset="0"/>
                  <a:cs typeface="Times New Roman" pitchFamily="18" charset="0"/>
                </a:rPr>
                <a:t> </a:t>
              </a:r>
              <a:r>
                <a:rPr lang="en-US" sz="3200" b="1" dirty="0" err="1">
                  <a:solidFill>
                    <a:srgbClr val="3333CC"/>
                  </a:solidFill>
                  <a:ea typeface="Tahoma" pitchFamily="34" charset="0"/>
                  <a:cs typeface="Times New Roman" pitchFamily="18" charset="0"/>
                </a:rPr>
                <a:t>và</a:t>
              </a:r>
              <a:r>
                <a:rPr lang="en-US" sz="3200" b="1" dirty="0">
                  <a:solidFill>
                    <a:srgbClr val="3333CC"/>
                  </a:solidFill>
                  <a:ea typeface="Tahoma" pitchFamily="34" charset="0"/>
                  <a:cs typeface="Times New Roman" pitchFamily="18" charset="0"/>
                </a:rPr>
                <a:t> </a:t>
              </a:r>
              <a:r>
                <a:rPr lang="en-US" sz="3200" b="1" dirty="0" err="1">
                  <a:solidFill>
                    <a:srgbClr val="3333CC"/>
                  </a:solidFill>
                  <a:ea typeface="Tahoma" pitchFamily="34" charset="0"/>
                  <a:cs typeface="Times New Roman" pitchFamily="18" charset="0"/>
                </a:rPr>
                <a:t>chức</a:t>
              </a:r>
              <a:r>
                <a:rPr lang="en-US" sz="3200" b="1" dirty="0">
                  <a:solidFill>
                    <a:srgbClr val="3333CC"/>
                  </a:solidFill>
                  <a:ea typeface="Tahoma" pitchFamily="34" charset="0"/>
                  <a:cs typeface="Times New Roman" pitchFamily="18" charset="0"/>
                </a:rPr>
                <a:t> </a:t>
              </a:r>
              <a:r>
                <a:rPr lang="en-US" sz="3200" b="1" dirty="0" err="1">
                  <a:solidFill>
                    <a:srgbClr val="3333CC"/>
                  </a:solidFill>
                  <a:ea typeface="Tahoma" pitchFamily="34" charset="0"/>
                  <a:cs typeface="Times New Roman" pitchFamily="18" charset="0"/>
                </a:rPr>
                <a:t>năng</a:t>
              </a:r>
              <a:r>
                <a:rPr lang="en-US" sz="3200" b="1" dirty="0">
                  <a:solidFill>
                    <a:srgbClr val="3333CC"/>
                  </a:solidFill>
                  <a:ea typeface="Tahoma" pitchFamily="34" charset="0"/>
                  <a:cs typeface="Times New Roman" pitchFamily="18" charset="0"/>
                </a:rPr>
                <a:t> của </a:t>
              </a:r>
              <a:r>
                <a:rPr lang="en-US" sz="3200" b="1" dirty="0" err="1">
                  <a:solidFill>
                    <a:srgbClr val="3333CC"/>
                  </a:solidFill>
                  <a:ea typeface="Tahoma" pitchFamily="34" charset="0"/>
                  <a:cs typeface="Times New Roman" pitchFamily="18" charset="0"/>
                </a:rPr>
                <a:t>triết</a:t>
              </a:r>
              <a:r>
                <a:rPr lang="en-US" sz="3200" b="1" dirty="0">
                  <a:solidFill>
                    <a:srgbClr val="3333CC"/>
                  </a:solidFill>
                  <a:ea typeface="Tahoma" pitchFamily="34" charset="0"/>
                  <a:cs typeface="Times New Roman" pitchFamily="18" charset="0"/>
                </a:rPr>
                <a:t> học </a:t>
              </a:r>
              <a:r>
                <a:rPr lang="en-US" sz="3200" b="1" dirty="0" err="1">
                  <a:solidFill>
                    <a:srgbClr val="3333CC"/>
                  </a:solidFill>
                  <a:ea typeface="Tahoma" pitchFamily="34" charset="0"/>
                  <a:cs typeface="Times New Roman" pitchFamily="18" charset="0"/>
                </a:rPr>
                <a:t>Mác</a:t>
              </a:r>
              <a:r>
                <a:rPr lang="en-US" sz="3200" b="1" dirty="0">
                  <a:solidFill>
                    <a:srgbClr val="3333CC"/>
                  </a:solidFill>
                  <a:ea typeface="Tahoma" pitchFamily="34" charset="0"/>
                  <a:cs typeface="Times New Roman" pitchFamily="18" charset="0"/>
                </a:rPr>
                <a:t> - </a:t>
              </a:r>
              <a:r>
                <a:rPr lang="en-US" sz="3200" b="1" dirty="0" err="1">
                  <a:solidFill>
                    <a:srgbClr val="3333CC"/>
                  </a:solidFill>
                  <a:ea typeface="Tahoma" pitchFamily="34" charset="0"/>
                  <a:cs typeface="Times New Roman" pitchFamily="18" charset="0"/>
                </a:rPr>
                <a:t>Lênin</a:t>
              </a:r>
              <a:endParaRPr lang="en-US" sz="3200" b="1" dirty="0">
                <a:solidFill>
                  <a:srgbClr val="3333CC"/>
                </a:solidFill>
              </a:endParaRPr>
            </a:p>
          </p:txBody>
        </p:sp>
        <p:sp>
          <p:nvSpPr>
            <p:cNvPr id="13" name="Straight Connector 12">
              <a:extLst/>
            </p:cNvPr>
            <p:cNvSpPr/>
            <p:nvPr/>
          </p:nvSpPr>
          <p:spPr bwMode="auto">
            <a:xfrm>
              <a:off x="959173" y="4764448"/>
              <a:ext cx="7391570"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grpSp>
        <p:nvGrpSpPr>
          <p:cNvPr id="20485" name="Group 11"/>
          <p:cNvGrpSpPr>
            <a:grpSpLocks/>
          </p:cNvGrpSpPr>
          <p:nvPr/>
        </p:nvGrpSpPr>
        <p:grpSpPr bwMode="auto">
          <a:xfrm>
            <a:off x="932310" y="4295775"/>
            <a:ext cx="7402379" cy="1185863"/>
            <a:chOff x="807656" y="2892240"/>
            <a:chExt cx="7777163" cy="1581150"/>
          </a:xfrm>
        </p:grpSpPr>
        <p:sp>
          <p:nvSpPr>
            <p:cNvPr id="14" name="Freeform: Shape 11">
              <a:extLst/>
            </p:cNvPr>
            <p:cNvSpPr/>
            <p:nvPr/>
          </p:nvSpPr>
          <p:spPr bwMode="auto">
            <a:xfrm>
              <a:off x="807656" y="2892240"/>
              <a:ext cx="7777163" cy="1581150"/>
            </a:xfrm>
            <a:custGeom>
              <a:avLst/>
              <a:gdLst>
                <a:gd name="connsiteX0" fmla="*/ 0 w 9360145"/>
                <a:gd name="connsiteY0" fmla="*/ 0 h 2022371"/>
                <a:gd name="connsiteX1" fmla="*/ 9360145 w 9360145"/>
                <a:gd name="connsiteY1" fmla="*/ 0 h 2022371"/>
                <a:gd name="connsiteX2" fmla="*/ 9360145 w 9360145"/>
                <a:gd name="connsiteY2" fmla="*/ 2022371 h 2022371"/>
                <a:gd name="connsiteX3" fmla="*/ 0 w 9360145"/>
                <a:gd name="connsiteY3" fmla="*/ 2022371 h 2022371"/>
                <a:gd name="connsiteX4" fmla="*/ 0 w 9360145"/>
                <a:gd name="connsiteY4" fmla="*/ 0 h 202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60145" h="2022371">
                  <a:moveTo>
                    <a:pt x="0" y="0"/>
                  </a:moveTo>
                  <a:lnTo>
                    <a:pt x="9360145" y="0"/>
                  </a:lnTo>
                  <a:lnTo>
                    <a:pt x="9360145" y="2022371"/>
                  </a:lnTo>
                  <a:lnTo>
                    <a:pt x="0" y="20223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14300" tIns="114300" rIns="114300" bIns="114300" spcCol="1270"/>
            <a:lstStyle/>
            <a:p>
              <a:pPr algn="just" defTabSz="1333500" eaLnBrk="1" fontAlgn="auto" hangingPunct="1">
                <a:lnSpc>
                  <a:spcPct val="90000"/>
                </a:lnSpc>
                <a:spcAft>
                  <a:spcPct val="35000"/>
                </a:spcAft>
                <a:defRPr/>
              </a:pPr>
              <a:r>
                <a:rPr lang="en-US" sz="3200" b="1" dirty="0">
                  <a:solidFill>
                    <a:srgbClr val="FF0066"/>
                  </a:solidFill>
                  <a:ea typeface="Tahoma" pitchFamily="34" charset="0"/>
                  <a:cs typeface="Times New Roman" pitchFamily="18" charset="0"/>
                </a:rPr>
                <a:t>3. </a:t>
              </a:r>
              <a:r>
                <a:rPr lang="en-US" sz="3200" b="1" dirty="0" err="1">
                  <a:solidFill>
                    <a:srgbClr val="FF0066"/>
                  </a:solidFill>
                  <a:ea typeface="Tahoma" pitchFamily="34" charset="0"/>
                  <a:cs typeface="Times New Roman" pitchFamily="18" charset="0"/>
                </a:rPr>
                <a:t>Vai</a:t>
              </a:r>
              <a:r>
                <a:rPr lang="en-US" sz="3200" b="1" dirty="0">
                  <a:solidFill>
                    <a:srgbClr val="FF0066"/>
                  </a:solidFill>
                  <a:ea typeface="Tahoma" pitchFamily="34" charset="0"/>
                  <a:cs typeface="Times New Roman" pitchFamily="18" charset="0"/>
                </a:rPr>
                <a:t> </a:t>
              </a:r>
              <a:r>
                <a:rPr lang="en-US" sz="3200" b="1" dirty="0" err="1">
                  <a:solidFill>
                    <a:srgbClr val="FF0066"/>
                  </a:solidFill>
                  <a:ea typeface="Tahoma" pitchFamily="34" charset="0"/>
                  <a:cs typeface="Times New Roman" pitchFamily="18" charset="0"/>
                </a:rPr>
                <a:t>trò</a:t>
              </a:r>
              <a:r>
                <a:rPr lang="en-US" sz="3200" b="1" dirty="0">
                  <a:solidFill>
                    <a:srgbClr val="FF0066"/>
                  </a:solidFill>
                  <a:ea typeface="Tahoma" pitchFamily="34" charset="0"/>
                  <a:cs typeface="Times New Roman" pitchFamily="18" charset="0"/>
                </a:rPr>
                <a:t> của </a:t>
              </a:r>
              <a:r>
                <a:rPr lang="en-US" sz="3200" b="1" dirty="0" err="1">
                  <a:solidFill>
                    <a:srgbClr val="FF0066"/>
                  </a:solidFill>
                  <a:ea typeface="Tahoma" pitchFamily="34" charset="0"/>
                  <a:cs typeface="Times New Roman" pitchFamily="18" charset="0"/>
                </a:rPr>
                <a:t>triết</a:t>
              </a:r>
              <a:r>
                <a:rPr lang="en-US" sz="3200" b="1" dirty="0">
                  <a:solidFill>
                    <a:srgbClr val="FF0066"/>
                  </a:solidFill>
                  <a:ea typeface="Tahoma" pitchFamily="34" charset="0"/>
                  <a:cs typeface="Times New Roman" pitchFamily="18" charset="0"/>
                </a:rPr>
                <a:t> học </a:t>
              </a:r>
              <a:r>
                <a:rPr lang="en-US" sz="3200" b="1" dirty="0" err="1">
                  <a:solidFill>
                    <a:srgbClr val="FF0066"/>
                  </a:solidFill>
                  <a:ea typeface="Tahoma" pitchFamily="34" charset="0"/>
                  <a:cs typeface="Times New Roman" pitchFamily="18" charset="0"/>
                </a:rPr>
                <a:t>Mác</a:t>
              </a:r>
              <a:r>
                <a:rPr lang="en-US" sz="3200" b="1" dirty="0">
                  <a:solidFill>
                    <a:srgbClr val="FF0066"/>
                  </a:solidFill>
                  <a:ea typeface="Tahoma" pitchFamily="34" charset="0"/>
                  <a:cs typeface="Times New Roman" pitchFamily="18" charset="0"/>
                </a:rPr>
                <a:t> – </a:t>
              </a:r>
              <a:r>
                <a:rPr lang="en-US" sz="3200" b="1" dirty="0" err="1">
                  <a:solidFill>
                    <a:srgbClr val="FF0066"/>
                  </a:solidFill>
                  <a:ea typeface="Tahoma" pitchFamily="34" charset="0"/>
                  <a:cs typeface="Times New Roman" pitchFamily="18" charset="0"/>
                </a:rPr>
                <a:t>Lênin</a:t>
              </a:r>
              <a:r>
                <a:rPr lang="en-US" sz="3200" b="1" dirty="0">
                  <a:solidFill>
                    <a:srgbClr val="FF0066"/>
                  </a:solidFill>
                  <a:ea typeface="Tahoma" pitchFamily="34" charset="0"/>
                  <a:cs typeface="Times New Roman" pitchFamily="18" charset="0"/>
                </a:rPr>
                <a:t> </a:t>
              </a:r>
              <a:r>
                <a:rPr lang="en-US" sz="3200" b="1" dirty="0" err="1">
                  <a:solidFill>
                    <a:srgbClr val="FF0066"/>
                  </a:solidFill>
                  <a:ea typeface="Tahoma" pitchFamily="34" charset="0"/>
                  <a:cs typeface="Times New Roman" pitchFamily="18" charset="0"/>
                </a:rPr>
                <a:t>trong</a:t>
              </a:r>
              <a:r>
                <a:rPr lang="en-US" sz="3200" b="1" dirty="0">
                  <a:solidFill>
                    <a:srgbClr val="FF0066"/>
                  </a:solidFill>
                  <a:ea typeface="Tahoma" pitchFamily="34" charset="0"/>
                  <a:cs typeface="Times New Roman" pitchFamily="18" charset="0"/>
                </a:rPr>
                <a:t> </a:t>
              </a:r>
              <a:r>
                <a:rPr lang="en-US" sz="3200" b="1" dirty="0" err="1">
                  <a:solidFill>
                    <a:srgbClr val="FF0066"/>
                  </a:solidFill>
                  <a:ea typeface="Tahoma" pitchFamily="34" charset="0"/>
                  <a:cs typeface="Times New Roman" pitchFamily="18" charset="0"/>
                </a:rPr>
                <a:t>đời</a:t>
              </a:r>
              <a:r>
                <a:rPr lang="en-US" sz="3200" b="1" dirty="0">
                  <a:solidFill>
                    <a:srgbClr val="FF0066"/>
                  </a:solidFill>
                  <a:ea typeface="Tahoma" pitchFamily="34" charset="0"/>
                  <a:cs typeface="Times New Roman" pitchFamily="18" charset="0"/>
                </a:rPr>
                <a:t> </a:t>
              </a:r>
              <a:r>
                <a:rPr lang="en-US" sz="3200" b="1" dirty="0" err="1">
                  <a:solidFill>
                    <a:srgbClr val="FF0066"/>
                  </a:solidFill>
                  <a:ea typeface="Tahoma" pitchFamily="34" charset="0"/>
                  <a:cs typeface="Times New Roman" pitchFamily="18" charset="0"/>
                </a:rPr>
                <a:t>sống</a:t>
              </a:r>
              <a:r>
                <a:rPr lang="en-US" sz="3200" b="1" dirty="0">
                  <a:solidFill>
                    <a:srgbClr val="FF0066"/>
                  </a:solidFill>
                  <a:ea typeface="Tahoma" pitchFamily="34" charset="0"/>
                  <a:cs typeface="Times New Roman" pitchFamily="18" charset="0"/>
                </a:rPr>
                <a:t> </a:t>
              </a:r>
              <a:r>
                <a:rPr lang="en-US" sz="3200" b="1" dirty="0" err="1">
                  <a:solidFill>
                    <a:srgbClr val="FF0066"/>
                  </a:solidFill>
                  <a:ea typeface="Tahoma" pitchFamily="34" charset="0"/>
                  <a:cs typeface="Times New Roman" pitchFamily="18" charset="0"/>
                </a:rPr>
                <a:t>xã</a:t>
              </a:r>
              <a:r>
                <a:rPr lang="en-US" sz="3200" b="1" dirty="0">
                  <a:solidFill>
                    <a:srgbClr val="FF0066"/>
                  </a:solidFill>
                  <a:ea typeface="Tahoma" pitchFamily="34" charset="0"/>
                  <a:cs typeface="Times New Roman" pitchFamily="18" charset="0"/>
                </a:rPr>
                <a:t> </a:t>
              </a:r>
              <a:r>
                <a:rPr lang="en-US" sz="3200" b="1" dirty="0" err="1">
                  <a:solidFill>
                    <a:srgbClr val="FF0066"/>
                  </a:solidFill>
                  <a:ea typeface="Tahoma" pitchFamily="34" charset="0"/>
                  <a:cs typeface="Times New Roman" pitchFamily="18" charset="0"/>
                </a:rPr>
                <a:t>hội</a:t>
              </a:r>
              <a:endParaRPr lang="en-US" sz="3200" b="1" dirty="0">
                <a:solidFill>
                  <a:srgbClr val="FF0066"/>
                </a:solidFill>
              </a:endParaRPr>
            </a:p>
          </p:txBody>
        </p:sp>
        <p:sp>
          <p:nvSpPr>
            <p:cNvPr id="15" name="Straight Connector 14">
              <a:extLst/>
            </p:cNvPr>
            <p:cNvSpPr/>
            <p:nvPr/>
          </p:nvSpPr>
          <p:spPr bwMode="auto">
            <a:xfrm>
              <a:off x="1000452" y="4473390"/>
              <a:ext cx="7391570"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spTree>
    <p:extLst>
      <p:ext uri="{BB962C8B-B14F-4D97-AF65-F5344CB8AC3E}">
        <p14:creationId xmlns:p14="http://schemas.microsoft.com/office/powerpoint/2010/main" val="345796262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768851461"/>
              </p:ext>
            </p:extLst>
          </p:nvPr>
        </p:nvGraphicFramePr>
        <p:xfrm>
          <a:off x="395536" y="1412776"/>
          <a:ext cx="8280920"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1507" name="Title 1"/>
          <p:cNvSpPr>
            <a:spLocks noGrp="1" noChangeArrowheads="1"/>
          </p:cNvSpPr>
          <p:nvPr>
            <p:ph type="title" idx="4294967295"/>
          </p:nvPr>
        </p:nvSpPr>
        <p:spPr>
          <a:xfrm>
            <a:off x="323528" y="116632"/>
            <a:ext cx="8820472" cy="994172"/>
          </a:xfrm>
        </p:spPr>
        <p:txBody>
          <a:bodyPr/>
          <a:lstStyle/>
          <a:p>
            <a:pPr algn="l"/>
            <a:r>
              <a:rPr lang="en-US" altLang="en-US" sz="2800" i="0" dirty="0">
                <a:solidFill>
                  <a:srgbClr val="990099"/>
                </a:solidFill>
                <a:latin typeface="+mn-lt"/>
                <a:cs typeface="Times New Roman" panose="02020603050405020304" pitchFamily="18" charset="0"/>
              </a:rPr>
              <a:t>1. </a:t>
            </a:r>
            <a:r>
              <a:rPr lang="en-US" altLang="en-US" sz="2800" i="0" dirty="0" err="1">
                <a:solidFill>
                  <a:srgbClr val="990099"/>
                </a:solidFill>
                <a:latin typeface="+mn-lt"/>
                <a:cs typeface="Times New Roman" panose="02020603050405020304" pitchFamily="18" charset="0"/>
              </a:rPr>
              <a:t>Sự</a:t>
            </a:r>
            <a:r>
              <a:rPr lang="en-US" altLang="en-US" sz="2800" i="0" dirty="0">
                <a:solidFill>
                  <a:srgbClr val="990099"/>
                </a:solidFill>
                <a:latin typeface="+mn-lt"/>
                <a:cs typeface="Times New Roman" panose="02020603050405020304" pitchFamily="18" charset="0"/>
              </a:rPr>
              <a:t> </a:t>
            </a:r>
            <a:r>
              <a:rPr lang="en-US" altLang="en-US" sz="2800" i="0" dirty="0" err="1">
                <a:solidFill>
                  <a:srgbClr val="990099"/>
                </a:solidFill>
                <a:latin typeface="+mn-lt"/>
                <a:cs typeface="Times New Roman" panose="02020603050405020304" pitchFamily="18" charset="0"/>
              </a:rPr>
              <a:t>ra</a:t>
            </a:r>
            <a:r>
              <a:rPr lang="en-US" altLang="en-US" sz="2800" i="0" dirty="0">
                <a:solidFill>
                  <a:srgbClr val="990099"/>
                </a:solidFill>
                <a:latin typeface="+mn-lt"/>
                <a:cs typeface="Times New Roman" panose="02020603050405020304" pitchFamily="18" charset="0"/>
              </a:rPr>
              <a:t> </a:t>
            </a:r>
            <a:r>
              <a:rPr lang="en-US" altLang="en-US" sz="2800" i="0" dirty="0" err="1">
                <a:solidFill>
                  <a:srgbClr val="990099"/>
                </a:solidFill>
                <a:latin typeface="+mn-lt"/>
                <a:cs typeface="Times New Roman" panose="02020603050405020304" pitchFamily="18" charset="0"/>
              </a:rPr>
              <a:t>đời</a:t>
            </a:r>
            <a:r>
              <a:rPr lang="en-US" altLang="en-US" sz="2800" i="0" dirty="0">
                <a:solidFill>
                  <a:srgbClr val="990099"/>
                </a:solidFill>
                <a:latin typeface="+mn-lt"/>
                <a:cs typeface="Times New Roman" panose="02020603050405020304" pitchFamily="18" charset="0"/>
              </a:rPr>
              <a:t> </a:t>
            </a:r>
            <a:r>
              <a:rPr lang="en-US" altLang="en-US" sz="2800" i="0" dirty="0" err="1">
                <a:solidFill>
                  <a:srgbClr val="990099"/>
                </a:solidFill>
                <a:latin typeface="+mn-lt"/>
                <a:cs typeface="Times New Roman" panose="02020603050405020304" pitchFamily="18" charset="0"/>
              </a:rPr>
              <a:t>và</a:t>
            </a:r>
            <a:r>
              <a:rPr lang="en-US" altLang="en-US" sz="2800" i="0" dirty="0">
                <a:solidFill>
                  <a:srgbClr val="990099"/>
                </a:solidFill>
                <a:latin typeface="+mn-lt"/>
                <a:cs typeface="Times New Roman" panose="02020603050405020304" pitchFamily="18" charset="0"/>
              </a:rPr>
              <a:t> </a:t>
            </a:r>
            <a:r>
              <a:rPr lang="en-US" altLang="en-US" sz="2800" i="0" dirty="0" err="1">
                <a:solidFill>
                  <a:srgbClr val="990099"/>
                </a:solidFill>
                <a:latin typeface="+mn-lt"/>
                <a:cs typeface="Times New Roman" panose="02020603050405020304" pitchFamily="18" charset="0"/>
              </a:rPr>
              <a:t>phát</a:t>
            </a:r>
            <a:r>
              <a:rPr lang="en-US" altLang="en-US" sz="2800" i="0" dirty="0">
                <a:solidFill>
                  <a:srgbClr val="990099"/>
                </a:solidFill>
                <a:latin typeface="+mn-lt"/>
                <a:cs typeface="Times New Roman" panose="02020603050405020304" pitchFamily="18" charset="0"/>
              </a:rPr>
              <a:t> </a:t>
            </a:r>
            <a:r>
              <a:rPr lang="en-US" altLang="en-US" sz="2800" i="0" dirty="0" err="1">
                <a:solidFill>
                  <a:srgbClr val="990099"/>
                </a:solidFill>
                <a:latin typeface="+mn-lt"/>
                <a:cs typeface="Times New Roman" panose="02020603050405020304" pitchFamily="18" charset="0"/>
              </a:rPr>
              <a:t>triển</a:t>
            </a:r>
            <a:r>
              <a:rPr lang="en-US" altLang="en-US" sz="2800" i="0" dirty="0">
                <a:solidFill>
                  <a:srgbClr val="990099"/>
                </a:solidFill>
                <a:latin typeface="+mn-lt"/>
                <a:cs typeface="Times New Roman" panose="02020603050405020304" pitchFamily="18" charset="0"/>
              </a:rPr>
              <a:t> của </a:t>
            </a:r>
            <a:r>
              <a:rPr lang="en-US" altLang="en-US" sz="2800" i="0" dirty="0" err="1">
                <a:solidFill>
                  <a:srgbClr val="990099"/>
                </a:solidFill>
                <a:latin typeface="+mn-lt"/>
                <a:cs typeface="Times New Roman" panose="02020603050405020304" pitchFamily="18" charset="0"/>
              </a:rPr>
              <a:t>triết</a:t>
            </a:r>
            <a:r>
              <a:rPr lang="en-US" altLang="en-US" sz="2800" i="0" dirty="0">
                <a:solidFill>
                  <a:srgbClr val="990099"/>
                </a:solidFill>
                <a:latin typeface="+mn-lt"/>
                <a:cs typeface="Times New Roman" panose="02020603050405020304" pitchFamily="18" charset="0"/>
              </a:rPr>
              <a:t> học </a:t>
            </a:r>
            <a:r>
              <a:rPr lang="en-US" altLang="en-US" sz="2800" i="0" dirty="0" err="1">
                <a:solidFill>
                  <a:srgbClr val="990099"/>
                </a:solidFill>
                <a:latin typeface="+mn-lt"/>
                <a:cs typeface="Times New Roman" panose="02020603050405020304" pitchFamily="18" charset="0"/>
              </a:rPr>
              <a:t>Mác</a:t>
            </a:r>
            <a:r>
              <a:rPr lang="en-US" altLang="en-US" sz="2800" i="0" dirty="0">
                <a:solidFill>
                  <a:srgbClr val="990099"/>
                </a:solidFill>
                <a:latin typeface="+mn-lt"/>
                <a:cs typeface="Times New Roman" panose="02020603050405020304" pitchFamily="18" charset="0"/>
              </a:rPr>
              <a:t> - </a:t>
            </a:r>
            <a:r>
              <a:rPr lang="en-US" altLang="en-US" sz="2800" i="0" dirty="0" err="1">
                <a:solidFill>
                  <a:srgbClr val="990099"/>
                </a:solidFill>
                <a:latin typeface="+mn-lt"/>
                <a:cs typeface="Times New Roman" panose="02020603050405020304" pitchFamily="18" charset="0"/>
              </a:rPr>
              <a:t>Lênin</a:t>
            </a:r>
            <a:endParaRPr lang="en-US" altLang="en-US" sz="2800" i="0" dirty="0">
              <a:solidFill>
                <a:srgbClr val="990099"/>
              </a:solidFill>
              <a:latin typeface="+mn-lt"/>
              <a:cs typeface="Times New Roman" panose="02020603050405020304" pitchFamily="18" charset="0"/>
            </a:endParaRPr>
          </a:p>
        </p:txBody>
      </p:sp>
    </p:spTree>
    <p:extLst>
      <p:ext uri="{BB962C8B-B14F-4D97-AF65-F5344CB8AC3E}">
        <p14:creationId xmlns:p14="http://schemas.microsoft.com/office/powerpoint/2010/main" val="41117327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Box 1"/>
          <p:cNvSpPr txBox="1">
            <a:spLocks noChangeArrowheads="1"/>
          </p:cNvSpPr>
          <p:nvPr/>
        </p:nvSpPr>
        <p:spPr bwMode="auto">
          <a:xfrm>
            <a:off x="467544" y="404664"/>
            <a:ext cx="822960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ea typeface="ＭＳ Ｐゴシック" charset="0"/>
                <a:cs typeface="ＭＳ Ｐゴシック" charset="0"/>
              </a:defRPr>
            </a:lvl1pPr>
            <a:lvl2pPr marL="742950" indent="-285750">
              <a:defRPr sz="2400" b="1">
                <a:solidFill>
                  <a:schemeClr val="tx1"/>
                </a:solidFill>
                <a:latin typeface="Arial" charset="0"/>
                <a:ea typeface="ＭＳ Ｐゴシック" charset="0"/>
              </a:defRPr>
            </a:lvl2pPr>
            <a:lvl3pPr marL="1143000" indent="-228600">
              <a:defRPr sz="2400" b="1">
                <a:solidFill>
                  <a:schemeClr val="tx1"/>
                </a:solidFill>
                <a:latin typeface="Arial" charset="0"/>
                <a:ea typeface="ＭＳ Ｐゴシック" charset="0"/>
              </a:defRPr>
            </a:lvl3pPr>
            <a:lvl4pPr marL="1600200" indent="-228600">
              <a:defRPr sz="2400" b="1">
                <a:solidFill>
                  <a:schemeClr val="tx1"/>
                </a:solidFill>
                <a:latin typeface="Arial" charset="0"/>
                <a:ea typeface="ＭＳ Ｐゴシック" charset="0"/>
              </a:defRPr>
            </a:lvl4pPr>
            <a:lvl5pPr marL="2057400" indent="-22860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lvl="0" algn="just"/>
            <a:r>
              <a:rPr lang="en-US" sz="2600" dirty="0">
                <a:solidFill>
                  <a:srgbClr val="660066"/>
                </a:solidFill>
                <a:latin typeface="+mn-lt"/>
                <a:cs typeface="Times New Roman" charset="0"/>
              </a:rPr>
              <a:t>a. </a:t>
            </a:r>
            <a:r>
              <a:rPr lang="en-US" sz="2600">
                <a:solidFill>
                  <a:srgbClr val="660066"/>
                </a:solidFill>
                <a:latin typeface="+mn-lt"/>
                <a:cs typeface="Times New Roman" pitchFamily="18" charset="0"/>
              </a:rPr>
              <a:t>Những </a:t>
            </a:r>
            <a:r>
              <a:rPr lang="en-US" sz="2600" smtClean="0">
                <a:solidFill>
                  <a:srgbClr val="660066"/>
                </a:solidFill>
                <a:latin typeface="+mn-lt"/>
                <a:cs typeface="Times New Roman" pitchFamily="18" charset="0"/>
              </a:rPr>
              <a:t>ĐKLS </a:t>
            </a:r>
            <a:r>
              <a:rPr lang="en-US" sz="2600" dirty="0" err="1">
                <a:solidFill>
                  <a:srgbClr val="660066"/>
                </a:solidFill>
                <a:latin typeface="+mn-lt"/>
                <a:cs typeface="Times New Roman" pitchFamily="18" charset="0"/>
              </a:rPr>
              <a:t>cho</a:t>
            </a:r>
            <a:r>
              <a:rPr lang="en-US" sz="2600" dirty="0">
                <a:solidFill>
                  <a:srgbClr val="660066"/>
                </a:solidFill>
                <a:latin typeface="+mn-lt"/>
                <a:cs typeface="Times New Roman" pitchFamily="18" charset="0"/>
              </a:rPr>
              <a:t> </a:t>
            </a:r>
            <a:r>
              <a:rPr lang="en-US" sz="2600" dirty="0" err="1">
                <a:solidFill>
                  <a:srgbClr val="660066"/>
                </a:solidFill>
                <a:latin typeface="+mn-lt"/>
                <a:cs typeface="Times New Roman" pitchFamily="18" charset="0"/>
              </a:rPr>
              <a:t>sự</a:t>
            </a:r>
            <a:r>
              <a:rPr lang="en-US" sz="2600" dirty="0">
                <a:solidFill>
                  <a:srgbClr val="660066"/>
                </a:solidFill>
                <a:latin typeface="+mn-lt"/>
                <a:cs typeface="Times New Roman" pitchFamily="18" charset="0"/>
              </a:rPr>
              <a:t> </a:t>
            </a:r>
            <a:r>
              <a:rPr lang="en-US" sz="2600" dirty="0" err="1">
                <a:solidFill>
                  <a:srgbClr val="660066"/>
                </a:solidFill>
                <a:latin typeface="+mn-lt"/>
                <a:cs typeface="Times New Roman" pitchFamily="18" charset="0"/>
              </a:rPr>
              <a:t>ra</a:t>
            </a:r>
            <a:r>
              <a:rPr lang="en-US" sz="2600" dirty="0">
                <a:solidFill>
                  <a:srgbClr val="660066"/>
                </a:solidFill>
                <a:latin typeface="+mn-lt"/>
                <a:cs typeface="Times New Roman" pitchFamily="18" charset="0"/>
              </a:rPr>
              <a:t> </a:t>
            </a:r>
            <a:r>
              <a:rPr lang="en-US" sz="2600" err="1">
                <a:solidFill>
                  <a:srgbClr val="660066"/>
                </a:solidFill>
                <a:latin typeface="+mn-lt"/>
                <a:cs typeface="Times New Roman" pitchFamily="18" charset="0"/>
              </a:rPr>
              <a:t>đời</a:t>
            </a:r>
            <a:r>
              <a:rPr lang="en-US" sz="2600">
                <a:solidFill>
                  <a:srgbClr val="660066"/>
                </a:solidFill>
                <a:latin typeface="+mn-lt"/>
                <a:cs typeface="Times New Roman" pitchFamily="18" charset="0"/>
              </a:rPr>
              <a:t> </a:t>
            </a:r>
            <a:r>
              <a:rPr lang="en-US" sz="2600" smtClean="0">
                <a:solidFill>
                  <a:srgbClr val="660066"/>
                </a:solidFill>
                <a:latin typeface="+mn-lt"/>
                <a:cs typeface="Times New Roman" pitchFamily="18" charset="0"/>
              </a:rPr>
              <a:t>triết học </a:t>
            </a:r>
            <a:r>
              <a:rPr lang="en-US" sz="2600" dirty="0" err="1">
                <a:solidFill>
                  <a:srgbClr val="660066"/>
                </a:solidFill>
                <a:latin typeface="+mn-lt"/>
                <a:cs typeface="Times New Roman" pitchFamily="18" charset="0"/>
              </a:rPr>
              <a:t>Mác</a:t>
            </a:r>
            <a:r>
              <a:rPr lang="en-US" sz="2600" dirty="0">
                <a:solidFill>
                  <a:srgbClr val="660066"/>
                </a:solidFill>
                <a:latin typeface="+mn-lt"/>
                <a:cs typeface="Times New Roman" pitchFamily="18" charset="0"/>
              </a:rPr>
              <a:t> - </a:t>
            </a:r>
            <a:r>
              <a:rPr lang="en-US" sz="2600" dirty="0" err="1">
                <a:solidFill>
                  <a:srgbClr val="660066"/>
                </a:solidFill>
                <a:latin typeface="+mn-lt"/>
                <a:cs typeface="Times New Roman" pitchFamily="18" charset="0"/>
              </a:rPr>
              <a:t>Lênin</a:t>
            </a:r>
            <a:endParaRPr lang="en-US" sz="2600" dirty="0">
              <a:solidFill>
                <a:srgbClr val="660066"/>
              </a:solidFill>
              <a:latin typeface="+mn-lt"/>
              <a:cs typeface="Times New Roman" pitchFamily="18" charset="0"/>
            </a:endParaRPr>
          </a:p>
        </p:txBody>
      </p:sp>
      <p:grpSp>
        <p:nvGrpSpPr>
          <p:cNvPr id="47108" name="Group 6"/>
          <p:cNvGrpSpPr>
            <a:grpSpLocks/>
          </p:cNvGrpSpPr>
          <p:nvPr/>
        </p:nvGrpSpPr>
        <p:grpSpPr bwMode="auto">
          <a:xfrm>
            <a:off x="2652713" y="2544763"/>
            <a:ext cx="3952875" cy="3475037"/>
            <a:chOff x="1655" y="1647"/>
            <a:chExt cx="2490" cy="2327"/>
          </a:xfrm>
        </p:grpSpPr>
        <p:sp>
          <p:nvSpPr>
            <p:cNvPr id="11" name="Freeform 10">
              <a:extLst/>
            </p:cNvPr>
            <p:cNvSpPr>
              <a:spLocks/>
            </p:cNvSpPr>
            <p:nvPr/>
          </p:nvSpPr>
          <p:spPr bwMode="gray">
            <a:xfrm>
              <a:off x="1660" y="2336"/>
              <a:ext cx="912" cy="1231"/>
            </a:xfrm>
            <a:custGeom>
              <a:avLst/>
              <a:gdLst>
                <a:gd name="T0" fmla="*/ 1233 w 1233"/>
                <a:gd name="T1" fmla="*/ 343 h 1764"/>
                <a:gd name="T2" fmla="*/ 413 w 1233"/>
                <a:gd name="T3" fmla="*/ 1764 h 1764"/>
                <a:gd name="T4" fmla="*/ 0 w 1233"/>
                <a:gd name="T5" fmla="*/ 1226 h 1764"/>
                <a:gd name="T6" fmla="*/ 6 w 1233"/>
                <a:gd name="T7" fmla="*/ 1098 h 1764"/>
                <a:gd name="T8" fmla="*/ 638 w 1233"/>
                <a:gd name="T9" fmla="*/ 0 h 1764"/>
                <a:gd name="T10" fmla="*/ 1233 w 1233"/>
                <a:gd name="T11" fmla="*/ 343 h 1764"/>
                <a:gd name="T12" fmla="*/ 1233 w 1233"/>
                <a:gd name="T13" fmla="*/ 343 h 1764"/>
              </a:gdLst>
              <a:ahLst/>
              <a:cxnLst>
                <a:cxn ang="0">
                  <a:pos x="T0" y="T1"/>
                </a:cxn>
                <a:cxn ang="0">
                  <a:pos x="T2" y="T3"/>
                </a:cxn>
                <a:cxn ang="0">
                  <a:pos x="T4" y="T5"/>
                </a:cxn>
                <a:cxn ang="0">
                  <a:pos x="T6" y="T7"/>
                </a:cxn>
                <a:cxn ang="0">
                  <a:pos x="T8" y="T9"/>
                </a:cxn>
                <a:cxn ang="0">
                  <a:pos x="T10" y="T11"/>
                </a:cxn>
                <a:cxn ang="0">
                  <a:pos x="T12" y="T13"/>
                </a:cxn>
              </a:cxnLst>
              <a:rect l="0" t="0" r="r" b="b"/>
              <a:pathLst>
                <a:path w="1233" h="1764">
                  <a:moveTo>
                    <a:pt x="1233" y="343"/>
                  </a:moveTo>
                  <a:lnTo>
                    <a:pt x="413" y="1764"/>
                  </a:lnTo>
                  <a:lnTo>
                    <a:pt x="0" y="1226"/>
                  </a:lnTo>
                  <a:lnTo>
                    <a:pt x="6" y="1098"/>
                  </a:lnTo>
                  <a:lnTo>
                    <a:pt x="638" y="0"/>
                  </a:lnTo>
                  <a:lnTo>
                    <a:pt x="1233" y="343"/>
                  </a:lnTo>
                  <a:lnTo>
                    <a:pt x="1233" y="343"/>
                  </a:lnTo>
                  <a:close/>
                </a:path>
              </a:pathLst>
            </a:custGeom>
            <a:gradFill rotWithShape="1">
              <a:gsLst>
                <a:gs pos="0">
                  <a:schemeClr val="hlink"/>
                </a:gs>
                <a:gs pos="100000">
                  <a:schemeClr val="hlink">
                    <a:gamma/>
                    <a:shade val="46275"/>
                    <a:invGamma/>
                  </a:schemeClr>
                </a:gs>
              </a:gsLst>
              <a:lin ang="5400000" scaled="1"/>
            </a:gradFill>
            <a:ln>
              <a:noFill/>
            </a:ln>
            <a:extLst>
              <a:ext uri="{91240B29-F687-4F45-9708-019B960494DF}">
                <a14:hiddenLine xmlns:a14="http://schemas.microsoft.com/office/drawing/2010/main" w="0">
                  <a:solidFill>
                    <a:srgbClr val="ABABAB"/>
                  </a:solidFill>
                  <a:prstDash val="solid"/>
                  <a:round/>
                  <a:headEnd/>
                  <a:tailEnd/>
                </a14:hiddenLine>
              </a:ext>
            </a:extLst>
          </p:spPr>
          <p:txBody>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eaLnBrk="1" hangingPunct="1">
                <a:defRPr/>
              </a:pPr>
              <a:endParaRPr lang="en-US">
                <a:latin typeface="Arial" panose="020B0604020202020204" pitchFamily="34" charset="0"/>
              </a:endParaRPr>
            </a:p>
          </p:txBody>
        </p:sp>
        <p:sp>
          <p:nvSpPr>
            <p:cNvPr id="12" name="Freeform 11">
              <a:extLst/>
            </p:cNvPr>
            <p:cNvSpPr>
              <a:spLocks/>
            </p:cNvSpPr>
            <p:nvPr/>
          </p:nvSpPr>
          <p:spPr bwMode="gray">
            <a:xfrm rot="7200000">
              <a:off x="2695" y="1656"/>
              <a:ext cx="860" cy="1305"/>
            </a:xfrm>
            <a:custGeom>
              <a:avLst/>
              <a:gdLst>
                <a:gd name="T0" fmla="*/ 1233 w 1233"/>
                <a:gd name="T1" fmla="*/ 343 h 1764"/>
                <a:gd name="T2" fmla="*/ 413 w 1233"/>
                <a:gd name="T3" fmla="*/ 1764 h 1764"/>
                <a:gd name="T4" fmla="*/ 0 w 1233"/>
                <a:gd name="T5" fmla="*/ 1226 h 1764"/>
                <a:gd name="T6" fmla="*/ 6 w 1233"/>
                <a:gd name="T7" fmla="*/ 1098 h 1764"/>
                <a:gd name="T8" fmla="*/ 638 w 1233"/>
                <a:gd name="T9" fmla="*/ 0 h 1764"/>
                <a:gd name="T10" fmla="*/ 1233 w 1233"/>
                <a:gd name="T11" fmla="*/ 343 h 1764"/>
                <a:gd name="T12" fmla="*/ 1233 w 1233"/>
                <a:gd name="T13" fmla="*/ 343 h 1764"/>
              </a:gdLst>
              <a:ahLst/>
              <a:cxnLst>
                <a:cxn ang="0">
                  <a:pos x="T0" y="T1"/>
                </a:cxn>
                <a:cxn ang="0">
                  <a:pos x="T2" y="T3"/>
                </a:cxn>
                <a:cxn ang="0">
                  <a:pos x="T4" y="T5"/>
                </a:cxn>
                <a:cxn ang="0">
                  <a:pos x="T6" y="T7"/>
                </a:cxn>
                <a:cxn ang="0">
                  <a:pos x="T8" y="T9"/>
                </a:cxn>
                <a:cxn ang="0">
                  <a:pos x="T10" y="T11"/>
                </a:cxn>
                <a:cxn ang="0">
                  <a:pos x="T12" y="T13"/>
                </a:cxn>
              </a:cxnLst>
              <a:rect l="0" t="0" r="r" b="b"/>
              <a:pathLst>
                <a:path w="1233" h="1764">
                  <a:moveTo>
                    <a:pt x="1233" y="343"/>
                  </a:moveTo>
                  <a:lnTo>
                    <a:pt x="413" y="1764"/>
                  </a:lnTo>
                  <a:lnTo>
                    <a:pt x="0" y="1226"/>
                  </a:lnTo>
                  <a:lnTo>
                    <a:pt x="6" y="1098"/>
                  </a:lnTo>
                  <a:lnTo>
                    <a:pt x="638" y="0"/>
                  </a:lnTo>
                  <a:lnTo>
                    <a:pt x="1233" y="343"/>
                  </a:lnTo>
                  <a:lnTo>
                    <a:pt x="1233" y="343"/>
                  </a:lnTo>
                  <a:close/>
                </a:path>
              </a:pathLst>
            </a:custGeom>
            <a:gradFill rotWithShape="1">
              <a:gsLst>
                <a:gs pos="0">
                  <a:schemeClr val="accent1"/>
                </a:gs>
                <a:gs pos="100000">
                  <a:schemeClr val="accent1">
                    <a:gamma/>
                    <a:shade val="46275"/>
                    <a:invGamma/>
                  </a:schemeClr>
                </a:gs>
              </a:gsLst>
              <a:lin ang="5400000" scaled="1"/>
            </a:gradFill>
            <a:ln>
              <a:noFill/>
            </a:ln>
            <a:extLst>
              <a:ext uri="{91240B29-F687-4F45-9708-019B960494DF}">
                <a14:hiddenLine xmlns:a14="http://schemas.microsoft.com/office/drawing/2010/main" w="0">
                  <a:solidFill>
                    <a:srgbClr val="ABABAB"/>
                  </a:solidFill>
                  <a:prstDash val="solid"/>
                  <a:round/>
                  <a:headEnd/>
                  <a:tailEnd/>
                </a14:hiddenLine>
              </a:ext>
            </a:extLst>
          </p:spPr>
          <p:txBody>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eaLnBrk="1" hangingPunct="1">
                <a:defRPr/>
              </a:pPr>
              <a:endParaRPr lang="en-US">
                <a:latin typeface="Arial" panose="020B0604020202020204" pitchFamily="34" charset="0"/>
              </a:endParaRPr>
            </a:p>
          </p:txBody>
        </p:sp>
        <p:grpSp>
          <p:nvGrpSpPr>
            <p:cNvPr id="47114" name="Group 12"/>
            <p:cNvGrpSpPr>
              <a:grpSpLocks/>
            </p:cNvGrpSpPr>
            <p:nvPr/>
          </p:nvGrpSpPr>
          <p:grpSpPr bwMode="auto">
            <a:xfrm>
              <a:off x="1712" y="1647"/>
              <a:ext cx="1480" cy="1302"/>
              <a:chOff x="1712" y="1389"/>
              <a:chExt cx="1480" cy="1302"/>
            </a:xfrm>
          </p:grpSpPr>
          <p:sp>
            <p:nvSpPr>
              <p:cNvPr id="23573" name="AutoShape 7"/>
              <p:cNvSpPr>
                <a:spLocks noChangeArrowheads="1"/>
              </p:cNvSpPr>
              <p:nvPr/>
            </p:nvSpPr>
            <p:spPr bwMode="gray">
              <a:xfrm rot="-9000000">
                <a:off x="1712" y="2311"/>
                <a:ext cx="908" cy="382"/>
              </a:xfrm>
              <a:prstGeom prst="triangle">
                <a:avLst>
                  <a:gd name="adj" fmla="val 50000"/>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76200" dir="10800000" kx="-3284103" algn="br" rotWithShape="0">
                        <a:schemeClr val="bg2">
                          <a:alpha val="50000"/>
                        </a:schemeClr>
                      </a:outerShdw>
                    </a:effectLst>
                  </a14:hiddenEffects>
                </a:ext>
              </a:extLst>
            </p:spPr>
            <p:txBody>
              <a:bodyPr wrap="none" anchor="ctr"/>
              <a:lstStyle/>
              <a:p>
                <a:pPr eaLnBrk="1" hangingPunct="1">
                  <a:defRPr/>
                </a:pPr>
                <a:endParaRPr lang="en-US">
                  <a:cs typeface="Arial" charset="0"/>
                </a:endParaRPr>
              </a:p>
            </p:txBody>
          </p:sp>
          <p:sp>
            <p:nvSpPr>
              <p:cNvPr id="47125" name="Freeform 23"/>
              <p:cNvSpPr>
                <a:spLocks/>
              </p:cNvSpPr>
              <p:nvPr/>
            </p:nvSpPr>
            <p:spPr bwMode="gray">
              <a:xfrm rot="7200000">
                <a:off x="1961" y="1810"/>
                <a:ext cx="948" cy="508"/>
              </a:xfrm>
              <a:custGeom>
                <a:avLst/>
                <a:gdLst>
                  <a:gd name="T0" fmla="*/ 1708374 w 750"/>
                  <a:gd name="T1" fmla="*/ 0 h 378"/>
                  <a:gd name="T2" fmla="*/ 0 w 750"/>
                  <a:gd name="T3" fmla="*/ 0 h 378"/>
                  <a:gd name="T4" fmla="*/ 5483 w 750"/>
                  <a:gd name="T5" fmla="*/ 3348547 h 378"/>
                  <a:gd name="T6" fmla="*/ 63698 w 750"/>
                  <a:gd name="T7" fmla="*/ 6515995 h 378"/>
                  <a:gd name="T8" fmla="*/ 1708374 w 750"/>
                  <a:gd name="T9" fmla="*/ 6515995 h 378"/>
                  <a:gd name="T10" fmla="*/ 1708374 w 750"/>
                  <a:gd name="T11" fmla="*/ 0 h 378"/>
                  <a:gd name="T12" fmla="*/ 1708374 w 750"/>
                  <a:gd name="T13" fmla="*/ 0 h 37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50" h="378">
                    <a:moveTo>
                      <a:pt x="750" y="0"/>
                    </a:moveTo>
                    <a:lnTo>
                      <a:pt x="0" y="0"/>
                    </a:lnTo>
                    <a:lnTo>
                      <a:pt x="2" y="194"/>
                    </a:lnTo>
                    <a:lnTo>
                      <a:pt x="28" y="378"/>
                    </a:lnTo>
                    <a:lnTo>
                      <a:pt x="750" y="378"/>
                    </a:lnTo>
                    <a:lnTo>
                      <a:pt x="750" y="0"/>
                    </a:lnTo>
                    <a:close/>
                  </a:path>
                </a:pathLst>
              </a:custGeom>
              <a:solidFill>
                <a:schemeClr val="accent1"/>
              </a:solidFill>
              <a:ln>
                <a:noFill/>
              </a:ln>
              <a:extLst>
                <a:ext uri="{91240B29-F687-4F45-9708-019B960494DF}">
                  <a14:hiddenLine xmlns:a14="http://schemas.microsoft.com/office/drawing/2010/main" w="0">
                    <a:solidFill>
                      <a:srgbClr val="ABABAB"/>
                    </a:solidFill>
                    <a:prstDash val="solid"/>
                    <a:round/>
                    <a:headEnd/>
                    <a:tailEnd/>
                  </a14:hiddenLine>
                </a:ext>
              </a:extLst>
            </p:spPr>
            <p:txBody>
              <a:bodyPr/>
              <a:lstStyle/>
              <a:p>
                <a:endParaRPr lang="en-US"/>
              </a:p>
            </p:txBody>
          </p:sp>
          <p:sp>
            <p:nvSpPr>
              <p:cNvPr id="47126" name="Freeform 24"/>
              <p:cNvSpPr>
                <a:spLocks/>
              </p:cNvSpPr>
              <p:nvPr/>
            </p:nvSpPr>
            <p:spPr bwMode="gray">
              <a:xfrm rot="7200000">
                <a:off x="2637" y="1226"/>
                <a:ext cx="392" cy="718"/>
              </a:xfrm>
              <a:custGeom>
                <a:avLst/>
                <a:gdLst>
                  <a:gd name="T0" fmla="*/ 2 w 495"/>
                  <a:gd name="T1" fmla="*/ 1 h 971"/>
                  <a:gd name="T2" fmla="*/ 2 w 495"/>
                  <a:gd name="T3" fmla="*/ 1 h 971"/>
                  <a:gd name="T4" fmla="*/ 2 w 495"/>
                  <a:gd name="T5" fmla="*/ 1 h 971"/>
                  <a:gd name="T6" fmla="*/ 2 w 495"/>
                  <a:gd name="T7" fmla="*/ 1 h 971"/>
                  <a:gd name="T8" fmla="*/ 2 w 495"/>
                  <a:gd name="T9" fmla="*/ 1 h 971"/>
                  <a:gd name="T10" fmla="*/ 2 w 495"/>
                  <a:gd name="T11" fmla="*/ 1 h 971"/>
                  <a:gd name="T12" fmla="*/ 2 w 495"/>
                  <a:gd name="T13" fmla="*/ 1 h 971"/>
                  <a:gd name="T14" fmla="*/ 2 w 495"/>
                  <a:gd name="T15" fmla="*/ 1 h 971"/>
                  <a:gd name="T16" fmla="*/ 2 w 495"/>
                  <a:gd name="T17" fmla="*/ 1 h 971"/>
                  <a:gd name="T18" fmla="*/ 2 w 495"/>
                  <a:gd name="T19" fmla="*/ 1 h 971"/>
                  <a:gd name="T20" fmla="*/ 2 w 495"/>
                  <a:gd name="T21" fmla="*/ 1 h 971"/>
                  <a:gd name="T22" fmla="*/ 2 w 495"/>
                  <a:gd name="T23" fmla="*/ 1 h 971"/>
                  <a:gd name="T24" fmla="*/ 2 w 495"/>
                  <a:gd name="T25" fmla="*/ 1 h 971"/>
                  <a:gd name="T26" fmla="*/ 2 w 495"/>
                  <a:gd name="T27" fmla="*/ 1 h 971"/>
                  <a:gd name="T28" fmla="*/ 2 w 495"/>
                  <a:gd name="T29" fmla="*/ 1 h 971"/>
                  <a:gd name="T30" fmla="*/ 0 w 495"/>
                  <a:gd name="T31" fmla="*/ 1 h 971"/>
                  <a:gd name="T32" fmla="*/ 2 w 495"/>
                  <a:gd name="T33" fmla="*/ 0 h 971"/>
                  <a:gd name="T34" fmla="*/ 2 w 495"/>
                  <a:gd name="T35" fmla="*/ 1 h 971"/>
                  <a:gd name="T36" fmla="*/ 2 w 495"/>
                  <a:gd name="T37" fmla="*/ 1 h 971"/>
                  <a:gd name="T38" fmla="*/ 2 w 495"/>
                  <a:gd name="T39" fmla="*/ 1 h 971"/>
                  <a:gd name="T40" fmla="*/ 2 w 495"/>
                  <a:gd name="T41" fmla="*/ 1 h 971"/>
                  <a:gd name="T42" fmla="*/ 2 w 495"/>
                  <a:gd name="T43" fmla="*/ 1 h 971"/>
                  <a:gd name="T44" fmla="*/ 2 w 495"/>
                  <a:gd name="T45" fmla="*/ 1 h 971"/>
                  <a:gd name="T46" fmla="*/ 2 w 495"/>
                  <a:gd name="T47" fmla="*/ 1 h 971"/>
                  <a:gd name="T48" fmla="*/ 2 w 495"/>
                  <a:gd name="T49" fmla="*/ 1 h 971"/>
                  <a:gd name="T50" fmla="*/ 2 w 495"/>
                  <a:gd name="T51" fmla="*/ 1 h 971"/>
                  <a:gd name="T52" fmla="*/ 2 w 495"/>
                  <a:gd name="T53" fmla="*/ 1 h 971"/>
                  <a:gd name="T54" fmla="*/ 2 w 495"/>
                  <a:gd name="T55" fmla="*/ 1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chemeClr val="accent1"/>
              </a:solidFill>
              <a:ln>
                <a:noFill/>
              </a:ln>
              <a:extLst>
                <a:ext uri="{91240B29-F687-4F45-9708-019B960494DF}">
                  <a14:hiddenLine xmlns:a14="http://schemas.microsoft.com/office/drawing/2010/main" w="0">
                    <a:solidFill>
                      <a:srgbClr val="ABABAB"/>
                    </a:solidFill>
                    <a:prstDash val="solid"/>
                    <a:round/>
                    <a:headEnd/>
                    <a:tailEnd/>
                  </a14:hiddenLine>
                </a:ext>
              </a:extLst>
            </p:spPr>
            <p:txBody>
              <a:bodyPr/>
              <a:lstStyle/>
              <a:p>
                <a:endParaRPr lang="en-US"/>
              </a:p>
            </p:txBody>
          </p:sp>
        </p:grpSp>
        <p:sp>
          <p:nvSpPr>
            <p:cNvPr id="14" name="Freeform 13">
              <a:extLst/>
            </p:cNvPr>
            <p:cNvSpPr>
              <a:spLocks/>
            </p:cNvSpPr>
            <p:nvPr/>
          </p:nvSpPr>
          <p:spPr bwMode="gray">
            <a:xfrm rot="14400000">
              <a:off x="2767" y="2823"/>
              <a:ext cx="860" cy="1305"/>
            </a:xfrm>
            <a:custGeom>
              <a:avLst/>
              <a:gdLst>
                <a:gd name="T0" fmla="*/ 1233 w 1233"/>
                <a:gd name="T1" fmla="*/ 343 h 1764"/>
                <a:gd name="T2" fmla="*/ 413 w 1233"/>
                <a:gd name="T3" fmla="*/ 1764 h 1764"/>
                <a:gd name="T4" fmla="*/ 0 w 1233"/>
                <a:gd name="T5" fmla="*/ 1226 h 1764"/>
                <a:gd name="T6" fmla="*/ 6 w 1233"/>
                <a:gd name="T7" fmla="*/ 1098 h 1764"/>
                <a:gd name="T8" fmla="*/ 638 w 1233"/>
                <a:gd name="T9" fmla="*/ 0 h 1764"/>
                <a:gd name="T10" fmla="*/ 1233 w 1233"/>
                <a:gd name="T11" fmla="*/ 343 h 1764"/>
                <a:gd name="T12" fmla="*/ 1233 w 1233"/>
                <a:gd name="T13" fmla="*/ 343 h 1764"/>
              </a:gdLst>
              <a:ahLst/>
              <a:cxnLst>
                <a:cxn ang="0">
                  <a:pos x="T0" y="T1"/>
                </a:cxn>
                <a:cxn ang="0">
                  <a:pos x="T2" y="T3"/>
                </a:cxn>
                <a:cxn ang="0">
                  <a:pos x="T4" y="T5"/>
                </a:cxn>
                <a:cxn ang="0">
                  <a:pos x="T6" y="T7"/>
                </a:cxn>
                <a:cxn ang="0">
                  <a:pos x="T8" y="T9"/>
                </a:cxn>
                <a:cxn ang="0">
                  <a:pos x="T10" y="T11"/>
                </a:cxn>
                <a:cxn ang="0">
                  <a:pos x="T12" y="T13"/>
                </a:cxn>
              </a:cxnLst>
              <a:rect l="0" t="0" r="r" b="b"/>
              <a:pathLst>
                <a:path w="1233" h="1764">
                  <a:moveTo>
                    <a:pt x="1233" y="343"/>
                  </a:moveTo>
                  <a:lnTo>
                    <a:pt x="413" y="1764"/>
                  </a:lnTo>
                  <a:lnTo>
                    <a:pt x="0" y="1226"/>
                  </a:lnTo>
                  <a:lnTo>
                    <a:pt x="6" y="1098"/>
                  </a:lnTo>
                  <a:lnTo>
                    <a:pt x="638" y="0"/>
                  </a:lnTo>
                  <a:lnTo>
                    <a:pt x="1233" y="343"/>
                  </a:lnTo>
                  <a:lnTo>
                    <a:pt x="1233" y="343"/>
                  </a:lnTo>
                  <a:close/>
                </a:path>
              </a:pathLst>
            </a:custGeom>
            <a:gradFill rotWithShape="1">
              <a:gsLst>
                <a:gs pos="0">
                  <a:schemeClr val="accent2"/>
                </a:gs>
                <a:gs pos="100000">
                  <a:schemeClr val="accent2">
                    <a:gamma/>
                    <a:shade val="46275"/>
                    <a:invGamma/>
                  </a:schemeClr>
                </a:gs>
              </a:gsLst>
              <a:lin ang="5400000" scaled="1"/>
            </a:gradFill>
            <a:ln>
              <a:noFill/>
            </a:ln>
            <a:extLst>
              <a:ext uri="{91240B29-F687-4F45-9708-019B960494DF}">
                <a14:hiddenLine xmlns:a14="http://schemas.microsoft.com/office/drawing/2010/main" w="0">
                  <a:solidFill>
                    <a:srgbClr val="ABABAB"/>
                  </a:solidFill>
                  <a:prstDash val="solid"/>
                  <a:round/>
                  <a:headEnd/>
                  <a:tailEnd/>
                </a14:hiddenLine>
              </a:ext>
            </a:extLst>
          </p:spPr>
          <p:txBody>
            <a:bodyP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eaLnBrk="1" hangingPunct="1">
                <a:defRPr/>
              </a:pPr>
              <a:endParaRPr lang="en-US">
                <a:latin typeface="Arial" panose="020B0604020202020204" pitchFamily="34" charset="0"/>
              </a:endParaRPr>
            </a:p>
          </p:txBody>
        </p:sp>
        <p:grpSp>
          <p:nvGrpSpPr>
            <p:cNvPr id="47116" name="Group 14"/>
            <p:cNvGrpSpPr>
              <a:grpSpLocks/>
            </p:cNvGrpSpPr>
            <p:nvPr/>
          </p:nvGrpSpPr>
          <p:grpSpPr bwMode="auto">
            <a:xfrm>
              <a:off x="2849" y="2249"/>
              <a:ext cx="1296" cy="1381"/>
              <a:chOff x="2854" y="1996"/>
              <a:chExt cx="1296" cy="1381"/>
            </a:xfrm>
          </p:grpSpPr>
          <p:sp>
            <p:nvSpPr>
              <p:cNvPr id="23570" name="AutoShape 12"/>
              <p:cNvSpPr>
                <a:spLocks noChangeArrowheads="1"/>
              </p:cNvSpPr>
              <p:nvPr/>
            </p:nvSpPr>
            <p:spPr bwMode="gray">
              <a:xfrm rot="-1800000">
                <a:off x="2854" y="1996"/>
                <a:ext cx="906" cy="380"/>
              </a:xfrm>
              <a:prstGeom prst="triangle">
                <a:avLst>
                  <a:gd name="adj" fmla="val 50000"/>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76200" dir="10800000" kx="-3284103" algn="br" rotWithShape="0">
                        <a:schemeClr val="bg2">
                          <a:alpha val="50000"/>
                        </a:schemeClr>
                      </a:outerShdw>
                    </a:effectLst>
                  </a14:hiddenEffects>
                </a:ext>
              </a:extLst>
            </p:spPr>
            <p:txBody>
              <a:bodyPr wrap="none" anchor="ctr"/>
              <a:lstStyle/>
              <a:p>
                <a:pPr eaLnBrk="1" hangingPunct="1">
                  <a:defRPr/>
                </a:pPr>
                <a:endParaRPr lang="en-US">
                  <a:cs typeface="Arial" charset="0"/>
                </a:endParaRPr>
              </a:p>
            </p:txBody>
          </p:sp>
          <p:sp>
            <p:nvSpPr>
              <p:cNvPr id="47122" name="Freeform 20"/>
              <p:cNvSpPr>
                <a:spLocks/>
              </p:cNvSpPr>
              <p:nvPr/>
            </p:nvSpPr>
            <p:spPr bwMode="gray">
              <a:xfrm rot="-7200000">
                <a:off x="3102" y="2371"/>
                <a:ext cx="948" cy="507"/>
              </a:xfrm>
              <a:custGeom>
                <a:avLst/>
                <a:gdLst>
                  <a:gd name="T0" fmla="*/ 1708374 w 750"/>
                  <a:gd name="T1" fmla="*/ 0 h 378"/>
                  <a:gd name="T2" fmla="*/ 0 w 750"/>
                  <a:gd name="T3" fmla="*/ 0 h 378"/>
                  <a:gd name="T4" fmla="*/ 5483 w 750"/>
                  <a:gd name="T5" fmla="*/ 3130999 h 378"/>
                  <a:gd name="T6" fmla="*/ 63698 w 750"/>
                  <a:gd name="T7" fmla="*/ 6101037 h 378"/>
                  <a:gd name="T8" fmla="*/ 1708374 w 750"/>
                  <a:gd name="T9" fmla="*/ 6101037 h 378"/>
                  <a:gd name="T10" fmla="*/ 1708374 w 750"/>
                  <a:gd name="T11" fmla="*/ 0 h 378"/>
                  <a:gd name="T12" fmla="*/ 1708374 w 750"/>
                  <a:gd name="T13" fmla="*/ 0 h 37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50" h="378">
                    <a:moveTo>
                      <a:pt x="750" y="0"/>
                    </a:moveTo>
                    <a:lnTo>
                      <a:pt x="0" y="0"/>
                    </a:lnTo>
                    <a:lnTo>
                      <a:pt x="2" y="194"/>
                    </a:lnTo>
                    <a:lnTo>
                      <a:pt x="28" y="378"/>
                    </a:lnTo>
                    <a:lnTo>
                      <a:pt x="750" y="378"/>
                    </a:lnTo>
                    <a:lnTo>
                      <a:pt x="750" y="0"/>
                    </a:lnTo>
                    <a:close/>
                  </a:path>
                </a:pathLst>
              </a:custGeom>
              <a:solidFill>
                <a:schemeClr val="accent2"/>
              </a:solidFill>
              <a:ln>
                <a:noFill/>
              </a:ln>
              <a:extLst>
                <a:ext uri="{91240B29-F687-4F45-9708-019B960494DF}">
                  <a14:hiddenLine xmlns:a14="http://schemas.microsoft.com/office/drawing/2010/main" w="0">
                    <a:solidFill>
                      <a:srgbClr val="ABABAB"/>
                    </a:solidFill>
                    <a:prstDash val="solid"/>
                    <a:round/>
                    <a:headEnd/>
                    <a:tailEnd/>
                  </a14:hiddenLine>
                </a:ext>
              </a:extLst>
            </p:spPr>
            <p:txBody>
              <a:bodyPr/>
              <a:lstStyle/>
              <a:p>
                <a:endParaRPr lang="en-US"/>
              </a:p>
            </p:txBody>
          </p:sp>
          <p:sp>
            <p:nvSpPr>
              <p:cNvPr id="47123" name="Freeform 21"/>
              <p:cNvSpPr>
                <a:spLocks/>
              </p:cNvSpPr>
              <p:nvPr/>
            </p:nvSpPr>
            <p:spPr bwMode="gray">
              <a:xfrm rot="-7200000">
                <a:off x="3618" y="2845"/>
                <a:ext cx="346" cy="718"/>
              </a:xfrm>
              <a:custGeom>
                <a:avLst/>
                <a:gdLst>
                  <a:gd name="T0" fmla="*/ 1 w 495"/>
                  <a:gd name="T1" fmla="*/ 1 h 971"/>
                  <a:gd name="T2" fmla="*/ 1 w 495"/>
                  <a:gd name="T3" fmla="*/ 1 h 971"/>
                  <a:gd name="T4" fmla="*/ 1 w 495"/>
                  <a:gd name="T5" fmla="*/ 1 h 971"/>
                  <a:gd name="T6" fmla="*/ 1 w 495"/>
                  <a:gd name="T7" fmla="*/ 1 h 971"/>
                  <a:gd name="T8" fmla="*/ 1 w 495"/>
                  <a:gd name="T9" fmla="*/ 1 h 971"/>
                  <a:gd name="T10" fmla="*/ 1 w 495"/>
                  <a:gd name="T11" fmla="*/ 1 h 971"/>
                  <a:gd name="T12" fmla="*/ 1 w 495"/>
                  <a:gd name="T13" fmla="*/ 1 h 971"/>
                  <a:gd name="T14" fmla="*/ 1 w 495"/>
                  <a:gd name="T15" fmla="*/ 1 h 971"/>
                  <a:gd name="T16" fmla="*/ 1 w 495"/>
                  <a:gd name="T17" fmla="*/ 1 h 971"/>
                  <a:gd name="T18" fmla="*/ 1 w 495"/>
                  <a:gd name="T19" fmla="*/ 1 h 971"/>
                  <a:gd name="T20" fmla="*/ 1 w 495"/>
                  <a:gd name="T21" fmla="*/ 1 h 971"/>
                  <a:gd name="T22" fmla="*/ 1 w 495"/>
                  <a:gd name="T23" fmla="*/ 1 h 971"/>
                  <a:gd name="T24" fmla="*/ 1 w 495"/>
                  <a:gd name="T25" fmla="*/ 1 h 971"/>
                  <a:gd name="T26" fmla="*/ 1 w 495"/>
                  <a:gd name="T27" fmla="*/ 1 h 971"/>
                  <a:gd name="T28" fmla="*/ 1 w 495"/>
                  <a:gd name="T29" fmla="*/ 1 h 971"/>
                  <a:gd name="T30" fmla="*/ 0 w 495"/>
                  <a:gd name="T31" fmla="*/ 1 h 971"/>
                  <a:gd name="T32" fmla="*/ 1 w 495"/>
                  <a:gd name="T33" fmla="*/ 0 h 971"/>
                  <a:gd name="T34" fmla="*/ 1 w 495"/>
                  <a:gd name="T35" fmla="*/ 1 h 971"/>
                  <a:gd name="T36" fmla="*/ 1 w 495"/>
                  <a:gd name="T37" fmla="*/ 1 h 971"/>
                  <a:gd name="T38" fmla="*/ 1 w 495"/>
                  <a:gd name="T39" fmla="*/ 1 h 971"/>
                  <a:gd name="T40" fmla="*/ 1 w 495"/>
                  <a:gd name="T41" fmla="*/ 1 h 971"/>
                  <a:gd name="T42" fmla="*/ 1 w 495"/>
                  <a:gd name="T43" fmla="*/ 1 h 971"/>
                  <a:gd name="T44" fmla="*/ 1 w 495"/>
                  <a:gd name="T45" fmla="*/ 1 h 971"/>
                  <a:gd name="T46" fmla="*/ 1 w 495"/>
                  <a:gd name="T47" fmla="*/ 1 h 971"/>
                  <a:gd name="T48" fmla="*/ 1 w 495"/>
                  <a:gd name="T49" fmla="*/ 1 h 971"/>
                  <a:gd name="T50" fmla="*/ 1 w 495"/>
                  <a:gd name="T51" fmla="*/ 1 h 971"/>
                  <a:gd name="T52" fmla="*/ 1 w 495"/>
                  <a:gd name="T53" fmla="*/ 1 h 971"/>
                  <a:gd name="T54" fmla="*/ 1 w 495"/>
                  <a:gd name="T55" fmla="*/ 1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chemeClr val="accent2"/>
              </a:solidFill>
              <a:ln>
                <a:noFill/>
              </a:ln>
              <a:extLst>
                <a:ext uri="{91240B29-F687-4F45-9708-019B960494DF}">
                  <a14:hiddenLine xmlns:a14="http://schemas.microsoft.com/office/drawing/2010/main" w="0">
                    <a:solidFill>
                      <a:srgbClr val="3399FF"/>
                    </a:solidFill>
                    <a:prstDash val="solid"/>
                    <a:round/>
                    <a:headEnd/>
                    <a:tailEnd/>
                  </a14:hiddenLine>
                </a:ext>
              </a:extLst>
            </p:spPr>
            <p:txBody>
              <a:bodyPr/>
              <a:lstStyle/>
              <a:p>
                <a:endParaRPr lang="en-US"/>
              </a:p>
            </p:txBody>
          </p:sp>
        </p:grpSp>
        <p:grpSp>
          <p:nvGrpSpPr>
            <p:cNvPr id="47117" name="Group 15"/>
            <p:cNvGrpSpPr>
              <a:grpSpLocks/>
            </p:cNvGrpSpPr>
            <p:nvPr/>
          </p:nvGrpSpPr>
          <p:grpSpPr bwMode="auto">
            <a:xfrm>
              <a:off x="1655" y="3095"/>
              <a:ext cx="1571" cy="879"/>
              <a:chOff x="1655" y="2837"/>
              <a:chExt cx="1571" cy="879"/>
            </a:xfrm>
          </p:grpSpPr>
          <p:sp>
            <p:nvSpPr>
              <p:cNvPr id="47118" name="Freeform 16"/>
              <p:cNvSpPr>
                <a:spLocks/>
              </p:cNvSpPr>
              <p:nvPr/>
            </p:nvSpPr>
            <p:spPr bwMode="gray">
              <a:xfrm>
                <a:off x="1655" y="2837"/>
                <a:ext cx="366" cy="692"/>
              </a:xfrm>
              <a:custGeom>
                <a:avLst/>
                <a:gdLst>
                  <a:gd name="T0" fmla="*/ 1 w 495"/>
                  <a:gd name="T1" fmla="*/ 1 h 971"/>
                  <a:gd name="T2" fmla="*/ 1 w 495"/>
                  <a:gd name="T3" fmla="*/ 1 h 971"/>
                  <a:gd name="T4" fmla="*/ 1 w 495"/>
                  <a:gd name="T5" fmla="*/ 1 h 971"/>
                  <a:gd name="T6" fmla="*/ 1 w 495"/>
                  <a:gd name="T7" fmla="*/ 1 h 971"/>
                  <a:gd name="T8" fmla="*/ 1 w 495"/>
                  <a:gd name="T9" fmla="*/ 1 h 971"/>
                  <a:gd name="T10" fmla="*/ 1 w 495"/>
                  <a:gd name="T11" fmla="*/ 1 h 971"/>
                  <a:gd name="T12" fmla="*/ 1 w 495"/>
                  <a:gd name="T13" fmla="*/ 1 h 971"/>
                  <a:gd name="T14" fmla="*/ 1 w 495"/>
                  <a:gd name="T15" fmla="*/ 1 h 971"/>
                  <a:gd name="T16" fmla="*/ 1 w 495"/>
                  <a:gd name="T17" fmla="*/ 1 h 971"/>
                  <a:gd name="T18" fmla="*/ 1 w 495"/>
                  <a:gd name="T19" fmla="*/ 1 h 971"/>
                  <a:gd name="T20" fmla="*/ 1 w 495"/>
                  <a:gd name="T21" fmla="*/ 1 h 971"/>
                  <a:gd name="T22" fmla="*/ 1 w 495"/>
                  <a:gd name="T23" fmla="*/ 1 h 971"/>
                  <a:gd name="T24" fmla="*/ 1 w 495"/>
                  <a:gd name="T25" fmla="*/ 1 h 971"/>
                  <a:gd name="T26" fmla="*/ 1 w 495"/>
                  <a:gd name="T27" fmla="*/ 1 h 971"/>
                  <a:gd name="T28" fmla="*/ 1 w 495"/>
                  <a:gd name="T29" fmla="*/ 1 h 971"/>
                  <a:gd name="T30" fmla="*/ 0 w 495"/>
                  <a:gd name="T31" fmla="*/ 1 h 971"/>
                  <a:gd name="T32" fmla="*/ 1 w 495"/>
                  <a:gd name="T33" fmla="*/ 0 h 971"/>
                  <a:gd name="T34" fmla="*/ 1 w 495"/>
                  <a:gd name="T35" fmla="*/ 1 h 971"/>
                  <a:gd name="T36" fmla="*/ 1 w 495"/>
                  <a:gd name="T37" fmla="*/ 1 h 971"/>
                  <a:gd name="T38" fmla="*/ 1 w 495"/>
                  <a:gd name="T39" fmla="*/ 1 h 971"/>
                  <a:gd name="T40" fmla="*/ 1 w 495"/>
                  <a:gd name="T41" fmla="*/ 1 h 971"/>
                  <a:gd name="T42" fmla="*/ 1 w 495"/>
                  <a:gd name="T43" fmla="*/ 1 h 971"/>
                  <a:gd name="T44" fmla="*/ 1 w 495"/>
                  <a:gd name="T45" fmla="*/ 1 h 971"/>
                  <a:gd name="T46" fmla="*/ 1 w 495"/>
                  <a:gd name="T47" fmla="*/ 1 h 971"/>
                  <a:gd name="T48" fmla="*/ 1 w 495"/>
                  <a:gd name="T49" fmla="*/ 1 h 971"/>
                  <a:gd name="T50" fmla="*/ 1 w 495"/>
                  <a:gd name="T51" fmla="*/ 1 h 971"/>
                  <a:gd name="T52" fmla="*/ 1 w 495"/>
                  <a:gd name="T53" fmla="*/ 1 h 971"/>
                  <a:gd name="T54" fmla="*/ 1 w 495"/>
                  <a:gd name="T55" fmla="*/ 1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chemeClr val="hlink"/>
              </a:solidFill>
              <a:ln>
                <a:noFill/>
              </a:ln>
              <a:extLst>
                <a:ext uri="{91240B29-F687-4F45-9708-019B960494DF}">
                  <a14:hiddenLine xmlns:a14="http://schemas.microsoft.com/office/drawing/2010/main" w="0">
                    <a:solidFill>
                      <a:srgbClr val="ABABAB"/>
                    </a:solidFill>
                    <a:prstDash val="solid"/>
                    <a:round/>
                    <a:headEnd/>
                    <a:tailEnd/>
                  </a14:hiddenLine>
                </a:ext>
              </a:extLst>
            </p:spPr>
            <p:txBody>
              <a:bodyPr/>
              <a:lstStyle/>
              <a:p>
                <a:endParaRPr lang="en-US"/>
              </a:p>
            </p:txBody>
          </p:sp>
          <p:sp>
            <p:nvSpPr>
              <p:cNvPr id="23568" name="AutoShape 17"/>
              <p:cNvSpPr>
                <a:spLocks noChangeArrowheads="1"/>
              </p:cNvSpPr>
              <p:nvPr/>
            </p:nvSpPr>
            <p:spPr bwMode="gray">
              <a:xfrm rot="5400000">
                <a:off x="2589" y="3080"/>
                <a:ext cx="872" cy="403"/>
              </a:xfrm>
              <a:prstGeom prst="triangle">
                <a:avLst>
                  <a:gd name="adj" fmla="val 50000"/>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76200" dir="10800000" kx="-3284103" algn="br" rotWithShape="0">
                        <a:schemeClr val="bg2">
                          <a:alpha val="50000"/>
                        </a:schemeClr>
                      </a:outerShdw>
                    </a:effectLst>
                  </a14:hiddenEffects>
                </a:ext>
              </a:extLst>
            </p:spPr>
            <p:txBody>
              <a:bodyPr wrap="none" anchor="ctr"/>
              <a:lstStyle/>
              <a:p>
                <a:pPr eaLnBrk="1" hangingPunct="1">
                  <a:defRPr/>
                </a:pPr>
                <a:endParaRPr lang="en-US">
                  <a:cs typeface="Arial" charset="0"/>
                </a:endParaRPr>
              </a:p>
            </p:txBody>
          </p:sp>
          <p:sp>
            <p:nvSpPr>
              <p:cNvPr id="47120" name="Freeform 18"/>
              <p:cNvSpPr>
                <a:spLocks/>
              </p:cNvSpPr>
              <p:nvPr/>
            </p:nvSpPr>
            <p:spPr bwMode="gray">
              <a:xfrm>
                <a:off x="1985" y="3040"/>
                <a:ext cx="1005" cy="489"/>
              </a:xfrm>
              <a:custGeom>
                <a:avLst/>
                <a:gdLst>
                  <a:gd name="T0" fmla="*/ 11739426 w 750"/>
                  <a:gd name="T1" fmla="*/ 0 h 378"/>
                  <a:gd name="T2" fmla="*/ 0 w 750"/>
                  <a:gd name="T3" fmla="*/ 0 h 378"/>
                  <a:gd name="T4" fmla="*/ 31550 w 750"/>
                  <a:gd name="T5" fmla="*/ 948920 h 378"/>
                  <a:gd name="T6" fmla="*/ 439477 w 750"/>
                  <a:gd name="T7" fmla="*/ 1853859 h 378"/>
                  <a:gd name="T8" fmla="*/ 11739426 w 750"/>
                  <a:gd name="T9" fmla="*/ 1853859 h 378"/>
                  <a:gd name="T10" fmla="*/ 11739426 w 750"/>
                  <a:gd name="T11" fmla="*/ 0 h 378"/>
                  <a:gd name="T12" fmla="*/ 11739426 w 750"/>
                  <a:gd name="T13" fmla="*/ 0 h 37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50" h="378">
                    <a:moveTo>
                      <a:pt x="750" y="0"/>
                    </a:moveTo>
                    <a:lnTo>
                      <a:pt x="0" y="0"/>
                    </a:lnTo>
                    <a:lnTo>
                      <a:pt x="2" y="194"/>
                    </a:lnTo>
                    <a:lnTo>
                      <a:pt x="28" y="378"/>
                    </a:lnTo>
                    <a:lnTo>
                      <a:pt x="750" y="378"/>
                    </a:lnTo>
                    <a:lnTo>
                      <a:pt x="750" y="0"/>
                    </a:lnTo>
                    <a:close/>
                  </a:path>
                </a:pathLst>
              </a:custGeom>
              <a:solidFill>
                <a:schemeClr val="hlink"/>
              </a:solidFill>
              <a:ln>
                <a:noFill/>
              </a:ln>
              <a:extLst>
                <a:ext uri="{91240B29-F687-4F45-9708-019B960494DF}">
                  <a14:hiddenLine xmlns:a14="http://schemas.microsoft.com/office/drawing/2010/main" w="0">
                    <a:solidFill>
                      <a:srgbClr val="ABABAB"/>
                    </a:solidFill>
                    <a:prstDash val="solid"/>
                    <a:round/>
                    <a:headEnd/>
                    <a:tailEnd/>
                  </a14:hiddenLine>
                </a:ext>
              </a:extLst>
            </p:spPr>
            <p:txBody>
              <a:bodyPr/>
              <a:lstStyle/>
              <a:p>
                <a:endParaRPr lang="en-US"/>
              </a:p>
            </p:txBody>
          </p:sp>
        </p:grpSp>
      </p:grpSp>
      <p:sp>
        <p:nvSpPr>
          <p:cNvPr id="8" name="Text Box 19">
            <a:extLst/>
          </p:cNvPr>
          <p:cNvSpPr txBox="1">
            <a:spLocks noChangeArrowheads="1"/>
          </p:cNvSpPr>
          <p:nvPr/>
        </p:nvSpPr>
        <p:spPr bwMode="auto">
          <a:xfrm>
            <a:off x="438945" y="4492845"/>
            <a:ext cx="2333625"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hangingPunct="0">
              <a:defRPr sz="2000">
                <a:solidFill>
                  <a:schemeClr val="tx1"/>
                </a:solidFill>
                <a:latin typeface="Calibri" charset="0"/>
                <a:ea typeface="ＭＳ Ｐゴシック" charset="0"/>
              </a:defRPr>
            </a:lvl6pPr>
            <a:lvl7pPr eaLnBrk="0" hangingPunct="0">
              <a:defRPr sz="2000">
                <a:solidFill>
                  <a:schemeClr val="tx1"/>
                </a:solidFill>
                <a:latin typeface="Calibri" charset="0"/>
                <a:ea typeface="ＭＳ Ｐゴシック" charset="0"/>
              </a:defRPr>
            </a:lvl7pPr>
            <a:lvl8pPr eaLnBrk="0" hangingPunct="0">
              <a:defRPr sz="2000">
                <a:solidFill>
                  <a:schemeClr val="tx1"/>
                </a:solidFill>
                <a:latin typeface="Calibri" charset="0"/>
                <a:ea typeface="ＭＳ Ｐゴシック" charset="0"/>
              </a:defRPr>
            </a:lvl8pPr>
            <a:lvl9pPr eaLnBrk="0" hangingPunct="0">
              <a:defRPr sz="2000">
                <a:solidFill>
                  <a:schemeClr val="tx1"/>
                </a:solidFill>
                <a:latin typeface="Calibri" charset="0"/>
                <a:ea typeface="ＭＳ Ｐゴシック" charset="0"/>
              </a:defRPr>
            </a:lvl9pPr>
          </a:lstStyle>
          <a:p>
            <a:pPr algn="ctr">
              <a:defRPr/>
            </a:pPr>
            <a:r>
              <a:rPr lang="en-US" sz="2800" b="1" dirty="0">
                <a:solidFill>
                  <a:srgbClr val="3333CC"/>
                </a:solidFill>
                <a:latin typeface="+mn-lt"/>
                <a:cs typeface="Times New Roman" panose="02020603050405020304" pitchFamily="18" charset="0"/>
              </a:rPr>
              <a:t>TIỀN ĐỀ KHOA HỌC TỰ NHIÊN</a:t>
            </a:r>
          </a:p>
        </p:txBody>
      </p:sp>
      <p:sp>
        <p:nvSpPr>
          <p:cNvPr id="9" name="Text Box 20">
            <a:extLst/>
          </p:cNvPr>
          <p:cNvSpPr txBox="1">
            <a:spLocks noChangeArrowheads="1"/>
          </p:cNvSpPr>
          <p:nvPr/>
        </p:nvSpPr>
        <p:spPr bwMode="auto">
          <a:xfrm>
            <a:off x="6514207" y="5010292"/>
            <a:ext cx="2097285"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hangingPunct="0">
              <a:defRPr sz="2000">
                <a:solidFill>
                  <a:schemeClr val="tx1"/>
                </a:solidFill>
                <a:latin typeface="Calibri" charset="0"/>
                <a:ea typeface="ＭＳ Ｐゴシック" charset="0"/>
              </a:defRPr>
            </a:lvl6pPr>
            <a:lvl7pPr eaLnBrk="0" hangingPunct="0">
              <a:defRPr sz="2000">
                <a:solidFill>
                  <a:schemeClr val="tx1"/>
                </a:solidFill>
                <a:latin typeface="Calibri" charset="0"/>
                <a:ea typeface="ＭＳ Ｐゴシック" charset="0"/>
              </a:defRPr>
            </a:lvl7pPr>
            <a:lvl8pPr eaLnBrk="0" hangingPunct="0">
              <a:defRPr sz="2000">
                <a:solidFill>
                  <a:schemeClr val="tx1"/>
                </a:solidFill>
                <a:latin typeface="Calibri" charset="0"/>
                <a:ea typeface="ＭＳ Ｐゴシック" charset="0"/>
              </a:defRPr>
            </a:lvl8pPr>
            <a:lvl9pPr eaLnBrk="0" hangingPunct="0">
              <a:defRPr sz="2000">
                <a:solidFill>
                  <a:schemeClr val="tx1"/>
                </a:solidFill>
                <a:latin typeface="Calibri" charset="0"/>
                <a:ea typeface="ＭＳ Ｐゴシック" charset="0"/>
              </a:defRPr>
            </a:lvl9pPr>
          </a:lstStyle>
          <a:p>
            <a:pPr algn="ctr">
              <a:defRPr/>
            </a:pPr>
            <a:r>
              <a:rPr lang="en-US" sz="2800" b="1" dirty="0">
                <a:solidFill>
                  <a:srgbClr val="006600"/>
                </a:solidFill>
                <a:latin typeface="+mn-lt"/>
                <a:cs typeface="Times New Roman" panose="02020603050405020304" pitchFamily="18" charset="0"/>
              </a:rPr>
              <a:t>TIỀN ĐỀ LÝ LUẬN</a:t>
            </a:r>
          </a:p>
        </p:txBody>
      </p:sp>
      <p:sp>
        <p:nvSpPr>
          <p:cNvPr id="10" name="Text Box 21">
            <a:extLst/>
          </p:cNvPr>
          <p:cNvSpPr txBox="1">
            <a:spLocks noChangeArrowheads="1"/>
          </p:cNvSpPr>
          <p:nvPr/>
        </p:nvSpPr>
        <p:spPr bwMode="auto">
          <a:xfrm>
            <a:off x="2627784" y="1340768"/>
            <a:ext cx="403244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hangingPunct="0">
              <a:defRPr sz="2000">
                <a:solidFill>
                  <a:schemeClr val="tx1"/>
                </a:solidFill>
                <a:latin typeface="Calibri" charset="0"/>
                <a:ea typeface="ＭＳ Ｐゴシック" charset="0"/>
              </a:defRPr>
            </a:lvl6pPr>
            <a:lvl7pPr eaLnBrk="0" hangingPunct="0">
              <a:defRPr sz="2000">
                <a:solidFill>
                  <a:schemeClr val="tx1"/>
                </a:solidFill>
                <a:latin typeface="Calibri" charset="0"/>
                <a:ea typeface="ＭＳ Ｐゴシック" charset="0"/>
              </a:defRPr>
            </a:lvl7pPr>
            <a:lvl8pPr eaLnBrk="0" hangingPunct="0">
              <a:defRPr sz="2000">
                <a:solidFill>
                  <a:schemeClr val="tx1"/>
                </a:solidFill>
                <a:latin typeface="Calibri" charset="0"/>
                <a:ea typeface="ＭＳ Ｐゴシック" charset="0"/>
              </a:defRPr>
            </a:lvl8pPr>
            <a:lvl9pPr eaLnBrk="0" hangingPunct="0">
              <a:defRPr sz="2000">
                <a:solidFill>
                  <a:schemeClr val="tx1"/>
                </a:solidFill>
                <a:latin typeface="Calibri" charset="0"/>
                <a:ea typeface="ＭＳ Ｐゴシック" charset="0"/>
              </a:defRPr>
            </a:lvl9pPr>
          </a:lstStyle>
          <a:p>
            <a:pPr algn="ctr">
              <a:defRPr/>
            </a:pPr>
            <a:r>
              <a:rPr lang="en-US" sz="2800" b="1" dirty="0">
                <a:solidFill>
                  <a:srgbClr val="FF0000"/>
                </a:solidFill>
                <a:effectLst>
                  <a:outerShdw blurRad="38100" dist="38100" dir="2700000" algn="tl">
                    <a:srgbClr val="DDDDDD"/>
                  </a:outerShdw>
                </a:effectLst>
                <a:latin typeface="+mn-lt"/>
                <a:cs typeface="Times New Roman" panose="02020603050405020304" pitchFamily="18" charset="0"/>
              </a:rPr>
              <a:t>ĐIỀU </a:t>
            </a:r>
            <a:r>
              <a:rPr lang="en-US" sz="2800" b="1">
                <a:solidFill>
                  <a:srgbClr val="FF0000"/>
                </a:solidFill>
                <a:effectLst>
                  <a:outerShdw blurRad="38100" dist="38100" dir="2700000" algn="tl">
                    <a:srgbClr val="DDDDDD"/>
                  </a:outerShdw>
                </a:effectLst>
                <a:latin typeface="+mn-lt"/>
                <a:cs typeface="Times New Roman" panose="02020603050405020304" pitchFamily="18" charset="0"/>
              </a:rPr>
              <a:t>KIỆN </a:t>
            </a:r>
            <a:endParaRPr lang="en-US" sz="2800" b="1" smtClean="0">
              <a:solidFill>
                <a:srgbClr val="FF0000"/>
              </a:solidFill>
              <a:effectLst>
                <a:outerShdw blurRad="38100" dist="38100" dir="2700000" algn="tl">
                  <a:srgbClr val="DDDDDD"/>
                </a:outerShdw>
              </a:effectLst>
              <a:latin typeface="+mn-lt"/>
              <a:cs typeface="Times New Roman" panose="02020603050405020304" pitchFamily="18" charset="0"/>
            </a:endParaRPr>
          </a:p>
          <a:p>
            <a:pPr algn="ctr">
              <a:defRPr/>
            </a:pPr>
            <a:r>
              <a:rPr lang="en-US" sz="2800" b="1" smtClean="0">
                <a:solidFill>
                  <a:srgbClr val="FF0000"/>
                </a:solidFill>
                <a:effectLst>
                  <a:outerShdw blurRad="38100" dist="38100" dir="2700000" algn="tl">
                    <a:srgbClr val="DDDDDD"/>
                  </a:outerShdw>
                </a:effectLst>
                <a:latin typeface="+mn-lt"/>
                <a:cs typeface="Times New Roman" panose="02020603050405020304" pitchFamily="18" charset="0"/>
              </a:rPr>
              <a:t>KINH </a:t>
            </a:r>
            <a:r>
              <a:rPr lang="en-US" sz="2800" b="1">
                <a:solidFill>
                  <a:srgbClr val="FF0000"/>
                </a:solidFill>
                <a:effectLst>
                  <a:outerShdw blurRad="38100" dist="38100" dir="2700000" algn="tl">
                    <a:srgbClr val="DDDDDD"/>
                  </a:outerShdw>
                </a:effectLst>
                <a:latin typeface="+mn-lt"/>
                <a:cs typeface="Times New Roman" panose="02020603050405020304" pitchFamily="18" charset="0"/>
              </a:rPr>
              <a:t>TẾ </a:t>
            </a:r>
            <a:r>
              <a:rPr lang="en-US" sz="2800" b="1" smtClean="0">
                <a:solidFill>
                  <a:srgbClr val="FF0000"/>
                </a:solidFill>
                <a:effectLst>
                  <a:outerShdw blurRad="38100" dist="38100" dir="2700000" algn="tl">
                    <a:srgbClr val="DDDDDD"/>
                  </a:outerShdw>
                </a:effectLst>
                <a:latin typeface="+mn-lt"/>
                <a:cs typeface="Times New Roman" panose="02020603050405020304" pitchFamily="18" charset="0"/>
              </a:rPr>
              <a:t>- </a:t>
            </a:r>
            <a:r>
              <a:rPr lang="en-US" sz="2800" b="1" dirty="0">
                <a:solidFill>
                  <a:srgbClr val="FF0000"/>
                </a:solidFill>
                <a:effectLst>
                  <a:outerShdw blurRad="38100" dist="38100" dir="2700000" algn="tl">
                    <a:srgbClr val="DDDDDD"/>
                  </a:outerShdw>
                </a:effectLst>
                <a:latin typeface="+mn-lt"/>
                <a:cs typeface="Times New Roman" panose="02020603050405020304" pitchFamily="18" charset="0"/>
              </a:rPr>
              <a:t>XÃ HỘI</a:t>
            </a:r>
          </a:p>
        </p:txBody>
      </p:sp>
    </p:spTree>
    <p:extLst>
      <p:ext uri="{BB962C8B-B14F-4D97-AF65-F5344CB8AC3E}">
        <p14:creationId xmlns:p14="http://schemas.microsoft.com/office/powerpoint/2010/main" val="405523829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ext Box 44"/>
          <p:cNvSpPr txBox="1">
            <a:spLocks noChangeArrowheads="1"/>
          </p:cNvSpPr>
          <p:nvPr/>
        </p:nvSpPr>
        <p:spPr bwMode="auto">
          <a:xfrm>
            <a:off x="184150" y="1439863"/>
            <a:ext cx="5073650"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ea typeface="ＭＳ Ｐゴシック" charset="0"/>
                <a:cs typeface="ＭＳ Ｐゴシック" charset="0"/>
              </a:defRPr>
            </a:lvl1pPr>
            <a:lvl2pPr marL="742950" indent="-285750">
              <a:defRPr sz="2400" b="1">
                <a:solidFill>
                  <a:schemeClr val="tx1"/>
                </a:solidFill>
                <a:latin typeface="Arial" charset="0"/>
                <a:ea typeface="ＭＳ Ｐゴシック" charset="0"/>
              </a:defRPr>
            </a:lvl2pPr>
            <a:lvl3pPr marL="1143000" indent="-228600">
              <a:defRPr sz="2400" b="1">
                <a:solidFill>
                  <a:schemeClr val="tx1"/>
                </a:solidFill>
                <a:latin typeface="Arial" charset="0"/>
                <a:ea typeface="ＭＳ Ｐゴシック" charset="0"/>
              </a:defRPr>
            </a:lvl3pPr>
            <a:lvl4pPr marL="1600200" indent="-228600">
              <a:defRPr sz="2400" b="1">
                <a:solidFill>
                  <a:schemeClr val="tx1"/>
                </a:solidFill>
                <a:latin typeface="Arial" charset="0"/>
                <a:ea typeface="ＭＳ Ｐゴシック" charset="0"/>
              </a:defRPr>
            </a:lvl4pPr>
            <a:lvl5pPr marL="2057400" indent="-22860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algn="just" eaLnBrk="1" hangingPunct="1">
              <a:spcBef>
                <a:spcPct val="50000"/>
              </a:spcBef>
              <a:buFontTx/>
              <a:buChar char="-"/>
            </a:pPr>
            <a:r>
              <a:rPr lang="en-US" b="0" dirty="0">
                <a:latin typeface="Times New Roman" charset="0"/>
                <a:cs typeface="Times New Roman" charset="0"/>
              </a:rPr>
              <a:t>  </a:t>
            </a:r>
            <a:r>
              <a:rPr lang="en-US" b="0" dirty="0" err="1">
                <a:solidFill>
                  <a:srgbClr val="3333CC"/>
                </a:solidFill>
                <a:latin typeface="+mn-lt"/>
                <a:cs typeface="Times New Roman" charset="0"/>
              </a:rPr>
              <a:t>Giữa</a:t>
            </a:r>
            <a:r>
              <a:rPr lang="en-US" b="0" dirty="0">
                <a:solidFill>
                  <a:srgbClr val="3333CC"/>
                </a:solidFill>
                <a:latin typeface="+mn-lt"/>
                <a:cs typeface="Times New Roman" charset="0"/>
              </a:rPr>
              <a:t> </a:t>
            </a:r>
            <a:r>
              <a:rPr lang="en-US" b="0" dirty="0" err="1">
                <a:solidFill>
                  <a:srgbClr val="3333CC"/>
                </a:solidFill>
                <a:latin typeface="+mn-lt"/>
                <a:cs typeface="Times New Roman" charset="0"/>
              </a:rPr>
              <a:t>thế</a:t>
            </a:r>
            <a:r>
              <a:rPr lang="en-US" b="0" dirty="0">
                <a:solidFill>
                  <a:srgbClr val="3333CC"/>
                </a:solidFill>
                <a:latin typeface="+mn-lt"/>
                <a:cs typeface="Times New Roman" charset="0"/>
              </a:rPr>
              <a:t> </a:t>
            </a:r>
            <a:r>
              <a:rPr lang="en-US" b="0" dirty="0" err="1">
                <a:solidFill>
                  <a:srgbClr val="3333CC"/>
                </a:solidFill>
                <a:latin typeface="+mn-lt"/>
                <a:cs typeface="Times New Roman" charset="0"/>
              </a:rPr>
              <a:t>kỷ</a:t>
            </a:r>
            <a:r>
              <a:rPr lang="en-US" b="0" dirty="0">
                <a:solidFill>
                  <a:srgbClr val="3333CC"/>
                </a:solidFill>
                <a:latin typeface="+mn-lt"/>
                <a:cs typeface="Times New Roman" charset="0"/>
              </a:rPr>
              <a:t> 19, </a:t>
            </a:r>
            <a:r>
              <a:rPr lang="en-US" b="0" dirty="0" err="1">
                <a:solidFill>
                  <a:srgbClr val="3333CC"/>
                </a:solidFill>
                <a:latin typeface="+mn-lt"/>
                <a:cs typeface="Times New Roman" charset="0"/>
              </a:rPr>
              <a:t>ở</a:t>
            </a:r>
            <a:r>
              <a:rPr lang="en-US" b="0" dirty="0">
                <a:solidFill>
                  <a:srgbClr val="3333CC"/>
                </a:solidFill>
                <a:latin typeface="+mn-lt"/>
                <a:cs typeface="Times New Roman" charset="0"/>
              </a:rPr>
              <a:t> </a:t>
            </a:r>
            <a:r>
              <a:rPr lang="en-US" b="0" dirty="0" err="1">
                <a:solidFill>
                  <a:srgbClr val="3333CC"/>
                </a:solidFill>
                <a:latin typeface="+mn-lt"/>
                <a:cs typeface="Times New Roman" charset="0"/>
              </a:rPr>
              <a:t>Châu</a:t>
            </a:r>
            <a:r>
              <a:rPr lang="en-US" b="0" dirty="0">
                <a:solidFill>
                  <a:srgbClr val="3333CC"/>
                </a:solidFill>
                <a:latin typeface="+mn-lt"/>
                <a:cs typeface="Times New Roman" charset="0"/>
              </a:rPr>
              <a:t> </a:t>
            </a:r>
            <a:r>
              <a:rPr lang="en-US" b="0" dirty="0" err="1">
                <a:solidFill>
                  <a:srgbClr val="3333CC"/>
                </a:solidFill>
                <a:latin typeface="+mn-lt"/>
                <a:cs typeface="Times New Roman" charset="0"/>
              </a:rPr>
              <a:t>Âu</a:t>
            </a:r>
            <a:r>
              <a:rPr lang="en-US" b="0" dirty="0">
                <a:solidFill>
                  <a:srgbClr val="3333CC"/>
                </a:solidFill>
                <a:latin typeface="+mn-lt"/>
                <a:cs typeface="Times New Roman" charset="0"/>
              </a:rPr>
              <a:t> </a:t>
            </a:r>
            <a:r>
              <a:rPr lang="en-US" b="0" dirty="0" err="1">
                <a:solidFill>
                  <a:srgbClr val="3333CC"/>
                </a:solidFill>
                <a:latin typeface="+mn-lt"/>
                <a:cs typeface="Times New Roman" charset="0"/>
              </a:rPr>
              <a:t>phương</a:t>
            </a:r>
            <a:r>
              <a:rPr lang="en-US" b="0" dirty="0">
                <a:solidFill>
                  <a:srgbClr val="3333CC"/>
                </a:solidFill>
                <a:latin typeface="+mn-lt"/>
                <a:cs typeface="Times New Roman" charset="0"/>
              </a:rPr>
              <a:t> </a:t>
            </a:r>
            <a:r>
              <a:rPr lang="en-US" b="0" dirty="0" err="1">
                <a:solidFill>
                  <a:srgbClr val="3333CC"/>
                </a:solidFill>
                <a:latin typeface="+mn-lt"/>
                <a:cs typeface="Times New Roman" charset="0"/>
              </a:rPr>
              <a:t>thức</a:t>
            </a:r>
            <a:r>
              <a:rPr lang="en-US" b="0" dirty="0">
                <a:solidFill>
                  <a:srgbClr val="3333CC"/>
                </a:solidFill>
                <a:latin typeface="+mn-lt"/>
                <a:cs typeface="Times New Roman" charset="0"/>
              </a:rPr>
              <a:t> </a:t>
            </a:r>
            <a:r>
              <a:rPr lang="en-US" b="0" dirty="0" err="1">
                <a:solidFill>
                  <a:srgbClr val="3333CC"/>
                </a:solidFill>
                <a:latin typeface="+mn-lt"/>
                <a:cs typeface="Times New Roman" charset="0"/>
              </a:rPr>
              <a:t>sản</a:t>
            </a:r>
            <a:r>
              <a:rPr lang="en-US" b="0" dirty="0">
                <a:solidFill>
                  <a:srgbClr val="3333CC"/>
                </a:solidFill>
                <a:latin typeface="+mn-lt"/>
                <a:cs typeface="Times New Roman" charset="0"/>
              </a:rPr>
              <a:t> </a:t>
            </a:r>
            <a:r>
              <a:rPr lang="en-US" b="0" err="1">
                <a:solidFill>
                  <a:srgbClr val="3333CC"/>
                </a:solidFill>
                <a:latin typeface="+mn-lt"/>
                <a:cs typeface="Times New Roman" charset="0"/>
              </a:rPr>
              <a:t>xuất</a:t>
            </a:r>
            <a:r>
              <a:rPr lang="en-US" b="0">
                <a:solidFill>
                  <a:srgbClr val="3333CC"/>
                </a:solidFill>
                <a:latin typeface="+mn-lt"/>
                <a:cs typeface="Times New Roman" charset="0"/>
              </a:rPr>
              <a:t> </a:t>
            </a:r>
            <a:r>
              <a:rPr lang="en-US" b="0" smtClean="0">
                <a:solidFill>
                  <a:srgbClr val="3333CC"/>
                </a:solidFill>
                <a:latin typeface="+mn-lt"/>
                <a:cs typeface="Times New Roman" charset="0"/>
              </a:rPr>
              <a:t>TBCN phát </a:t>
            </a:r>
            <a:r>
              <a:rPr lang="en-US" b="0" dirty="0" err="1">
                <a:solidFill>
                  <a:srgbClr val="3333CC"/>
                </a:solidFill>
                <a:latin typeface="+mn-lt"/>
                <a:cs typeface="Times New Roman" charset="0"/>
              </a:rPr>
              <a:t>triển</a:t>
            </a:r>
            <a:r>
              <a:rPr lang="en-US" b="0" dirty="0">
                <a:solidFill>
                  <a:srgbClr val="3333CC"/>
                </a:solidFill>
                <a:latin typeface="+mn-lt"/>
                <a:cs typeface="Times New Roman" charset="0"/>
              </a:rPr>
              <a:t> </a:t>
            </a:r>
            <a:r>
              <a:rPr lang="en-US" b="0" dirty="0" err="1">
                <a:solidFill>
                  <a:srgbClr val="3333CC"/>
                </a:solidFill>
                <a:latin typeface="+mn-lt"/>
                <a:cs typeface="Times New Roman" charset="0"/>
              </a:rPr>
              <a:t>mạnh</a:t>
            </a:r>
            <a:r>
              <a:rPr lang="en-US" b="0" dirty="0">
                <a:solidFill>
                  <a:srgbClr val="3333CC"/>
                </a:solidFill>
                <a:latin typeface="+mn-lt"/>
                <a:cs typeface="Times New Roman" charset="0"/>
              </a:rPr>
              <a:t> </a:t>
            </a:r>
            <a:r>
              <a:rPr lang="en-US" b="0" dirty="0" err="1">
                <a:solidFill>
                  <a:srgbClr val="3333CC"/>
                </a:solidFill>
                <a:latin typeface="+mn-lt"/>
                <a:cs typeface="Times New Roman" charset="0"/>
              </a:rPr>
              <a:t>mẽ</a:t>
            </a:r>
            <a:r>
              <a:rPr lang="en-US" b="0" dirty="0">
                <a:solidFill>
                  <a:srgbClr val="3333CC"/>
                </a:solidFill>
                <a:latin typeface="+mn-lt"/>
                <a:cs typeface="Times New Roman" charset="0"/>
              </a:rPr>
              <a:t>, </a:t>
            </a:r>
            <a:r>
              <a:rPr lang="en-US" i="1" dirty="0" err="1">
                <a:solidFill>
                  <a:srgbClr val="FF0000"/>
                </a:solidFill>
                <a:latin typeface="+mn-lt"/>
                <a:cs typeface="Times New Roman" charset="0"/>
              </a:rPr>
              <a:t>mâu</a:t>
            </a:r>
            <a:r>
              <a:rPr lang="en-US" i="1" dirty="0">
                <a:solidFill>
                  <a:srgbClr val="FF0000"/>
                </a:solidFill>
                <a:latin typeface="+mn-lt"/>
                <a:cs typeface="Times New Roman" charset="0"/>
              </a:rPr>
              <a:t> </a:t>
            </a:r>
            <a:r>
              <a:rPr lang="en-US" i="1" dirty="0" err="1">
                <a:solidFill>
                  <a:srgbClr val="FF0000"/>
                </a:solidFill>
                <a:latin typeface="+mn-lt"/>
                <a:cs typeface="Times New Roman" charset="0"/>
              </a:rPr>
              <a:t>thuẫn</a:t>
            </a:r>
            <a:r>
              <a:rPr lang="en-US" i="1" dirty="0">
                <a:solidFill>
                  <a:srgbClr val="FF0000"/>
                </a:solidFill>
                <a:latin typeface="+mn-lt"/>
                <a:cs typeface="Times New Roman" charset="0"/>
              </a:rPr>
              <a:t> </a:t>
            </a:r>
            <a:r>
              <a:rPr lang="en-US" i="1" err="1">
                <a:solidFill>
                  <a:srgbClr val="FF0000"/>
                </a:solidFill>
                <a:latin typeface="+mn-lt"/>
                <a:cs typeface="Times New Roman" charset="0"/>
              </a:rPr>
              <a:t>giữa</a:t>
            </a:r>
            <a:r>
              <a:rPr lang="en-US" i="1">
                <a:solidFill>
                  <a:srgbClr val="FF0000"/>
                </a:solidFill>
                <a:latin typeface="+mn-lt"/>
                <a:cs typeface="Times New Roman" charset="0"/>
              </a:rPr>
              <a:t> </a:t>
            </a:r>
            <a:r>
              <a:rPr lang="en-US" i="1" smtClean="0">
                <a:solidFill>
                  <a:srgbClr val="FF0000"/>
                </a:solidFill>
                <a:latin typeface="+mn-lt"/>
                <a:cs typeface="Times New Roman" charset="0"/>
              </a:rPr>
              <a:t>GCVS </a:t>
            </a:r>
            <a:r>
              <a:rPr lang="en-US" i="1" err="1">
                <a:solidFill>
                  <a:srgbClr val="FF0000"/>
                </a:solidFill>
                <a:latin typeface="+mn-lt"/>
                <a:cs typeface="Times New Roman" charset="0"/>
              </a:rPr>
              <a:t>và</a:t>
            </a:r>
            <a:r>
              <a:rPr lang="en-US" i="1">
                <a:solidFill>
                  <a:srgbClr val="FF0000"/>
                </a:solidFill>
                <a:latin typeface="+mn-lt"/>
                <a:cs typeface="Times New Roman" charset="0"/>
              </a:rPr>
              <a:t> </a:t>
            </a:r>
            <a:r>
              <a:rPr lang="en-US" i="1" smtClean="0">
                <a:solidFill>
                  <a:srgbClr val="FF0000"/>
                </a:solidFill>
                <a:latin typeface="+mn-lt"/>
                <a:cs typeface="Times New Roman" charset="0"/>
              </a:rPr>
              <a:t>TS diễn </a:t>
            </a:r>
            <a:r>
              <a:rPr lang="en-US" i="1" dirty="0" err="1">
                <a:solidFill>
                  <a:srgbClr val="FF0000"/>
                </a:solidFill>
                <a:latin typeface="+mn-lt"/>
                <a:cs typeface="Times New Roman" charset="0"/>
              </a:rPr>
              <a:t>ra</a:t>
            </a:r>
            <a:r>
              <a:rPr lang="en-US" i="1" dirty="0">
                <a:solidFill>
                  <a:srgbClr val="FF0000"/>
                </a:solidFill>
                <a:latin typeface="+mn-lt"/>
                <a:cs typeface="Times New Roman" charset="0"/>
              </a:rPr>
              <a:t> gay </a:t>
            </a:r>
            <a:r>
              <a:rPr lang="en-US" i="1" dirty="0" err="1">
                <a:solidFill>
                  <a:srgbClr val="FF0000"/>
                </a:solidFill>
                <a:latin typeface="+mn-lt"/>
                <a:cs typeface="Times New Roman" charset="0"/>
              </a:rPr>
              <a:t>gắt</a:t>
            </a:r>
            <a:r>
              <a:rPr lang="en-US" dirty="0">
                <a:solidFill>
                  <a:srgbClr val="3333CC"/>
                </a:solidFill>
                <a:latin typeface="+mn-lt"/>
                <a:cs typeface="Times New Roman" charset="0"/>
              </a:rPr>
              <a:t>.</a:t>
            </a:r>
          </a:p>
          <a:p>
            <a:pPr algn="just" eaLnBrk="1" hangingPunct="1">
              <a:spcBef>
                <a:spcPct val="50000"/>
              </a:spcBef>
              <a:buFontTx/>
              <a:buChar char="-"/>
            </a:pPr>
            <a:r>
              <a:rPr lang="en-US" b="0" dirty="0">
                <a:solidFill>
                  <a:srgbClr val="FF0000"/>
                </a:solidFill>
                <a:latin typeface="Times New Roman" charset="0"/>
                <a:cs typeface="Times New Roman" charset="0"/>
              </a:rPr>
              <a:t>  </a:t>
            </a:r>
            <a:r>
              <a:rPr lang="en-US" dirty="0" err="1">
                <a:solidFill>
                  <a:srgbClr val="FF0000"/>
                </a:solidFill>
                <a:latin typeface="+mn-lt"/>
                <a:cs typeface="Times New Roman" charset="0"/>
              </a:rPr>
              <a:t>Phong</a:t>
            </a:r>
            <a:r>
              <a:rPr lang="en-US" dirty="0">
                <a:solidFill>
                  <a:srgbClr val="FF0000"/>
                </a:solidFill>
                <a:latin typeface="+mn-lt"/>
                <a:cs typeface="Times New Roman" charset="0"/>
              </a:rPr>
              <a:t> </a:t>
            </a:r>
            <a:r>
              <a:rPr lang="en-US" dirty="0" err="1">
                <a:solidFill>
                  <a:srgbClr val="FF0000"/>
                </a:solidFill>
                <a:latin typeface="+mn-lt"/>
                <a:cs typeface="Times New Roman" charset="0"/>
              </a:rPr>
              <a:t>trào</a:t>
            </a:r>
            <a:r>
              <a:rPr lang="en-US" dirty="0">
                <a:solidFill>
                  <a:srgbClr val="FF0000"/>
                </a:solidFill>
                <a:latin typeface="+mn-lt"/>
                <a:cs typeface="Times New Roman" charset="0"/>
              </a:rPr>
              <a:t> </a:t>
            </a:r>
            <a:r>
              <a:rPr lang="en-US" dirty="0" err="1">
                <a:solidFill>
                  <a:srgbClr val="FF0000"/>
                </a:solidFill>
                <a:latin typeface="+mn-lt"/>
                <a:cs typeface="Times New Roman" charset="0"/>
              </a:rPr>
              <a:t>đấu</a:t>
            </a:r>
            <a:r>
              <a:rPr lang="en-US" dirty="0">
                <a:solidFill>
                  <a:srgbClr val="FF0000"/>
                </a:solidFill>
                <a:latin typeface="+mn-lt"/>
                <a:cs typeface="Times New Roman" charset="0"/>
              </a:rPr>
              <a:t> </a:t>
            </a:r>
            <a:r>
              <a:rPr lang="en-US" dirty="0" err="1">
                <a:solidFill>
                  <a:srgbClr val="FF0000"/>
                </a:solidFill>
                <a:latin typeface="+mn-lt"/>
                <a:cs typeface="Times New Roman" charset="0"/>
              </a:rPr>
              <a:t>tranh</a:t>
            </a:r>
            <a:r>
              <a:rPr lang="en-US" dirty="0">
                <a:solidFill>
                  <a:srgbClr val="FF0000"/>
                </a:solidFill>
                <a:latin typeface="+mn-lt"/>
                <a:cs typeface="Times New Roman" charset="0"/>
              </a:rPr>
              <a:t> của </a:t>
            </a:r>
            <a:r>
              <a:rPr lang="en-US" dirty="0" err="1">
                <a:solidFill>
                  <a:srgbClr val="FF0000"/>
                </a:solidFill>
                <a:latin typeface="+mn-lt"/>
                <a:cs typeface="Times New Roman" charset="0"/>
              </a:rPr>
              <a:t>giai</a:t>
            </a:r>
            <a:r>
              <a:rPr lang="en-US" dirty="0">
                <a:solidFill>
                  <a:srgbClr val="FF0000"/>
                </a:solidFill>
                <a:latin typeface="+mn-lt"/>
                <a:cs typeface="Times New Roman" charset="0"/>
              </a:rPr>
              <a:t> </a:t>
            </a:r>
            <a:r>
              <a:rPr lang="en-US" dirty="0" err="1">
                <a:solidFill>
                  <a:srgbClr val="FF0000"/>
                </a:solidFill>
                <a:latin typeface="+mn-lt"/>
                <a:cs typeface="Times New Roman" charset="0"/>
              </a:rPr>
              <a:t>cấp</a:t>
            </a:r>
            <a:r>
              <a:rPr lang="en-US" dirty="0">
                <a:solidFill>
                  <a:srgbClr val="FF0000"/>
                </a:solidFill>
                <a:latin typeface="+mn-lt"/>
                <a:cs typeface="Times New Roman" charset="0"/>
              </a:rPr>
              <a:t> </a:t>
            </a:r>
            <a:r>
              <a:rPr lang="en-US" dirty="0" err="1">
                <a:solidFill>
                  <a:srgbClr val="FF0000"/>
                </a:solidFill>
                <a:latin typeface="+mn-lt"/>
                <a:cs typeface="Times New Roman" charset="0"/>
              </a:rPr>
              <a:t>vô</a:t>
            </a:r>
            <a:r>
              <a:rPr lang="en-US" dirty="0">
                <a:solidFill>
                  <a:srgbClr val="FF0000"/>
                </a:solidFill>
                <a:latin typeface="+mn-lt"/>
                <a:cs typeface="Times New Roman" charset="0"/>
              </a:rPr>
              <a:t> </a:t>
            </a:r>
            <a:r>
              <a:rPr lang="en-US" dirty="0" err="1">
                <a:solidFill>
                  <a:srgbClr val="FF0000"/>
                </a:solidFill>
                <a:latin typeface="+mn-lt"/>
                <a:cs typeface="Times New Roman" charset="0"/>
              </a:rPr>
              <a:t>sản</a:t>
            </a:r>
            <a:r>
              <a:rPr lang="en-US" b="0" dirty="0">
                <a:solidFill>
                  <a:srgbClr val="FF0000"/>
                </a:solidFill>
                <a:latin typeface="+mn-lt"/>
                <a:cs typeface="Times New Roman" charset="0"/>
              </a:rPr>
              <a:t> </a:t>
            </a:r>
            <a:r>
              <a:rPr lang="en-US" b="0" dirty="0" err="1">
                <a:solidFill>
                  <a:srgbClr val="3333CC"/>
                </a:solidFill>
                <a:latin typeface="+mn-lt"/>
                <a:cs typeface="Times New Roman" charset="0"/>
              </a:rPr>
              <a:t>diễn</a:t>
            </a:r>
            <a:r>
              <a:rPr lang="en-US" b="0" dirty="0">
                <a:solidFill>
                  <a:srgbClr val="3333CC"/>
                </a:solidFill>
                <a:latin typeface="+mn-lt"/>
                <a:cs typeface="Times New Roman" charset="0"/>
              </a:rPr>
              <a:t> </a:t>
            </a:r>
            <a:r>
              <a:rPr lang="en-US" b="0" dirty="0" err="1">
                <a:solidFill>
                  <a:srgbClr val="3333CC"/>
                </a:solidFill>
                <a:latin typeface="+mn-lt"/>
                <a:cs typeface="Times New Roman" charset="0"/>
              </a:rPr>
              <a:t>ra</a:t>
            </a:r>
            <a:r>
              <a:rPr lang="en-US" b="0" dirty="0">
                <a:solidFill>
                  <a:srgbClr val="3333CC"/>
                </a:solidFill>
                <a:latin typeface="+mn-lt"/>
                <a:cs typeface="Times New Roman" charset="0"/>
              </a:rPr>
              <a:t> </a:t>
            </a:r>
            <a:r>
              <a:rPr lang="en-US" b="0" dirty="0" err="1">
                <a:solidFill>
                  <a:srgbClr val="3333CC"/>
                </a:solidFill>
                <a:latin typeface="+mn-lt"/>
                <a:cs typeface="Times New Roman" charset="0"/>
              </a:rPr>
              <a:t>mạnh</a:t>
            </a:r>
            <a:r>
              <a:rPr lang="en-US" b="0" dirty="0">
                <a:solidFill>
                  <a:srgbClr val="3333CC"/>
                </a:solidFill>
                <a:latin typeface="+mn-lt"/>
                <a:cs typeface="Times New Roman" charset="0"/>
              </a:rPr>
              <a:t> </a:t>
            </a:r>
            <a:r>
              <a:rPr lang="en-US" b="0" dirty="0" err="1">
                <a:solidFill>
                  <a:srgbClr val="3333CC"/>
                </a:solidFill>
                <a:latin typeface="+mn-lt"/>
                <a:cs typeface="Times New Roman" charset="0"/>
              </a:rPr>
              <a:t>mẽ</a:t>
            </a:r>
            <a:r>
              <a:rPr lang="en-US" b="0" dirty="0">
                <a:solidFill>
                  <a:srgbClr val="3333CC"/>
                </a:solidFill>
                <a:latin typeface="+mn-lt"/>
                <a:cs typeface="Times New Roman" charset="0"/>
              </a:rPr>
              <a:t> </a:t>
            </a:r>
            <a:r>
              <a:rPr lang="en-US" b="0" dirty="0" err="1">
                <a:solidFill>
                  <a:srgbClr val="3333CC"/>
                </a:solidFill>
                <a:latin typeface="+mn-lt"/>
                <a:cs typeface="Times New Roman" charset="0"/>
              </a:rPr>
              <a:t>và</a:t>
            </a:r>
            <a:r>
              <a:rPr lang="en-US" b="0" dirty="0">
                <a:solidFill>
                  <a:srgbClr val="3333CC"/>
                </a:solidFill>
                <a:latin typeface="+mn-lt"/>
                <a:cs typeface="Times New Roman" charset="0"/>
              </a:rPr>
              <a:t> </a:t>
            </a:r>
            <a:r>
              <a:rPr lang="en-US" b="0" dirty="0" err="1">
                <a:solidFill>
                  <a:srgbClr val="3333CC"/>
                </a:solidFill>
                <a:latin typeface="+mn-lt"/>
                <a:cs typeface="Times New Roman" charset="0"/>
              </a:rPr>
              <a:t>rộng</a:t>
            </a:r>
            <a:r>
              <a:rPr lang="en-US" b="0" dirty="0">
                <a:solidFill>
                  <a:srgbClr val="3333CC"/>
                </a:solidFill>
                <a:latin typeface="+mn-lt"/>
                <a:cs typeface="Times New Roman" charset="0"/>
              </a:rPr>
              <a:t> </a:t>
            </a:r>
            <a:r>
              <a:rPr lang="en-US" b="0" dirty="0" err="1">
                <a:solidFill>
                  <a:srgbClr val="3333CC"/>
                </a:solidFill>
                <a:latin typeface="+mn-lt"/>
                <a:cs typeface="Times New Roman" charset="0"/>
              </a:rPr>
              <a:t>khắp</a:t>
            </a:r>
            <a:r>
              <a:rPr lang="en-US" b="0" dirty="0">
                <a:solidFill>
                  <a:srgbClr val="3333CC"/>
                </a:solidFill>
                <a:latin typeface="+mn-lt"/>
                <a:cs typeface="Times New Roman" charset="0"/>
              </a:rPr>
              <a:t>: </a:t>
            </a:r>
            <a:r>
              <a:rPr lang="en-US" b="0" i="1" dirty="0" err="1">
                <a:solidFill>
                  <a:srgbClr val="3333CC"/>
                </a:solidFill>
                <a:latin typeface="+mn-lt"/>
                <a:cs typeface="Times New Roman" charset="0"/>
              </a:rPr>
              <a:t>Cuộc</a:t>
            </a:r>
            <a:r>
              <a:rPr lang="en-US" b="0" i="1" dirty="0">
                <a:solidFill>
                  <a:srgbClr val="3333CC"/>
                </a:solidFill>
                <a:latin typeface="+mn-lt"/>
                <a:cs typeface="Times New Roman" charset="0"/>
              </a:rPr>
              <a:t> </a:t>
            </a:r>
            <a:r>
              <a:rPr lang="en-US" b="0" i="1" dirty="0" err="1">
                <a:solidFill>
                  <a:srgbClr val="3333CC"/>
                </a:solidFill>
                <a:latin typeface="+mn-lt"/>
                <a:cs typeface="Times New Roman" charset="0"/>
              </a:rPr>
              <a:t>khởi</a:t>
            </a:r>
            <a:r>
              <a:rPr lang="en-US" b="0" i="1" dirty="0">
                <a:solidFill>
                  <a:srgbClr val="3333CC"/>
                </a:solidFill>
                <a:latin typeface="+mn-lt"/>
                <a:cs typeface="Times New Roman" charset="0"/>
              </a:rPr>
              <a:t> </a:t>
            </a:r>
            <a:r>
              <a:rPr lang="en-US" b="0" i="1" dirty="0" err="1">
                <a:solidFill>
                  <a:srgbClr val="3333CC"/>
                </a:solidFill>
                <a:latin typeface="+mn-lt"/>
                <a:cs typeface="Times New Roman" charset="0"/>
              </a:rPr>
              <a:t>nghĩa</a:t>
            </a:r>
            <a:r>
              <a:rPr lang="en-US" b="0" i="1" dirty="0">
                <a:solidFill>
                  <a:srgbClr val="3333CC"/>
                </a:solidFill>
                <a:latin typeface="+mn-lt"/>
                <a:cs typeface="Times New Roman" charset="0"/>
              </a:rPr>
              <a:t> của CN Lion ở </a:t>
            </a:r>
            <a:r>
              <a:rPr lang="en-US" b="0" i="1" dirty="0" err="1">
                <a:solidFill>
                  <a:srgbClr val="3333CC"/>
                </a:solidFill>
                <a:latin typeface="+mn-lt"/>
                <a:cs typeface="Times New Roman" charset="0"/>
              </a:rPr>
              <a:t>Pháp</a:t>
            </a:r>
            <a:r>
              <a:rPr lang="en-US" b="0" i="1" dirty="0">
                <a:solidFill>
                  <a:srgbClr val="3333CC"/>
                </a:solidFill>
                <a:latin typeface="+mn-lt"/>
                <a:cs typeface="Times New Roman" charset="0"/>
              </a:rPr>
              <a:t> </a:t>
            </a:r>
            <a:r>
              <a:rPr lang="en-US" b="0" dirty="0">
                <a:solidFill>
                  <a:srgbClr val="3333CC"/>
                </a:solidFill>
                <a:latin typeface="+mn-lt"/>
                <a:cs typeface="Times New Roman" charset="0"/>
              </a:rPr>
              <a:t>(1831 – 1834); </a:t>
            </a:r>
            <a:r>
              <a:rPr lang="en-US" b="0" i="1" dirty="0" err="1">
                <a:solidFill>
                  <a:srgbClr val="3333CC"/>
                </a:solidFill>
                <a:latin typeface="+mn-lt"/>
                <a:cs typeface="Times New Roman" charset="0"/>
              </a:rPr>
              <a:t>khởi</a:t>
            </a:r>
            <a:r>
              <a:rPr lang="en-US" b="0" i="1" dirty="0">
                <a:solidFill>
                  <a:srgbClr val="3333CC"/>
                </a:solidFill>
                <a:latin typeface="+mn-lt"/>
                <a:cs typeface="Times New Roman" charset="0"/>
              </a:rPr>
              <a:t> </a:t>
            </a:r>
            <a:r>
              <a:rPr lang="en-US" b="0" i="1" dirty="0" err="1">
                <a:solidFill>
                  <a:srgbClr val="3333CC"/>
                </a:solidFill>
                <a:latin typeface="+mn-lt"/>
                <a:cs typeface="Times New Roman" charset="0"/>
              </a:rPr>
              <a:t>nghĩa</a:t>
            </a:r>
            <a:r>
              <a:rPr lang="en-US" b="0" i="1" dirty="0">
                <a:solidFill>
                  <a:srgbClr val="3333CC"/>
                </a:solidFill>
                <a:latin typeface="+mn-lt"/>
                <a:cs typeface="Times New Roman" charset="0"/>
              </a:rPr>
              <a:t> của </a:t>
            </a:r>
            <a:r>
              <a:rPr lang="en-US" b="0" i="1" dirty="0" err="1">
                <a:solidFill>
                  <a:srgbClr val="3333CC"/>
                </a:solidFill>
                <a:latin typeface="+mn-lt"/>
                <a:cs typeface="Times New Roman" charset="0"/>
              </a:rPr>
              <a:t>công</a:t>
            </a:r>
            <a:r>
              <a:rPr lang="en-US" b="0" i="1" dirty="0">
                <a:solidFill>
                  <a:srgbClr val="3333CC"/>
                </a:solidFill>
                <a:latin typeface="+mn-lt"/>
                <a:cs typeface="Times New Roman" charset="0"/>
              </a:rPr>
              <a:t> </a:t>
            </a:r>
            <a:r>
              <a:rPr lang="en-US" b="0" i="1" dirty="0" err="1">
                <a:solidFill>
                  <a:srgbClr val="3333CC"/>
                </a:solidFill>
                <a:latin typeface="+mn-lt"/>
                <a:cs typeface="Times New Roman" charset="0"/>
              </a:rPr>
              <a:t>nhân</a:t>
            </a:r>
            <a:r>
              <a:rPr lang="en-US" b="0" i="1" dirty="0">
                <a:solidFill>
                  <a:srgbClr val="3333CC"/>
                </a:solidFill>
                <a:latin typeface="+mn-lt"/>
                <a:cs typeface="Times New Roman" charset="0"/>
              </a:rPr>
              <a:t> </a:t>
            </a:r>
            <a:r>
              <a:rPr lang="en-US" b="0" i="1" dirty="0" err="1">
                <a:solidFill>
                  <a:srgbClr val="3333CC"/>
                </a:solidFill>
                <a:latin typeface="+mn-lt"/>
                <a:cs typeface="Times New Roman" charset="0"/>
              </a:rPr>
              <a:t>dệt</a:t>
            </a:r>
            <a:r>
              <a:rPr lang="en-US" b="0" i="1" dirty="0">
                <a:solidFill>
                  <a:srgbClr val="3333CC"/>
                </a:solidFill>
                <a:latin typeface="+mn-lt"/>
                <a:cs typeface="Times New Roman" charset="0"/>
              </a:rPr>
              <a:t> ở </a:t>
            </a:r>
            <a:r>
              <a:rPr lang="en-US" b="0" i="1" dirty="0" err="1">
                <a:solidFill>
                  <a:srgbClr val="3333CC"/>
                </a:solidFill>
                <a:latin typeface="+mn-lt"/>
                <a:cs typeface="Times New Roman" charset="0"/>
              </a:rPr>
              <a:t>Xilêdi</a:t>
            </a:r>
            <a:r>
              <a:rPr lang="en-US" b="0" i="1" dirty="0">
                <a:solidFill>
                  <a:srgbClr val="3333CC"/>
                </a:solidFill>
                <a:latin typeface="+mn-lt"/>
                <a:cs typeface="Times New Roman" charset="0"/>
              </a:rPr>
              <a:t> - </a:t>
            </a:r>
            <a:r>
              <a:rPr lang="en-US" b="0" i="1" dirty="0" err="1">
                <a:solidFill>
                  <a:srgbClr val="3333CC"/>
                </a:solidFill>
                <a:latin typeface="+mn-lt"/>
                <a:cs typeface="Times New Roman" charset="0"/>
              </a:rPr>
              <a:t>Đức</a:t>
            </a:r>
            <a:r>
              <a:rPr lang="en-US" b="0" i="1" dirty="0">
                <a:solidFill>
                  <a:srgbClr val="3333CC"/>
                </a:solidFill>
                <a:latin typeface="+mn-lt"/>
                <a:cs typeface="Times New Roman" charset="0"/>
              </a:rPr>
              <a:t> </a:t>
            </a:r>
            <a:r>
              <a:rPr lang="en-US" b="0" i="1" dirty="0" err="1">
                <a:solidFill>
                  <a:srgbClr val="3333CC"/>
                </a:solidFill>
                <a:latin typeface="+mn-lt"/>
                <a:cs typeface="Times New Roman" charset="0"/>
              </a:rPr>
              <a:t>và</a:t>
            </a:r>
            <a:r>
              <a:rPr lang="en-US" b="0" i="1" dirty="0">
                <a:solidFill>
                  <a:srgbClr val="3333CC"/>
                </a:solidFill>
                <a:latin typeface="+mn-lt"/>
                <a:cs typeface="Times New Roman" charset="0"/>
              </a:rPr>
              <a:t> </a:t>
            </a:r>
            <a:r>
              <a:rPr lang="en-US" b="0" i="1" dirty="0" err="1">
                <a:solidFill>
                  <a:srgbClr val="3333CC"/>
                </a:solidFill>
                <a:latin typeface="+mn-lt"/>
                <a:cs typeface="Times New Roman" charset="0"/>
              </a:rPr>
              <a:t>phong</a:t>
            </a:r>
            <a:r>
              <a:rPr lang="en-US" b="0" i="1" dirty="0">
                <a:solidFill>
                  <a:srgbClr val="3333CC"/>
                </a:solidFill>
                <a:latin typeface="+mn-lt"/>
                <a:cs typeface="Times New Roman" charset="0"/>
              </a:rPr>
              <a:t> </a:t>
            </a:r>
            <a:r>
              <a:rPr lang="en-US" b="0" i="1" dirty="0" err="1">
                <a:solidFill>
                  <a:srgbClr val="3333CC"/>
                </a:solidFill>
                <a:latin typeface="+mn-lt"/>
                <a:cs typeface="Times New Roman" charset="0"/>
              </a:rPr>
              <a:t>trào</a:t>
            </a:r>
            <a:r>
              <a:rPr lang="en-US" b="0" i="1" dirty="0">
                <a:solidFill>
                  <a:srgbClr val="3333CC"/>
                </a:solidFill>
                <a:latin typeface="+mn-lt"/>
                <a:cs typeface="Times New Roman" charset="0"/>
              </a:rPr>
              <a:t> </a:t>
            </a:r>
            <a:r>
              <a:rPr lang="en-US" b="0" i="1" dirty="0" err="1">
                <a:solidFill>
                  <a:srgbClr val="3333CC"/>
                </a:solidFill>
                <a:latin typeface="+mn-lt"/>
                <a:cs typeface="Times New Roman" charset="0"/>
              </a:rPr>
              <a:t>hiến</a:t>
            </a:r>
            <a:r>
              <a:rPr lang="en-US" b="0" i="1" dirty="0">
                <a:solidFill>
                  <a:srgbClr val="3333CC"/>
                </a:solidFill>
                <a:latin typeface="+mn-lt"/>
                <a:cs typeface="Times New Roman" charset="0"/>
              </a:rPr>
              <a:t> </a:t>
            </a:r>
            <a:r>
              <a:rPr lang="en-US" b="0" i="1" dirty="0" err="1">
                <a:solidFill>
                  <a:srgbClr val="3333CC"/>
                </a:solidFill>
                <a:latin typeface="+mn-lt"/>
                <a:cs typeface="Times New Roman" charset="0"/>
              </a:rPr>
              <a:t>chương</a:t>
            </a:r>
            <a:r>
              <a:rPr lang="en-US" b="0" i="1" dirty="0">
                <a:solidFill>
                  <a:srgbClr val="3333CC"/>
                </a:solidFill>
                <a:latin typeface="+mn-lt"/>
                <a:cs typeface="Times New Roman" charset="0"/>
              </a:rPr>
              <a:t> ở </a:t>
            </a:r>
            <a:r>
              <a:rPr lang="en-US" b="0" i="1" dirty="0" err="1">
                <a:solidFill>
                  <a:srgbClr val="3333CC"/>
                </a:solidFill>
                <a:latin typeface="+mn-lt"/>
                <a:cs typeface="Times New Roman" charset="0"/>
              </a:rPr>
              <a:t>Anh</a:t>
            </a:r>
            <a:r>
              <a:rPr lang="en-US" b="0" i="1" dirty="0">
                <a:solidFill>
                  <a:srgbClr val="3333CC"/>
                </a:solidFill>
                <a:latin typeface="+mn-lt"/>
                <a:cs typeface="Times New Roman" charset="0"/>
              </a:rPr>
              <a:t>.</a:t>
            </a:r>
          </a:p>
          <a:p>
            <a:pPr algn="just" eaLnBrk="1" hangingPunct="1">
              <a:spcBef>
                <a:spcPct val="50000"/>
              </a:spcBef>
            </a:pPr>
            <a:r>
              <a:rPr lang="en-US" dirty="0">
                <a:solidFill>
                  <a:srgbClr val="339933"/>
                </a:solidFill>
                <a:latin typeface="Times New Roman" charset="0"/>
                <a:cs typeface="Times New Roman" charset="0"/>
                <a:sym typeface="Wingdings" charset="0"/>
              </a:rPr>
              <a:t> </a:t>
            </a:r>
            <a:r>
              <a:rPr lang="en-US" dirty="0" err="1">
                <a:solidFill>
                  <a:srgbClr val="339933"/>
                </a:solidFill>
                <a:latin typeface="+mn-lt"/>
                <a:cs typeface="Times New Roman" charset="0"/>
                <a:sym typeface="Wingdings" charset="0"/>
              </a:rPr>
              <a:t>Cần</a:t>
            </a:r>
            <a:r>
              <a:rPr lang="en-US" dirty="0">
                <a:solidFill>
                  <a:srgbClr val="339933"/>
                </a:solidFill>
                <a:latin typeface="+mn-lt"/>
                <a:cs typeface="Times New Roman" charset="0"/>
                <a:sym typeface="Wingdings" charset="0"/>
              </a:rPr>
              <a:t> </a:t>
            </a:r>
            <a:r>
              <a:rPr lang="en-US" dirty="0" err="1">
                <a:solidFill>
                  <a:srgbClr val="339933"/>
                </a:solidFill>
                <a:latin typeface="+mn-lt"/>
                <a:cs typeface="Times New Roman" charset="0"/>
                <a:sym typeface="Wingdings" charset="0"/>
              </a:rPr>
              <a:t>lý</a:t>
            </a:r>
            <a:r>
              <a:rPr lang="en-US" dirty="0">
                <a:solidFill>
                  <a:srgbClr val="339933"/>
                </a:solidFill>
                <a:latin typeface="+mn-lt"/>
                <a:cs typeface="Times New Roman" charset="0"/>
                <a:sym typeface="Wingdings" charset="0"/>
              </a:rPr>
              <a:t> </a:t>
            </a:r>
            <a:r>
              <a:rPr lang="en-US" dirty="0" err="1">
                <a:solidFill>
                  <a:srgbClr val="339933"/>
                </a:solidFill>
                <a:latin typeface="+mn-lt"/>
                <a:cs typeface="Times New Roman" charset="0"/>
                <a:sym typeface="Wingdings" charset="0"/>
              </a:rPr>
              <a:t>luận</a:t>
            </a:r>
            <a:r>
              <a:rPr lang="en-US" dirty="0">
                <a:solidFill>
                  <a:srgbClr val="339933"/>
                </a:solidFill>
                <a:latin typeface="+mn-lt"/>
                <a:cs typeface="Times New Roman" charset="0"/>
                <a:sym typeface="Wingdings" charset="0"/>
              </a:rPr>
              <a:t> </a:t>
            </a:r>
            <a:r>
              <a:rPr lang="en-US" dirty="0" err="1">
                <a:solidFill>
                  <a:srgbClr val="339933"/>
                </a:solidFill>
                <a:latin typeface="+mn-lt"/>
                <a:cs typeface="Times New Roman" charset="0"/>
                <a:sym typeface="Wingdings" charset="0"/>
              </a:rPr>
              <a:t>khoa</a:t>
            </a:r>
            <a:r>
              <a:rPr lang="en-US" dirty="0">
                <a:solidFill>
                  <a:srgbClr val="339933"/>
                </a:solidFill>
                <a:latin typeface="+mn-lt"/>
                <a:cs typeface="Times New Roman" charset="0"/>
                <a:sym typeface="Wingdings" charset="0"/>
              </a:rPr>
              <a:t> học </a:t>
            </a:r>
            <a:r>
              <a:rPr lang="en-US" dirty="0" err="1">
                <a:solidFill>
                  <a:srgbClr val="339933"/>
                </a:solidFill>
                <a:latin typeface="+mn-lt"/>
                <a:cs typeface="Times New Roman" charset="0"/>
                <a:sym typeface="Wingdings" charset="0"/>
              </a:rPr>
              <a:t>dẫn</a:t>
            </a:r>
            <a:r>
              <a:rPr lang="en-US" dirty="0">
                <a:solidFill>
                  <a:srgbClr val="339933"/>
                </a:solidFill>
                <a:latin typeface="+mn-lt"/>
                <a:cs typeface="Times New Roman" charset="0"/>
                <a:sym typeface="Wingdings" charset="0"/>
              </a:rPr>
              <a:t> </a:t>
            </a:r>
            <a:r>
              <a:rPr lang="en-US" dirty="0" err="1">
                <a:solidFill>
                  <a:srgbClr val="339933"/>
                </a:solidFill>
                <a:latin typeface="+mn-lt"/>
                <a:cs typeface="Times New Roman" charset="0"/>
                <a:sym typeface="Wingdings" charset="0"/>
              </a:rPr>
              <a:t>đường</a:t>
            </a:r>
            <a:r>
              <a:rPr lang="en-US" dirty="0">
                <a:solidFill>
                  <a:srgbClr val="339933"/>
                </a:solidFill>
                <a:latin typeface="+mn-lt"/>
                <a:cs typeface="Times New Roman" charset="0"/>
                <a:sym typeface="Wingdings" charset="0"/>
              </a:rPr>
              <a:t>, học </a:t>
            </a:r>
            <a:r>
              <a:rPr lang="en-US" dirty="0" err="1">
                <a:solidFill>
                  <a:srgbClr val="339933"/>
                </a:solidFill>
                <a:latin typeface="+mn-lt"/>
                <a:cs typeface="Times New Roman" charset="0"/>
                <a:sym typeface="Wingdings" charset="0"/>
              </a:rPr>
              <a:t>thuyết</a:t>
            </a:r>
            <a:r>
              <a:rPr lang="en-US" dirty="0">
                <a:solidFill>
                  <a:srgbClr val="339933"/>
                </a:solidFill>
                <a:latin typeface="+mn-lt"/>
                <a:cs typeface="Times New Roman" charset="0"/>
                <a:sym typeface="Wingdings" charset="0"/>
              </a:rPr>
              <a:t> </a:t>
            </a:r>
            <a:r>
              <a:rPr lang="en-US" dirty="0" err="1">
                <a:solidFill>
                  <a:srgbClr val="339933"/>
                </a:solidFill>
                <a:latin typeface="+mn-lt"/>
                <a:cs typeface="Times New Roman" charset="0"/>
                <a:sym typeface="Wingdings" charset="0"/>
              </a:rPr>
              <a:t>Mác</a:t>
            </a:r>
            <a:r>
              <a:rPr lang="en-US" dirty="0">
                <a:solidFill>
                  <a:srgbClr val="339933"/>
                </a:solidFill>
                <a:latin typeface="+mn-lt"/>
                <a:cs typeface="Times New Roman" charset="0"/>
                <a:sym typeface="Wingdings" charset="0"/>
              </a:rPr>
              <a:t> </a:t>
            </a:r>
            <a:r>
              <a:rPr lang="en-US" dirty="0" err="1">
                <a:solidFill>
                  <a:srgbClr val="339933"/>
                </a:solidFill>
                <a:latin typeface="+mn-lt"/>
                <a:cs typeface="Times New Roman" charset="0"/>
                <a:sym typeface="Wingdings" charset="0"/>
              </a:rPr>
              <a:t>ra</a:t>
            </a:r>
            <a:r>
              <a:rPr lang="en-US" dirty="0">
                <a:solidFill>
                  <a:srgbClr val="339933"/>
                </a:solidFill>
                <a:latin typeface="+mn-lt"/>
                <a:cs typeface="Times New Roman" charset="0"/>
                <a:sym typeface="Wingdings" charset="0"/>
              </a:rPr>
              <a:t> </a:t>
            </a:r>
            <a:r>
              <a:rPr lang="en-US" dirty="0" err="1">
                <a:solidFill>
                  <a:srgbClr val="339933"/>
                </a:solidFill>
                <a:latin typeface="+mn-lt"/>
                <a:cs typeface="Times New Roman" charset="0"/>
                <a:sym typeface="Wingdings" charset="0"/>
              </a:rPr>
              <a:t>đời</a:t>
            </a:r>
            <a:endParaRPr lang="en-US" dirty="0">
              <a:solidFill>
                <a:srgbClr val="339933"/>
              </a:solidFill>
              <a:latin typeface="+mn-lt"/>
              <a:cs typeface="Times New Roman" charset="0"/>
            </a:endParaRPr>
          </a:p>
        </p:txBody>
      </p:sp>
      <p:pic>
        <p:nvPicPr>
          <p:cNvPr id="6" name="Picture 4" descr="tre em nha may det dinh cong">
            <a:hlinkClick r:id="rId2" action="ppaction://hlinksldjump"/>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367249" y="3718408"/>
            <a:ext cx="3592602" cy="2806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descr="1905 American Children"/>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5367248" y="1052736"/>
            <a:ext cx="3592602" cy="2618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2" name="TextBox 7"/>
          <p:cNvSpPr txBox="1">
            <a:spLocks noChangeArrowheads="1"/>
          </p:cNvSpPr>
          <p:nvPr/>
        </p:nvSpPr>
        <p:spPr bwMode="auto">
          <a:xfrm>
            <a:off x="755576" y="260648"/>
            <a:ext cx="7696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ea typeface="ＭＳ Ｐゴシック" charset="0"/>
                <a:cs typeface="ＭＳ Ｐゴシック" charset="0"/>
              </a:defRPr>
            </a:lvl1pPr>
            <a:lvl2pPr marL="742950" indent="-285750">
              <a:defRPr sz="2400" b="1">
                <a:solidFill>
                  <a:schemeClr val="tx1"/>
                </a:solidFill>
                <a:latin typeface="Arial" charset="0"/>
                <a:ea typeface="ＭＳ Ｐゴシック" charset="0"/>
              </a:defRPr>
            </a:lvl2pPr>
            <a:lvl3pPr marL="1143000" indent="-228600">
              <a:defRPr sz="2400" b="1">
                <a:solidFill>
                  <a:schemeClr val="tx1"/>
                </a:solidFill>
                <a:latin typeface="Arial" charset="0"/>
                <a:ea typeface="ＭＳ Ｐゴシック" charset="0"/>
              </a:defRPr>
            </a:lvl3pPr>
            <a:lvl4pPr marL="1600200" indent="-228600">
              <a:defRPr sz="2400" b="1">
                <a:solidFill>
                  <a:schemeClr val="tx1"/>
                </a:solidFill>
                <a:latin typeface="Arial" charset="0"/>
                <a:ea typeface="ＭＳ Ｐゴシック" charset="0"/>
              </a:defRPr>
            </a:lvl4pPr>
            <a:lvl5pPr marL="2057400" indent="-22860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algn="ctr" eaLnBrk="1" hangingPunct="1"/>
            <a:r>
              <a:rPr lang="en-US" sz="3200" dirty="0">
                <a:solidFill>
                  <a:srgbClr val="FF0000"/>
                </a:solidFill>
                <a:latin typeface="+mn-lt"/>
                <a:cs typeface="Times New Roman" charset="0"/>
              </a:rPr>
              <a:t>ĐIỀU KIỆN KINH TẾ - XÃ HỘI</a:t>
            </a:r>
          </a:p>
        </p:txBody>
      </p:sp>
    </p:spTree>
    <p:extLst>
      <p:ext uri="{BB962C8B-B14F-4D97-AF65-F5344CB8AC3E}">
        <p14:creationId xmlns:p14="http://schemas.microsoft.com/office/powerpoint/2010/main" val="32527478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childTnLst>
                          </p:cTn>
                        </p:par>
                        <p:par>
                          <p:cTn id="8" fill="hold" nodeType="afterGroup">
                            <p:stCondLst>
                              <p:cond delay="3000"/>
                            </p:stCondLst>
                            <p:childTnLst>
                              <p:par>
                                <p:cTn id="9" presetID="23" presetClass="entr" presetSubtype="16"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2000" fill="hold"/>
                                        <p:tgtEl>
                                          <p:spTgt spid="7"/>
                                        </p:tgtEl>
                                        <p:attrNameLst>
                                          <p:attrName>ppt_w</p:attrName>
                                        </p:attrNameLst>
                                      </p:cBhvr>
                                      <p:tavLst>
                                        <p:tav tm="0">
                                          <p:val>
                                            <p:fltVal val="0"/>
                                          </p:val>
                                        </p:tav>
                                        <p:tav tm="100000">
                                          <p:val>
                                            <p:strVal val="#ppt_w"/>
                                          </p:val>
                                        </p:tav>
                                      </p:tavLst>
                                    </p:anim>
                                    <p:anim calcmode="lin" valueType="num">
                                      <p:cBhvr>
                                        <p:cTn id="12"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4" name="Text Box 6"/>
          <p:cNvSpPr txBox="1">
            <a:spLocks noChangeArrowheads="1"/>
          </p:cNvSpPr>
          <p:nvPr/>
        </p:nvSpPr>
        <p:spPr bwMode="auto">
          <a:xfrm>
            <a:off x="539552" y="2455272"/>
            <a:ext cx="415627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wrap="square">
            <a:spAutoFit/>
          </a:bodyPr>
          <a:lstStyle>
            <a:lvl1pPr>
              <a:defRPr sz="2400" b="1">
                <a:solidFill>
                  <a:schemeClr val="tx1"/>
                </a:solidFill>
                <a:latin typeface="Arial" charset="0"/>
                <a:ea typeface="ＭＳ Ｐゴシック" charset="0"/>
                <a:cs typeface="ＭＳ Ｐゴシック" charset="0"/>
              </a:defRPr>
            </a:lvl1pPr>
            <a:lvl2pPr marL="742950" indent="-285750">
              <a:defRPr sz="2400" b="1">
                <a:solidFill>
                  <a:schemeClr val="tx1"/>
                </a:solidFill>
                <a:latin typeface="Arial" charset="0"/>
                <a:ea typeface="ＭＳ Ｐゴシック" charset="0"/>
              </a:defRPr>
            </a:lvl2pPr>
            <a:lvl3pPr marL="1143000" indent="-228600">
              <a:defRPr sz="2400" b="1">
                <a:solidFill>
                  <a:schemeClr val="tx1"/>
                </a:solidFill>
                <a:latin typeface="Arial" charset="0"/>
                <a:ea typeface="ＭＳ Ｐゴシック" charset="0"/>
              </a:defRPr>
            </a:lvl3pPr>
            <a:lvl4pPr marL="1600200" indent="-228600">
              <a:defRPr sz="2400" b="1">
                <a:solidFill>
                  <a:schemeClr val="tx1"/>
                </a:solidFill>
                <a:latin typeface="Arial" charset="0"/>
                <a:ea typeface="ＭＳ Ｐゴシック" charset="0"/>
              </a:defRPr>
            </a:lvl4pPr>
            <a:lvl5pPr marL="2057400" indent="-22860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algn="just" eaLnBrk="1" hangingPunct="1">
              <a:spcBef>
                <a:spcPct val="50000"/>
              </a:spcBef>
              <a:buFontTx/>
              <a:buChar char="-"/>
            </a:pPr>
            <a:r>
              <a:rPr lang="en-US" sz="2800" dirty="0">
                <a:latin typeface="Times New Roman" charset="0"/>
                <a:cs typeface="Times New Roman" charset="0"/>
              </a:rPr>
              <a:t> </a:t>
            </a:r>
            <a:r>
              <a:rPr lang="en-US" sz="2800" dirty="0" err="1">
                <a:latin typeface="+mn-lt"/>
                <a:cs typeface="Times New Roman" charset="0"/>
              </a:rPr>
              <a:t>Trực</a:t>
            </a:r>
            <a:r>
              <a:rPr lang="en-US" sz="2800" dirty="0">
                <a:latin typeface="+mn-lt"/>
                <a:cs typeface="Times New Roman" charset="0"/>
              </a:rPr>
              <a:t> </a:t>
            </a:r>
            <a:r>
              <a:rPr lang="en-US" sz="2800" dirty="0" err="1">
                <a:latin typeface="+mn-lt"/>
                <a:cs typeface="Times New Roman" charset="0"/>
              </a:rPr>
              <a:t>tiếp</a:t>
            </a:r>
            <a:r>
              <a:rPr lang="en-US" sz="2800" dirty="0">
                <a:latin typeface="+mn-lt"/>
                <a:cs typeface="Times New Roman" charset="0"/>
              </a:rPr>
              <a:t> là </a:t>
            </a:r>
            <a:r>
              <a:rPr lang="en-US" sz="2800" u="sng" dirty="0" err="1">
                <a:solidFill>
                  <a:srgbClr val="FF0000"/>
                </a:solidFill>
                <a:latin typeface="+mn-lt"/>
                <a:cs typeface="Times New Roman" charset="0"/>
              </a:rPr>
              <a:t>triết</a:t>
            </a:r>
            <a:r>
              <a:rPr lang="en-US" sz="2800" u="sng" dirty="0">
                <a:solidFill>
                  <a:srgbClr val="FF0000"/>
                </a:solidFill>
                <a:latin typeface="+mn-lt"/>
                <a:cs typeface="Times New Roman" charset="0"/>
              </a:rPr>
              <a:t> học </a:t>
            </a:r>
            <a:r>
              <a:rPr lang="en-US" sz="2800" u="sng" dirty="0" err="1">
                <a:solidFill>
                  <a:srgbClr val="FF0000"/>
                </a:solidFill>
                <a:latin typeface="+mn-lt"/>
                <a:cs typeface="Times New Roman" charset="0"/>
              </a:rPr>
              <a:t>cổ</a:t>
            </a:r>
            <a:r>
              <a:rPr lang="en-US" sz="2800" u="sng" dirty="0">
                <a:solidFill>
                  <a:srgbClr val="FF0000"/>
                </a:solidFill>
                <a:latin typeface="+mn-lt"/>
                <a:cs typeface="Times New Roman" charset="0"/>
              </a:rPr>
              <a:t> </a:t>
            </a:r>
            <a:r>
              <a:rPr lang="en-US" sz="2800" u="sng" dirty="0" err="1">
                <a:solidFill>
                  <a:srgbClr val="FF0000"/>
                </a:solidFill>
                <a:latin typeface="+mn-lt"/>
                <a:cs typeface="Times New Roman" charset="0"/>
              </a:rPr>
              <a:t>điển</a:t>
            </a:r>
            <a:r>
              <a:rPr lang="en-US" sz="2800" u="sng" dirty="0">
                <a:solidFill>
                  <a:srgbClr val="FF0000"/>
                </a:solidFill>
                <a:latin typeface="+mn-lt"/>
                <a:cs typeface="Times New Roman" charset="0"/>
              </a:rPr>
              <a:t> </a:t>
            </a:r>
            <a:r>
              <a:rPr lang="en-US" sz="2800" u="sng" dirty="0" err="1">
                <a:solidFill>
                  <a:srgbClr val="FF0000"/>
                </a:solidFill>
                <a:latin typeface="+mn-lt"/>
                <a:cs typeface="Times New Roman" charset="0"/>
              </a:rPr>
              <a:t>Đức</a:t>
            </a:r>
            <a:r>
              <a:rPr lang="en-US" sz="2800" dirty="0">
                <a:latin typeface="+mn-lt"/>
                <a:cs typeface="Times New Roman" charset="0"/>
              </a:rPr>
              <a:t> </a:t>
            </a:r>
            <a:r>
              <a:rPr lang="en-US" sz="2800" dirty="0" err="1">
                <a:latin typeface="+mn-lt"/>
                <a:cs typeface="Times New Roman" charset="0"/>
              </a:rPr>
              <a:t>mà</a:t>
            </a:r>
            <a:r>
              <a:rPr lang="en-US" sz="2800" dirty="0">
                <a:latin typeface="+mn-lt"/>
                <a:cs typeface="Times New Roman" charset="0"/>
              </a:rPr>
              <a:t> </a:t>
            </a:r>
            <a:r>
              <a:rPr lang="en-US" sz="2800" dirty="0" err="1">
                <a:latin typeface="+mn-lt"/>
                <a:cs typeface="Times New Roman" charset="0"/>
              </a:rPr>
              <a:t>đại</a:t>
            </a:r>
            <a:r>
              <a:rPr lang="en-US" sz="2800" dirty="0">
                <a:latin typeface="+mn-lt"/>
                <a:cs typeface="Times New Roman" charset="0"/>
              </a:rPr>
              <a:t> </a:t>
            </a:r>
            <a:r>
              <a:rPr lang="en-US" sz="2800" dirty="0" err="1">
                <a:latin typeface="+mn-lt"/>
                <a:cs typeface="Times New Roman" charset="0"/>
              </a:rPr>
              <a:t>biểu</a:t>
            </a:r>
            <a:r>
              <a:rPr lang="en-US" sz="2800" dirty="0">
                <a:latin typeface="+mn-lt"/>
                <a:cs typeface="Times New Roman" charset="0"/>
              </a:rPr>
              <a:t> là </a:t>
            </a:r>
            <a:r>
              <a:rPr lang="en-US" sz="2800" dirty="0" err="1">
                <a:latin typeface="+mn-lt"/>
                <a:cs typeface="Times New Roman" charset="0"/>
              </a:rPr>
              <a:t>Hêghen</a:t>
            </a:r>
            <a:r>
              <a:rPr lang="en-US" sz="2800" dirty="0">
                <a:latin typeface="+mn-lt"/>
                <a:cs typeface="Times New Roman" charset="0"/>
              </a:rPr>
              <a:t> </a:t>
            </a:r>
            <a:r>
              <a:rPr lang="en-US" sz="2800" dirty="0" err="1">
                <a:latin typeface="+mn-lt"/>
                <a:cs typeface="Times New Roman" charset="0"/>
              </a:rPr>
              <a:t>và</a:t>
            </a:r>
            <a:r>
              <a:rPr lang="en-US" sz="2800" dirty="0">
                <a:latin typeface="+mn-lt"/>
                <a:cs typeface="Times New Roman" charset="0"/>
              </a:rPr>
              <a:t> </a:t>
            </a:r>
            <a:r>
              <a:rPr lang="en-US" sz="2800" dirty="0" err="1">
                <a:latin typeface="+mn-lt"/>
                <a:cs typeface="Times New Roman" charset="0"/>
              </a:rPr>
              <a:t>Phoiơbắc</a:t>
            </a:r>
            <a:endParaRPr lang="en-US" sz="2800" dirty="0">
              <a:latin typeface="+mn-lt"/>
              <a:cs typeface="Times New Roman" charset="0"/>
            </a:endParaRPr>
          </a:p>
          <a:p>
            <a:pPr algn="just" eaLnBrk="1" hangingPunct="1">
              <a:spcBef>
                <a:spcPct val="50000"/>
              </a:spcBef>
              <a:buFontTx/>
              <a:buChar char="-"/>
            </a:pPr>
            <a:r>
              <a:rPr lang="en-US" sz="2800" dirty="0">
                <a:latin typeface="Times New Roman" charset="0"/>
                <a:cs typeface="Times New Roman" charset="0"/>
              </a:rPr>
              <a:t> </a:t>
            </a:r>
            <a:r>
              <a:rPr lang="en-US" sz="2800" dirty="0" err="1">
                <a:solidFill>
                  <a:srgbClr val="3333CC"/>
                </a:solidFill>
                <a:latin typeface="+mn-lt"/>
                <a:cs typeface="Times New Roman" charset="0"/>
              </a:rPr>
              <a:t>Kinh</a:t>
            </a:r>
            <a:r>
              <a:rPr lang="en-US" sz="2800" dirty="0">
                <a:solidFill>
                  <a:srgbClr val="3333CC"/>
                </a:solidFill>
                <a:latin typeface="+mn-lt"/>
                <a:cs typeface="Times New Roman" charset="0"/>
              </a:rPr>
              <a:t> </a:t>
            </a:r>
            <a:r>
              <a:rPr lang="en-US" sz="2800" dirty="0" err="1">
                <a:solidFill>
                  <a:srgbClr val="3333CC"/>
                </a:solidFill>
                <a:latin typeface="+mn-lt"/>
                <a:cs typeface="Times New Roman" charset="0"/>
              </a:rPr>
              <a:t>tế</a:t>
            </a:r>
            <a:r>
              <a:rPr lang="en-US" sz="2800" dirty="0">
                <a:solidFill>
                  <a:srgbClr val="3333CC"/>
                </a:solidFill>
                <a:latin typeface="+mn-lt"/>
                <a:cs typeface="Times New Roman" charset="0"/>
              </a:rPr>
              <a:t> </a:t>
            </a:r>
            <a:r>
              <a:rPr lang="en-US" sz="2800" dirty="0" err="1">
                <a:solidFill>
                  <a:srgbClr val="3333CC"/>
                </a:solidFill>
                <a:latin typeface="+mn-lt"/>
                <a:cs typeface="Times New Roman" charset="0"/>
              </a:rPr>
              <a:t>chính</a:t>
            </a:r>
            <a:r>
              <a:rPr lang="en-US" sz="2800" dirty="0">
                <a:solidFill>
                  <a:srgbClr val="3333CC"/>
                </a:solidFill>
                <a:latin typeface="+mn-lt"/>
                <a:cs typeface="Times New Roman" charset="0"/>
              </a:rPr>
              <a:t> </a:t>
            </a:r>
            <a:r>
              <a:rPr lang="en-US" sz="2800" dirty="0" err="1">
                <a:solidFill>
                  <a:srgbClr val="3333CC"/>
                </a:solidFill>
                <a:latin typeface="+mn-lt"/>
                <a:cs typeface="Times New Roman" charset="0"/>
              </a:rPr>
              <a:t>trị</a:t>
            </a:r>
            <a:r>
              <a:rPr lang="en-US" sz="2800" dirty="0">
                <a:solidFill>
                  <a:srgbClr val="3333CC"/>
                </a:solidFill>
                <a:latin typeface="+mn-lt"/>
                <a:cs typeface="Times New Roman" charset="0"/>
              </a:rPr>
              <a:t> học </a:t>
            </a:r>
            <a:r>
              <a:rPr lang="en-US" sz="2800" dirty="0" err="1">
                <a:solidFill>
                  <a:srgbClr val="3333CC"/>
                </a:solidFill>
                <a:latin typeface="+mn-lt"/>
                <a:cs typeface="Times New Roman" charset="0"/>
              </a:rPr>
              <a:t>cổ</a:t>
            </a:r>
            <a:r>
              <a:rPr lang="en-US" sz="2800" dirty="0">
                <a:solidFill>
                  <a:srgbClr val="3333CC"/>
                </a:solidFill>
                <a:latin typeface="+mn-lt"/>
                <a:cs typeface="Times New Roman" charset="0"/>
              </a:rPr>
              <a:t> </a:t>
            </a:r>
            <a:r>
              <a:rPr lang="en-US" sz="2800" dirty="0" err="1">
                <a:solidFill>
                  <a:srgbClr val="3333CC"/>
                </a:solidFill>
                <a:latin typeface="+mn-lt"/>
                <a:cs typeface="Times New Roman" charset="0"/>
              </a:rPr>
              <a:t>điển</a:t>
            </a:r>
            <a:r>
              <a:rPr lang="en-US" sz="2800" dirty="0">
                <a:solidFill>
                  <a:srgbClr val="3333CC"/>
                </a:solidFill>
                <a:latin typeface="+mn-lt"/>
                <a:cs typeface="Times New Roman" charset="0"/>
              </a:rPr>
              <a:t> </a:t>
            </a:r>
            <a:r>
              <a:rPr lang="en-US" sz="2800" dirty="0" err="1">
                <a:solidFill>
                  <a:srgbClr val="3333CC"/>
                </a:solidFill>
                <a:latin typeface="+mn-lt"/>
                <a:cs typeface="Times New Roman" charset="0"/>
              </a:rPr>
              <a:t>Anh</a:t>
            </a:r>
            <a:endParaRPr lang="en-US" sz="2800" dirty="0">
              <a:solidFill>
                <a:srgbClr val="3333CC"/>
              </a:solidFill>
              <a:latin typeface="+mn-lt"/>
              <a:cs typeface="Times New Roman" charset="0"/>
            </a:endParaRPr>
          </a:p>
          <a:p>
            <a:pPr algn="just" eaLnBrk="1" hangingPunct="1">
              <a:spcBef>
                <a:spcPct val="50000"/>
              </a:spcBef>
              <a:buFontTx/>
              <a:buChar char="-"/>
            </a:pPr>
            <a:r>
              <a:rPr lang="en-US" sz="2800" dirty="0">
                <a:latin typeface="Times New Roman" charset="0"/>
                <a:cs typeface="Times New Roman" charset="0"/>
              </a:rPr>
              <a:t> </a:t>
            </a:r>
            <a:r>
              <a:rPr lang="en-US" sz="2800" dirty="0" err="1">
                <a:solidFill>
                  <a:srgbClr val="CC0066"/>
                </a:solidFill>
                <a:latin typeface="+mn-lt"/>
                <a:cs typeface="Times New Roman" charset="0"/>
              </a:rPr>
              <a:t>Chủ</a:t>
            </a:r>
            <a:r>
              <a:rPr lang="en-US" sz="2800" dirty="0">
                <a:solidFill>
                  <a:srgbClr val="CC0066"/>
                </a:solidFill>
                <a:latin typeface="+mn-lt"/>
                <a:cs typeface="Times New Roman" charset="0"/>
              </a:rPr>
              <a:t> </a:t>
            </a:r>
            <a:r>
              <a:rPr lang="en-US" sz="2800" dirty="0" err="1">
                <a:solidFill>
                  <a:srgbClr val="CC0066"/>
                </a:solidFill>
                <a:latin typeface="+mn-lt"/>
                <a:cs typeface="Times New Roman" charset="0"/>
              </a:rPr>
              <a:t>nghĩa</a:t>
            </a:r>
            <a:r>
              <a:rPr lang="en-US" sz="2800" dirty="0">
                <a:solidFill>
                  <a:srgbClr val="CC0066"/>
                </a:solidFill>
                <a:latin typeface="+mn-lt"/>
                <a:cs typeface="Times New Roman" charset="0"/>
              </a:rPr>
              <a:t> </a:t>
            </a:r>
            <a:r>
              <a:rPr lang="en-US" sz="2800" dirty="0" err="1">
                <a:solidFill>
                  <a:srgbClr val="CC0066"/>
                </a:solidFill>
                <a:latin typeface="+mn-lt"/>
                <a:cs typeface="Times New Roman" charset="0"/>
              </a:rPr>
              <a:t>xã</a:t>
            </a:r>
            <a:r>
              <a:rPr lang="en-US" sz="2800" dirty="0">
                <a:solidFill>
                  <a:srgbClr val="CC0066"/>
                </a:solidFill>
                <a:latin typeface="+mn-lt"/>
                <a:cs typeface="Times New Roman" charset="0"/>
              </a:rPr>
              <a:t> </a:t>
            </a:r>
            <a:r>
              <a:rPr lang="en-US" sz="2800" dirty="0" err="1">
                <a:solidFill>
                  <a:srgbClr val="CC0066"/>
                </a:solidFill>
                <a:latin typeface="+mn-lt"/>
                <a:cs typeface="Times New Roman" charset="0"/>
              </a:rPr>
              <a:t>hội</a:t>
            </a:r>
            <a:r>
              <a:rPr lang="en-US" sz="2800" dirty="0">
                <a:solidFill>
                  <a:srgbClr val="CC0066"/>
                </a:solidFill>
                <a:latin typeface="+mn-lt"/>
                <a:cs typeface="Times New Roman" charset="0"/>
              </a:rPr>
              <a:t> </a:t>
            </a:r>
            <a:r>
              <a:rPr lang="en-US" sz="2800" dirty="0" err="1">
                <a:solidFill>
                  <a:srgbClr val="CC0066"/>
                </a:solidFill>
                <a:latin typeface="+mn-lt"/>
                <a:cs typeface="Times New Roman" charset="0"/>
              </a:rPr>
              <a:t>không</a:t>
            </a:r>
            <a:r>
              <a:rPr lang="en-US" sz="2800" dirty="0">
                <a:solidFill>
                  <a:srgbClr val="CC0066"/>
                </a:solidFill>
                <a:latin typeface="+mn-lt"/>
                <a:cs typeface="Times New Roman" charset="0"/>
              </a:rPr>
              <a:t> </a:t>
            </a:r>
            <a:r>
              <a:rPr lang="en-US" sz="2800" dirty="0" err="1">
                <a:solidFill>
                  <a:srgbClr val="CC0066"/>
                </a:solidFill>
                <a:latin typeface="+mn-lt"/>
                <a:cs typeface="Times New Roman" charset="0"/>
              </a:rPr>
              <a:t>tưởng</a:t>
            </a:r>
            <a:r>
              <a:rPr lang="en-US" sz="2800" dirty="0">
                <a:solidFill>
                  <a:srgbClr val="CC0066"/>
                </a:solidFill>
                <a:latin typeface="+mn-lt"/>
                <a:cs typeface="Times New Roman" charset="0"/>
              </a:rPr>
              <a:t> </a:t>
            </a:r>
            <a:r>
              <a:rPr lang="en-US" sz="2800" dirty="0" err="1">
                <a:solidFill>
                  <a:srgbClr val="CC0066"/>
                </a:solidFill>
                <a:latin typeface="+mn-lt"/>
                <a:cs typeface="Times New Roman" charset="0"/>
              </a:rPr>
              <a:t>Pháp</a:t>
            </a:r>
            <a:endParaRPr lang="en-US" sz="2800" dirty="0">
              <a:solidFill>
                <a:srgbClr val="CC0066"/>
              </a:solidFill>
              <a:latin typeface="+mn-lt"/>
              <a:cs typeface="Times New Roman" charset="0"/>
            </a:endParaRPr>
          </a:p>
        </p:txBody>
      </p:sp>
      <p:grpSp>
        <p:nvGrpSpPr>
          <p:cNvPr id="2" name="Group 7"/>
          <p:cNvGrpSpPr>
            <a:grpSpLocks/>
          </p:cNvGrpSpPr>
          <p:nvPr/>
        </p:nvGrpSpPr>
        <p:grpSpPr bwMode="auto">
          <a:xfrm>
            <a:off x="4897438" y="2144713"/>
            <a:ext cx="3949700" cy="3844925"/>
            <a:chOff x="3085" y="1842"/>
            <a:chExt cx="2488" cy="2422"/>
          </a:xfrm>
        </p:grpSpPr>
        <p:pic>
          <p:nvPicPr>
            <p:cNvPr id="49173" name="Picture 8" descr="feuer ba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5" y="1842"/>
              <a:ext cx="1347" cy="143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49174" name="Picture 9" descr="hegel 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3379" y="2886"/>
              <a:ext cx="1315" cy="1378"/>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48138" name="Rectangle 10">
              <a:extLst/>
            </p:cNvPr>
            <p:cNvSpPr>
              <a:spLocks noChangeArrowheads="1"/>
            </p:cNvSpPr>
            <p:nvPr/>
          </p:nvSpPr>
          <p:spPr bwMode="auto">
            <a:xfrm>
              <a:off x="3085" y="2189"/>
              <a:ext cx="980" cy="366"/>
            </a:xfrm>
            <a:prstGeom prst="rect">
              <a:avLst/>
            </a:prstGeom>
            <a:gradFill rotWithShape="0">
              <a:gsLst>
                <a:gs pos="0">
                  <a:schemeClr val="accent1"/>
                </a:gs>
                <a:gs pos="50000">
                  <a:schemeClr val="bg1"/>
                </a:gs>
                <a:gs pos="100000">
                  <a:schemeClr val="accent1"/>
                </a:gs>
              </a:gsLst>
              <a:lin ang="5400000" scaled="1"/>
            </a:gradFill>
            <a:ln w="9525">
              <a:solidFill>
                <a:schemeClr val="tx1"/>
              </a:solidFill>
              <a:miter lim="800000"/>
              <a:headEnd/>
              <a:tailEnd/>
            </a:ln>
            <a:effectLst/>
          </p:spPr>
          <p:txBody>
            <a:bodyPr wrap="none" anchor="ctr"/>
            <a:lstStyle/>
            <a:p>
              <a:pPr algn="ctr" eaLnBrk="1" hangingPunct="1">
                <a:defRPr/>
              </a:pPr>
              <a:r>
                <a:rPr lang="en-US" sz="2200">
                  <a:solidFill>
                    <a:srgbClr val="FF3300"/>
                  </a:solidFill>
                  <a:latin typeface="Calibri" charset="0"/>
                  <a:cs typeface="Arial" charset="0"/>
                </a:rPr>
                <a:t>Phoi </a:t>
              </a:r>
              <a:r>
                <a:rPr lang="en-US" sz="2200">
                  <a:solidFill>
                    <a:srgbClr val="FF3300"/>
                  </a:solidFill>
                  <a:cs typeface="Arial" charset="0"/>
                </a:rPr>
                <a:t>ơ bắc</a:t>
              </a:r>
            </a:p>
          </p:txBody>
        </p:sp>
        <p:sp>
          <p:nvSpPr>
            <p:cNvPr id="48139" name="Rectangle 11">
              <a:extLst/>
            </p:cNvPr>
            <p:cNvSpPr>
              <a:spLocks noChangeArrowheads="1"/>
            </p:cNvSpPr>
            <p:nvPr/>
          </p:nvSpPr>
          <p:spPr bwMode="auto">
            <a:xfrm>
              <a:off x="4785" y="3657"/>
              <a:ext cx="788" cy="329"/>
            </a:xfrm>
            <a:prstGeom prst="rect">
              <a:avLst/>
            </a:prstGeom>
            <a:gradFill rotWithShape="0">
              <a:gsLst>
                <a:gs pos="0">
                  <a:schemeClr val="accent1"/>
                </a:gs>
                <a:gs pos="50000">
                  <a:schemeClr val="bg1"/>
                </a:gs>
                <a:gs pos="100000">
                  <a:schemeClr val="accent1"/>
                </a:gs>
              </a:gsLst>
              <a:lin ang="5400000" scaled="1"/>
            </a:gradFill>
            <a:ln w="9525">
              <a:solidFill>
                <a:schemeClr val="tx1"/>
              </a:solidFill>
              <a:miter lim="800000"/>
              <a:headEnd/>
              <a:tailEnd/>
            </a:ln>
            <a:effectLst/>
          </p:spPr>
          <p:txBody>
            <a:bodyPr wrap="none" anchor="ctr"/>
            <a:lstStyle/>
            <a:p>
              <a:pPr algn="ctr" eaLnBrk="1" fontAlgn="auto" hangingPunct="1">
                <a:spcBef>
                  <a:spcPts val="0"/>
                </a:spcBef>
                <a:spcAft>
                  <a:spcPts val="0"/>
                </a:spcAft>
                <a:defRPr/>
              </a:pPr>
              <a:r>
                <a:rPr lang="en-US" sz="2200">
                  <a:solidFill>
                    <a:srgbClr val="FF3300"/>
                  </a:solidFill>
                  <a:latin typeface="+mn-lt"/>
                  <a:ea typeface="+mn-ea"/>
                  <a:cs typeface="+mn-cs"/>
                </a:rPr>
                <a:t>H</a:t>
              </a:r>
              <a:r>
                <a:rPr lang="en-US" sz="2200">
                  <a:solidFill>
                    <a:srgbClr val="FF3300"/>
                  </a:solidFill>
                  <a:ea typeface="+mn-ea"/>
                  <a:cs typeface="+mn-cs"/>
                </a:rPr>
                <a:t>êghen</a:t>
              </a:r>
            </a:p>
          </p:txBody>
        </p:sp>
      </p:grpSp>
      <p:grpSp>
        <p:nvGrpSpPr>
          <p:cNvPr id="3" name="Group 12"/>
          <p:cNvGrpSpPr>
            <a:grpSpLocks/>
          </p:cNvGrpSpPr>
          <p:nvPr/>
        </p:nvGrpSpPr>
        <p:grpSpPr bwMode="auto">
          <a:xfrm>
            <a:off x="5072063" y="2100263"/>
            <a:ext cx="3986212" cy="3754437"/>
            <a:chOff x="3061" y="1842"/>
            <a:chExt cx="2699" cy="2365"/>
          </a:xfrm>
        </p:grpSpPr>
        <p:pic>
          <p:nvPicPr>
            <p:cNvPr id="49169" name="Picture 13" descr="Ricardo">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68" y="2704"/>
              <a:ext cx="1238" cy="1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70" name="Text Box 14"/>
            <p:cNvSpPr txBox="1">
              <a:spLocks noChangeArrowheads="1"/>
            </p:cNvSpPr>
            <p:nvPr/>
          </p:nvSpPr>
          <p:spPr bwMode="auto">
            <a:xfrm>
              <a:off x="4558" y="3974"/>
              <a:ext cx="1202"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ea typeface="ＭＳ Ｐゴシック" charset="0"/>
                  <a:cs typeface="ＭＳ Ｐゴシック" charset="0"/>
                </a:defRPr>
              </a:lvl1pPr>
              <a:lvl2pPr marL="742950" indent="-285750">
                <a:defRPr sz="2400" b="1">
                  <a:solidFill>
                    <a:schemeClr val="tx1"/>
                  </a:solidFill>
                  <a:latin typeface="Arial" charset="0"/>
                  <a:ea typeface="ＭＳ Ｐゴシック" charset="0"/>
                </a:defRPr>
              </a:lvl2pPr>
              <a:lvl3pPr marL="1143000" indent="-228600">
                <a:defRPr sz="2400" b="1">
                  <a:solidFill>
                    <a:schemeClr val="tx1"/>
                  </a:solidFill>
                  <a:latin typeface="Arial" charset="0"/>
                  <a:ea typeface="ＭＳ Ｐゴシック" charset="0"/>
                </a:defRPr>
              </a:lvl3pPr>
              <a:lvl4pPr marL="1600200" indent="-228600">
                <a:defRPr sz="2400" b="1">
                  <a:solidFill>
                    <a:schemeClr val="tx1"/>
                  </a:solidFill>
                  <a:latin typeface="Arial" charset="0"/>
                  <a:ea typeface="ＭＳ Ｐゴシック" charset="0"/>
                </a:defRPr>
              </a:lvl4pPr>
              <a:lvl5pPr marL="2057400" indent="-22860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algn="ctr" eaLnBrk="1" hangingPunct="1">
                <a:spcBef>
                  <a:spcPct val="50000"/>
                </a:spcBef>
              </a:pPr>
              <a:r>
                <a:rPr lang="en-US" sz="1800">
                  <a:solidFill>
                    <a:schemeClr val="bg1"/>
                  </a:solidFill>
                  <a:latin typeface=".VnTime" charset="0"/>
                </a:rPr>
                <a:t>David Ricardo</a:t>
              </a:r>
            </a:p>
          </p:txBody>
        </p:sp>
        <p:pic>
          <p:nvPicPr>
            <p:cNvPr id="49171" name="Picture 15" descr="smith"/>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3061" y="1842"/>
              <a:ext cx="1423" cy="1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72" name="Text Box 16"/>
            <p:cNvSpPr txBox="1">
              <a:spLocks noChangeArrowheads="1"/>
            </p:cNvSpPr>
            <p:nvPr/>
          </p:nvSpPr>
          <p:spPr bwMode="auto">
            <a:xfrm>
              <a:off x="3198" y="3158"/>
              <a:ext cx="117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ea typeface="ＭＳ Ｐゴシック" charset="0"/>
                  <a:cs typeface="ＭＳ Ｐゴシック" charset="0"/>
                </a:defRPr>
              </a:lvl1pPr>
              <a:lvl2pPr marL="742950" indent="-285750">
                <a:defRPr sz="2400" b="1">
                  <a:solidFill>
                    <a:schemeClr val="tx1"/>
                  </a:solidFill>
                  <a:latin typeface="Arial" charset="0"/>
                  <a:ea typeface="ＭＳ Ｐゴシック" charset="0"/>
                </a:defRPr>
              </a:lvl2pPr>
              <a:lvl3pPr marL="1143000" indent="-228600">
                <a:defRPr sz="2400" b="1">
                  <a:solidFill>
                    <a:schemeClr val="tx1"/>
                  </a:solidFill>
                  <a:latin typeface="Arial" charset="0"/>
                  <a:ea typeface="ＭＳ Ｐゴシック" charset="0"/>
                </a:defRPr>
              </a:lvl3pPr>
              <a:lvl4pPr marL="1600200" indent="-228600">
                <a:defRPr sz="2400" b="1">
                  <a:solidFill>
                    <a:schemeClr val="tx1"/>
                  </a:solidFill>
                  <a:latin typeface="Arial" charset="0"/>
                  <a:ea typeface="ＭＳ Ｐゴシック" charset="0"/>
                </a:defRPr>
              </a:lvl4pPr>
              <a:lvl5pPr marL="2057400" indent="-22860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algn="ctr" eaLnBrk="1" hangingPunct="1">
                <a:spcBef>
                  <a:spcPct val="50000"/>
                </a:spcBef>
              </a:pPr>
              <a:r>
                <a:rPr lang="en-US" sz="2000">
                  <a:solidFill>
                    <a:schemeClr val="bg1"/>
                  </a:solidFill>
                  <a:latin typeface=".VnTime" charset="0"/>
                </a:rPr>
                <a:t>Adam Smith</a:t>
              </a:r>
            </a:p>
          </p:txBody>
        </p:sp>
      </p:grpSp>
      <p:grpSp>
        <p:nvGrpSpPr>
          <p:cNvPr id="4" name="Group 17"/>
          <p:cNvGrpSpPr>
            <a:grpSpLocks/>
          </p:cNvGrpSpPr>
          <p:nvPr/>
        </p:nvGrpSpPr>
        <p:grpSpPr bwMode="auto">
          <a:xfrm>
            <a:off x="4878388" y="1052736"/>
            <a:ext cx="3798887" cy="5502701"/>
            <a:chOff x="3073" y="1863"/>
            <a:chExt cx="2393" cy="2560"/>
          </a:xfrm>
        </p:grpSpPr>
        <p:grpSp>
          <p:nvGrpSpPr>
            <p:cNvPr id="49160" name="Group 18"/>
            <p:cNvGrpSpPr>
              <a:grpSpLocks/>
            </p:cNvGrpSpPr>
            <p:nvPr/>
          </p:nvGrpSpPr>
          <p:grpSpPr bwMode="auto">
            <a:xfrm rot="1310592">
              <a:off x="3073" y="1925"/>
              <a:ext cx="1089" cy="1594"/>
              <a:chOff x="340" y="1480"/>
              <a:chExt cx="1422" cy="2239"/>
            </a:xfrm>
          </p:grpSpPr>
          <p:pic>
            <p:nvPicPr>
              <p:cNvPr id="49167" name="Picture 19" descr="saint-simon1"/>
              <p:cNvPicPr>
                <a:picLocks noChangeAspect="1" noChangeArrowheads="1"/>
              </p:cNvPicPr>
              <p:nvPr/>
            </p:nvPicPr>
            <p:blipFill>
              <a:blip r:embed="rId8" cstate="email">
                <a:lum contrast="18000"/>
                <a:extLst>
                  <a:ext uri="{28A0092B-C50C-407E-A947-70E740481C1C}">
                    <a14:useLocalDpi xmlns:a14="http://schemas.microsoft.com/office/drawing/2010/main" val="0"/>
                  </a:ext>
                </a:extLst>
              </a:blip>
              <a:srcRect/>
              <a:stretch>
                <a:fillRect/>
              </a:stretch>
            </p:blipFill>
            <p:spPr bwMode="auto">
              <a:xfrm>
                <a:off x="340" y="1480"/>
                <a:ext cx="1422" cy="1614"/>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49168" name="Rectangle 20"/>
              <p:cNvSpPr>
                <a:spLocks noChangeArrowheads="1"/>
              </p:cNvSpPr>
              <p:nvPr/>
            </p:nvSpPr>
            <p:spPr bwMode="auto">
              <a:xfrm>
                <a:off x="541" y="3256"/>
                <a:ext cx="1034" cy="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eaLnBrk="1" hangingPunct="1"/>
                <a:r>
                  <a:rPr lang="en-US" sz="1400">
                    <a:solidFill>
                      <a:srgbClr val="FF3300"/>
                    </a:solidFill>
                    <a:latin typeface=".VnArial" charset="0"/>
                  </a:rPr>
                  <a:t>Xanhximong </a:t>
                </a:r>
              </a:p>
              <a:p>
                <a:pPr algn="ctr" eaLnBrk="1" hangingPunct="1"/>
                <a:r>
                  <a:rPr lang="en-US" sz="1400">
                    <a:solidFill>
                      <a:srgbClr val="FF3300"/>
                    </a:solidFill>
                    <a:latin typeface=".VnArial" charset="0"/>
                  </a:rPr>
                  <a:t>(1760 - 1825)</a:t>
                </a:r>
              </a:p>
            </p:txBody>
          </p:sp>
        </p:grpSp>
        <p:grpSp>
          <p:nvGrpSpPr>
            <p:cNvPr id="49161" name="Group 21"/>
            <p:cNvGrpSpPr>
              <a:grpSpLocks/>
            </p:cNvGrpSpPr>
            <p:nvPr/>
          </p:nvGrpSpPr>
          <p:grpSpPr bwMode="auto">
            <a:xfrm rot="-1564578">
              <a:off x="4525" y="1863"/>
              <a:ext cx="941" cy="1385"/>
              <a:chOff x="288" y="1706"/>
              <a:chExt cx="1321" cy="2180"/>
            </a:xfrm>
          </p:grpSpPr>
          <p:pic>
            <p:nvPicPr>
              <p:cNvPr id="49165" name="Picture 22" descr="fourier-charles"/>
              <p:cNvPicPr>
                <a:picLocks noChangeAspect="1" noChangeArrowheads="1"/>
              </p:cNvPicPr>
              <p:nvPr/>
            </p:nvPicPr>
            <p:blipFill>
              <a:blip r:embed="rId9" cstate="email">
                <a:lum contrast="24000"/>
                <a:extLst>
                  <a:ext uri="{28A0092B-C50C-407E-A947-70E740481C1C}">
                    <a14:useLocalDpi xmlns:a14="http://schemas.microsoft.com/office/drawing/2010/main" val="0"/>
                  </a:ext>
                </a:extLst>
              </a:blip>
              <a:srcRect/>
              <a:stretch>
                <a:fillRect/>
              </a:stretch>
            </p:blipFill>
            <p:spPr bwMode="auto">
              <a:xfrm>
                <a:off x="288" y="1706"/>
                <a:ext cx="1321" cy="1636"/>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49166" name="Rectangle 23"/>
              <p:cNvSpPr>
                <a:spLocks noChangeArrowheads="1"/>
              </p:cNvSpPr>
              <p:nvPr/>
            </p:nvSpPr>
            <p:spPr bwMode="auto">
              <a:xfrm>
                <a:off x="451" y="3367"/>
                <a:ext cx="1010" cy="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eaLnBrk="1" hangingPunct="1"/>
                <a:r>
                  <a:rPr lang="en-US" sz="1400">
                    <a:solidFill>
                      <a:srgbClr val="FF3300"/>
                    </a:solidFill>
                    <a:latin typeface="Times New Roman" charset="0"/>
                    <a:cs typeface="Times New Roman" charset="0"/>
                  </a:rPr>
                  <a:t>Saclo Phurie </a:t>
                </a:r>
              </a:p>
              <a:p>
                <a:pPr algn="ctr" eaLnBrk="1" hangingPunct="1"/>
                <a:r>
                  <a:rPr lang="en-US" sz="1400">
                    <a:solidFill>
                      <a:srgbClr val="FF3300"/>
                    </a:solidFill>
                    <a:latin typeface="Times New Roman" charset="0"/>
                    <a:cs typeface="Times New Roman" charset="0"/>
                  </a:rPr>
                  <a:t>1772 - 1837</a:t>
                </a:r>
              </a:p>
            </p:txBody>
          </p:sp>
        </p:grpSp>
        <p:grpSp>
          <p:nvGrpSpPr>
            <p:cNvPr id="49162" name="Group 24"/>
            <p:cNvGrpSpPr>
              <a:grpSpLocks/>
            </p:cNvGrpSpPr>
            <p:nvPr/>
          </p:nvGrpSpPr>
          <p:grpSpPr bwMode="auto">
            <a:xfrm>
              <a:off x="3797" y="2883"/>
              <a:ext cx="1063" cy="1540"/>
              <a:chOff x="-25" y="1480"/>
              <a:chExt cx="1584" cy="2303"/>
            </a:xfrm>
          </p:grpSpPr>
          <p:pic>
            <p:nvPicPr>
              <p:cNvPr id="49163" name="Picture 25" descr="250px-Robertowen"/>
              <p:cNvPicPr>
                <a:picLocks noChangeAspect="1" noChangeArrowheads="1"/>
              </p:cNvPicPr>
              <p:nvPr/>
            </p:nvPicPr>
            <p:blipFill>
              <a:blip r:embed="rId10" cstate="email">
                <a:lum contrast="18000"/>
                <a:extLst>
                  <a:ext uri="{28A0092B-C50C-407E-A947-70E740481C1C}">
                    <a14:useLocalDpi xmlns:a14="http://schemas.microsoft.com/office/drawing/2010/main" val="0"/>
                  </a:ext>
                </a:extLst>
              </a:blip>
              <a:srcRect/>
              <a:stretch>
                <a:fillRect/>
              </a:stretch>
            </p:blipFill>
            <p:spPr bwMode="auto">
              <a:xfrm>
                <a:off x="249" y="1480"/>
                <a:ext cx="1266" cy="16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49164" name="Text Box 26"/>
              <p:cNvSpPr txBox="1">
                <a:spLocks noChangeArrowheads="1"/>
              </p:cNvSpPr>
              <p:nvPr/>
            </p:nvSpPr>
            <p:spPr bwMode="auto">
              <a:xfrm>
                <a:off x="-25" y="3188"/>
                <a:ext cx="1584" cy="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ea typeface="ＭＳ Ｐゴシック" charset="0"/>
                    <a:cs typeface="ＭＳ Ｐゴシック" charset="0"/>
                  </a:defRPr>
                </a:lvl1pPr>
                <a:lvl2pPr marL="742950" indent="-285750">
                  <a:defRPr sz="2400" b="1">
                    <a:solidFill>
                      <a:schemeClr val="tx1"/>
                    </a:solidFill>
                    <a:latin typeface="Arial" charset="0"/>
                    <a:ea typeface="ＭＳ Ｐゴシック" charset="0"/>
                  </a:defRPr>
                </a:lvl2pPr>
                <a:lvl3pPr marL="1143000" indent="-228600">
                  <a:defRPr sz="2400" b="1">
                    <a:solidFill>
                      <a:schemeClr val="tx1"/>
                    </a:solidFill>
                    <a:latin typeface="Arial" charset="0"/>
                    <a:ea typeface="ＭＳ Ｐゴシック" charset="0"/>
                  </a:defRPr>
                </a:lvl3pPr>
                <a:lvl4pPr marL="1600200" indent="-228600">
                  <a:defRPr sz="2400" b="1">
                    <a:solidFill>
                      <a:schemeClr val="tx1"/>
                    </a:solidFill>
                    <a:latin typeface="Arial" charset="0"/>
                    <a:ea typeface="ＭＳ Ｐゴシック" charset="0"/>
                  </a:defRPr>
                </a:lvl4pPr>
                <a:lvl5pPr marL="2057400" indent="-22860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algn="ctr" eaLnBrk="1" hangingPunct="1">
                  <a:spcBef>
                    <a:spcPct val="50000"/>
                  </a:spcBef>
                </a:pPr>
                <a:r>
                  <a:rPr lang="en-US" sz="1400">
                    <a:solidFill>
                      <a:srgbClr val="009900"/>
                    </a:solidFill>
                    <a:latin typeface=".VnArial" charset="0"/>
                  </a:rPr>
                  <a:t>Robơt oen</a:t>
                </a:r>
                <a:endParaRPr lang="en-US" sz="1400">
                  <a:solidFill>
                    <a:srgbClr val="FF0000"/>
                  </a:solidFill>
                  <a:latin typeface=".VnArial" charset="0"/>
                </a:endParaRPr>
              </a:p>
              <a:p>
                <a:pPr algn="ctr" eaLnBrk="1" hangingPunct="1">
                  <a:spcBef>
                    <a:spcPct val="50000"/>
                  </a:spcBef>
                </a:pPr>
                <a:r>
                  <a:rPr lang="en-US" sz="1400">
                    <a:solidFill>
                      <a:srgbClr val="FF0000"/>
                    </a:solidFill>
                    <a:latin typeface=".VnArial" charset="0"/>
                  </a:rPr>
                  <a:t>1771 - 1858</a:t>
                </a:r>
              </a:p>
            </p:txBody>
          </p:sp>
        </p:grpSp>
      </p:grpSp>
      <p:sp>
        <p:nvSpPr>
          <p:cNvPr id="5" name="Rectangle 4"/>
          <p:cNvSpPr/>
          <p:nvPr/>
        </p:nvSpPr>
        <p:spPr>
          <a:xfrm>
            <a:off x="1946728" y="404664"/>
            <a:ext cx="3345788" cy="523220"/>
          </a:xfrm>
          <a:prstGeom prst="rect">
            <a:avLst/>
          </a:prstGeom>
        </p:spPr>
        <p:txBody>
          <a:bodyPr wrap="none">
            <a:spAutoFit/>
          </a:bodyPr>
          <a:lstStyle/>
          <a:p>
            <a:pPr algn="ctr" eaLnBrk="1" hangingPunct="1"/>
            <a:r>
              <a:rPr lang="en-US" sz="2800" b="1" smtClean="0">
                <a:solidFill>
                  <a:srgbClr val="006600"/>
                </a:solidFill>
                <a:latin typeface="+mn-lt"/>
                <a:cs typeface="Times New Roman" charset="0"/>
              </a:rPr>
              <a:t>TIỀN ĐỀ LÝ LUẬN</a:t>
            </a:r>
            <a:endParaRPr lang="en-US" sz="2800" b="1" dirty="0">
              <a:solidFill>
                <a:srgbClr val="006600"/>
              </a:solidFill>
              <a:latin typeface="+mn-lt"/>
              <a:cs typeface="Times New Roman" charset="0"/>
            </a:endParaRPr>
          </a:p>
        </p:txBody>
      </p:sp>
      <p:sp>
        <p:nvSpPr>
          <p:cNvPr id="6" name="Rectangle 5"/>
          <p:cNvSpPr/>
          <p:nvPr/>
        </p:nvSpPr>
        <p:spPr>
          <a:xfrm>
            <a:off x="476018" y="1178906"/>
            <a:ext cx="5175141" cy="646331"/>
          </a:xfrm>
          <a:prstGeom prst="rect">
            <a:avLst/>
          </a:prstGeom>
        </p:spPr>
        <p:txBody>
          <a:bodyPr wrap="square">
            <a:spAutoFit/>
          </a:bodyPr>
          <a:lstStyle/>
          <a:p>
            <a:pPr algn="ctr">
              <a:defRPr/>
            </a:pPr>
            <a:r>
              <a:rPr lang="vi-VN" b="1" kern="10">
                <a:ln w="9525">
                  <a:solidFill>
                    <a:srgbClr val="333399"/>
                  </a:solidFill>
                  <a:round/>
                  <a:headEnd/>
                  <a:tailEnd/>
                </a:ln>
                <a:solidFill>
                  <a:srgbClr val="FF0000"/>
                </a:solidFill>
                <a:latin typeface="Arial Đen"/>
              </a:rPr>
              <a:t>KẾ THỪA TOÀN BỘ GIÁ TRỊ TƯ TƯỞNG NHÂN </a:t>
            </a:r>
            <a:r>
              <a:rPr lang="vi-VN" b="1" kern="10" smtClean="0">
                <a:ln w="9525">
                  <a:solidFill>
                    <a:srgbClr val="333399"/>
                  </a:solidFill>
                  <a:round/>
                  <a:headEnd/>
                  <a:tailEnd/>
                </a:ln>
                <a:solidFill>
                  <a:srgbClr val="FF0000"/>
                </a:solidFill>
                <a:latin typeface="Arial Đen"/>
              </a:rPr>
              <a:t>LOẠI</a:t>
            </a:r>
            <a:r>
              <a:rPr lang="en-US" b="1" kern="10" smtClean="0">
                <a:ln w="9525">
                  <a:solidFill>
                    <a:srgbClr val="333399"/>
                  </a:solidFill>
                  <a:round/>
                  <a:headEnd/>
                  <a:tailEnd/>
                </a:ln>
                <a:solidFill>
                  <a:srgbClr val="FF0000"/>
                </a:solidFill>
                <a:latin typeface="Arial Đen"/>
              </a:rPr>
              <a:t> </a:t>
            </a:r>
            <a:endParaRPr lang="en-US"/>
          </a:p>
        </p:txBody>
      </p:sp>
      <p:sp>
        <p:nvSpPr>
          <p:cNvPr id="7" name="Down Arrow 6"/>
          <p:cNvSpPr/>
          <p:nvPr/>
        </p:nvSpPr>
        <p:spPr>
          <a:xfrm>
            <a:off x="2771800" y="1825237"/>
            <a:ext cx="504056" cy="63003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00204933"/>
      </p:ext>
    </p:extLst>
  </p:cSld>
  <p:clrMapOvr>
    <a:masterClrMapping/>
  </p:clrMapOvr>
  <p:transition>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7" presetClass="entr" presetSubtype="0" fill="hold" nodeType="clickEffect">
                                  <p:stCondLst>
                                    <p:cond delay="0"/>
                                  </p:stCondLst>
                                  <p:iterate type="lt">
                                    <p:tmPct val="50000"/>
                                  </p:iterate>
                                  <p:childTnLst>
                                    <p:set>
                                      <p:cBhvr>
                                        <p:cTn id="27" dur="1" fill="hold">
                                          <p:stCondLst>
                                            <p:cond delay="0"/>
                                          </p:stCondLst>
                                        </p:cTn>
                                        <p:tgtEl>
                                          <p:spTgt spid="48134">
                                            <p:txEl>
                                              <p:pRg st="0" end="0"/>
                                            </p:txEl>
                                          </p:spTgt>
                                        </p:tgtEl>
                                        <p:attrNameLst>
                                          <p:attrName>style.visibility</p:attrName>
                                        </p:attrNameLst>
                                      </p:cBhvr>
                                      <p:to>
                                        <p:strVal val="visible"/>
                                      </p:to>
                                    </p:set>
                                    <p:anim calcmode="discrete" valueType="clr">
                                      <p:cBhvr override="childStyle">
                                        <p:cTn id="28" dur="80"/>
                                        <p:tgtEl>
                                          <p:spTgt spid="48134">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48134">
                                            <p:txEl>
                                              <p:pRg st="0" end="0"/>
                                            </p:txEl>
                                          </p:spTgt>
                                        </p:tgtEl>
                                        <p:attrNameLst>
                                          <p:attrName>fillcolor</p:attrName>
                                        </p:attrNameLst>
                                      </p:cBhvr>
                                      <p:tavLst>
                                        <p:tav tm="0">
                                          <p:val>
                                            <p:clrVal>
                                              <a:schemeClr val="accent2"/>
                                            </p:clrVal>
                                          </p:val>
                                        </p:tav>
                                        <p:tav tm="50000">
                                          <p:val>
                                            <p:clrVal>
                                              <a:schemeClr val="hlink"/>
                                            </p:clrVal>
                                          </p:val>
                                        </p:tav>
                                      </p:tavLst>
                                    </p:anim>
                                    <p:set>
                                      <p:cBhvr>
                                        <p:cTn id="30" dur="80"/>
                                        <p:tgtEl>
                                          <p:spTgt spid="48134">
                                            <p:txEl>
                                              <p:pRg st="0" end="0"/>
                                            </p:txEl>
                                          </p:spTgt>
                                        </p:tgtEl>
                                        <p:attrNameLst>
                                          <p:attrName>fill.type</p:attrName>
                                        </p:attrNameLst>
                                      </p:cBhvr>
                                      <p:to>
                                        <p:strVal val="solid"/>
                                      </p:to>
                                    </p:set>
                                  </p:childTnLst>
                                </p:cTn>
                              </p:par>
                            </p:childTnLst>
                          </p:cTn>
                        </p:par>
                        <p:par>
                          <p:cTn id="31" fill="hold">
                            <p:stCondLst>
                              <p:cond delay="2200"/>
                            </p:stCondLst>
                            <p:childTnLst>
                              <p:par>
                                <p:cTn id="32" presetID="24" presetClass="entr" presetSubtype="0"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 to="" calcmode="lin" valueType="num">
                                      <p:cBhvr>
                                        <p:cTn id="34" dur="1" fill="hold"/>
                                        <p:tgtEl>
                                          <p:spTgt spid="2"/>
                                        </p:tgtEl>
                                        <p:attrNameLst>
                                          <p:attrName/>
                                        </p:attrNameLst>
                                      </p:cBhvr>
                                    </p:anim>
                                  </p:childTnLst>
                                </p:cTn>
                              </p:par>
                            </p:childTnLst>
                          </p:cTn>
                        </p:par>
                      </p:childTnLst>
                    </p:cTn>
                  </p:par>
                  <p:par>
                    <p:cTn id="35" fill="hold">
                      <p:stCondLst>
                        <p:cond delay="indefinite"/>
                      </p:stCondLst>
                      <p:childTnLst>
                        <p:par>
                          <p:cTn id="36" fill="hold">
                            <p:stCondLst>
                              <p:cond delay="0"/>
                            </p:stCondLst>
                            <p:childTnLst>
                              <p:par>
                                <p:cTn id="37" presetID="21" presetClass="exit" presetSubtype="4" fill="hold" nodeType="clickEffect">
                                  <p:stCondLst>
                                    <p:cond delay="0"/>
                                  </p:stCondLst>
                                  <p:childTnLst>
                                    <p:animEffect transition="out" filter="wheel(4)">
                                      <p:cBhvr>
                                        <p:cTn id="38" dur="500"/>
                                        <p:tgtEl>
                                          <p:spTgt spid="2"/>
                                        </p:tgtEl>
                                      </p:cBhvr>
                                    </p:animEffect>
                                    <p:set>
                                      <p:cBhvr>
                                        <p:cTn id="39" dur="1" fill="hold">
                                          <p:stCondLst>
                                            <p:cond delay="499"/>
                                          </p:stCondLst>
                                        </p:cTn>
                                        <p:tgtEl>
                                          <p:spTgt spid="2"/>
                                        </p:tgtEl>
                                        <p:attrNameLst>
                                          <p:attrName>style.visibility</p:attrName>
                                        </p:attrNameLst>
                                      </p:cBhvr>
                                      <p:to>
                                        <p:strVal val="hidden"/>
                                      </p:to>
                                    </p:set>
                                  </p:childTnLst>
                                </p:cTn>
                              </p:par>
                            </p:childTnLst>
                          </p:cTn>
                        </p:par>
                        <p:par>
                          <p:cTn id="40" fill="hold">
                            <p:stCondLst>
                              <p:cond delay="500"/>
                            </p:stCondLst>
                            <p:childTnLst>
                              <p:par>
                                <p:cTn id="41" presetID="27" presetClass="entr" presetSubtype="0" fill="hold" nodeType="afterEffect">
                                  <p:stCondLst>
                                    <p:cond delay="0"/>
                                  </p:stCondLst>
                                  <p:iterate type="lt">
                                    <p:tmPct val="50000"/>
                                  </p:iterate>
                                  <p:childTnLst>
                                    <p:set>
                                      <p:cBhvr>
                                        <p:cTn id="42" dur="1" fill="hold">
                                          <p:stCondLst>
                                            <p:cond delay="0"/>
                                          </p:stCondLst>
                                        </p:cTn>
                                        <p:tgtEl>
                                          <p:spTgt spid="48134">
                                            <p:txEl>
                                              <p:pRg st="1" end="1"/>
                                            </p:txEl>
                                          </p:spTgt>
                                        </p:tgtEl>
                                        <p:attrNameLst>
                                          <p:attrName>style.visibility</p:attrName>
                                        </p:attrNameLst>
                                      </p:cBhvr>
                                      <p:to>
                                        <p:strVal val="visible"/>
                                      </p:to>
                                    </p:set>
                                    <p:anim calcmode="discrete" valueType="clr">
                                      <p:cBhvr override="childStyle">
                                        <p:cTn id="43" dur="80"/>
                                        <p:tgtEl>
                                          <p:spTgt spid="48134">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4" dur="80"/>
                                        <p:tgtEl>
                                          <p:spTgt spid="48134">
                                            <p:txEl>
                                              <p:pRg st="1" end="1"/>
                                            </p:txEl>
                                          </p:spTgt>
                                        </p:tgtEl>
                                        <p:attrNameLst>
                                          <p:attrName>fillcolor</p:attrName>
                                        </p:attrNameLst>
                                      </p:cBhvr>
                                      <p:tavLst>
                                        <p:tav tm="0">
                                          <p:val>
                                            <p:clrVal>
                                              <a:schemeClr val="accent2"/>
                                            </p:clrVal>
                                          </p:val>
                                        </p:tav>
                                        <p:tav tm="50000">
                                          <p:val>
                                            <p:clrVal>
                                              <a:schemeClr val="hlink"/>
                                            </p:clrVal>
                                          </p:val>
                                        </p:tav>
                                      </p:tavLst>
                                    </p:anim>
                                    <p:set>
                                      <p:cBhvr>
                                        <p:cTn id="45" dur="80"/>
                                        <p:tgtEl>
                                          <p:spTgt spid="48134">
                                            <p:txEl>
                                              <p:pRg st="1" end="1"/>
                                            </p:txEl>
                                          </p:spTgt>
                                        </p:tgtEl>
                                        <p:attrNameLst>
                                          <p:attrName>fill.type</p:attrName>
                                        </p:attrNameLst>
                                      </p:cBhvr>
                                      <p:to>
                                        <p:strVal val="solid"/>
                                      </p:to>
                                    </p:set>
                                  </p:childTnLst>
                                </p:cTn>
                              </p:par>
                            </p:childTnLst>
                          </p:cTn>
                        </p:par>
                        <p:par>
                          <p:cTn id="46" fill="hold">
                            <p:stCondLst>
                              <p:cond delay="1580"/>
                            </p:stCondLst>
                            <p:childTnLst>
                              <p:par>
                                <p:cTn id="47" presetID="13" presetClass="entr" presetSubtype="16" fill="hold" nodeType="after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plus(in)">
                                      <p:cBhvr>
                                        <p:cTn id="49" dur="500"/>
                                        <p:tgtEl>
                                          <p:spTgt spid="3"/>
                                        </p:tgtEl>
                                      </p:cBhvr>
                                    </p:animEffect>
                                  </p:childTnLst>
                                </p:cTn>
                              </p:par>
                            </p:childTnLst>
                          </p:cTn>
                        </p:par>
                      </p:childTnLst>
                    </p:cTn>
                  </p:par>
                  <p:par>
                    <p:cTn id="50" fill="hold">
                      <p:stCondLst>
                        <p:cond delay="indefinite"/>
                      </p:stCondLst>
                      <p:childTnLst>
                        <p:par>
                          <p:cTn id="51" fill="hold">
                            <p:stCondLst>
                              <p:cond delay="0"/>
                            </p:stCondLst>
                            <p:childTnLst>
                              <p:par>
                                <p:cTn id="52" presetID="4" presetClass="exit" presetSubtype="16" fill="hold" nodeType="clickEffect">
                                  <p:stCondLst>
                                    <p:cond delay="0"/>
                                  </p:stCondLst>
                                  <p:childTnLst>
                                    <p:animEffect transition="out" filter="box(in)">
                                      <p:cBhvr>
                                        <p:cTn id="53" dur="500"/>
                                        <p:tgtEl>
                                          <p:spTgt spid="3"/>
                                        </p:tgtEl>
                                      </p:cBhvr>
                                    </p:animEffect>
                                    <p:set>
                                      <p:cBhvr>
                                        <p:cTn id="54" dur="1" fill="hold">
                                          <p:stCondLst>
                                            <p:cond delay="499"/>
                                          </p:stCondLst>
                                        </p:cTn>
                                        <p:tgtEl>
                                          <p:spTgt spid="3"/>
                                        </p:tgtEl>
                                        <p:attrNameLst>
                                          <p:attrName>style.visibility</p:attrName>
                                        </p:attrNameLst>
                                      </p:cBhvr>
                                      <p:to>
                                        <p:strVal val="hidden"/>
                                      </p:to>
                                    </p:set>
                                  </p:childTnLst>
                                </p:cTn>
                              </p:par>
                            </p:childTnLst>
                          </p:cTn>
                        </p:par>
                        <p:par>
                          <p:cTn id="55" fill="hold">
                            <p:stCondLst>
                              <p:cond delay="500"/>
                            </p:stCondLst>
                            <p:childTnLst>
                              <p:par>
                                <p:cTn id="56" presetID="27" presetClass="entr" presetSubtype="0" fill="hold" nodeType="afterEffect">
                                  <p:stCondLst>
                                    <p:cond delay="0"/>
                                  </p:stCondLst>
                                  <p:iterate type="lt">
                                    <p:tmPct val="50000"/>
                                  </p:iterate>
                                  <p:childTnLst>
                                    <p:set>
                                      <p:cBhvr>
                                        <p:cTn id="57" dur="1" fill="hold">
                                          <p:stCondLst>
                                            <p:cond delay="0"/>
                                          </p:stCondLst>
                                        </p:cTn>
                                        <p:tgtEl>
                                          <p:spTgt spid="48134">
                                            <p:txEl>
                                              <p:pRg st="2" end="2"/>
                                            </p:txEl>
                                          </p:spTgt>
                                        </p:tgtEl>
                                        <p:attrNameLst>
                                          <p:attrName>style.visibility</p:attrName>
                                        </p:attrNameLst>
                                      </p:cBhvr>
                                      <p:to>
                                        <p:strVal val="visible"/>
                                      </p:to>
                                    </p:set>
                                    <p:anim calcmode="discrete" valueType="clr">
                                      <p:cBhvr override="childStyle">
                                        <p:cTn id="58" dur="80"/>
                                        <p:tgtEl>
                                          <p:spTgt spid="48134">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9" dur="80"/>
                                        <p:tgtEl>
                                          <p:spTgt spid="48134">
                                            <p:txEl>
                                              <p:pRg st="2" end="2"/>
                                            </p:txEl>
                                          </p:spTgt>
                                        </p:tgtEl>
                                        <p:attrNameLst>
                                          <p:attrName>fillcolor</p:attrName>
                                        </p:attrNameLst>
                                      </p:cBhvr>
                                      <p:tavLst>
                                        <p:tav tm="0">
                                          <p:val>
                                            <p:clrVal>
                                              <a:schemeClr val="accent2"/>
                                            </p:clrVal>
                                          </p:val>
                                        </p:tav>
                                        <p:tav tm="50000">
                                          <p:val>
                                            <p:clrVal>
                                              <a:schemeClr val="hlink"/>
                                            </p:clrVal>
                                          </p:val>
                                        </p:tav>
                                      </p:tavLst>
                                    </p:anim>
                                    <p:set>
                                      <p:cBhvr>
                                        <p:cTn id="60" dur="80"/>
                                        <p:tgtEl>
                                          <p:spTgt spid="48134">
                                            <p:txEl>
                                              <p:pRg st="2" end="2"/>
                                            </p:txEl>
                                          </p:spTgt>
                                        </p:tgtEl>
                                        <p:attrNameLst>
                                          <p:attrName>fill.type</p:attrName>
                                        </p:attrNameLst>
                                      </p:cBhvr>
                                      <p:to>
                                        <p:strVal val="solid"/>
                                      </p:to>
                                    </p:set>
                                  </p:childTnLst>
                                </p:cTn>
                              </p:par>
                            </p:childTnLst>
                          </p:cTn>
                        </p:par>
                        <p:par>
                          <p:cTn id="61" fill="hold">
                            <p:stCondLst>
                              <p:cond delay="1620"/>
                            </p:stCondLst>
                            <p:childTnLst>
                              <p:par>
                                <p:cTn id="62" presetID="23" presetClass="entr" presetSubtype="16" fill="hold" nodeType="after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1000" fill="hold"/>
                                        <p:tgtEl>
                                          <p:spTgt spid="4"/>
                                        </p:tgtEl>
                                        <p:attrNameLst>
                                          <p:attrName>ppt_w</p:attrName>
                                        </p:attrNameLst>
                                      </p:cBhvr>
                                      <p:tavLst>
                                        <p:tav tm="0">
                                          <p:val>
                                            <p:fltVal val="0"/>
                                          </p:val>
                                        </p:tav>
                                        <p:tav tm="100000">
                                          <p:val>
                                            <p:strVal val="#ppt_w"/>
                                          </p:val>
                                        </p:tav>
                                      </p:tavLst>
                                    </p:anim>
                                    <p:anim calcmode="lin" valueType="num">
                                      <p:cBhvr>
                                        <p:cTn id="65" dur="1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WordArt 3">
            <a:extLst/>
          </p:cNvPr>
          <p:cNvSpPr>
            <a:spLocks noChangeArrowheads="1" noChangeShapeType="1" noTextEdit="1"/>
          </p:cNvSpPr>
          <p:nvPr/>
        </p:nvSpPr>
        <p:spPr bwMode="auto">
          <a:xfrm>
            <a:off x="838200" y="1252538"/>
            <a:ext cx="8054975" cy="423862"/>
          </a:xfrm>
          <a:prstGeom prst="rect">
            <a:avLst/>
          </a:prstGeom>
        </p:spPr>
        <p:txBody>
          <a:bodyPr wrap="none" fromWordArt="1"/>
          <a:lstStyle/>
          <a:p>
            <a:pPr algn="ctr" eaLnBrk="1" fontAlgn="auto" hangingPunct="1">
              <a:spcBef>
                <a:spcPts val="0"/>
              </a:spcBef>
              <a:spcAft>
                <a:spcPts val="0"/>
              </a:spcAft>
              <a:defRPr/>
            </a:pPr>
            <a:r>
              <a:rPr lang="vi-VN" sz="3200" kern="10">
                <a:latin typeface="Times New Roman"/>
                <a:ea typeface="+mn-ea"/>
                <a:cs typeface="Times New Roman"/>
              </a:rPr>
              <a:t>                                                 </a:t>
            </a:r>
            <a:endParaRPr lang="en-US" sz="3200" kern="10">
              <a:latin typeface="Times New Roman"/>
              <a:ea typeface="+mn-ea"/>
              <a:cs typeface="Times New Roman"/>
            </a:endParaRPr>
          </a:p>
        </p:txBody>
      </p:sp>
      <p:sp>
        <p:nvSpPr>
          <p:cNvPr id="51202" name="Text Box 6"/>
          <p:cNvSpPr txBox="1">
            <a:spLocks noChangeArrowheads="1"/>
          </p:cNvSpPr>
          <p:nvPr/>
        </p:nvSpPr>
        <p:spPr bwMode="auto">
          <a:xfrm>
            <a:off x="755650" y="3933825"/>
            <a:ext cx="77041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a:spAutoFit/>
          </a:bodyPr>
          <a:lstStyle>
            <a:lvl1pPr>
              <a:defRPr sz="2400" b="1">
                <a:solidFill>
                  <a:schemeClr val="tx1"/>
                </a:solidFill>
                <a:latin typeface="Arial" charset="0"/>
                <a:ea typeface="ＭＳ Ｐゴシック" charset="0"/>
                <a:cs typeface="ＭＳ Ｐゴシック" charset="0"/>
              </a:defRPr>
            </a:lvl1pPr>
            <a:lvl2pPr marL="742950" indent="-285750">
              <a:defRPr sz="2400" b="1">
                <a:solidFill>
                  <a:schemeClr val="tx1"/>
                </a:solidFill>
                <a:latin typeface="Arial" charset="0"/>
                <a:ea typeface="ＭＳ Ｐゴシック" charset="0"/>
              </a:defRPr>
            </a:lvl2pPr>
            <a:lvl3pPr marL="1143000" indent="-228600">
              <a:defRPr sz="2400" b="1">
                <a:solidFill>
                  <a:schemeClr val="tx1"/>
                </a:solidFill>
                <a:latin typeface="Arial" charset="0"/>
                <a:ea typeface="ＭＳ Ｐゴシック" charset="0"/>
              </a:defRPr>
            </a:lvl3pPr>
            <a:lvl4pPr marL="1600200" indent="-228600">
              <a:defRPr sz="2400" b="1">
                <a:solidFill>
                  <a:schemeClr val="tx1"/>
                </a:solidFill>
                <a:latin typeface="Arial" charset="0"/>
                <a:ea typeface="ＭＳ Ｐゴシック" charset="0"/>
              </a:defRPr>
            </a:lvl4pPr>
            <a:lvl5pPr marL="2057400" indent="-22860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eaLnBrk="1" hangingPunct="1">
              <a:spcBef>
                <a:spcPct val="50000"/>
              </a:spcBef>
            </a:pPr>
            <a:endParaRPr lang="en-US" sz="1800"/>
          </a:p>
        </p:txBody>
      </p:sp>
      <p:grpSp>
        <p:nvGrpSpPr>
          <p:cNvPr id="51203" name="Group 7"/>
          <p:cNvGrpSpPr>
            <a:grpSpLocks/>
          </p:cNvGrpSpPr>
          <p:nvPr/>
        </p:nvGrpSpPr>
        <p:grpSpPr bwMode="auto">
          <a:xfrm>
            <a:off x="304800" y="1676400"/>
            <a:ext cx="8588375" cy="3582988"/>
            <a:chOff x="521" y="2047"/>
            <a:chExt cx="4808" cy="2076"/>
          </a:xfrm>
        </p:grpSpPr>
        <p:sp>
          <p:nvSpPr>
            <p:cNvPr id="51207" name="WordArt 8"/>
            <p:cNvSpPr>
              <a:spLocks noChangeArrowheads="1" noChangeShapeType="1" noTextEdit="1"/>
            </p:cNvSpPr>
            <p:nvPr/>
          </p:nvSpPr>
          <p:spPr bwMode="auto">
            <a:xfrm>
              <a:off x="1971" y="2047"/>
              <a:ext cx="1835" cy="1810"/>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FF0000"/>
                  </a:solidFill>
                  <a:latin typeface="Arial Đen"/>
                  <a:ea typeface="Arial Đen"/>
                  <a:cs typeface="Arial Đen"/>
                </a:rPr>
                <a:t>Định luật </a:t>
              </a:r>
            </a:p>
            <a:p>
              <a:pPr algn="ctr"/>
              <a:r>
                <a:rPr lang="en-US" sz="3600" kern="10">
                  <a:ln w="9525">
                    <a:solidFill>
                      <a:srgbClr val="000000"/>
                    </a:solidFill>
                    <a:round/>
                    <a:headEnd/>
                    <a:tailEnd/>
                  </a:ln>
                  <a:solidFill>
                    <a:srgbClr val="FF0000"/>
                  </a:solidFill>
                  <a:latin typeface="Arial Đen"/>
                  <a:ea typeface="Arial Đen"/>
                  <a:cs typeface="Arial Đen"/>
                </a:rPr>
                <a:t>bảo toàn </a:t>
              </a:r>
            </a:p>
            <a:p>
              <a:pPr algn="ctr"/>
              <a:r>
                <a:rPr lang="en-US" sz="3600" kern="10">
                  <a:ln w="9525">
                    <a:solidFill>
                      <a:srgbClr val="000000"/>
                    </a:solidFill>
                    <a:round/>
                    <a:headEnd/>
                    <a:tailEnd/>
                  </a:ln>
                  <a:solidFill>
                    <a:srgbClr val="FF0000"/>
                  </a:solidFill>
                  <a:latin typeface="Arial Đen"/>
                  <a:ea typeface="Arial Đen"/>
                  <a:cs typeface="Arial Đen"/>
                </a:rPr>
                <a:t>và chuyển hoá </a:t>
              </a:r>
            </a:p>
            <a:p>
              <a:pPr algn="ctr"/>
              <a:r>
                <a:rPr lang="en-US" sz="3600" kern="10">
                  <a:ln w="9525">
                    <a:solidFill>
                      <a:srgbClr val="000000"/>
                    </a:solidFill>
                    <a:round/>
                    <a:headEnd/>
                    <a:tailEnd/>
                  </a:ln>
                  <a:solidFill>
                    <a:srgbClr val="FF0000"/>
                  </a:solidFill>
                  <a:latin typeface="Arial Đen"/>
                  <a:ea typeface="Arial Đen"/>
                  <a:cs typeface="Arial Đen"/>
                </a:rPr>
                <a:t>năng lượng</a:t>
              </a:r>
            </a:p>
          </p:txBody>
        </p:sp>
        <p:pic>
          <p:nvPicPr>
            <p:cNvPr id="51208" name="Picture 9" descr="赫尔姆霍兹1"/>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521" y="2047"/>
              <a:ext cx="1365" cy="17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grpSp>
          <p:nvGrpSpPr>
            <p:cNvPr id="51209" name="Group 10"/>
            <p:cNvGrpSpPr>
              <a:grpSpLocks/>
            </p:cNvGrpSpPr>
            <p:nvPr/>
          </p:nvGrpSpPr>
          <p:grpSpPr bwMode="auto">
            <a:xfrm>
              <a:off x="3923" y="2047"/>
              <a:ext cx="1406" cy="1983"/>
              <a:chOff x="2016" y="1584"/>
              <a:chExt cx="1632" cy="2112"/>
            </a:xfrm>
          </p:grpSpPr>
          <p:sp>
            <p:nvSpPr>
              <p:cNvPr id="51211" name="Oval 11" descr="8"/>
              <p:cNvSpPr>
                <a:spLocks noChangeArrowheads="1"/>
              </p:cNvSpPr>
              <p:nvPr/>
            </p:nvSpPr>
            <p:spPr bwMode="auto">
              <a:xfrm>
                <a:off x="2016" y="3168"/>
                <a:ext cx="1632" cy="528"/>
              </a:xfrm>
              <a:prstGeom prst="ellipse">
                <a:avLst/>
              </a:prstGeom>
              <a:blipFill dpi="0" rotWithShape="0">
                <a:blip r:embed="rId4"/>
                <a:srcRect/>
                <a:stretch>
                  <a:fillRect/>
                </a:stretch>
              </a:blipFill>
              <a:ln w="28575">
                <a:solidFill>
                  <a:schemeClr val="bg1"/>
                </a:solidFill>
                <a:round/>
                <a:headEnd/>
                <a:tailEnd/>
              </a:ln>
            </p:spPr>
            <p:txBody>
              <a:bodyPr wrap="none" anchor="ctr"/>
              <a:lstStyle/>
              <a:p>
                <a:pPr algn="ctr" eaLnBrk="1" hangingPunct="1"/>
                <a:endParaRPr lang="en-US">
                  <a:solidFill>
                    <a:srgbClr val="FFFF00"/>
                  </a:solidFill>
                </a:endParaRPr>
              </a:p>
            </p:txBody>
          </p:sp>
          <p:sp>
            <p:nvSpPr>
              <p:cNvPr id="51212" name="Oval 12" descr="8"/>
              <p:cNvSpPr>
                <a:spLocks noChangeArrowheads="1"/>
              </p:cNvSpPr>
              <p:nvPr/>
            </p:nvSpPr>
            <p:spPr bwMode="auto">
              <a:xfrm>
                <a:off x="2016" y="2640"/>
                <a:ext cx="1632" cy="528"/>
              </a:xfrm>
              <a:prstGeom prst="ellipse">
                <a:avLst/>
              </a:prstGeom>
              <a:blipFill dpi="0" rotWithShape="0">
                <a:blip r:embed="rId4"/>
                <a:srcRect/>
                <a:stretch>
                  <a:fillRect/>
                </a:stretch>
              </a:blipFill>
              <a:ln w="28575">
                <a:solidFill>
                  <a:schemeClr val="bg1"/>
                </a:solidFill>
                <a:round/>
                <a:headEnd/>
                <a:tailEnd/>
              </a:ln>
            </p:spPr>
            <p:txBody>
              <a:bodyPr wrap="none" anchor="ctr"/>
              <a:lstStyle/>
              <a:p>
                <a:pPr algn="ctr" eaLnBrk="1" hangingPunct="1"/>
                <a:endParaRPr lang="en-US">
                  <a:solidFill>
                    <a:srgbClr val="FFFF00"/>
                  </a:solidFill>
                </a:endParaRPr>
              </a:p>
            </p:txBody>
          </p:sp>
          <p:sp>
            <p:nvSpPr>
              <p:cNvPr id="51213" name="Oval 13" descr="8"/>
              <p:cNvSpPr>
                <a:spLocks noChangeArrowheads="1"/>
              </p:cNvSpPr>
              <p:nvPr/>
            </p:nvSpPr>
            <p:spPr bwMode="auto">
              <a:xfrm>
                <a:off x="2016" y="2112"/>
                <a:ext cx="1632" cy="528"/>
              </a:xfrm>
              <a:prstGeom prst="ellipse">
                <a:avLst/>
              </a:prstGeom>
              <a:blipFill dpi="0" rotWithShape="0">
                <a:blip r:embed="rId4"/>
                <a:srcRect/>
                <a:stretch>
                  <a:fillRect/>
                </a:stretch>
              </a:blipFill>
              <a:ln w="28575">
                <a:solidFill>
                  <a:schemeClr val="bg1"/>
                </a:solidFill>
                <a:round/>
                <a:headEnd/>
                <a:tailEnd/>
              </a:ln>
            </p:spPr>
            <p:txBody>
              <a:bodyPr wrap="none" anchor="ctr"/>
              <a:lstStyle/>
              <a:p>
                <a:pPr algn="ctr" eaLnBrk="1" hangingPunct="1"/>
                <a:endParaRPr lang="en-US">
                  <a:solidFill>
                    <a:srgbClr val="FFFF00"/>
                  </a:solidFill>
                </a:endParaRPr>
              </a:p>
            </p:txBody>
          </p:sp>
          <p:sp>
            <p:nvSpPr>
              <p:cNvPr id="51214" name="Oval 14" descr="8"/>
              <p:cNvSpPr>
                <a:spLocks noChangeArrowheads="1"/>
              </p:cNvSpPr>
              <p:nvPr/>
            </p:nvSpPr>
            <p:spPr bwMode="auto">
              <a:xfrm>
                <a:off x="2016" y="1584"/>
                <a:ext cx="1632" cy="528"/>
              </a:xfrm>
              <a:prstGeom prst="ellipse">
                <a:avLst/>
              </a:prstGeom>
              <a:blipFill dpi="0" rotWithShape="0">
                <a:blip r:embed="rId4"/>
                <a:srcRect/>
                <a:stretch>
                  <a:fillRect/>
                </a:stretch>
              </a:blipFill>
              <a:ln w="28575">
                <a:solidFill>
                  <a:schemeClr val="bg1"/>
                </a:solidFill>
                <a:round/>
                <a:headEnd/>
                <a:tailEnd/>
              </a:ln>
            </p:spPr>
            <p:txBody>
              <a:bodyPr wrap="none" anchor="ctr"/>
              <a:lstStyle/>
              <a:p>
                <a:pPr algn="ctr" eaLnBrk="1" hangingPunct="1"/>
                <a:endParaRPr lang="en-US">
                  <a:solidFill>
                    <a:srgbClr val="FFFF00"/>
                  </a:solidFill>
                </a:endParaRPr>
              </a:p>
            </p:txBody>
          </p:sp>
        </p:grpSp>
        <p:sp>
          <p:nvSpPr>
            <p:cNvPr id="51210" name="Text Box 15"/>
            <p:cNvSpPr txBox="1">
              <a:spLocks noChangeArrowheads="1"/>
            </p:cNvSpPr>
            <p:nvPr/>
          </p:nvSpPr>
          <p:spPr bwMode="auto">
            <a:xfrm>
              <a:off x="546" y="3838"/>
              <a:ext cx="1155" cy="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ea typeface="ＭＳ Ｐゴシック" charset="0"/>
                  <a:cs typeface="ＭＳ Ｐゴシック" charset="0"/>
                </a:defRPr>
              </a:lvl1pPr>
              <a:lvl2pPr marL="742950" indent="-285750">
                <a:defRPr sz="2400" b="1">
                  <a:solidFill>
                    <a:schemeClr val="tx1"/>
                  </a:solidFill>
                  <a:latin typeface="Arial" charset="0"/>
                  <a:ea typeface="ＭＳ Ｐゴシック" charset="0"/>
                </a:defRPr>
              </a:lvl2pPr>
              <a:lvl3pPr marL="1143000" indent="-228600">
                <a:defRPr sz="2400" b="1">
                  <a:solidFill>
                    <a:schemeClr val="tx1"/>
                  </a:solidFill>
                  <a:latin typeface="Arial" charset="0"/>
                  <a:ea typeface="ＭＳ Ｐゴシック" charset="0"/>
                </a:defRPr>
              </a:lvl3pPr>
              <a:lvl4pPr marL="1600200" indent="-228600">
                <a:defRPr sz="2400" b="1">
                  <a:solidFill>
                    <a:schemeClr val="tx1"/>
                  </a:solidFill>
                  <a:latin typeface="Arial" charset="0"/>
                  <a:ea typeface="ＭＳ Ｐゴシック" charset="0"/>
                </a:defRPr>
              </a:lvl4pPr>
              <a:lvl5pPr marL="2057400" indent="-22860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algn="ctr" eaLnBrk="1" hangingPunct="1"/>
              <a:r>
                <a:rPr lang="vi-VN" sz="1800"/>
                <a:t>LOMONOXOP</a:t>
              </a:r>
            </a:p>
          </p:txBody>
        </p:sp>
      </p:grpSp>
      <p:sp>
        <p:nvSpPr>
          <p:cNvPr id="51204" name="WordArt 16"/>
          <p:cNvSpPr>
            <a:spLocks noChangeArrowheads="1" noChangeShapeType="1" noTextEdit="1"/>
          </p:cNvSpPr>
          <p:nvPr/>
        </p:nvSpPr>
        <p:spPr bwMode="auto">
          <a:xfrm>
            <a:off x="349250" y="5486400"/>
            <a:ext cx="8413750" cy="102393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sz="3600" kern="10" dirty="0">
                <a:latin typeface="Times New Roman"/>
                <a:ea typeface="Times New Roman"/>
                <a:cs typeface="Times New Roman"/>
              </a:rPr>
              <a:t>HỌC THUYẾT VỀ TÍNH BẢO TOÀN VẬT CHẤT &amp; NĂNG LƯỢNG</a:t>
            </a:r>
          </a:p>
          <a:p>
            <a:pPr algn="ctr"/>
            <a:r>
              <a:rPr lang="en-US" sz="3600" kern="10" dirty="0">
                <a:latin typeface="Times New Roman"/>
                <a:ea typeface="Times New Roman"/>
                <a:cs typeface="Times New Roman"/>
              </a:rPr>
              <a:t>VỚI TƯ CÁCH LÀ KHOA HỌC VỀ TÍNH THỐNG NHẤT VẬT CHẤT</a:t>
            </a:r>
          </a:p>
          <a:p>
            <a:pPr algn="ctr"/>
            <a:r>
              <a:rPr lang="en-US" sz="3600" kern="10" dirty="0">
                <a:latin typeface="Times New Roman"/>
                <a:ea typeface="Times New Roman"/>
                <a:cs typeface="Times New Roman"/>
              </a:rPr>
              <a:t> &amp; CHUYỂN HÓA CỦA GIỚI TỰ NHIÊN</a:t>
            </a:r>
          </a:p>
        </p:txBody>
      </p:sp>
      <p:sp>
        <p:nvSpPr>
          <p:cNvPr id="15" name="Rectangle 14"/>
          <p:cNvSpPr/>
          <p:nvPr/>
        </p:nvSpPr>
        <p:spPr>
          <a:xfrm>
            <a:off x="539552" y="373178"/>
            <a:ext cx="8223448" cy="523220"/>
          </a:xfrm>
          <a:prstGeom prst="rect">
            <a:avLst/>
          </a:prstGeom>
        </p:spPr>
        <p:txBody>
          <a:bodyPr wrap="square">
            <a:spAutoFit/>
          </a:bodyPr>
          <a:lstStyle/>
          <a:p>
            <a:pPr algn="ctr" eaLnBrk="1" hangingPunct="1"/>
            <a:r>
              <a:rPr lang="en-US" sz="2800" b="1" smtClean="0">
                <a:solidFill>
                  <a:srgbClr val="3333FF"/>
                </a:solidFill>
                <a:latin typeface="+mn-lt"/>
                <a:cs typeface="Times New Roman" charset="0"/>
              </a:rPr>
              <a:t>TIỀN ĐỀ KHOA HỌC TỰ NHIÊN</a:t>
            </a:r>
            <a:endParaRPr lang="en-US" sz="2800" b="1" dirty="0">
              <a:solidFill>
                <a:srgbClr val="3333FF"/>
              </a:solidFill>
              <a:latin typeface="+mn-lt"/>
              <a:cs typeface="Times New Roman" charset="0"/>
            </a:endParaRPr>
          </a:p>
        </p:txBody>
      </p:sp>
    </p:spTree>
    <p:extLst>
      <p:ext uri="{BB962C8B-B14F-4D97-AF65-F5344CB8AC3E}">
        <p14:creationId xmlns:p14="http://schemas.microsoft.com/office/powerpoint/2010/main" val="1789020945"/>
      </p:ext>
    </p:extLst>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51203"/>
                                        </p:tgtEl>
                                        <p:attrNameLst>
                                          <p:attrName>style.visibility</p:attrName>
                                        </p:attrNameLst>
                                      </p:cBhvr>
                                      <p:to>
                                        <p:strVal val="visible"/>
                                      </p:to>
                                    </p:set>
                                    <p:animEffect transition="in" filter="wheel(1)">
                                      <p:cBhvr>
                                        <p:cTn id="15" dur="2000"/>
                                        <p:tgtEl>
                                          <p:spTgt spid="51203"/>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1204"/>
                                        </p:tgtEl>
                                        <p:attrNameLst>
                                          <p:attrName>style.visibility</p:attrName>
                                        </p:attrNameLst>
                                      </p:cBhvr>
                                      <p:to>
                                        <p:strVal val="visible"/>
                                      </p:to>
                                    </p:set>
                                    <p:animEffect transition="in" filter="fade">
                                      <p:cBhvr>
                                        <p:cTn id="20" dur="1000"/>
                                        <p:tgtEl>
                                          <p:spTgt spid="51204"/>
                                        </p:tgtEl>
                                      </p:cBhvr>
                                    </p:animEffect>
                                    <p:anim calcmode="lin" valueType="num">
                                      <p:cBhvr>
                                        <p:cTn id="21" dur="1000" fill="hold"/>
                                        <p:tgtEl>
                                          <p:spTgt spid="51204"/>
                                        </p:tgtEl>
                                        <p:attrNameLst>
                                          <p:attrName>ppt_x</p:attrName>
                                        </p:attrNameLst>
                                      </p:cBhvr>
                                      <p:tavLst>
                                        <p:tav tm="0">
                                          <p:val>
                                            <p:strVal val="#ppt_x"/>
                                          </p:val>
                                        </p:tav>
                                        <p:tav tm="100000">
                                          <p:val>
                                            <p:strVal val="#ppt_x"/>
                                          </p:val>
                                        </p:tav>
                                      </p:tavLst>
                                    </p:anim>
                                    <p:anim calcmode="lin" valueType="num">
                                      <p:cBhvr>
                                        <p:cTn id="22" dur="1000" fill="hold"/>
                                        <p:tgtEl>
                                          <p:spTgt spid="5120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4" grpId="0"/>
      <p:bldP spid="15"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WordArt 3">
            <a:extLst/>
          </p:cNvPr>
          <p:cNvSpPr>
            <a:spLocks noChangeArrowheads="1" noChangeShapeType="1" noTextEdit="1"/>
          </p:cNvSpPr>
          <p:nvPr/>
        </p:nvSpPr>
        <p:spPr bwMode="auto">
          <a:xfrm>
            <a:off x="838200" y="1295400"/>
            <a:ext cx="8054975" cy="576263"/>
          </a:xfrm>
          <a:prstGeom prst="rect">
            <a:avLst/>
          </a:prstGeom>
        </p:spPr>
        <p:txBody>
          <a:bodyPr wrap="none" fromWordArt="1"/>
          <a:lstStyle/>
          <a:p>
            <a:pPr algn="ctr" eaLnBrk="1" fontAlgn="auto" hangingPunct="1">
              <a:spcBef>
                <a:spcPts val="0"/>
              </a:spcBef>
              <a:spcAft>
                <a:spcPts val="0"/>
              </a:spcAft>
              <a:defRPr/>
            </a:pPr>
            <a:r>
              <a:rPr lang="vi-VN" sz="3200" kern="10">
                <a:latin typeface="Times New Roman"/>
                <a:ea typeface="+mn-ea"/>
                <a:cs typeface="Times New Roman"/>
              </a:rPr>
              <a:t>                                                 </a:t>
            </a:r>
            <a:endParaRPr lang="en-US" sz="3200" kern="10">
              <a:latin typeface="Times New Roman"/>
              <a:ea typeface="+mn-ea"/>
              <a:cs typeface="Times New Roman"/>
            </a:endParaRPr>
          </a:p>
        </p:txBody>
      </p:sp>
      <p:grpSp>
        <p:nvGrpSpPr>
          <p:cNvPr id="53250" name="Group 6"/>
          <p:cNvGrpSpPr>
            <a:grpSpLocks/>
          </p:cNvGrpSpPr>
          <p:nvPr/>
        </p:nvGrpSpPr>
        <p:grpSpPr bwMode="auto">
          <a:xfrm>
            <a:off x="250825" y="1305951"/>
            <a:ext cx="8639175" cy="3883401"/>
            <a:chOff x="567" y="1713"/>
            <a:chExt cx="4839" cy="1820"/>
          </a:xfrm>
        </p:grpSpPr>
        <p:sp>
          <p:nvSpPr>
            <p:cNvPr id="53255" name="WordArt 7"/>
            <p:cNvSpPr>
              <a:spLocks noChangeArrowheads="1" noChangeShapeType="1" noTextEdit="1"/>
            </p:cNvSpPr>
            <p:nvPr/>
          </p:nvSpPr>
          <p:spPr bwMode="auto">
            <a:xfrm>
              <a:off x="1506" y="1713"/>
              <a:ext cx="2988" cy="188"/>
            </a:xfrm>
            <a:prstGeom prst="rect">
              <a:avLst/>
            </a:prstGeom>
          </p:spPr>
          <p:txBody>
            <a:bodyPr wrap="none" fromWordArt="1">
              <a:prstTxWarp prst="textPlain">
                <a:avLst>
                  <a:gd name="adj" fmla="val 50000"/>
                </a:avLst>
              </a:prstTxWarp>
            </a:bodyPr>
            <a:lstStyle/>
            <a:p>
              <a:pPr algn="ctr"/>
              <a:r>
                <a:rPr lang="en-US" sz="3600" kern="10" dirty="0">
                  <a:ln w="9525">
                    <a:solidFill>
                      <a:srgbClr val="000000"/>
                    </a:solidFill>
                    <a:round/>
                    <a:headEnd/>
                    <a:tailEnd/>
                  </a:ln>
                  <a:solidFill>
                    <a:srgbClr val="FF0000"/>
                  </a:solidFill>
                  <a:latin typeface="Arial Đen"/>
                  <a:ea typeface="Arial Đen"/>
                  <a:cs typeface="Arial Đen"/>
                </a:rPr>
                <a:t>Học </a:t>
              </a:r>
              <a:r>
                <a:rPr lang="en-US" sz="3600" kern="10" dirty="0" err="1">
                  <a:ln w="9525">
                    <a:solidFill>
                      <a:srgbClr val="000000"/>
                    </a:solidFill>
                    <a:round/>
                    <a:headEnd/>
                    <a:tailEnd/>
                  </a:ln>
                  <a:solidFill>
                    <a:srgbClr val="FF0000"/>
                  </a:solidFill>
                  <a:latin typeface="Arial Đen"/>
                  <a:ea typeface="Arial Đen"/>
                  <a:cs typeface="Arial Đen"/>
                </a:rPr>
                <a:t>thuyết</a:t>
              </a:r>
              <a:r>
                <a:rPr lang="en-US" sz="3600" kern="10" dirty="0">
                  <a:ln w="9525">
                    <a:solidFill>
                      <a:srgbClr val="000000"/>
                    </a:solidFill>
                    <a:round/>
                    <a:headEnd/>
                    <a:tailEnd/>
                  </a:ln>
                  <a:solidFill>
                    <a:srgbClr val="FF0000"/>
                  </a:solidFill>
                  <a:latin typeface="Arial Đen"/>
                  <a:ea typeface="Arial Đen"/>
                  <a:cs typeface="Arial Đen"/>
                </a:rPr>
                <a:t> </a:t>
              </a:r>
              <a:r>
                <a:rPr lang="en-US" sz="3600" kern="10" dirty="0" err="1">
                  <a:ln w="9525">
                    <a:solidFill>
                      <a:srgbClr val="000000"/>
                    </a:solidFill>
                    <a:round/>
                    <a:headEnd/>
                    <a:tailEnd/>
                  </a:ln>
                  <a:solidFill>
                    <a:srgbClr val="FF0000"/>
                  </a:solidFill>
                  <a:latin typeface="Arial Đen"/>
                  <a:ea typeface="Arial Đen"/>
                  <a:cs typeface="Arial Đen"/>
                </a:rPr>
                <a:t>về</a:t>
              </a:r>
              <a:r>
                <a:rPr lang="en-US" sz="3600" kern="10" dirty="0">
                  <a:ln w="9525">
                    <a:solidFill>
                      <a:srgbClr val="000000"/>
                    </a:solidFill>
                    <a:round/>
                    <a:headEnd/>
                    <a:tailEnd/>
                  </a:ln>
                  <a:solidFill>
                    <a:srgbClr val="FF0000"/>
                  </a:solidFill>
                  <a:latin typeface="Arial Đen"/>
                  <a:ea typeface="Arial Đen"/>
                  <a:cs typeface="Arial Đen"/>
                </a:rPr>
                <a:t> </a:t>
              </a:r>
              <a:r>
                <a:rPr lang="en-US" sz="3600" kern="10" dirty="0" err="1">
                  <a:ln w="9525">
                    <a:solidFill>
                      <a:srgbClr val="000000"/>
                    </a:solidFill>
                    <a:round/>
                    <a:headEnd/>
                    <a:tailEnd/>
                  </a:ln>
                  <a:solidFill>
                    <a:srgbClr val="FF0000"/>
                  </a:solidFill>
                  <a:latin typeface="Arial Đen"/>
                  <a:ea typeface="Arial Đen"/>
                  <a:cs typeface="Arial Đen"/>
                </a:rPr>
                <a:t>tế</a:t>
              </a:r>
              <a:r>
                <a:rPr lang="en-US" sz="3600" kern="10" dirty="0">
                  <a:ln w="9525">
                    <a:solidFill>
                      <a:srgbClr val="000000"/>
                    </a:solidFill>
                    <a:round/>
                    <a:headEnd/>
                    <a:tailEnd/>
                  </a:ln>
                  <a:solidFill>
                    <a:srgbClr val="FF0000"/>
                  </a:solidFill>
                  <a:latin typeface="Arial Đen"/>
                  <a:ea typeface="Arial Đen"/>
                  <a:cs typeface="Arial Đen"/>
                </a:rPr>
                <a:t> </a:t>
              </a:r>
              <a:r>
                <a:rPr lang="en-US" sz="3600" kern="10" dirty="0" err="1">
                  <a:ln w="9525">
                    <a:solidFill>
                      <a:srgbClr val="000000"/>
                    </a:solidFill>
                    <a:round/>
                    <a:headEnd/>
                    <a:tailEnd/>
                  </a:ln>
                  <a:solidFill>
                    <a:srgbClr val="FF0000"/>
                  </a:solidFill>
                  <a:latin typeface="Arial Đen"/>
                  <a:ea typeface="Arial Đen"/>
                  <a:cs typeface="Arial Đen"/>
                </a:rPr>
                <a:t>bào</a:t>
              </a:r>
              <a:endParaRPr lang="en-US" sz="3600" kern="10" dirty="0">
                <a:ln w="9525">
                  <a:solidFill>
                    <a:srgbClr val="000000"/>
                  </a:solidFill>
                  <a:round/>
                  <a:headEnd/>
                  <a:tailEnd/>
                </a:ln>
                <a:solidFill>
                  <a:srgbClr val="FF0000"/>
                </a:solidFill>
                <a:latin typeface="Arial Đen"/>
                <a:ea typeface="Arial Đen"/>
                <a:cs typeface="Arial Đen"/>
              </a:endParaRPr>
            </a:p>
          </p:txBody>
        </p:sp>
        <p:pic>
          <p:nvPicPr>
            <p:cNvPr id="53256" name="Picture 8" descr="robert Hooke (1635 - 17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7" y="2115"/>
              <a:ext cx="1323" cy="1418"/>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grpSp>
          <p:nvGrpSpPr>
            <p:cNvPr id="53257" name="Group 9"/>
            <p:cNvGrpSpPr>
              <a:grpSpLocks/>
            </p:cNvGrpSpPr>
            <p:nvPr/>
          </p:nvGrpSpPr>
          <p:grpSpPr bwMode="auto">
            <a:xfrm>
              <a:off x="3958" y="2115"/>
              <a:ext cx="1448" cy="1418"/>
              <a:chOff x="2159" y="981"/>
              <a:chExt cx="2196" cy="2059"/>
            </a:xfrm>
          </p:grpSpPr>
          <p:pic>
            <p:nvPicPr>
              <p:cNvPr id="53258" name="Picture 10" descr="te bao mau 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2159" y="2178"/>
                <a:ext cx="2196" cy="862"/>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grpSp>
            <p:nvGrpSpPr>
              <p:cNvPr id="53259" name="Group 11"/>
              <p:cNvGrpSpPr>
                <a:grpSpLocks/>
              </p:cNvGrpSpPr>
              <p:nvPr/>
            </p:nvGrpSpPr>
            <p:grpSpPr bwMode="auto">
              <a:xfrm>
                <a:off x="2190" y="981"/>
                <a:ext cx="2146" cy="1240"/>
                <a:chOff x="2164" y="1243"/>
                <a:chExt cx="3045" cy="1795"/>
              </a:xfrm>
            </p:grpSpPr>
            <p:pic>
              <p:nvPicPr>
                <p:cNvPr id="53260" name="Picture 12" descr="细胞"/>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4071" y="1243"/>
                  <a:ext cx="1138" cy="1795"/>
                </a:xfrm>
                <a:prstGeom prst="rect">
                  <a:avLst/>
                </a:prstGeom>
                <a:noFill/>
                <a:ln w="28575">
                  <a:solidFill>
                    <a:srgbClr val="FFCC00"/>
                  </a:solidFill>
                  <a:miter lim="800000"/>
                  <a:headEnd/>
                  <a:tailEnd/>
                </a:ln>
                <a:extLst>
                  <a:ext uri="{909E8E84-426E-40DD-AFC4-6F175D3DCCD1}">
                    <a14:hiddenFill xmlns:a14="http://schemas.microsoft.com/office/drawing/2010/main">
                      <a:solidFill>
                        <a:srgbClr val="FFFFFF"/>
                      </a:solidFill>
                    </a14:hiddenFill>
                  </a:ext>
                </a:extLst>
              </p:spPr>
            </p:pic>
            <p:pic>
              <p:nvPicPr>
                <p:cNvPr id="53261" name="Picture 13" descr="Image94"/>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2164" y="1243"/>
                  <a:ext cx="839" cy="1789"/>
                </a:xfrm>
                <a:prstGeom prst="rect">
                  <a:avLst/>
                </a:prstGeom>
                <a:noFill/>
                <a:ln w="3810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53262" name="Picture 14" descr="Image95"/>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2964" y="1243"/>
                  <a:ext cx="1085" cy="1795"/>
                </a:xfrm>
                <a:prstGeom prst="rect">
                  <a:avLst/>
                </a:prstGeom>
                <a:noFill/>
                <a:ln w="3810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grpSp>
        </p:grpSp>
      </p:grpSp>
      <p:sp>
        <p:nvSpPr>
          <p:cNvPr id="53252" name="TextBox 2"/>
          <p:cNvSpPr txBox="1">
            <a:spLocks noChangeArrowheads="1"/>
          </p:cNvSpPr>
          <p:nvPr/>
        </p:nvSpPr>
        <p:spPr bwMode="auto">
          <a:xfrm>
            <a:off x="2642348" y="2522370"/>
            <a:ext cx="3640138"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ea typeface="ＭＳ Ｐゴシック" charset="0"/>
                <a:cs typeface="ＭＳ Ｐゴシック" charset="0"/>
              </a:defRPr>
            </a:lvl1pPr>
            <a:lvl2pPr marL="742950" indent="-285750">
              <a:defRPr sz="2400" b="1">
                <a:solidFill>
                  <a:schemeClr val="tx1"/>
                </a:solidFill>
                <a:latin typeface="Arial" charset="0"/>
                <a:ea typeface="ＭＳ Ｐゴシック" charset="0"/>
              </a:defRPr>
            </a:lvl2pPr>
            <a:lvl3pPr marL="1143000" indent="-228600">
              <a:defRPr sz="2400" b="1">
                <a:solidFill>
                  <a:schemeClr val="tx1"/>
                </a:solidFill>
                <a:latin typeface="Arial" charset="0"/>
                <a:ea typeface="ＭＳ Ｐゴシック" charset="0"/>
              </a:defRPr>
            </a:lvl3pPr>
            <a:lvl4pPr marL="1600200" indent="-228600">
              <a:defRPr sz="2400" b="1">
                <a:solidFill>
                  <a:schemeClr val="tx1"/>
                </a:solidFill>
                <a:latin typeface="Arial" charset="0"/>
                <a:ea typeface="ＭＳ Ｐゴシック" charset="0"/>
              </a:defRPr>
            </a:lvl4pPr>
            <a:lvl5pPr marL="2057400" indent="-22860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algn="ctr" eaLnBrk="1" hangingPunct="1"/>
            <a:r>
              <a:rPr lang="en-US" b="0" dirty="0" err="1">
                <a:solidFill>
                  <a:srgbClr val="333399"/>
                </a:solidFill>
                <a:latin typeface="+mn-lt"/>
              </a:rPr>
              <a:t>Chứng</a:t>
            </a:r>
            <a:r>
              <a:rPr lang="en-US" b="0" dirty="0">
                <a:solidFill>
                  <a:srgbClr val="333399"/>
                </a:solidFill>
                <a:latin typeface="+mn-lt"/>
              </a:rPr>
              <a:t> minh </a:t>
            </a:r>
            <a:r>
              <a:rPr lang="en-US" b="0" dirty="0" err="1">
                <a:solidFill>
                  <a:srgbClr val="333399"/>
                </a:solidFill>
                <a:latin typeface="+mn-lt"/>
              </a:rPr>
              <a:t>về</a:t>
            </a:r>
            <a:r>
              <a:rPr lang="en-US" b="0" dirty="0">
                <a:solidFill>
                  <a:srgbClr val="333399"/>
                </a:solidFill>
                <a:latin typeface="+mn-lt"/>
              </a:rPr>
              <a:t> </a:t>
            </a:r>
            <a:r>
              <a:rPr lang="en-US" b="0" dirty="0" err="1">
                <a:solidFill>
                  <a:srgbClr val="333399"/>
                </a:solidFill>
                <a:latin typeface="+mn-lt"/>
              </a:rPr>
              <a:t>sự</a:t>
            </a:r>
            <a:r>
              <a:rPr lang="en-US" b="0" dirty="0">
                <a:solidFill>
                  <a:srgbClr val="333399"/>
                </a:solidFill>
                <a:latin typeface="+mn-lt"/>
              </a:rPr>
              <a:t> </a:t>
            </a:r>
            <a:r>
              <a:rPr lang="en-US" b="0" dirty="0" err="1">
                <a:solidFill>
                  <a:srgbClr val="333399"/>
                </a:solidFill>
                <a:latin typeface="+mn-lt"/>
              </a:rPr>
              <a:t>thống</a:t>
            </a:r>
            <a:r>
              <a:rPr lang="en-US" b="0" dirty="0">
                <a:solidFill>
                  <a:srgbClr val="333399"/>
                </a:solidFill>
                <a:latin typeface="+mn-lt"/>
              </a:rPr>
              <a:t> </a:t>
            </a:r>
            <a:r>
              <a:rPr lang="en-US" b="0" dirty="0" err="1">
                <a:solidFill>
                  <a:srgbClr val="333399"/>
                </a:solidFill>
                <a:latin typeface="+mn-lt"/>
              </a:rPr>
              <a:t>nhất</a:t>
            </a:r>
            <a:r>
              <a:rPr lang="en-US" b="0" dirty="0">
                <a:solidFill>
                  <a:srgbClr val="333399"/>
                </a:solidFill>
                <a:latin typeface="+mn-lt"/>
              </a:rPr>
              <a:t> </a:t>
            </a:r>
            <a:r>
              <a:rPr lang="en-US" b="0" dirty="0" err="1">
                <a:solidFill>
                  <a:srgbClr val="333399"/>
                </a:solidFill>
                <a:latin typeface="+mn-lt"/>
              </a:rPr>
              <a:t>về</a:t>
            </a:r>
            <a:r>
              <a:rPr lang="en-US" b="0" dirty="0">
                <a:solidFill>
                  <a:srgbClr val="333399"/>
                </a:solidFill>
                <a:latin typeface="+mn-lt"/>
              </a:rPr>
              <a:t> </a:t>
            </a:r>
            <a:r>
              <a:rPr lang="en-US" b="0" dirty="0" err="1">
                <a:solidFill>
                  <a:srgbClr val="333399"/>
                </a:solidFill>
                <a:latin typeface="+mn-lt"/>
              </a:rPr>
              <a:t>mặt</a:t>
            </a:r>
            <a:r>
              <a:rPr lang="en-US" b="0" dirty="0">
                <a:solidFill>
                  <a:srgbClr val="333399"/>
                </a:solidFill>
                <a:latin typeface="+mn-lt"/>
              </a:rPr>
              <a:t> </a:t>
            </a:r>
            <a:r>
              <a:rPr lang="en-US" b="0" dirty="0" err="1">
                <a:solidFill>
                  <a:srgbClr val="333399"/>
                </a:solidFill>
                <a:latin typeface="+mn-lt"/>
              </a:rPr>
              <a:t>nguồn</a:t>
            </a:r>
            <a:r>
              <a:rPr lang="en-US" b="0" dirty="0">
                <a:solidFill>
                  <a:srgbClr val="333399"/>
                </a:solidFill>
                <a:latin typeface="+mn-lt"/>
              </a:rPr>
              <a:t> </a:t>
            </a:r>
            <a:r>
              <a:rPr lang="en-US" b="0" dirty="0" err="1">
                <a:solidFill>
                  <a:srgbClr val="333399"/>
                </a:solidFill>
                <a:latin typeface="+mn-lt"/>
              </a:rPr>
              <a:t>gốc</a:t>
            </a:r>
            <a:r>
              <a:rPr lang="en-US" b="0" dirty="0">
                <a:solidFill>
                  <a:srgbClr val="333399"/>
                </a:solidFill>
                <a:latin typeface="+mn-lt"/>
              </a:rPr>
              <a:t>, </a:t>
            </a:r>
            <a:r>
              <a:rPr lang="en-US" b="0" dirty="0" err="1">
                <a:solidFill>
                  <a:srgbClr val="333399"/>
                </a:solidFill>
                <a:latin typeface="+mn-lt"/>
              </a:rPr>
              <a:t>hình</a:t>
            </a:r>
            <a:r>
              <a:rPr lang="en-US" b="0" dirty="0">
                <a:solidFill>
                  <a:srgbClr val="333399"/>
                </a:solidFill>
                <a:latin typeface="+mn-lt"/>
              </a:rPr>
              <a:t> </a:t>
            </a:r>
            <a:r>
              <a:rPr lang="en-US" b="0" dirty="0" err="1">
                <a:solidFill>
                  <a:srgbClr val="333399"/>
                </a:solidFill>
                <a:latin typeface="+mn-lt"/>
              </a:rPr>
              <a:t>thái</a:t>
            </a:r>
            <a:r>
              <a:rPr lang="en-US" b="0" dirty="0">
                <a:solidFill>
                  <a:srgbClr val="333399"/>
                </a:solidFill>
                <a:latin typeface="+mn-lt"/>
              </a:rPr>
              <a:t> </a:t>
            </a:r>
            <a:r>
              <a:rPr lang="en-US" b="0" dirty="0" err="1">
                <a:solidFill>
                  <a:srgbClr val="333399"/>
                </a:solidFill>
                <a:latin typeface="+mn-lt"/>
              </a:rPr>
              <a:t>và</a:t>
            </a:r>
            <a:r>
              <a:rPr lang="en-US" b="0" dirty="0">
                <a:solidFill>
                  <a:srgbClr val="333399"/>
                </a:solidFill>
                <a:latin typeface="+mn-lt"/>
              </a:rPr>
              <a:t> </a:t>
            </a:r>
            <a:r>
              <a:rPr lang="en-US" b="0" dirty="0" err="1">
                <a:solidFill>
                  <a:srgbClr val="333399"/>
                </a:solidFill>
                <a:latin typeface="+mn-lt"/>
              </a:rPr>
              <a:t>cấu</a:t>
            </a:r>
            <a:r>
              <a:rPr lang="en-US" b="0" dirty="0">
                <a:solidFill>
                  <a:srgbClr val="333399"/>
                </a:solidFill>
                <a:latin typeface="+mn-lt"/>
              </a:rPr>
              <a:t> </a:t>
            </a:r>
            <a:r>
              <a:rPr lang="en-US" b="0" dirty="0" err="1">
                <a:solidFill>
                  <a:srgbClr val="333399"/>
                </a:solidFill>
                <a:latin typeface="+mn-lt"/>
              </a:rPr>
              <a:t>tạo</a:t>
            </a:r>
            <a:r>
              <a:rPr lang="en-US" b="0" dirty="0">
                <a:solidFill>
                  <a:srgbClr val="333399"/>
                </a:solidFill>
                <a:latin typeface="+mn-lt"/>
              </a:rPr>
              <a:t> </a:t>
            </a:r>
            <a:r>
              <a:rPr lang="en-US" b="0" dirty="0" err="1">
                <a:solidFill>
                  <a:srgbClr val="333399"/>
                </a:solidFill>
                <a:latin typeface="+mn-lt"/>
              </a:rPr>
              <a:t>vật</a:t>
            </a:r>
            <a:r>
              <a:rPr lang="en-US" b="0" dirty="0">
                <a:solidFill>
                  <a:srgbClr val="333399"/>
                </a:solidFill>
                <a:latin typeface="+mn-lt"/>
              </a:rPr>
              <a:t> </a:t>
            </a:r>
            <a:r>
              <a:rPr lang="en-US" b="0" dirty="0" err="1">
                <a:solidFill>
                  <a:srgbClr val="333399"/>
                </a:solidFill>
                <a:latin typeface="+mn-lt"/>
              </a:rPr>
              <a:t>chất</a:t>
            </a:r>
            <a:r>
              <a:rPr lang="en-US" b="0" dirty="0">
                <a:solidFill>
                  <a:srgbClr val="333399"/>
                </a:solidFill>
                <a:latin typeface="+mn-lt"/>
              </a:rPr>
              <a:t> của </a:t>
            </a:r>
            <a:r>
              <a:rPr lang="en-US" b="0" dirty="0" err="1">
                <a:solidFill>
                  <a:srgbClr val="333399"/>
                </a:solidFill>
                <a:latin typeface="+mn-lt"/>
              </a:rPr>
              <a:t>cơ</a:t>
            </a:r>
            <a:r>
              <a:rPr lang="en-US" b="0" dirty="0">
                <a:solidFill>
                  <a:srgbClr val="333399"/>
                </a:solidFill>
                <a:latin typeface="+mn-lt"/>
              </a:rPr>
              <a:t> </a:t>
            </a:r>
            <a:r>
              <a:rPr lang="en-US" b="0" dirty="0" err="1">
                <a:solidFill>
                  <a:srgbClr val="333399"/>
                </a:solidFill>
                <a:latin typeface="+mn-lt"/>
              </a:rPr>
              <a:t>thể</a:t>
            </a:r>
            <a:r>
              <a:rPr lang="en-US" b="0" dirty="0">
                <a:solidFill>
                  <a:srgbClr val="333399"/>
                </a:solidFill>
                <a:latin typeface="+mn-lt"/>
              </a:rPr>
              <a:t> </a:t>
            </a:r>
            <a:r>
              <a:rPr lang="en-US" b="0" dirty="0" err="1">
                <a:solidFill>
                  <a:srgbClr val="333399"/>
                </a:solidFill>
                <a:latin typeface="+mn-lt"/>
              </a:rPr>
              <a:t>thực</a:t>
            </a:r>
            <a:r>
              <a:rPr lang="en-US" b="0" dirty="0">
                <a:solidFill>
                  <a:srgbClr val="333399"/>
                </a:solidFill>
                <a:latin typeface="+mn-lt"/>
              </a:rPr>
              <a:t> </a:t>
            </a:r>
            <a:r>
              <a:rPr lang="en-US" b="0" dirty="0" err="1">
                <a:solidFill>
                  <a:srgbClr val="333399"/>
                </a:solidFill>
                <a:latin typeface="+mn-lt"/>
              </a:rPr>
              <a:t>vật</a:t>
            </a:r>
            <a:r>
              <a:rPr lang="en-US" b="0" dirty="0">
                <a:solidFill>
                  <a:srgbClr val="333399"/>
                </a:solidFill>
                <a:latin typeface="+mn-lt"/>
              </a:rPr>
              <a:t>, </a:t>
            </a:r>
            <a:r>
              <a:rPr lang="en-US" b="0" dirty="0" err="1">
                <a:solidFill>
                  <a:srgbClr val="333399"/>
                </a:solidFill>
                <a:latin typeface="+mn-lt"/>
              </a:rPr>
              <a:t>động</a:t>
            </a:r>
            <a:r>
              <a:rPr lang="en-US" b="0" dirty="0">
                <a:solidFill>
                  <a:srgbClr val="333399"/>
                </a:solidFill>
                <a:latin typeface="+mn-lt"/>
              </a:rPr>
              <a:t> </a:t>
            </a:r>
            <a:r>
              <a:rPr lang="en-US" b="0" dirty="0" err="1">
                <a:solidFill>
                  <a:srgbClr val="333399"/>
                </a:solidFill>
                <a:latin typeface="+mn-lt"/>
              </a:rPr>
              <a:t>vật</a:t>
            </a:r>
            <a:r>
              <a:rPr lang="en-US" b="0" dirty="0">
                <a:solidFill>
                  <a:srgbClr val="333399"/>
                </a:solidFill>
                <a:latin typeface="+mn-lt"/>
              </a:rPr>
              <a:t> </a:t>
            </a:r>
            <a:r>
              <a:rPr lang="en-US" b="0" dirty="0" err="1">
                <a:solidFill>
                  <a:srgbClr val="333399"/>
                </a:solidFill>
                <a:latin typeface="+mn-lt"/>
              </a:rPr>
              <a:t>trong</a:t>
            </a:r>
            <a:r>
              <a:rPr lang="en-US" b="0" dirty="0">
                <a:solidFill>
                  <a:srgbClr val="333399"/>
                </a:solidFill>
                <a:latin typeface="+mn-lt"/>
              </a:rPr>
              <a:t> </a:t>
            </a:r>
            <a:r>
              <a:rPr lang="en-US" b="0" dirty="0" err="1">
                <a:solidFill>
                  <a:srgbClr val="333399"/>
                </a:solidFill>
                <a:latin typeface="+mn-lt"/>
              </a:rPr>
              <a:t>quá</a:t>
            </a:r>
            <a:r>
              <a:rPr lang="en-US" b="0" dirty="0">
                <a:solidFill>
                  <a:srgbClr val="333399"/>
                </a:solidFill>
                <a:latin typeface="+mn-lt"/>
              </a:rPr>
              <a:t> </a:t>
            </a:r>
            <a:r>
              <a:rPr lang="en-US" b="0" dirty="0" err="1">
                <a:solidFill>
                  <a:srgbClr val="333399"/>
                </a:solidFill>
                <a:latin typeface="+mn-lt"/>
              </a:rPr>
              <a:t>trình</a:t>
            </a:r>
            <a:r>
              <a:rPr lang="en-US" b="0" dirty="0">
                <a:solidFill>
                  <a:srgbClr val="333399"/>
                </a:solidFill>
                <a:latin typeface="+mn-lt"/>
              </a:rPr>
              <a:t> </a:t>
            </a:r>
            <a:r>
              <a:rPr lang="en-US" b="0" dirty="0" err="1">
                <a:solidFill>
                  <a:srgbClr val="333399"/>
                </a:solidFill>
                <a:latin typeface="+mn-lt"/>
              </a:rPr>
              <a:t>chọn</a:t>
            </a:r>
            <a:r>
              <a:rPr lang="en-US" b="0" dirty="0">
                <a:solidFill>
                  <a:srgbClr val="333399"/>
                </a:solidFill>
                <a:latin typeface="+mn-lt"/>
              </a:rPr>
              <a:t> </a:t>
            </a:r>
            <a:r>
              <a:rPr lang="en-US" b="0" dirty="0" err="1">
                <a:solidFill>
                  <a:srgbClr val="333399"/>
                </a:solidFill>
                <a:latin typeface="+mn-lt"/>
              </a:rPr>
              <a:t>lọc</a:t>
            </a:r>
            <a:r>
              <a:rPr lang="en-US" b="0" dirty="0">
                <a:solidFill>
                  <a:srgbClr val="333399"/>
                </a:solidFill>
                <a:latin typeface="+mn-lt"/>
              </a:rPr>
              <a:t> </a:t>
            </a:r>
            <a:r>
              <a:rPr lang="en-US" b="0" dirty="0" err="1">
                <a:solidFill>
                  <a:srgbClr val="333399"/>
                </a:solidFill>
                <a:latin typeface="+mn-lt"/>
              </a:rPr>
              <a:t>tự</a:t>
            </a:r>
            <a:r>
              <a:rPr lang="en-US" b="0" dirty="0">
                <a:solidFill>
                  <a:srgbClr val="333399"/>
                </a:solidFill>
                <a:latin typeface="+mn-lt"/>
              </a:rPr>
              <a:t> </a:t>
            </a:r>
            <a:r>
              <a:rPr lang="en-US" b="0" dirty="0" err="1">
                <a:solidFill>
                  <a:srgbClr val="333399"/>
                </a:solidFill>
                <a:latin typeface="+mn-lt"/>
              </a:rPr>
              <a:t>nhiên</a:t>
            </a:r>
            <a:r>
              <a:rPr lang="en-US" b="0" dirty="0">
                <a:solidFill>
                  <a:srgbClr val="333399"/>
                </a:solidFill>
                <a:latin typeface="+mn-lt"/>
              </a:rPr>
              <a:t>.</a:t>
            </a:r>
          </a:p>
        </p:txBody>
      </p:sp>
      <p:sp>
        <p:nvSpPr>
          <p:cNvPr id="111631" name="WordArt 15">
            <a:extLst/>
          </p:cNvPr>
          <p:cNvSpPr>
            <a:spLocks noChangeArrowheads="1" noChangeShapeType="1" noTextEdit="1"/>
          </p:cNvSpPr>
          <p:nvPr/>
        </p:nvSpPr>
        <p:spPr bwMode="auto">
          <a:xfrm>
            <a:off x="594014" y="5478452"/>
            <a:ext cx="8001000" cy="942190"/>
          </a:xfrm>
          <a:prstGeom prst="rect">
            <a:avLst/>
          </a:prstGeom>
        </p:spPr>
        <p:txBody>
          <a:bodyPr wrap="none" fromWordArt="1">
            <a:prstTxWarp prst="textPlain">
              <a:avLst>
                <a:gd name="adj" fmla="val 50000"/>
              </a:avLst>
            </a:prstTxWarp>
          </a:bodyPr>
          <a:lstStyle/>
          <a:p>
            <a:pPr algn="ctr" eaLnBrk="1" fontAlgn="auto" hangingPunct="1">
              <a:spcBef>
                <a:spcPts val="0"/>
              </a:spcBef>
              <a:spcAft>
                <a:spcPts val="0"/>
              </a:spcAft>
              <a:defRPr/>
            </a:pPr>
            <a:r>
              <a:rPr lang="vi-VN" sz="3200" b="1" kern="1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a:ea typeface="+mn-ea"/>
                <a:cs typeface="Times New Roman"/>
              </a:rPr>
              <a:t>HỌC THUYẾT VỀ TẾ BÀO VỚI TƯ CÁCH LÀ  </a:t>
            </a:r>
          </a:p>
          <a:p>
            <a:pPr algn="ctr" eaLnBrk="1" fontAlgn="auto" hangingPunct="1">
              <a:spcBef>
                <a:spcPts val="0"/>
              </a:spcBef>
              <a:spcAft>
                <a:spcPts val="0"/>
              </a:spcAft>
              <a:defRPr/>
            </a:pPr>
            <a:r>
              <a:rPr lang="vi-VN" sz="3200" b="1" kern="1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a:ea typeface="+mn-ea"/>
                <a:cs typeface="Times New Roman"/>
              </a:rPr>
              <a:t>TÍNH THỐNG NHẤT CỦA TOÀN BỘ SỰ SỐNG</a:t>
            </a:r>
            <a:endParaRPr lang="en-US" sz="3200" b="1" kern="1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a:ea typeface="+mn-ea"/>
              <a:cs typeface="Times New Roman"/>
            </a:endParaRPr>
          </a:p>
        </p:txBody>
      </p:sp>
      <p:sp>
        <p:nvSpPr>
          <p:cNvPr id="2" name="Rectangle 1"/>
          <p:cNvSpPr/>
          <p:nvPr/>
        </p:nvSpPr>
        <p:spPr>
          <a:xfrm>
            <a:off x="1394750" y="404664"/>
            <a:ext cx="5475666" cy="523220"/>
          </a:xfrm>
          <a:prstGeom prst="rect">
            <a:avLst/>
          </a:prstGeom>
        </p:spPr>
        <p:txBody>
          <a:bodyPr wrap="none">
            <a:spAutoFit/>
          </a:bodyPr>
          <a:lstStyle/>
          <a:p>
            <a:pPr algn="ctr" eaLnBrk="1" hangingPunct="1"/>
            <a:r>
              <a:rPr lang="en-US" sz="2800" b="1">
                <a:solidFill>
                  <a:srgbClr val="CC0066"/>
                </a:solidFill>
                <a:cs typeface="Times New Roman" charset="0"/>
              </a:rPr>
              <a:t>TIỀN ĐỀ KHOA HỌC TỰ NHIÊN</a:t>
            </a:r>
            <a:endParaRPr lang="en-US" sz="2800" b="1" dirty="0">
              <a:solidFill>
                <a:srgbClr val="CC0066"/>
              </a:solidFill>
              <a:cs typeface="Times New Roman" charset="0"/>
            </a:endParaRPr>
          </a:p>
        </p:txBody>
      </p:sp>
    </p:spTree>
    <p:extLst>
      <p:ext uri="{BB962C8B-B14F-4D97-AF65-F5344CB8AC3E}">
        <p14:creationId xmlns:p14="http://schemas.microsoft.com/office/powerpoint/2010/main" val="1666504580"/>
      </p:ext>
    </p:extLst>
  </p:cSld>
  <p:clrMapOvr>
    <a:masterClrMapping/>
  </p:clrMapOvr>
  <p:transition>
    <p:split/>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70" name="WordArt 6">
            <a:extLst/>
          </p:cNvPr>
          <p:cNvSpPr>
            <a:spLocks noChangeArrowheads="1" noChangeShapeType="1" noTextEdit="1"/>
          </p:cNvSpPr>
          <p:nvPr/>
        </p:nvSpPr>
        <p:spPr bwMode="auto">
          <a:xfrm>
            <a:off x="304800" y="5686425"/>
            <a:ext cx="8475663" cy="1019175"/>
          </a:xfrm>
          <a:prstGeom prst="rect">
            <a:avLst/>
          </a:prstGeom>
        </p:spPr>
        <p:txBody>
          <a:bodyPr wrap="none" fromWordArt="1">
            <a:prstTxWarp prst="textPlain">
              <a:avLst>
                <a:gd name="adj" fmla="val 50000"/>
              </a:avLst>
            </a:prstTxWarp>
          </a:bodyPr>
          <a:lstStyle/>
          <a:p>
            <a:pPr algn="ctr" eaLnBrk="1" fontAlgn="auto" hangingPunct="1">
              <a:spcBef>
                <a:spcPts val="0"/>
              </a:spcBef>
              <a:spcAft>
                <a:spcPts val="0"/>
              </a:spcAft>
              <a:defRPr/>
            </a:pPr>
            <a:r>
              <a:rPr lang="vi-VN" sz="3600" kern="1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a:ea typeface="+mn-ea"/>
                <a:cs typeface="Times New Roman"/>
              </a:rPr>
              <a:t>                                      </a:t>
            </a:r>
          </a:p>
          <a:p>
            <a:pPr algn="ctr" eaLnBrk="1" fontAlgn="auto" hangingPunct="1">
              <a:spcBef>
                <a:spcPts val="0"/>
              </a:spcBef>
              <a:spcAft>
                <a:spcPts val="0"/>
              </a:spcAft>
              <a:defRPr/>
            </a:pPr>
            <a:r>
              <a:rPr lang="vi-VN" sz="3600" kern="1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a:ea typeface="+mn-ea"/>
                <a:cs typeface="Times New Roman"/>
              </a:rPr>
              <a:t>                                                           </a:t>
            </a:r>
            <a:endParaRPr lang="en-US" sz="3600" kern="1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a:ea typeface="+mn-ea"/>
              <a:cs typeface="Times New Roman"/>
            </a:endParaRPr>
          </a:p>
        </p:txBody>
      </p:sp>
      <p:grpSp>
        <p:nvGrpSpPr>
          <p:cNvPr id="55298" name="Group 8"/>
          <p:cNvGrpSpPr>
            <a:grpSpLocks/>
          </p:cNvGrpSpPr>
          <p:nvPr/>
        </p:nvGrpSpPr>
        <p:grpSpPr bwMode="auto">
          <a:xfrm>
            <a:off x="96838" y="1447800"/>
            <a:ext cx="8894762" cy="3090863"/>
            <a:chOff x="449" y="1867"/>
            <a:chExt cx="5158" cy="1232"/>
          </a:xfrm>
        </p:grpSpPr>
        <p:sp>
          <p:nvSpPr>
            <p:cNvPr id="55303" name="WordArt 9"/>
            <p:cNvSpPr>
              <a:spLocks noChangeArrowheads="1" noChangeShapeType="1" noTextEdit="1"/>
            </p:cNvSpPr>
            <p:nvPr/>
          </p:nvSpPr>
          <p:spPr bwMode="auto">
            <a:xfrm>
              <a:off x="1718" y="1990"/>
              <a:ext cx="2563" cy="217"/>
            </a:xfrm>
            <a:prstGeom prst="rect">
              <a:avLst/>
            </a:prstGeom>
          </p:spPr>
          <p:txBody>
            <a:bodyPr wrap="none" fromWordArt="1">
              <a:prstTxWarp prst="textPlain">
                <a:avLst>
                  <a:gd name="adj" fmla="val 50000"/>
                </a:avLst>
              </a:prstTxWarp>
            </a:bodyPr>
            <a:lstStyle/>
            <a:p>
              <a:pPr algn="ctr"/>
              <a:r>
                <a:rPr lang="en-US" sz="3600" kern="10" dirty="0">
                  <a:ln w="9525">
                    <a:solidFill>
                      <a:srgbClr val="000000"/>
                    </a:solidFill>
                    <a:round/>
                    <a:headEnd/>
                    <a:tailEnd/>
                  </a:ln>
                  <a:solidFill>
                    <a:srgbClr val="FF0000"/>
                  </a:solidFill>
                  <a:latin typeface="Arial Đen"/>
                  <a:ea typeface="Arial Đen"/>
                  <a:cs typeface="Arial Đen"/>
                </a:rPr>
                <a:t>Học </a:t>
              </a:r>
              <a:r>
                <a:rPr lang="en-US" sz="3600" kern="10" dirty="0" err="1">
                  <a:ln w="9525">
                    <a:solidFill>
                      <a:srgbClr val="000000"/>
                    </a:solidFill>
                    <a:round/>
                    <a:headEnd/>
                    <a:tailEnd/>
                  </a:ln>
                  <a:solidFill>
                    <a:srgbClr val="FF0000"/>
                  </a:solidFill>
                  <a:latin typeface="Arial Đen"/>
                  <a:ea typeface="Arial Đen"/>
                  <a:cs typeface="Arial Đen"/>
                </a:rPr>
                <a:t>thuyết</a:t>
              </a:r>
              <a:r>
                <a:rPr lang="en-US" sz="3600" kern="10" dirty="0">
                  <a:ln w="9525">
                    <a:solidFill>
                      <a:srgbClr val="000000"/>
                    </a:solidFill>
                    <a:round/>
                    <a:headEnd/>
                    <a:tailEnd/>
                  </a:ln>
                  <a:solidFill>
                    <a:srgbClr val="FF0000"/>
                  </a:solidFill>
                  <a:latin typeface="Arial Đen"/>
                  <a:ea typeface="Arial Đen"/>
                  <a:cs typeface="Arial Đen"/>
                </a:rPr>
                <a:t> </a:t>
              </a:r>
              <a:r>
                <a:rPr lang="en-US" sz="3600" kern="10" dirty="0" err="1">
                  <a:ln w="9525">
                    <a:solidFill>
                      <a:srgbClr val="000000"/>
                    </a:solidFill>
                    <a:round/>
                    <a:headEnd/>
                    <a:tailEnd/>
                  </a:ln>
                  <a:solidFill>
                    <a:srgbClr val="FF0000"/>
                  </a:solidFill>
                  <a:latin typeface="Arial Đen"/>
                  <a:ea typeface="Arial Đen"/>
                  <a:cs typeface="Arial Đen"/>
                </a:rPr>
                <a:t>về</a:t>
              </a:r>
              <a:r>
                <a:rPr lang="en-US" sz="3600" kern="10" dirty="0">
                  <a:ln w="9525">
                    <a:solidFill>
                      <a:srgbClr val="000000"/>
                    </a:solidFill>
                    <a:round/>
                    <a:headEnd/>
                    <a:tailEnd/>
                  </a:ln>
                  <a:solidFill>
                    <a:srgbClr val="FF0000"/>
                  </a:solidFill>
                  <a:latin typeface="Arial Đen"/>
                  <a:ea typeface="Arial Đen"/>
                  <a:cs typeface="Arial Đen"/>
                </a:rPr>
                <a:t> </a:t>
              </a:r>
              <a:r>
                <a:rPr lang="en-US" sz="3600" kern="10" dirty="0" err="1">
                  <a:ln w="9525">
                    <a:solidFill>
                      <a:srgbClr val="000000"/>
                    </a:solidFill>
                    <a:round/>
                    <a:headEnd/>
                    <a:tailEnd/>
                  </a:ln>
                  <a:solidFill>
                    <a:srgbClr val="FF0000"/>
                  </a:solidFill>
                  <a:latin typeface="Arial Đen"/>
                  <a:ea typeface="Arial Đen"/>
                  <a:cs typeface="Arial Đen"/>
                </a:rPr>
                <a:t>sư</a:t>
              </a:r>
              <a:r>
                <a:rPr lang="en-US" sz="3600" kern="10" dirty="0">
                  <a:ln w="9525">
                    <a:solidFill>
                      <a:srgbClr val="000000"/>
                    </a:solidFill>
                    <a:round/>
                    <a:headEnd/>
                    <a:tailEnd/>
                  </a:ln>
                  <a:solidFill>
                    <a:srgbClr val="FF0000"/>
                  </a:solidFill>
                  <a:latin typeface="Arial Đen"/>
                  <a:ea typeface="Arial Đen"/>
                  <a:cs typeface="Arial Đen"/>
                </a:rPr>
                <a:t>̣ </a:t>
              </a:r>
              <a:r>
                <a:rPr lang="en-US" sz="3600" kern="10" dirty="0" err="1">
                  <a:ln w="9525">
                    <a:solidFill>
                      <a:srgbClr val="000000"/>
                    </a:solidFill>
                    <a:round/>
                    <a:headEnd/>
                    <a:tailEnd/>
                  </a:ln>
                  <a:solidFill>
                    <a:srgbClr val="FF0000"/>
                  </a:solidFill>
                  <a:latin typeface="Arial Đen"/>
                  <a:ea typeface="Arial Đen"/>
                  <a:cs typeface="Arial Đen"/>
                </a:rPr>
                <a:t>tiến</a:t>
              </a:r>
              <a:r>
                <a:rPr lang="en-US" sz="3600" kern="10" dirty="0">
                  <a:ln w="9525">
                    <a:solidFill>
                      <a:srgbClr val="000000"/>
                    </a:solidFill>
                    <a:round/>
                    <a:headEnd/>
                    <a:tailEnd/>
                  </a:ln>
                  <a:solidFill>
                    <a:srgbClr val="FF0000"/>
                  </a:solidFill>
                  <a:latin typeface="Arial Đen"/>
                  <a:ea typeface="Arial Đen"/>
                  <a:cs typeface="Arial Đen"/>
                </a:rPr>
                <a:t> </a:t>
              </a:r>
              <a:r>
                <a:rPr lang="en-US" sz="3600" kern="10" dirty="0" err="1">
                  <a:ln w="9525">
                    <a:solidFill>
                      <a:srgbClr val="000000"/>
                    </a:solidFill>
                    <a:round/>
                    <a:headEnd/>
                    <a:tailEnd/>
                  </a:ln>
                  <a:solidFill>
                    <a:srgbClr val="FF0000"/>
                  </a:solidFill>
                  <a:latin typeface="Arial Đen"/>
                  <a:ea typeface="Arial Đen"/>
                  <a:cs typeface="Arial Đen"/>
                </a:rPr>
                <a:t>hóa</a:t>
              </a:r>
              <a:r>
                <a:rPr lang="en-US" sz="3600" kern="10" dirty="0">
                  <a:ln w="9525">
                    <a:solidFill>
                      <a:srgbClr val="000000"/>
                    </a:solidFill>
                    <a:round/>
                    <a:headEnd/>
                    <a:tailEnd/>
                  </a:ln>
                  <a:solidFill>
                    <a:srgbClr val="FF0000"/>
                  </a:solidFill>
                  <a:latin typeface="Arial Đen"/>
                  <a:ea typeface="Arial Đen"/>
                  <a:cs typeface="Arial Đen"/>
                </a:rPr>
                <a:t> </a:t>
              </a:r>
              <a:r>
                <a:rPr lang="en-US" sz="3600" kern="10" dirty="0" err="1">
                  <a:ln w="9525">
                    <a:solidFill>
                      <a:srgbClr val="000000"/>
                    </a:solidFill>
                    <a:round/>
                    <a:headEnd/>
                    <a:tailEnd/>
                  </a:ln>
                  <a:solidFill>
                    <a:srgbClr val="FF0000"/>
                  </a:solidFill>
                  <a:latin typeface="Arial Đen"/>
                  <a:ea typeface="Arial Đen"/>
                  <a:cs typeface="Arial Đen"/>
                </a:rPr>
                <a:t>các</a:t>
              </a:r>
              <a:r>
                <a:rPr lang="en-US" sz="3600" kern="10" dirty="0">
                  <a:ln w="9525">
                    <a:solidFill>
                      <a:srgbClr val="000000"/>
                    </a:solidFill>
                    <a:round/>
                    <a:headEnd/>
                    <a:tailEnd/>
                  </a:ln>
                  <a:solidFill>
                    <a:srgbClr val="FF0000"/>
                  </a:solidFill>
                  <a:latin typeface="Arial Đen"/>
                  <a:ea typeface="Arial Đen"/>
                  <a:cs typeface="Arial Đen"/>
                </a:rPr>
                <a:t> </a:t>
              </a:r>
              <a:r>
                <a:rPr lang="en-US" sz="3600" kern="10" dirty="0" err="1">
                  <a:ln w="9525">
                    <a:solidFill>
                      <a:srgbClr val="000000"/>
                    </a:solidFill>
                    <a:round/>
                    <a:headEnd/>
                    <a:tailEnd/>
                  </a:ln>
                  <a:solidFill>
                    <a:srgbClr val="FF0000"/>
                  </a:solidFill>
                  <a:latin typeface="Arial Đen"/>
                  <a:ea typeface="Arial Đen"/>
                  <a:cs typeface="Arial Đen"/>
                </a:rPr>
                <a:t>loài</a:t>
              </a:r>
              <a:endParaRPr lang="en-US" sz="3600" kern="10" dirty="0">
                <a:ln w="9525">
                  <a:solidFill>
                    <a:srgbClr val="000000"/>
                  </a:solidFill>
                  <a:round/>
                  <a:headEnd/>
                  <a:tailEnd/>
                </a:ln>
                <a:solidFill>
                  <a:srgbClr val="FF0000"/>
                </a:solidFill>
                <a:latin typeface="Arial Đen"/>
                <a:ea typeface="Arial Đen"/>
                <a:cs typeface="Arial Đen"/>
              </a:endParaRPr>
            </a:p>
          </p:txBody>
        </p:sp>
        <p:pic>
          <p:nvPicPr>
            <p:cNvPr id="55304" name="Picture 10" descr="达尔文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49" y="1867"/>
              <a:ext cx="1137" cy="948"/>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55305" name="Picture 11" descr="人类的进化01"/>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369" y="1874"/>
              <a:ext cx="1238" cy="894"/>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55306" name="Picture 12" descr="img_sci_evolution_tree"/>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1807" y="2285"/>
              <a:ext cx="2342" cy="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5300" name="TextBox 2"/>
          <p:cNvSpPr txBox="1">
            <a:spLocks noChangeArrowheads="1"/>
          </p:cNvSpPr>
          <p:nvPr/>
        </p:nvSpPr>
        <p:spPr bwMode="auto">
          <a:xfrm>
            <a:off x="96838" y="4813300"/>
            <a:ext cx="889476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ea typeface="ＭＳ Ｐゴシック" charset="0"/>
                <a:cs typeface="ＭＳ Ｐゴシック" charset="0"/>
              </a:defRPr>
            </a:lvl1pPr>
            <a:lvl2pPr marL="742950" indent="-285750">
              <a:defRPr sz="2400" b="1">
                <a:solidFill>
                  <a:schemeClr val="tx1"/>
                </a:solidFill>
                <a:latin typeface="Arial" charset="0"/>
                <a:ea typeface="ＭＳ Ｐゴシック" charset="0"/>
              </a:defRPr>
            </a:lvl2pPr>
            <a:lvl3pPr marL="1143000" indent="-228600">
              <a:defRPr sz="2400" b="1">
                <a:solidFill>
                  <a:schemeClr val="tx1"/>
                </a:solidFill>
                <a:latin typeface="Arial" charset="0"/>
                <a:ea typeface="ＭＳ Ｐゴシック" charset="0"/>
              </a:defRPr>
            </a:lvl3pPr>
            <a:lvl4pPr marL="1600200" indent="-228600">
              <a:defRPr sz="2400" b="1">
                <a:solidFill>
                  <a:schemeClr val="tx1"/>
                </a:solidFill>
                <a:latin typeface="Arial" charset="0"/>
                <a:ea typeface="ＭＳ Ｐゴシック" charset="0"/>
              </a:defRPr>
            </a:lvl4pPr>
            <a:lvl5pPr marL="2057400" indent="-22860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algn="ctr" eaLnBrk="1" hangingPunct="1"/>
            <a:r>
              <a:rPr lang="en-US" b="0" dirty="0" err="1">
                <a:solidFill>
                  <a:srgbClr val="333399"/>
                </a:solidFill>
                <a:latin typeface="+mn-lt"/>
                <a:cs typeface="Times New Roman" charset="0"/>
              </a:rPr>
              <a:t>Chứng</a:t>
            </a:r>
            <a:r>
              <a:rPr lang="en-US" b="0" dirty="0">
                <a:solidFill>
                  <a:srgbClr val="333399"/>
                </a:solidFill>
                <a:latin typeface="+mn-lt"/>
                <a:cs typeface="Times New Roman" charset="0"/>
              </a:rPr>
              <a:t> minh </a:t>
            </a:r>
            <a:r>
              <a:rPr lang="en-US" b="0" dirty="0" err="1">
                <a:solidFill>
                  <a:srgbClr val="333399"/>
                </a:solidFill>
                <a:latin typeface="+mn-lt"/>
                <a:cs typeface="Times New Roman" charset="0"/>
              </a:rPr>
              <a:t>quá</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trình</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phát</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triển</a:t>
            </a:r>
            <a:r>
              <a:rPr lang="en-US" b="0" dirty="0">
                <a:solidFill>
                  <a:srgbClr val="333399"/>
                </a:solidFill>
                <a:latin typeface="+mn-lt"/>
                <a:cs typeface="Times New Roman" charset="0"/>
              </a:rPr>
              <a:t> của </a:t>
            </a:r>
            <a:r>
              <a:rPr lang="en-US" b="0" dirty="0" err="1">
                <a:solidFill>
                  <a:srgbClr val="333399"/>
                </a:solidFill>
                <a:latin typeface="+mn-lt"/>
                <a:cs typeface="Times New Roman" charset="0"/>
              </a:rPr>
              <a:t>giới</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hữu</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sinh</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tuân</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theo</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các</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quy</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luật</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khách</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quan</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về</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sự</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phát</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sinh</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phát</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triển</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đa</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dạng</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bởi</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tính</a:t>
            </a:r>
            <a:r>
              <a:rPr lang="en-US" b="0" dirty="0">
                <a:solidFill>
                  <a:srgbClr val="333399"/>
                </a:solidFill>
                <a:latin typeface="+mn-lt"/>
                <a:cs typeface="Times New Roman" charset="0"/>
              </a:rPr>
              <a:t> di </a:t>
            </a:r>
            <a:r>
              <a:rPr lang="en-US" b="0" dirty="0" err="1">
                <a:solidFill>
                  <a:srgbClr val="333399"/>
                </a:solidFill>
                <a:latin typeface="+mn-lt"/>
                <a:cs typeface="Times New Roman" charset="0"/>
              </a:rPr>
              <a:t>truyền</a:t>
            </a:r>
            <a:r>
              <a:rPr lang="en-US" b="0" dirty="0">
                <a:solidFill>
                  <a:srgbClr val="333399"/>
                </a:solidFill>
                <a:latin typeface="+mn-lt"/>
                <a:cs typeface="Times New Roman" charset="0"/>
              </a:rPr>
              <a:t> – </a:t>
            </a:r>
            <a:r>
              <a:rPr lang="en-US" b="0" dirty="0" err="1">
                <a:solidFill>
                  <a:srgbClr val="333399"/>
                </a:solidFill>
                <a:latin typeface="+mn-lt"/>
                <a:cs typeface="Times New Roman" charset="0"/>
              </a:rPr>
              <a:t>biến</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dị</a:t>
            </a:r>
            <a:r>
              <a:rPr lang="en-US" b="0" dirty="0">
                <a:solidFill>
                  <a:srgbClr val="333399"/>
                </a:solidFill>
                <a:latin typeface="+mn-lt"/>
                <a:cs typeface="Times New Roman" charset="0"/>
              </a:rPr>
              <a:t> - </a:t>
            </a:r>
            <a:r>
              <a:rPr lang="en-US" b="0" dirty="0" err="1">
                <a:solidFill>
                  <a:srgbClr val="333399"/>
                </a:solidFill>
                <a:latin typeface="+mn-lt"/>
                <a:cs typeface="Times New Roman" charset="0"/>
              </a:rPr>
              <a:t>chọn</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lọc</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tự</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nhiên</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và</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mối</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liên</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hệ</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hữu</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cơ</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giữa</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các</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loài</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thực</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động</a:t>
            </a:r>
            <a:r>
              <a:rPr lang="en-US" b="0" dirty="0">
                <a:solidFill>
                  <a:srgbClr val="333399"/>
                </a:solidFill>
                <a:latin typeface="+mn-lt"/>
                <a:cs typeface="Times New Roman" charset="0"/>
              </a:rPr>
              <a:t> </a:t>
            </a:r>
            <a:r>
              <a:rPr lang="en-US" b="0" dirty="0" err="1">
                <a:solidFill>
                  <a:srgbClr val="333399"/>
                </a:solidFill>
                <a:latin typeface="+mn-lt"/>
                <a:cs typeface="Times New Roman" charset="0"/>
              </a:rPr>
              <a:t>vật</a:t>
            </a:r>
            <a:r>
              <a:rPr lang="en-US" b="0" dirty="0">
                <a:solidFill>
                  <a:srgbClr val="333399"/>
                </a:solidFill>
                <a:latin typeface="+mn-lt"/>
                <a:cs typeface="Times New Roman" charset="0"/>
              </a:rPr>
              <a:t>.</a:t>
            </a:r>
          </a:p>
        </p:txBody>
      </p:sp>
      <p:sp>
        <p:nvSpPr>
          <p:cNvPr id="55301" name="TextBox 2"/>
          <p:cNvSpPr txBox="1">
            <a:spLocks noChangeArrowheads="1"/>
          </p:cNvSpPr>
          <p:nvPr/>
        </p:nvSpPr>
        <p:spPr bwMode="auto">
          <a:xfrm>
            <a:off x="254000" y="3830638"/>
            <a:ext cx="1600200" cy="42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ea typeface="ＭＳ Ｐゴシック" charset="0"/>
                <a:cs typeface="ＭＳ Ｐゴシック" charset="0"/>
              </a:defRPr>
            </a:lvl1pPr>
            <a:lvl2pPr marL="742950" indent="-285750">
              <a:defRPr sz="2400" b="1">
                <a:solidFill>
                  <a:schemeClr val="tx1"/>
                </a:solidFill>
                <a:latin typeface="Arial" charset="0"/>
                <a:ea typeface="ＭＳ Ｐゴシック" charset="0"/>
              </a:defRPr>
            </a:lvl2pPr>
            <a:lvl3pPr marL="1143000" indent="-228600">
              <a:defRPr sz="2400" b="1">
                <a:solidFill>
                  <a:schemeClr val="tx1"/>
                </a:solidFill>
                <a:latin typeface="Arial" charset="0"/>
                <a:ea typeface="ＭＳ Ｐゴシック" charset="0"/>
              </a:defRPr>
            </a:lvl3pPr>
            <a:lvl4pPr marL="1600200" indent="-228600">
              <a:defRPr sz="2400" b="1">
                <a:solidFill>
                  <a:schemeClr val="tx1"/>
                </a:solidFill>
                <a:latin typeface="Arial" charset="0"/>
                <a:ea typeface="ＭＳ Ｐゴシック" charset="0"/>
              </a:defRPr>
            </a:lvl4pPr>
            <a:lvl5pPr marL="2057400" indent="-22860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algn="ctr" eaLnBrk="1" hangingPunct="1"/>
            <a:r>
              <a:rPr lang="en-US" sz="3200" baseline="-25000">
                <a:latin typeface="Calibri" charset="0"/>
              </a:rPr>
              <a:t>ĐÁCUYN</a:t>
            </a:r>
          </a:p>
        </p:txBody>
      </p:sp>
      <p:sp>
        <p:nvSpPr>
          <p:cNvPr id="2" name="Rectangle 1"/>
          <p:cNvSpPr/>
          <p:nvPr/>
        </p:nvSpPr>
        <p:spPr>
          <a:xfrm>
            <a:off x="467543" y="252119"/>
            <a:ext cx="8312919" cy="523220"/>
          </a:xfrm>
          <a:prstGeom prst="rect">
            <a:avLst/>
          </a:prstGeom>
        </p:spPr>
        <p:txBody>
          <a:bodyPr wrap="square">
            <a:spAutoFit/>
          </a:bodyPr>
          <a:lstStyle/>
          <a:p>
            <a:pPr algn="ctr" eaLnBrk="1" hangingPunct="1"/>
            <a:r>
              <a:rPr lang="en-US" sz="2800" b="1">
                <a:solidFill>
                  <a:srgbClr val="CC0066"/>
                </a:solidFill>
                <a:cs typeface="Times New Roman" charset="0"/>
              </a:rPr>
              <a:t>TIỀN ĐỀ KHOA HỌC TỰ NHIÊN</a:t>
            </a:r>
            <a:endParaRPr lang="en-US" sz="2800" b="1" dirty="0">
              <a:solidFill>
                <a:srgbClr val="CC0066"/>
              </a:solidFill>
              <a:cs typeface="Times New Roman" charset="0"/>
            </a:endParaRPr>
          </a:p>
        </p:txBody>
      </p:sp>
    </p:spTree>
    <p:extLst>
      <p:ext uri="{BB962C8B-B14F-4D97-AF65-F5344CB8AC3E}">
        <p14:creationId xmlns:p14="http://schemas.microsoft.com/office/powerpoint/2010/main" val="1905693136"/>
      </p:ext>
    </p:extLst>
  </p:cSld>
  <p:clrMapOvr>
    <a:masterClrMapping/>
  </p:clrMapOvr>
  <p:transition>
    <p:spli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113670"/>
                                        </p:tgtEl>
                                        <p:attrNameLst>
                                          <p:attrName>style.visibility</p:attrName>
                                        </p:attrNameLst>
                                      </p:cBhvr>
                                      <p:to>
                                        <p:strVal val="visible"/>
                                      </p:to>
                                    </p:set>
                                    <p:animEffect transition="in" filter="dissolve">
                                      <p:cBhvr>
                                        <p:cTn id="7" dur="500"/>
                                        <p:tgtEl>
                                          <p:spTgt spid="1136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ooter Placeholder 3">
            <a:extLst/>
          </p:cNvPr>
          <p:cNvSpPr>
            <a:spLocks noGrp="1"/>
          </p:cNvSpPr>
          <p:nvPr>
            <p:ph type="ftr" sz="quarter" idx="10"/>
          </p:nvPr>
        </p:nvSpPr>
        <p:spPr/>
        <p:txBody>
          <a:bodyPr/>
          <a:lstStyle/>
          <a:p>
            <a:pPr>
              <a:defRPr/>
            </a:pPr>
            <a:r>
              <a:rPr lang="en-US"/>
              <a:t>Company Logo</a:t>
            </a:r>
          </a:p>
        </p:txBody>
      </p:sp>
      <p:sp>
        <p:nvSpPr>
          <p:cNvPr id="25604" name="Line 3"/>
          <p:cNvSpPr>
            <a:spLocks noChangeShapeType="1"/>
          </p:cNvSpPr>
          <p:nvPr/>
        </p:nvSpPr>
        <p:spPr bwMode="gray">
          <a:xfrm flipH="1">
            <a:off x="395536" y="6093296"/>
            <a:ext cx="2376264" cy="15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76200" dir="10800000" kx="-3284103" algn="br" rotWithShape="0">
                    <a:schemeClr val="bg2">
                      <a:alpha val="50000"/>
                    </a:schemeClr>
                  </a:outerShdw>
                </a:effectLst>
              </a14:hiddenEffects>
            </a:ext>
          </a:extLst>
        </p:spPr>
        <p:txBody>
          <a:bodyPr wrap="none" anchor="ctr"/>
          <a:lstStyle/>
          <a:p>
            <a:pPr>
              <a:defRPr/>
            </a:pPr>
            <a:endParaRPr lang="en-US">
              <a:cs typeface="+mn-cs"/>
            </a:endParaRPr>
          </a:p>
        </p:txBody>
      </p:sp>
      <p:sp>
        <p:nvSpPr>
          <p:cNvPr id="25605" name="Line 4"/>
          <p:cNvSpPr>
            <a:spLocks noChangeShapeType="1"/>
          </p:cNvSpPr>
          <p:nvPr/>
        </p:nvSpPr>
        <p:spPr bwMode="gray">
          <a:xfrm flipH="1">
            <a:off x="467544" y="4509120"/>
            <a:ext cx="288032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76200" dir="10800000" kx="-3284103" algn="br" rotWithShape="0">
                    <a:schemeClr val="bg2">
                      <a:alpha val="50000"/>
                    </a:schemeClr>
                  </a:outerShdw>
                </a:effectLst>
              </a14:hiddenEffects>
            </a:ext>
          </a:extLst>
        </p:spPr>
        <p:txBody>
          <a:bodyPr wrap="none" anchor="ctr"/>
          <a:lstStyle/>
          <a:p>
            <a:pPr>
              <a:defRPr/>
            </a:pPr>
            <a:endParaRPr lang="en-US">
              <a:cs typeface="+mn-cs"/>
            </a:endParaRPr>
          </a:p>
        </p:txBody>
      </p:sp>
      <p:sp>
        <p:nvSpPr>
          <p:cNvPr id="25606" name="Line 5"/>
          <p:cNvSpPr>
            <a:spLocks noChangeShapeType="1"/>
          </p:cNvSpPr>
          <p:nvPr/>
        </p:nvSpPr>
        <p:spPr bwMode="gray">
          <a:xfrm flipH="1">
            <a:off x="395536" y="2708920"/>
            <a:ext cx="3352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76200" dir="10800000" kx="-3284103" algn="br" rotWithShape="0">
                    <a:schemeClr val="bg2">
                      <a:alpha val="50000"/>
                    </a:schemeClr>
                  </a:outerShdw>
                </a:effectLst>
              </a14:hiddenEffects>
            </a:ext>
          </a:extLst>
        </p:spPr>
        <p:txBody>
          <a:bodyPr wrap="none" anchor="ctr"/>
          <a:lstStyle/>
          <a:p>
            <a:pPr>
              <a:defRPr/>
            </a:pPr>
            <a:endParaRPr lang="en-US">
              <a:cs typeface="+mn-cs"/>
            </a:endParaRPr>
          </a:p>
        </p:txBody>
      </p:sp>
      <p:sp>
        <p:nvSpPr>
          <p:cNvPr id="25608" name="Line 7"/>
          <p:cNvSpPr>
            <a:spLocks noChangeShapeType="1"/>
          </p:cNvSpPr>
          <p:nvPr/>
        </p:nvSpPr>
        <p:spPr bwMode="gray">
          <a:xfrm flipH="1" flipV="1">
            <a:off x="395535" y="1124744"/>
            <a:ext cx="5466011"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76200" dir="10800000" kx="-3284103" algn="br" rotWithShape="0">
                    <a:schemeClr val="bg2">
                      <a:alpha val="50000"/>
                    </a:schemeClr>
                  </a:outerShdw>
                </a:effectLst>
              </a14:hiddenEffects>
            </a:ext>
          </a:extLst>
        </p:spPr>
        <p:txBody>
          <a:bodyPr wrap="none" anchor="ctr"/>
          <a:lstStyle/>
          <a:p>
            <a:pPr>
              <a:defRPr/>
            </a:pPr>
            <a:endParaRPr lang="en-US">
              <a:cs typeface="+mn-cs"/>
            </a:endParaRPr>
          </a:p>
        </p:txBody>
      </p:sp>
      <p:sp>
        <p:nvSpPr>
          <p:cNvPr id="25614" name="Text Box 13"/>
          <p:cNvSpPr txBox="1">
            <a:spLocks noChangeArrowheads="1"/>
          </p:cNvSpPr>
          <p:nvPr/>
        </p:nvSpPr>
        <p:spPr bwMode="gray">
          <a:xfrm>
            <a:off x="479670" y="1268760"/>
            <a:ext cx="4608511"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a:defRPr sz="3200">
                <a:solidFill>
                  <a:schemeClr val="tx1"/>
                </a:solidFill>
                <a:latin typeface="Arial"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fontAlgn="base" hangingPunct="0">
              <a:spcBef>
                <a:spcPct val="20000"/>
              </a:spcBef>
              <a:spcAft>
                <a:spcPct val="0"/>
              </a:spcAft>
              <a:buChar char="»"/>
              <a:defRPr sz="2000">
                <a:solidFill>
                  <a:schemeClr val="tx1"/>
                </a:solidFill>
                <a:latin typeface="Arial" charset="0"/>
                <a:ea typeface="ＭＳ Ｐゴシック" charset="0"/>
              </a:defRPr>
            </a:lvl6pPr>
            <a:lvl7pPr eaLnBrk="0" fontAlgn="base" hangingPunct="0">
              <a:spcBef>
                <a:spcPct val="20000"/>
              </a:spcBef>
              <a:spcAft>
                <a:spcPct val="0"/>
              </a:spcAft>
              <a:buChar char="»"/>
              <a:defRPr sz="2000">
                <a:solidFill>
                  <a:schemeClr val="tx1"/>
                </a:solidFill>
                <a:latin typeface="Arial" charset="0"/>
                <a:ea typeface="ＭＳ Ｐゴシック" charset="0"/>
              </a:defRPr>
            </a:lvl7pPr>
            <a:lvl8pPr eaLnBrk="0" fontAlgn="base" hangingPunct="0">
              <a:spcBef>
                <a:spcPct val="20000"/>
              </a:spcBef>
              <a:spcAft>
                <a:spcPct val="0"/>
              </a:spcAft>
              <a:buChar char="»"/>
              <a:defRPr sz="2000">
                <a:solidFill>
                  <a:schemeClr val="tx1"/>
                </a:solidFill>
                <a:latin typeface="Arial" charset="0"/>
                <a:ea typeface="ＭＳ Ｐゴシック" charset="0"/>
              </a:defRPr>
            </a:lvl8pPr>
            <a:lvl9pPr eaLnBrk="0" fontAlgn="base" hangingPunct="0">
              <a:spcBef>
                <a:spcPct val="20000"/>
              </a:spcBef>
              <a:spcAft>
                <a:spcPct val="0"/>
              </a:spcAft>
              <a:buChar char="»"/>
              <a:defRPr sz="2000">
                <a:solidFill>
                  <a:schemeClr val="tx1"/>
                </a:solidFill>
                <a:latin typeface="Arial" charset="0"/>
                <a:ea typeface="ＭＳ Ｐゴシック" charset="0"/>
              </a:defRPr>
            </a:lvl9pPr>
          </a:lstStyle>
          <a:p>
            <a:pPr marL="342900" indent="-342900" algn="just">
              <a:buFont typeface="Wingdings" panose="05000000000000000000" pitchFamily="2" charset="2"/>
              <a:buChar char="§"/>
              <a:defRPr/>
            </a:pPr>
            <a:r>
              <a:rPr lang="en-US" sz="2400" b="1" dirty="0" err="1">
                <a:solidFill>
                  <a:srgbClr val="990099"/>
                </a:solidFill>
                <a:latin typeface="+mn-lt"/>
                <a:cs typeface="Times New Roman"/>
              </a:rPr>
              <a:t>Thời</a:t>
            </a:r>
            <a:r>
              <a:rPr lang="en-US" sz="2400" b="1" dirty="0">
                <a:solidFill>
                  <a:srgbClr val="990099"/>
                </a:solidFill>
                <a:latin typeface="+mn-lt"/>
                <a:cs typeface="Times New Roman"/>
              </a:rPr>
              <a:t> </a:t>
            </a:r>
            <a:r>
              <a:rPr lang="en-US" sz="2400" b="1" err="1">
                <a:solidFill>
                  <a:srgbClr val="990099"/>
                </a:solidFill>
                <a:latin typeface="+mn-lt"/>
                <a:cs typeface="Times New Roman"/>
              </a:rPr>
              <a:t>kỳ</a:t>
            </a:r>
            <a:r>
              <a:rPr lang="en-US" sz="2400" b="1">
                <a:solidFill>
                  <a:srgbClr val="990099"/>
                </a:solidFill>
                <a:latin typeface="+mn-lt"/>
                <a:cs typeface="Times New Roman"/>
              </a:rPr>
              <a:t> </a:t>
            </a:r>
            <a:r>
              <a:rPr lang="en-US" sz="2400" b="1" smtClean="0">
                <a:solidFill>
                  <a:srgbClr val="990099"/>
                </a:solidFill>
                <a:latin typeface="+mn-lt"/>
                <a:cs typeface="Times New Roman"/>
              </a:rPr>
              <a:t>C.Mác - Ph.Ăng </a:t>
            </a:r>
            <a:r>
              <a:rPr lang="en-US" sz="2400" b="1" dirty="0" err="1">
                <a:solidFill>
                  <a:srgbClr val="990099"/>
                </a:solidFill>
                <a:latin typeface="+mn-lt"/>
                <a:cs typeface="Times New Roman"/>
              </a:rPr>
              <a:t>ghen</a:t>
            </a:r>
            <a:r>
              <a:rPr lang="en-US" sz="2400" b="1" dirty="0">
                <a:solidFill>
                  <a:srgbClr val="990099"/>
                </a:solidFill>
                <a:latin typeface="+mn-lt"/>
                <a:cs typeface="Times New Roman"/>
              </a:rPr>
              <a:t> </a:t>
            </a:r>
            <a:r>
              <a:rPr lang="en-US" sz="2400" b="1" dirty="0" err="1">
                <a:solidFill>
                  <a:srgbClr val="990099"/>
                </a:solidFill>
                <a:latin typeface="+mn-lt"/>
                <a:cs typeface="Times New Roman"/>
              </a:rPr>
              <a:t>bổ</a:t>
            </a:r>
            <a:r>
              <a:rPr lang="en-US" sz="2400" b="1" dirty="0">
                <a:solidFill>
                  <a:srgbClr val="990099"/>
                </a:solidFill>
                <a:latin typeface="+mn-lt"/>
                <a:cs typeface="Times New Roman"/>
              </a:rPr>
              <a:t> sung </a:t>
            </a:r>
            <a:r>
              <a:rPr lang="en-US" sz="2400" b="1" dirty="0" err="1">
                <a:solidFill>
                  <a:srgbClr val="990099"/>
                </a:solidFill>
                <a:latin typeface="+mn-lt"/>
                <a:cs typeface="Times New Roman"/>
              </a:rPr>
              <a:t>và</a:t>
            </a:r>
            <a:r>
              <a:rPr lang="en-US" sz="2400" b="1" dirty="0">
                <a:solidFill>
                  <a:srgbClr val="990099"/>
                </a:solidFill>
                <a:latin typeface="+mn-lt"/>
                <a:cs typeface="Times New Roman"/>
              </a:rPr>
              <a:t> </a:t>
            </a:r>
            <a:r>
              <a:rPr lang="en-US" sz="2400" b="1" dirty="0" err="1">
                <a:solidFill>
                  <a:srgbClr val="990099"/>
                </a:solidFill>
                <a:latin typeface="+mn-lt"/>
                <a:cs typeface="Times New Roman"/>
              </a:rPr>
              <a:t>phát</a:t>
            </a:r>
            <a:r>
              <a:rPr lang="en-US" sz="2400" b="1" dirty="0">
                <a:solidFill>
                  <a:srgbClr val="990099"/>
                </a:solidFill>
                <a:latin typeface="+mn-lt"/>
                <a:cs typeface="Times New Roman"/>
              </a:rPr>
              <a:t> </a:t>
            </a:r>
            <a:r>
              <a:rPr lang="en-US" sz="2400" b="1" dirty="0" err="1">
                <a:solidFill>
                  <a:srgbClr val="990099"/>
                </a:solidFill>
                <a:latin typeface="+mn-lt"/>
                <a:cs typeface="Times New Roman"/>
              </a:rPr>
              <a:t>triển</a:t>
            </a:r>
            <a:r>
              <a:rPr lang="en-US" sz="2400" b="1" dirty="0">
                <a:solidFill>
                  <a:srgbClr val="990099"/>
                </a:solidFill>
                <a:latin typeface="+mn-lt"/>
                <a:cs typeface="Times New Roman"/>
              </a:rPr>
              <a:t> </a:t>
            </a:r>
            <a:r>
              <a:rPr lang="en-US" sz="2400" b="1" dirty="0" err="1">
                <a:solidFill>
                  <a:srgbClr val="990099"/>
                </a:solidFill>
                <a:latin typeface="+mn-lt"/>
                <a:cs typeface="Times New Roman"/>
              </a:rPr>
              <a:t>toàn</a:t>
            </a:r>
            <a:r>
              <a:rPr lang="en-US" sz="2400" b="1" dirty="0">
                <a:solidFill>
                  <a:srgbClr val="990099"/>
                </a:solidFill>
                <a:latin typeface="+mn-lt"/>
                <a:cs typeface="Times New Roman"/>
              </a:rPr>
              <a:t> </a:t>
            </a:r>
            <a:r>
              <a:rPr lang="en-US" sz="2400" b="1" dirty="0" err="1">
                <a:solidFill>
                  <a:srgbClr val="990099"/>
                </a:solidFill>
                <a:latin typeface="+mn-lt"/>
                <a:cs typeface="Times New Roman"/>
              </a:rPr>
              <a:t>diện</a:t>
            </a:r>
            <a:r>
              <a:rPr lang="en-US" sz="2400" b="1" dirty="0">
                <a:solidFill>
                  <a:srgbClr val="990099"/>
                </a:solidFill>
                <a:latin typeface="+mn-lt"/>
                <a:cs typeface="Times New Roman"/>
              </a:rPr>
              <a:t> </a:t>
            </a:r>
            <a:r>
              <a:rPr lang="en-US" sz="2400" b="1" dirty="0" err="1">
                <a:solidFill>
                  <a:srgbClr val="990099"/>
                </a:solidFill>
                <a:latin typeface="+mn-lt"/>
                <a:cs typeface="Times New Roman"/>
              </a:rPr>
              <a:t>lý</a:t>
            </a:r>
            <a:r>
              <a:rPr lang="en-US" sz="2400" b="1" dirty="0">
                <a:solidFill>
                  <a:srgbClr val="990099"/>
                </a:solidFill>
                <a:latin typeface="+mn-lt"/>
                <a:cs typeface="Times New Roman"/>
              </a:rPr>
              <a:t> </a:t>
            </a:r>
            <a:r>
              <a:rPr lang="en-US" sz="2400" b="1" dirty="0" err="1">
                <a:solidFill>
                  <a:srgbClr val="990099"/>
                </a:solidFill>
                <a:latin typeface="+mn-lt"/>
                <a:cs typeface="Times New Roman"/>
              </a:rPr>
              <a:t>luận</a:t>
            </a:r>
            <a:r>
              <a:rPr lang="en-US" sz="2400" b="1" dirty="0">
                <a:solidFill>
                  <a:srgbClr val="990099"/>
                </a:solidFill>
                <a:latin typeface="+mn-lt"/>
                <a:cs typeface="Times New Roman"/>
              </a:rPr>
              <a:t> </a:t>
            </a:r>
            <a:r>
              <a:rPr lang="en-US" sz="2400" b="1" dirty="0" err="1">
                <a:solidFill>
                  <a:srgbClr val="990099"/>
                </a:solidFill>
                <a:latin typeface="+mn-lt"/>
                <a:cs typeface="Times New Roman"/>
              </a:rPr>
              <a:t>Triết</a:t>
            </a:r>
            <a:r>
              <a:rPr lang="en-US" sz="2400" b="1" dirty="0">
                <a:solidFill>
                  <a:srgbClr val="990099"/>
                </a:solidFill>
                <a:latin typeface="+mn-lt"/>
                <a:cs typeface="Times New Roman"/>
              </a:rPr>
              <a:t> học</a:t>
            </a:r>
          </a:p>
        </p:txBody>
      </p:sp>
      <p:sp>
        <p:nvSpPr>
          <p:cNvPr id="25615" name="Text Box 14"/>
          <p:cNvSpPr txBox="1">
            <a:spLocks noChangeArrowheads="1"/>
          </p:cNvSpPr>
          <p:nvPr/>
        </p:nvSpPr>
        <p:spPr bwMode="gray">
          <a:xfrm>
            <a:off x="413320" y="2923546"/>
            <a:ext cx="4074635"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a:defRPr sz="3200">
                <a:solidFill>
                  <a:schemeClr val="tx1"/>
                </a:solidFill>
                <a:latin typeface="Arial"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fontAlgn="base" hangingPunct="0">
              <a:spcBef>
                <a:spcPct val="20000"/>
              </a:spcBef>
              <a:spcAft>
                <a:spcPct val="0"/>
              </a:spcAft>
              <a:buChar char="»"/>
              <a:defRPr sz="2000">
                <a:solidFill>
                  <a:schemeClr val="tx1"/>
                </a:solidFill>
                <a:latin typeface="Arial" charset="0"/>
                <a:ea typeface="ＭＳ Ｐゴシック" charset="0"/>
              </a:defRPr>
            </a:lvl6pPr>
            <a:lvl7pPr eaLnBrk="0" fontAlgn="base" hangingPunct="0">
              <a:spcBef>
                <a:spcPct val="20000"/>
              </a:spcBef>
              <a:spcAft>
                <a:spcPct val="0"/>
              </a:spcAft>
              <a:buChar char="»"/>
              <a:defRPr sz="2000">
                <a:solidFill>
                  <a:schemeClr val="tx1"/>
                </a:solidFill>
                <a:latin typeface="Arial" charset="0"/>
                <a:ea typeface="ＭＳ Ｐゴシック" charset="0"/>
              </a:defRPr>
            </a:lvl7pPr>
            <a:lvl8pPr eaLnBrk="0" fontAlgn="base" hangingPunct="0">
              <a:spcBef>
                <a:spcPct val="20000"/>
              </a:spcBef>
              <a:spcAft>
                <a:spcPct val="0"/>
              </a:spcAft>
              <a:buChar char="»"/>
              <a:defRPr sz="2000">
                <a:solidFill>
                  <a:schemeClr val="tx1"/>
                </a:solidFill>
                <a:latin typeface="Arial" charset="0"/>
                <a:ea typeface="ＭＳ Ｐゴシック" charset="0"/>
              </a:defRPr>
            </a:lvl8pPr>
            <a:lvl9pPr eaLnBrk="0" fontAlgn="base" hangingPunct="0">
              <a:spcBef>
                <a:spcPct val="20000"/>
              </a:spcBef>
              <a:spcAft>
                <a:spcPct val="0"/>
              </a:spcAft>
              <a:buChar char="»"/>
              <a:defRPr sz="2000">
                <a:solidFill>
                  <a:schemeClr val="tx1"/>
                </a:solidFill>
                <a:latin typeface="Arial" charset="0"/>
                <a:ea typeface="ＭＳ Ｐゴシック" charset="0"/>
              </a:defRPr>
            </a:lvl9pPr>
          </a:lstStyle>
          <a:p>
            <a:pPr marL="342900" indent="-342900" algn="just">
              <a:buFont typeface="Wingdings" panose="05000000000000000000" pitchFamily="2" charset="2"/>
              <a:buChar char="§"/>
              <a:defRPr/>
            </a:pPr>
            <a:r>
              <a:rPr lang="en-US" sz="2400" b="1" dirty="0" err="1">
                <a:solidFill>
                  <a:srgbClr val="FF0000"/>
                </a:solidFill>
                <a:latin typeface="+mn-lt"/>
                <a:cs typeface="Times New Roman"/>
              </a:rPr>
              <a:t>Thời</a:t>
            </a:r>
            <a:r>
              <a:rPr lang="en-US" sz="2400" b="1" dirty="0">
                <a:solidFill>
                  <a:srgbClr val="FF0000"/>
                </a:solidFill>
                <a:latin typeface="+mn-lt"/>
                <a:cs typeface="Times New Roman"/>
              </a:rPr>
              <a:t> </a:t>
            </a:r>
            <a:r>
              <a:rPr lang="en-US" sz="2400" b="1" dirty="0" err="1">
                <a:solidFill>
                  <a:srgbClr val="FF0000"/>
                </a:solidFill>
                <a:latin typeface="+mn-lt"/>
                <a:cs typeface="Times New Roman"/>
              </a:rPr>
              <a:t>kỳ</a:t>
            </a:r>
            <a:r>
              <a:rPr lang="en-US" sz="2400" b="1" dirty="0">
                <a:solidFill>
                  <a:srgbClr val="FF0000"/>
                </a:solidFill>
                <a:latin typeface="+mn-lt"/>
                <a:cs typeface="Times New Roman"/>
              </a:rPr>
              <a:t> </a:t>
            </a:r>
            <a:r>
              <a:rPr lang="en-US" sz="2400" b="1" dirty="0" err="1">
                <a:solidFill>
                  <a:srgbClr val="FF0000"/>
                </a:solidFill>
                <a:latin typeface="+mn-lt"/>
                <a:cs typeface="Times New Roman"/>
              </a:rPr>
              <a:t>đề</a:t>
            </a:r>
            <a:r>
              <a:rPr lang="en-US" sz="2400" b="1" dirty="0">
                <a:solidFill>
                  <a:srgbClr val="FF0000"/>
                </a:solidFill>
                <a:latin typeface="+mn-lt"/>
                <a:cs typeface="Times New Roman"/>
              </a:rPr>
              <a:t> </a:t>
            </a:r>
            <a:r>
              <a:rPr lang="en-US" sz="2400" b="1" dirty="0" err="1">
                <a:solidFill>
                  <a:srgbClr val="FF0000"/>
                </a:solidFill>
                <a:latin typeface="+mn-lt"/>
                <a:cs typeface="Times New Roman"/>
              </a:rPr>
              <a:t>xuất</a:t>
            </a:r>
            <a:r>
              <a:rPr lang="en-US" sz="2400" b="1" dirty="0">
                <a:solidFill>
                  <a:srgbClr val="FF0000"/>
                </a:solidFill>
                <a:latin typeface="+mn-lt"/>
                <a:cs typeface="Times New Roman"/>
              </a:rPr>
              <a:t> </a:t>
            </a:r>
            <a:r>
              <a:rPr lang="en-US" sz="2400" b="1" dirty="0" err="1">
                <a:solidFill>
                  <a:srgbClr val="FF0000"/>
                </a:solidFill>
                <a:latin typeface="+mn-lt"/>
                <a:cs typeface="Times New Roman"/>
              </a:rPr>
              <a:t>những</a:t>
            </a:r>
            <a:r>
              <a:rPr lang="en-US" sz="2400" b="1" dirty="0">
                <a:solidFill>
                  <a:srgbClr val="FF0000"/>
                </a:solidFill>
                <a:latin typeface="+mn-lt"/>
                <a:cs typeface="Times New Roman"/>
              </a:rPr>
              <a:t> </a:t>
            </a:r>
            <a:r>
              <a:rPr lang="en-US" sz="2400" b="1" dirty="0" err="1">
                <a:solidFill>
                  <a:srgbClr val="FF0000"/>
                </a:solidFill>
                <a:latin typeface="+mn-lt"/>
                <a:cs typeface="Times New Roman"/>
              </a:rPr>
              <a:t>nguyên</a:t>
            </a:r>
            <a:r>
              <a:rPr lang="en-US" sz="2400" b="1" dirty="0">
                <a:solidFill>
                  <a:srgbClr val="FF0000"/>
                </a:solidFill>
                <a:latin typeface="+mn-lt"/>
                <a:cs typeface="Times New Roman"/>
              </a:rPr>
              <a:t> </a:t>
            </a:r>
            <a:r>
              <a:rPr lang="en-US" sz="2400" b="1" dirty="0" err="1">
                <a:solidFill>
                  <a:srgbClr val="FF0000"/>
                </a:solidFill>
                <a:latin typeface="+mn-lt"/>
                <a:cs typeface="Times New Roman"/>
              </a:rPr>
              <a:t>lý</a:t>
            </a:r>
            <a:r>
              <a:rPr lang="en-US" sz="2400" b="1" dirty="0">
                <a:solidFill>
                  <a:srgbClr val="FF0000"/>
                </a:solidFill>
                <a:latin typeface="+mn-lt"/>
                <a:cs typeface="Times New Roman"/>
              </a:rPr>
              <a:t> </a:t>
            </a:r>
            <a:r>
              <a:rPr lang="en-US" sz="2400" b="1" dirty="0" err="1">
                <a:solidFill>
                  <a:srgbClr val="FF0000"/>
                </a:solidFill>
                <a:latin typeface="+mn-lt"/>
                <a:cs typeface="Times New Roman"/>
              </a:rPr>
              <a:t>triết</a:t>
            </a:r>
            <a:r>
              <a:rPr lang="en-US" sz="2400" b="1" dirty="0">
                <a:solidFill>
                  <a:srgbClr val="FF0000"/>
                </a:solidFill>
                <a:latin typeface="+mn-lt"/>
                <a:cs typeface="Times New Roman"/>
              </a:rPr>
              <a:t> học </a:t>
            </a:r>
            <a:r>
              <a:rPr lang="en-US" sz="2400" b="1" dirty="0" err="1">
                <a:solidFill>
                  <a:srgbClr val="FF0000"/>
                </a:solidFill>
                <a:latin typeface="+mn-lt"/>
                <a:cs typeface="Times New Roman"/>
              </a:rPr>
              <a:t>duy</a:t>
            </a:r>
            <a:r>
              <a:rPr lang="en-US" sz="2400" b="1" dirty="0">
                <a:solidFill>
                  <a:srgbClr val="FF0000"/>
                </a:solidFill>
                <a:latin typeface="+mn-lt"/>
                <a:cs typeface="Times New Roman"/>
              </a:rPr>
              <a:t> </a:t>
            </a:r>
            <a:r>
              <a:rPr lang="en-US" sz="2400" b="1" dirty="0" err="1">
                <a:solidFill>
                  <a:srgbClr val="FF0000"/>
                </a:solidFill>
                <a:latin typeface="+mn-lt"/>
                <a:cs typeface="Times New Roman"/>
              </a:rPr>
              <a:t>vật</a:t>
            </a:r>
            <a:r>
              <a:rPr lang="en-US" sz="2400" b="1" dirty="0">
                <a:solidFill>
                  <a:srgbClr val="FF0000"/>
                </a:solidFill>
                <a:latin typeface="+mn-lt"/>
                <a:cs typeface="Times New Roman"/>
              </a:rPr>
              <a:t> biện chứng </a:t>
            </a:r>
            <a:r>
              <a:rPr lang="en-US" sz="2400" b="1" dirty="0" err="1">
                <a:solidFill>
                  <a:srgbClr val="FF0000"/>
                </a:solidFill>
                <a:latin typeface="+mn-lt"/>
                <a:cs typeface="Times New Roman"/>
              </a:rPr>
              <a:t>và</a:t>
            </a:r>
            <a:r>
              <a:rPr lang="en-US" sz="2400" b="1" dirty="0">
                <a:solidFill>
                  <a:srgbClr val="FF0000"/>
                </a:solidFill>
                <a:latin typeface="+mn-lt"/>
                <a:cs typeface="Times New Roman"/>
              </a:rPr>
              <a:t> </a:t>
            </a:r>
            <a:r>
              <a:rPr lang="en-US" sz="2400" b="1" dirty="0" err="1">
                <a:solidFill>
                  <a:srgbClr val="FF0000"/>
                </a:solidFill>
                <a:latin typeface="+mn-lt"/>
                <a:cs typeface="Times New Roman"/>
              </a:rPr>
              <a:t>duy</a:t>
            </a:r>
            <a:r>
              <a:rPr lang="en-US" sz="2400" b="1" dirty="0">
                <a:solidFill>
                  <a:srgbClr val="FF0000"/>
                </a:solidFill>
                <a:latin typeface="+mn-lt"/>
                <a:cs typeface="Times New Roman"/>
              </a:rPr>
              <a:t> </a:t>
            </a:r>
            <a:r>
              <a:rPr lang="en-US" sz="2400" b="1" dirty="0" err="1">
                <a:solidFill>
                  <a:srgbClr val="FF0000"/>
                </a:solidFill>
                <a:latin typeface="+mn-lt"/>
                <a:cs typeface="Times New Roman"/>
              </a:rPr>
              <a:t>vật</a:t>
            </a:r>
            <a:r>
              <a:rPr lang="en-US" sz="2400" b="1" dirty="0">
                <a:solidFill>
                  <a:srgbClr val="FF0000"/>
                </a:solidFill>
                <a:latin typeface="+mn-lt"/>
                <a:cs typeface="Times New Roman"/>
              </a:rPr>
              <a:t> </a:t>
            </a:r>
            <a:r>
              <a:rPr lang="en-US" sz="2400" b="1" dirty="0" err="1">
                <a:solidFill>
                  <a:srgbClr val="FF0000"/>
                </a:solidFill>
                <a:latin typeface="+mn-lt"/>
                <a:cs typeface="Times New Roman"/>
              </a:rPr>
              <a:t>lịch</a:t>
            </a:r>
            <a:r>
              <a:rPr lang="en-US" sz="2400" b="1" dirty="0">
                <a:solidFill>
                  <a:srgbClr val="FF0000"/>
                </a:solidFill>
                <a:latin typeface="+mn-lt"/>
                <a:cs typeface="Times New Roman"/>
              </a:rPr>
              <a:t> </a:t>
            </a:r>
            <a:r>
              <a:rPr lang="en-US" sz="2400" b="1" dirty="0" err="1">
                <a:solidFill>
                  <a:srgbClr val="FF0000"/>
                </a:solidFill>
                <a:latin typeface="+mn-lt"/>
                <a:cs typeface="Times New Roman"/>
              </a:rPr>
              <a:t>sử</a:t>
            </a:r>
            <a:endParaRPr lang="en-US" sz="2400" b="1" dirty="0">
              <a:solidFill>
                <a:srgbClr val="FF0000"/>
              </a:solidFill>
              <a:latin typeface="+mn-lt"/>
              <a:cs typeface="Times New Roman"/>
            </a:endParaRPr>
          </a:p>
        </p:txBody>
      </p:sp>
      <p:sp>
        <p:nvSpPr>
          <p:cNvPr id="25616" name="Text Box 15"/>
          <p:cNvSpPr txBox="1">
            <a:spLocks noChangeArrowheads="1"/>
          </p:cNvSpPr>
          <p:nvPr/>
        </p:nvSpPr>
        <p:spPr bwMode="gray">
          <a:xfrm>
            <a:off x="479670" y="4762003"/>
            <a:ext cx="373229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a:defRPr sz="3200">
                <a:solidFill>
                  <a:schemeClr val="tx1"/>
                </a:solidFill>
                <a:latin typeface="Arial"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fontAlgn="base" hangingPunct="0">
              <a:spcBef>
                <a:spcPct val="20000"/>
              </a:spcBef>
              <a:spcAft>
                <a:spcPct val="0"/>
              </a:spcAft>
              <a:buChar char="»"/>
              <a:defRPr sz="2000">
                <a:solidFill>
                  <a:schemeClr val="tx1"/>
                </a:solidFill>
                <a:latin typeface="Arial" charset="0"/>
                <a:ea typeface="ＭＳ Ｐゴシック" charset="0"/>
              </a:defRPr>
            </a:lvl6pPr>
            <a:lvl7pPr eaLnBrk="0" fontAlgn="base" hangingPunct="0">
              <a:spcBef>
                <a:spcPct val="20000"/>
              </a:spcBef>
              <a:spcAft>
                <a:spcPct val="0"/>
              </a:spcAft>
              <a:buChar char="»"/>
              <a:defRPr sz="2000">
                <a:solidFill>
                  <a:schemeClr val="tx1"/>
                </a:solidFill>
                <a:latin typeface="Arial" charset="0"/>
                <a:ea typeface="ＭＳ Ｐゴシック" charset="0"/>
              </a:defRPr>
            </a:lvl7pPr>
            <a:lvl8pPr eaLnBrk="0" fontAlgn="base" hangingPunct="0">
              <a:spcBef>
                <a:spcPct val="20000"/>
              </a:spcBef>
              <a:spcAft>
                <a:spcPct val="0"/>
              </a:spcAft>
              <a:buChar char="»"/>
              <a:defRPr sz="2000">
                <a:solidFill>
                  <a:schemeClr val="tx1"/>
                </a:solidFill>
                <a:latin typeface="Arial" charset="0"/>
                <a:ea typeface="ＭＳ Ｐゴシック" charset="0"/>
              </a:defRPr>
            </a:lvl8pPr>
            <a:lvl9pPr eaLnBrk="0" fontAlgn="base" hangingPunct="0">
              <a:spcBef>
                <a:spcPct val="20000"/>
              </a:spcBef>
              <a:spcAft>
                <a:spcPct val="0"/>
              </a:spcAft>
              <a:buChar char="»"/>
              <a:defRPr sz="2000">
                <a:solidFill>
                  <a:schemeClr val="tx1"/>
                </a:solidFill>
                <a:latin typeface="Arial" charset="0"/>
                <a:ea typeface="ＭＳ Ｐゴシック" charset="0"/>
              </a:defRPr>
            </a:lvl9pPr>
          </a:lstStyle>
          <a:p>
            <a:pPr marL="342900" indent="-342900" algn="just">
              <a:buFont typeface="Wingdings" panose="05000000000000000000" pitchFamily="2" charset="2"/>
              <a:buChar char="§"/>
              <a:defRPr/>
            </a:pPr>
            <a:r>
              <a:rPr lang="en-US" sz="2400" b="1" dirty="0" err="1">
                <a:solidFill>
                  <a:srgbClr val="006600"/>
                </a:solidFill>
                <a:latin typeface="+mn-lt"/>
                <a:cs typeface="Times New Roman"/>
              </a:rPr>
              <a:t>Thời</a:t>
            </a:r>
            <a:r>
              <a:rPr lang="en-US" sz="2400" b="1" dirty="0">
                <a:solidFill>
                  <a:srgbClr val="006600"/>
                </a:solidFill>
                <a:latin typeface="+mn-lt"/>
                <a:cs typeface="Times New Roman"/>
              </a:rPr>
              <a:t> </a:t>
            </a:r>
            <a:r>
              <a:rPr lang="en-US" sz="2400" b="1" dirty="0" err="1">
                <a:solidFill>
                  <a:srgbClr val="006600"/>
                </a:solidFill>
                <a:latin typeface="+mn-lt"/>
                <a:cs typeface="Times New Roman"/>
              </a:rPr>
              <a:t>kỳ</a:t>
            </a:r>
            <a:r>
              <a:rPr lang="en-US" sz="2400" b="1" dirty="0">
                <a:solidFill>
                  <a:srgbClr val="006600"/>
                </a:solidFill>
                <a:latin typeface="+mn-lt"/>
                <a:cs typeface="Times New Roman"/>
              </a:rPr>
              <a:t> </a:t>
            </a:r>
            <a:r>
              <a:rPr lang="en-US" sz="2400" b="1" dirty="0" err="1">
                <a:solidFill>
                  <a:srgbClr val="006600"/>
                </a:solidFill>
                <a:latin typeface="+mn-lt"/>
                <a:cs typeface="Times New Roman"/>
              </a:rPr>
              <a:t>hình</a:t>
            </a:r>
            <a:r>
              <a:rPr lang="en-US" sz="2400" b="1" dirty="0">
                <a:solidFill>
                  <a:srgbClr val="006600"/>
                </a:solidFill>
                <a:latin typeface="+mn-lt"/>
                <a:cs typeface="Times New Roman"/>
              </a:rPr>
              <a:t> </a:t>
            </a:r>
            <a:r>
              <a:rPr lang="en-US" sz="2400" b="1" dirty="0" err="1">
                <a:solidFill>
                  <a:srgbClr val="006600"/>
                </a:solidFill>
                <a:latin typeface="+mn-lt"/>
                <a:cs typeface="Times New Roman"/>
              </a:rPr>
              <a:t>thành</a:t>
            </a:r>
            <a:r>
              <a:rPr lang="en-US" sz="2400" b="1" dirty="0">
                <a:solidFill>
                  <a:srgbClr val="006600"/>
                </a:solidFill>
                <a:latin typeface="+mn-lt"/>
                <a:cs typeface="Times New Roman"/>
              </a:rPr>
              <a:t> </a:t>
            </a:r>
            <a:r>
              <a:rPr lang="en-US" sz="2400" b="1" dirty="0" err="1">
                <a:solidFill>
                  <a:srgbClr val="006600"/>
                </a:solidFill>
                <a:latin typeface="+mn-lt"/>
                <a:cs typeface="Times New Roman"/>
              </a:rPr>
              <a:t>tư</a:t>
            </a:r>
            <a:r>
              <a:rPr lang="en-US" sz="2400" b="1" dirty="0">
                <a:solidFill>
                  <a:srgbClr val="006600"/>
                </a:solidFill>
                <a:latin typeface="+mn-lt"/>
                <a:cs typeface="Times New Roman"/>
              </a:rPr>
              <a:t> </a:t>
            </a:r>
            <a:r>
              <a:rPr lang="en-US" sz="2400" b="1" dirty="0" err="1">
                <a:solidFill>
                  <a:srgbClr val="006600"/>
                </a:solidFill>
                <a:latin typeface="+mn-lt"/>
                <a:cs typeface="Times New Roman"/>
              </a:rPr>
              <a:t>tưởng</a:t>
            </a:r>
            <a:r>
              <a:rPr lang="en-US" sz="2400" b="1" dirty="0">
                <a:solidFill>
                  <a:srgbClr val="006600"/>
                </a:solidFill>
                <a:latin typeface="+mn-lt"/>
                <a:cs typeface="Times New Roman"/>
              </a:rPr>
              <a:t> </a:t>
            </a:r>
            <a:r>
              <a:rPr lang="en-US" sz="2400" b="1" dirty="0" err="1">
                <a:solidFill>
                  <a:srgbClr val="006600"/>
                </a:solidFill>
                <a:latin typeface="+mn-lt"/>
                <a:cs typeface="Times New Roman"/>
              </a:rPr>
              <a:t>triết</a:t>
            </a:r>
            <a:r>
              <a:rPr lang="en-US" sz="2400" b="1" dirty="0">
                <a:solidFill>
                  <a:srgbClr val="006600"/>
                </a:solidFill>
                <a:latin typeface="+mn-lt"/>
                <a:cs typeface="Times New Roman"/>
              </a:rPr>
              <a:t> học</a:t>
            </a:r>
          </a:p>
        </p:txBody>
      </p:sp>
      <p:grpSp>
        <p:nvGrpSpPr>
          <p:cNvPr id="43024" name="Group 16"/>
          <p:cNvGrpSpPr>
            <a:grpSpLocks/>
          </p:cNvGrpSpPr>
          <p:nvPr/>
        </p:nvGrpSpPr>
        <p:grpSpPr bwMode="auto">
          <a:xfrm>
            <a:off x="4427984" y="1124744"/>
            <a:ext cx="4464495" cy="4865840"/>
            <a:chOff x="1469" y="1970"/>
            <a:chExt cx="3350" cy="1582"/>
          </a:xfrm>
        </p:grpSpPr>
        <p:sp>
          <p:nvSpPr>
            <p:cNvPr id="73747" name="Freeform 19">
              <a:extLst/>
            </p:cNvPr>
            <p:cNvSpPr>
              <a:spLocks/>
            </p:cNvSpPr>
            <p:nvPr/>
          </p:nvSpPr>
          <p:spPr bwMode="gray">
            <a:xfrm>
              <a:off x="4452" y="1970"/>
              <a:ext cx="363" cy="530"/>
            </a:xfrm>
            <a:custGeom>
              <a:avLst/>
              <a:gdLst>
                <a:gd name="T0" fmla="*/ 308 w 308"/>
                <a:gd name="T1" fmla="*/ 120 h 442"/>
                <a:gd name="T2" fmla="*/ 0 w 308"/>
                <a:gd name="T3" fmla="*/ 442 h 442"/>
                <a:gd name="T4" fmla="*/ 0 w 308"/>
                <a:gd name="T5" fmla="*/ 286 h 442"/>
                <a:gd name="T6" fmla="*/ 308 w 308"/>
                <a:gd name="T7" fmla="*/ 0 h 442"/>
                <a:gd name="T8" fmla="*/ 308 w 308"/>
                <a:gd name="T9" fmla="*/ 120 h 442"/>
              </a:gdLst>
              <a:ahLst/>
              <a:cxnLst>
                <a:cxn ang="0">
                  <a:pos x="T0" y="T1"/>
                </a:cxn>
                <a:cxn ang="0">
                  <a:pos x="T2" y="T3"/>
                </a:cxn>
                <a:cxn ang="0">
                  <a:pos x="T4" y="T5"/>
                </a:cxn>
                <a:cxn ang="0">
                  <a:pos x="T6" y="T7"/>
                </a:cxn>
                <a:cxn ang="0">
                  <a:pos x="T8" y="T9"/>
                </a:cxn>
              </a:cxnLst>
              <a:rect l="0" t="0" r="r" b="b"/>
              <a:pathLst>
                <a:path w="308" h="442">
                  <a:moveTo>
                    <a:pt x="308" y="120"/>
                  </a:moveTo>
                  <a:lnTo>
                    <a:pt x="0" y="442"/>
                  </a:lnTo>
                  <a:lnTo>
                    <a:pt x="0" y="286"/>
                  </a:lnTo>
                  <a:lnTo>
                    <a:pt x="308" y="0"/>
                  </a:lnTo>
                  <a:lnTo>
                    <a:pt x="308" y="120"/>
                  </a:lnTo>
                  <a:close/>
                </a:path>
              </a:pathLst>
            </a:custGeom>
            <a:gradFill rotWithShape="1">
              <a:gsLst>
                <a:gs pos="0">
                  <a:schemeClr val="hlink">
                    <a:gamma/>
                    <a:shade val="46275"/>
                    <a:invGamma/>
                  </a:schemeClr>
                </a:gs>
                <a:gs pos="50000">
                  <a:schemeClr val="hlink"/>
                </a:gs>
                <a:gs pos="100000">
                  <a:schemeClr val="hlink">
                    <a:gamma/>
                    <a:shade val="46275"/>
                    <a:invGamma/>
                  </a:schemeClr>
                </a:gs>
              </a:gsLst>
              <a:lin ang="2700000" scaled="1"/>
            </a:gradFill>
            <a:ln>
              <a:noFill/>
            </a:ln>
            <a:extLst>
              <a:ext uri="{91240B29-F687-4F45-9708-019B960494DF}">
                <a14:hiddenLine xmlns:a14="http://schemas.microsoft.com/office/drawing/2010/main" w="0">
                  <a:solidFill>
                    <a:srgbClr val="D1D1D1"/>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3028" name="Freeform 20"/>
            <p:cNvSpPr>
              <a:spLocks/>
            </p:cNvSpPr>
            <p:nvPr/>
          </p:nvSpPr>
          <p:spPr bwMode="gray">
            <a:xfrm>
              <a:off x="2555" y="1970"/>
              <a:ext cx="2264" cy="340"/>
            </a:xfrm>
            <a:custGeom>
              <a:avLst/>
              <a:gdLst>
                <a:gd name="T0" fmla="*/ 7109 w 1920"/>
                <a:gd name="T1" fmla="*/ 1434 h 284"/>
                <a:gd name="T2" fmla="*/ 0 w 1920"/>
                <a:gd name="T3" fmla="*/ 1434 h 284"/>
                <a:gd name="T4" fmla="*/ 1964 w 1920"/>
                <a:gd name="T5" fmla="*/ 0 h 284"/>
                <a:gd name="T6" fmla="*/ 8462 w 1920"/>
                <a:gd name="T7" fmla="*/ 0 h 284"/>
                <a:gd name="T8" fmla="*/ 7109 w 1920"/>
                <a:gd name="T9" fmla="*/ 1434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20" h="284">
                  <a:moveTo>
                    <a:pt x="1612" y="284"/>
                  </a:moveTo>
                  <a:lnTo>
                    <a:pt x="0" y="284"/>
                  </a:lnTo>
                  <a:lnTo>
                    <a:pt x="446" y="0"/>
                  </a:lnTo>
                  <a:lnTo>
                    <a:pt x="1920" y="0"/>
                  </a:lnTo>
                  <a:lnTo>
                    <a:pt x="1612" y="284"/>
                  </a:lnTo>
                  <a:close/>
                </a:path>
              </a:pathLst>
            </a:custGeom>
            <a:solidFill>
              <a:schemeClr val="hlink"/>
            </a:solidFill>
            <a:ln>
              <a:noFill/>
            </a:ln>
            <a:extLst>
              <a:ext uri="{91240B29-F687-4F45-9708-019B960494DF}">
                <a14:hiddenLine xmlns:a14="http://schemas.microsoft.com/office/drawing/2010/main" w="0">
                  <a:solidFill>
                    <a:srgbClr val="808080"/>
                  </a:solidFill>
                  <a:prstDash val="solid"/>
                  <a:round/>
                  <a:headEnd/>
                  <a:tailEnd/>
                </a14:hiddenLine>
              </a:ext>
            </a:extLst>
          </p:spPr>
          <p:txBody>
            <a:bodyPr/>
            <a:lstStyle/>
            <a:p>
              <a:endParaRPr lang="en-US"/>
            </a:p>
          </p:txBody>
        </p:sp>
        <p:sp>
          <p:nvSpPr>
            <p:cNvPr id="73749" name="Freeform 21">
              <a:extLst/>
            </p:cNvPr>
            <p:cNvSpPr>
              <a:spLocks/>
            </p:cNvSpPr>
            <p:nvPr/>
          </p:nvSpPr>
          <p:spPr bwMode="gray">
            <a:xfrm>
              <a:off x="4086" y="2494"/>
              <a:ext cx="361" cy="532"/>
            </a:xfrm>
            <a:custGeom>
              <a:avLst/>
              <a:gdLst>
                <a:gd name="T0" fmla="*/ 306 w 306"/>
                <a:gd name="T1" fmla="*/ 122 h 444"/>
                <a:gd name="T2" fmla="*/ 0 w 306"/>
                <a:gd name="T3" fmla="*/ 444 h 444"/>
                <a:gd name="T4" fmla="*/ 0 w 306"/>
                <a:gd name="T5" fmla="*/ 286 h 444"/>
                <a:gd name="T6" fmla="*/ 306 w 306"/>
                <a:gd name="T7" fmla="*/ 0 h 444"/>
                <a:gd name="T8" fmla="*/ 306 w 306"/>
                <a:gd name="T9" fmla="*/ 122 h 444"/>
              </a:gdLst>
              <a:ahLst/>
              <a:cxnLst>
                <a:cxn ang="0">
                  <a:pos x="T0" y="T1"/>
                </a:cxn>
                <a:cxn ang="0">
                  <a:pos x="T2" y="T3"/>
                </a:cxn>
                <a:cxn ang="0">
                  <a:pos x="T4" y="T5"/>
                </a:cxn>
                <a:cxn ang="0">
                  <a:pos x="T6" y="T7"/>
                </a:cxn>
                <a:cxn ang="0">
                  <a:pos x="T8" y="T9"/>
                </a:cxn>
              </a:cxnLst>
              <a:rect l="0" t="0" r="r" b="b"/>
              <a:pathLst>
                <a:path w="306" h="444">
                  <a:moveTo>
                    <a:pt x="306" y="122"/>
                  </a:moveTo>
                  <a:lnTo>
                    <a:pt x="0" y="444"/>
                  </a:lnTo>
                  <a:lnTo>
                    <a:pt x="0" y="286"/>
                  </a:lnTo>
                  <a:lnTo>
                    <a:pt x="306" y="0"/>
                  </a:lnTo>
                  <a:lnTo>
                    <a:pt x="306" y="122"/>
                  </a:lnTo>
                  <a:close/>
                </a:path>
              </a:pathLst>
            </a:custGeom>
            <a:gradFill rotWithShape="1">
              <a:gsLst>
                <a:gs pos="0">
                  <a:schemeClr val="folHlink">
                    <a:gamma/>
                    <a:shade val="46275"/>
                    <a:invGamma/>
                  </a:schemeClr>
                </a:gs>
                <a:gs pos="50000">
                  <a:schemeClr val="folHlink"/>
                </a:gs>
                <a:gs pos="100000">
                  <a:schemeClr val="folHlink">
                    <a:gamma/>
                    <a:shade val="46275"/>
                    <a:invGamma/>
                  </a:schemeClr>
                </a:gs>
              </a:gsLst>
              <a:lin ang="2700000" scaled="1"/>
            </a:gradFill>
            <a:ln>
              <a:noFill/>
            </a:ln>
            <a:extLst>
              <a:ext uri="{91240B29-F687-4F45-9708-019B960494DF}">
                <a14:hiddenLine xmlns:a14="http://schemas.microsoft.com/office/drawing/2010/main" w="0">
                  <a:solidFill>
                    <a:srgbClr val="D1D1D1"/>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3750" name="Freeform 22">
              <a:extLst/>
            </p:cNvPr>
            <p:cNvSpPr>
              <a:spLocks/>
            </p:cNvSpPr>
            <p:nvPr/>
          </p:nvSpPr>
          <p:spPr bwMode="gray">
            <a:xfrm>
              <a:off x="3722" y="3019"/>
              <a:ext cx="364" cy="533"/>
            </a:xfrm>
            <a:custGeom>
              <a:avLst/>
              <a:gdLst>
                <a:gd name="T0" fmla="*/ 308 w 308"/>
                <a:gd name="T1" fmla="*/ 122 h 444"/>
                <a:gd name="T2" fmla="*/ 0 w 308"/>
                <a:gd name="T3" fmla="*/ 444 h 444"/>
                <a:gd name="T4" fmla="*/ 0 w 308"/>
                <a:gd name="T5" fmla="*/ 286 h 444"/>
                <a:gd name="T6" fmla="*/ 308 w 308"/>
                <a:gd name="T7" fmla="*/ 0 h 444"/>
                <a:gd name="T8" fmla="*/ 308 w 308"/>
                <a:gd name="T9" fmla="*/ 122 h 444"/>
              </a:gdLst>
              <a:ahLst/>
              <a:cxnLst>
                <a:cxn ang="0">
                  <a:pos x="T0" y="T1"/>
                </a:cxn>
                <a:cxn ang="0">
                  <a:pos x="T2" y="T3"/>
                </a:cxn>
                <a:cxn ang="0">
                  <a:pos x="T4" y="T5"/>
                </a:cxn>
                <a:cxn ang="0">
                  <a:pos x="T6" y="T7"/>
                </a:cxn>
                <a:cxn ang="0">
                  <a:pos x="T8" y="T9"/>
                </a:cxn>
              </a:cxnLst>
              <a:rect l="0" t="0" r="r" b="b"/>
              <a:pathLst>
                <a:path w="308" h="444">
                  <a:moveTo>
                    <a:pt x="308" y="122"/>
                  </a:moveTo>
                  <a:lnTo>
                    <a:pt x="0" y="444"/>
                  </a:lnTo>
                  <a:lnTo>
                    <a:pt x="0" y="286"/>
                  </a:lnTo>
                  <a:lnTo>
                    <a:pt x="308" y="0"/>
                  </a:lnTo>
                  <a:lnTo>
                    <a:pt x="308" y="122"/>
                  </a:lnTo>
                  <a:close/>
                </a:path>
              </a:pathLst>
            </a:custGeom>
            <a:gradFill rotWithShape="1">
              <a:gsLst>
                <a:gs pos="0">
                  <a:schemeClr val="accent1"/>
                </a:gs>
                <a:gs pos="50000">
                  <a:schemeClr val="accent1">
                    <a:gamma/>
                    <a:tint val="66667"/>
                    <a:invGamma/>
                  </a:schemeClr>
                </a:gs>
                <a:gs pos="100000">
                  <a:schemeClr val="accent1"/>
                </a:gs>
              </a:gsLst>
              <a:lin ang="2700000" scaled="1"/>
            </a:gradFill>
            <a:ln>
              <a:noFill/>
            </a:ln>
            <a:extLst>
              <a:ext uri="{91240B29-F687-4F45-9708-019B960494DF}">
                <a14:hiddenLine xmlns:a14="http://schemas.microsoft.com/office/drawing/2010/main" w="0">
                  <a:solidFill>
                    <a:srgbClr val="D1D1D1"/>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73751" name="Freeform 23">
              <a:extLst/>
            </p:cNvPr>
            <p:cNvSpPr>
              <a:spLocks/>
            </p:cNvSpPr>
            <p:nvPr/>
          </p:nvSpPr>
          <p:spPr bwMode="gray">
            <a:xfrm>
              <a:off x="1514" y="3041"/>
              <a:ext cx="2571" cy="340"/>
            </a:xfrm>
            <a:custGeom>
              <a:avLst/>
              <a:gdLst>
                <a:gd name="T0" fmla="*/ 1872 w 2180"/>
                <a:gd name="T1" fmla="*/ 284 h 284"/>
                <a:gd name="T2" fmla="*/ 0 w 2180"/>
                <a:gd name="T3" fmla="*/ 284 h 284"/>
                <a:gd name="T4" fmla="*/ 446 w 2180"/>
                <a:gd name="T5" fmla="*/ 0 h 284"/>
                <a:gd name="T6" fmla="*/ 2180 w 2180"/>
                <a:gd name="T7" fmla="*/ 0 h 284"/>
                <a:gd name="T8" fmla="*/ 1872 w 2180"/>
                <a:gd name="T9" fmla="*/ 284 h 284"/>
              </a:gdLst>
              <a:ahLst/>
              <a:cxnLst>
                <a:cxn ang="0">
                  <a:pos x="T0" y="T1"/>
                </a:cxn>
                <a:cxn ang="0">
                  <a:pos x="T2" y="T3"/>
                </a:cxn>
                <a:cxn ang="0">
                  <a:pos x="T4" y="T5"/>
                </a:cxn>
                <a:cxn ang="0">
                  <a:pos x="T6" y="T7"/>
                </a:cxn>
                <a:cxn ang="0">
                  <a:pos x="T8" y="T9"/>
                </a:cxn>
              </a:cxnLst>
              <a:rect l="0" t="0" r="r" b="b"/>
              <a:pathLst>
                <a:path w="2180" h="284">
                  <a:moveTo>
                    <a:pt x="1872" y="284"/>
                  </a:moveTo>
                  <a:lnTo>
                    <a:pt x="0" y="284"/>
                  </a:lnTo>
                  <a:lnTo>
                    <a:pt x="446" y="0"/>
                  </a:lnTo>
                  <a:lnTo>
                    <a:pt x="2180" y="0"/>
                  </a:lnTo>
                  <a:lnTo>
                    <a:pt x="1872" y="284"/>
                  </a:lnTo>
                  <a:close/>
                </a:path>
              </a:pathLst>
            </a:custGeom>
            <a:gradFill rotWithShape="1">
              <a:gsLst>
                <a:gs pos="0">
                  <a:schemeClr val="accent1"/>
                </a:gs>
                <a:gs pos="100000">
                  <a:schemeClr val="accent1">
                    <a:gamma/>
                    <a:tint val="60784"/>
                    <a:invGamma/>
                  </a:schemeClr>
                </a:gs>
              </a:gsLst>
              <a:lin ang="5400000" scaled="1"/>
            </a:gradFill>
            <a:ln>
              <a:noFill/>
            </a:ln>
            <a:extLst>
              <a:ext uri="{91240B29-F687-4F45-9708-019B960494DF}">
                <a14:hiddenLine xmlns:a14="http://schemas.microsoft.com/office/drawing/2010/main" w="0">
                  <a:solidFill>
                    <a:srgbClr val="808080"/>
                  </a:solidFill>
                  <a:prstDash val="solid"/>
                  <a:round/>
                  <a:headEnd/>
                  <a:tailEnd/>
                </a14:hiddenLine>
              </a:ext>
            </a:extLst>
          </p:spPr>
          <p:txBody>
            <a:bodyPr/>
            <a:lstStyle/>
            <a:p>
              <a:pPr eaLnBrk="1" hangingPunct="1">
                <a:defRPr/>
              </a:pPr>
              <a:endParaRPr lang="en-US">
                <a:latin typeface="Arial" panose="020B0604020202020204" pitchFamily="34" charset="0"/>
                <a:ea typeface="+mn-ea"/>
                <a:cs typeface="+mn-cs"/>
              </a:endParaRPr>
            </a:p>
          </p:txBody>
        </p:sp>
        <p:sp>
          <p:nvSpPr>
            <p:cNvPr id="43032" name="Freeform 24"/>
            <p:cNvSpPr>
              <a:spLocks/>
            </p:cNvSpPr>
            <p:nvPr/>
          </p:nvSpPr>
          <p:spPr bwMode="gray">
            <a:xfrm>
              <a:off x="1469" y="2091"/>
              <a:ext cx="1013" cy="1438"/>
            </a:xfrm>
            <a:custGeom>
              <a:avLst/>
              <a:gdLst>
                <a:gd name="T0" fmla="*/ 1 w 1824"/>
                <a:gd name="T1" fmla="*/ 49 h 2648"/>
                <a:gd name="T2" fmla="*/ 1 w 1824"/>
                <a:gd name="T3" fmla="*/ 43 h 2648"/>
                <a:gd name="T4" fmla="*/ 2 w 1824"/>
                <a:gd name="T5" fmla="*/ 36 h 2648"/>
                <a:gd name="T6" fmla="*/ 4 w 1824"/>
                <a:gd name="T7" fmla="*/ 30 h 2648"/>
                <a:gd name="T8" fmla="*/ 5 w 1824"/>
                <a:gd name="T9" fmla="*/ 25 h 2648"/>
                <a:gd name="T10" fmla="*/ 7 w 1824"/>
                <a:gd name="T11" fmla="*/ 21 h 2648"/>
                <a:gd name="T12" fmla="*/ 10 w 1824"/>
                <a:gd name="T13" fmla="*/ 17 h 2648"/>
                <a:gd name="T14" fmla="*/ 11 w 1824"/>
                <a:gd name="T15" fmla="*/ 14 h 2648"/>
                <a:gd name="T16" fmla="*/ 13 w 1824"/>
                <a:gd name="T17" fmla="*/ 10 h 2648"/>
                <a:gd name="T18" fmla="*/ 15 w 1824"/>
                <a:gd name="T19" fmla="*/ 8 h 2648"/>
                <a:gd name="T20" fmla="*/ 17 w 1824"/>
                <a:gd name="T21" fmla="*/ 6 h 2648"/>
                <a:gd name="T22" fmla="*/ 18 w 1824"/>
                <a:gd name="T23" fmla="*/ 5 h 2648"/>
                <a:gd name="T24" fmla="*/ 19 w 1824"/>
                <a:gd name="T25" fmla="*/ 4 h 2648"/>
                <a:gd name="T26" fmla="*/ 20 w 1824"/>
                <a:gd name="T27" fmla="*/ 3 h 2648"/>
                <a:gd name="T28" fmla="*/ 20 w 1824"/>
                <a:gd name="T29" fmla="*/ 3 h 2648"/>
                <a:gd name="T30" fmla="*/ 29 w 1824"/>
                <a:gd name="T31" fmla="*/ 1 h 2648"/>
                <a:gd name="T32" fmla="*/ 26 w 1824"/>
                <a:gd name="T33" fmla="*/ 6 h 2648"/>
                <a:gd name="T34" fmla="*/ 26 w 1824"/>
                <a:gd name="T35" fmla="*/ 6 h 2648"/>
                <a:gd name="T36" fmla="*/ 25 w 1824"/>
                <a:gd name="T37" fmla="*/ 7 h 2648"/>
                <a:gd name="T38" fmla="*/ 24 w 1824"/>
                <a:gd name="T39" fmla="*/ 7 h 2648"/>
                <a:gd name="T40" fmla="*/ 23 w 1824"/>
                <a:gd name="T41" fmla="*/ 8 h 2648"/>
                <a:gd name="T42" fmla="*/ 22 w 1824"/>
                <a:gd name="T43" fmla="*/ 9 h 2648"/>
                <a:gd name="T44" fmla="*/ 19 w 1824"/>
                <a:gd name="T45" fmla="*/ 11 h 2648"/>
                <a:gd name="T46" fmla="*/ 17 w 1824"/>
                <a:gd name="T47" fmla="*/ 12 h 2648"/>
                <a:gd name="T48" fmla="*/ 15 w 1824"/>
                <a:gd name="T49" fmla="*/ 15 h 2648"/>
                <a:gd name="T50" fmla="*/ 13 w 1824"/>
                <a:gd name="T51" fmla="*/ 18 h 2648"/>
                <a:gd name="T52" fmla="*/ 11 w 1824"/>
                <a:gd name="T53" fmla="*/ 21 h 2648"/>
                <a:gd name="T54" fmla="*/ 8 w 1824"/>
                <a:gd name="T55" fmla="*/ 26 h 2648"/>
                <a:gd name="T56" fmla="*/ 6 w 1824"/>
                <a:gd name="T57" fmla="*/ 30 h 2648"/>
                <a:gd name="T58" fmla="*/ 4 w 1824"/>
                <a:gd name="T59" fmla="*/ 36 h 2648"/>
                <a:gd name="T60" fmla="*/ 3 w 1824"/>
                <a:gd name="T61" fmla="*/ 42 h 2648"/>
                <a:gd name="T62" fmla="*/ 1 w 1824"/>
                <a:gd name="T63" fmla="*/ 49 h 26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61092E"/>
                </a:gs>
              </a:gsLst>
              <a:lin ang="5400000" scaled="1"/>
            </a:gradFill>
            <a:ln>
              <a:noFill/>
            </a:ln>
            <a:extLst>
              <a:ext uri="{91240B29-F687-4F45-9708-019B960494DF}">
                <a14:hiddenLine xmlns:a14="http://schemas.microsoft.com/office/drawing/2010/main" w="0">
                  <a:solidFill>
                    <a:srgbClr val="FACD69"/>
                  </a:solidFill>
                  <a:prstDash val="solid"/>
                  <a:round/>
                  <a:headEnd/>
                  <a:tailEnd/>
                </a14:hiddenLine>
              </a:ext>
            </a:extLst>
          </p:spPr>
          <p:txBody>
            <a:bodyPr/>
            <a:lstStyle/>
            <a:p>
              <a:endParaRPr lang="en-US"/>
            </a:p>
          </p:txBody>
        </p:sp>
        <p:sp>
          <p:nvSpPr>
            <p:cNvPr id="73754" name="Rectangle 26">
              <a:extLst/>
            </p:cNvPr>
            <p:cNvSpPr>
              <a:spLocks noChangeArrowheads="1"/>
            </p:cNvSpPr>
            <p:nvPr/>
          </p:nvSpPr>
          <p:spPr bwMode="gray">
            <a:xfrm>
              <a:off x="2556" y="2310"/>
              <a:ext cx="1900" cy="188"/>
            </a:xfrm>
            <a:prstGeom prst="rect">
              <a:avLst/>
            </a:prstGeom>
            <a:gradFill rotWithShape="1">
              <a:gsLst>
                <a:gs pos="0">
                  <a:schemeClr val="hlink">
                    <a:gamma/>
                    <a:shade val="72549"/>
                    <a:invGamma/>
                  </a:schemeClr>
                </a:gs>
                <a:gs pos="50000">
                  <a:schemeClr val="hlink"/>
                </a:gs>
                <a:gs pos="100000">
                  <a:schemeClr val="hlink">
                    <a:gamma/>
                    <a:shade val="72549"/>
                    <a:invGamma/>
                  </a:schemeClr>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defRPr/>
              </a:pPr>
              <a:r>
                <a:rPr lang="en-US" sz="1600" b="1" dirty="0">
                  <a:solidFill>
                    <a:srgbClr val="FFFFFF"/>
                  </a:solidFill>
                  <a:latin typeface="Verdana" panose="020B0604030504040204" pitchFamily="34" charset="0"/>
                  <a:ea typeface="+mn-ea"/>
                  <a:cs typeface="+mn-cs"/>
                </a:rPr>
                <a:t>1848-1895</a:t>
              </a:r>
            </a:p>
          </p:txBody>
        </p:sp>
        <p:sp>
          <p:nvSpPr>
            <p:cNvPr id="43035" name="Freeform 27"/>
            <p:cNvSpPr>
              <a:spLocks/>
            </p:cNvSpPr>
            <p:nvPr/>
          </p:nvSpPr>
          <p:spPr bwMode="gray">
            <a:xfrm>
              <a:off x="2036" y="2494"/>
              <a:ext cx="2415" cy="343"/>
            </a:xfrm>
            <a:custGeom>
              <a:avLst/>
              <a:gdLst>
                <a:gd name="T0" fmla="*/ 7680 w 2048"/>
                <a:gd name="T1" fmla="*/ 1466 h 286"/>
                <a:gd name="T2" fmla="*/ 0 w 2048"/>
                <a:gd name="T3" fmla="*/ 1466 h 286"/>
                <a:gd name="T4" fmla="*/ 1965 w 2048"/>
                <a:gd name="T5" fmla="*/ 0 h 286"/>
                <a:gd name="T6" fmla="*/ 9030 w 2048"/>
                <a:gd name="T7" fmla="*/ 0 h 286"/>
                <a:gd name="T8" fmla="*/ 7680 w 2048"/>
                <a:gd name="T9" fmla="*/ 1466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48" h="286">
                  <a:moveTo>
                    <a:pt x="1742" y="286"/>
                  </a:moveTo>
                  <a:lnTo>
                    <a:pt x="0" y="286"/>
                  </a:lnTo>
                  <a:lnTo>
                    <a:pt x="446" y="0"/>
                  </a:lnTo>
                  <a:lnTo>
                    <a:pt x="2048" y="0"/>
                  </a:lnTo>
                  <a:lnTo>
                    <a:pt x="1742" y="286"/>
                  </a:lnTo>
                  <a:close/>
                </a:path>
              </a:pathLst>
            </a:custGeom>
            <a:solidFill>
              <a:schemeClr val="folHlink"/>
            </a:solidFill>
            <a:ln>
              <a:noFill/>
            </a:ln>
            <a:extLst>
              <a:ext uri="{91240B29-F687-4F45-9708-019B960494DF}">
                <a14:hiddenLine xmlns:a14="http://schemas.microsoft.com/office/drawing/2010/main" w="0">
                  <a:solidFill>
                    <a:srgbClr val="808080"/>
                  </a:solidFill>
                  <a:prstDash val="solid"/>
                  <a:round/>
                  <a:headEnd/>
                  <a:tailEnd/>
                </a14:hiddenLine>
              </a:ext>
            </a:extLst>
          </p:spPr>
          <p:txBody>
            <a:bodyPr/>
            <a:lstStyle/>
            <a:p>
              <a:endParaRPr lang="en-US"/>
            </a:p>
          </p:txBody>
        </p:sp>
        <p:sp>
          <p:nvSpPr>
            <p:cNvPr id="73756" name="Rectangle 28">
              <a:extLst/>
            </p:cNvPr>
            <p:cNvSpPr>
              <a:spLocks noChangeArrowheads="1"/>
            </p:cNvSpPr>
            <p:nvPr/>
          </p:nvSpPr>
          <p:spPr bwMode="gray">
            <a:xfrm>
              <a:off x="2038" y="2836"/>
              <a:ext cx="2056" cy="188"/>
            </a:xfrm>
            <a:prstGeom prst="rect">
              <a:avLst/>
            </a:prstGeom>
            <a:gradFill rotWithShape="1">
              <a:gsLst>
                <a:gs pos="0">
                  <a:schemeClr val="folHlink">
                    <a:gamma/>
                    <a:shade val="72549"/>
                    <a:invGamma/>
                  </a:schemeClr>
                </a:gs>
                <a:gs pos="50000">
                  <a:schemeClr val="folHlink"/>
                </a:gs>
                <a:gs pos="100000">
                  <a:schemeClr val="folHlink">
                    <a:gamma/>
                    <a:shade val="72549"/>
                    <a:invGamma/>
                  </a:schemeClr>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defRPr/>
              </a:pPr>
              <a:r>
                <a:rPr lang="en-US" sz="1600" b="1" dirty="0">
                  <a:solidFill>
                    <a:srgbClr val="FFFFFF"/>
                  </a:solidFill>
                  <a:latin typeface="Verdana" panose="020B0604030504040204" pitchFamily="34" charset="0"/>
                  <a:ea typeface="+mn-ea"/>
                  <a:cs typeface="+mn-cs"/>
                </a:rPr>
                <a:t>1844-1848</a:t>
              </a:r>
            </a:p>
          </p:txBody>
        </p:sp>
        <p:sp>
          <p:nvSpPr>
            <p:cNvPr id="73757" name="Rectangle 29">
              <a:extLst/>
            </p:cNvPr>
            <p:cNvSpPr>
              <a:spLocks noChangeArrowheads="1"/>
            </p:cNvSpPr>
            <p:nvPr/>
          </p:nvSpPr>
          <p:spPr bwMode="gray">
            <a:xfrm>
              <a:off x="1514" y="3363"/>
              <a:ext cx="2213" cy="187"/>
            </a:xfrm>
            <a:prstGeom prst="rect">
              <a:avLst/>
            </a:prstGeom>
            <a:gradFill rotWithShape="1">
              <a:gsLst>
                <a:gs pos="0">
                  <a:schemeClr val="accent1"/>
                </a:gs>
                <a:gs pos="50000">
                  <a:schemeClr val="accent1">
                    <a:gamma/>
                    <a:tint val="48627"/>
                    <a:invGamma/>
                  </a:schemeClr>
                </a:gs>
                <a:gs pos="100000">
                  <a:schemeClr val="accent1"/>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defRPr/>
              </a:pPr>
              <a:r>
                <a:rPr lang="en-US" sz="1600" b="1" dirty="0">
                  <a:solidFill>
                    <a:srgbClr val="FFFFFF"/>
                  </a:solidFill>
                  <a:latin typeface="Verdana" panose="020B0604030504040204" pitchFamily="34" charset="0"/>
                  <a:ea typeface="+mn-ea"/>
                  <a:cs typeface="+mn-cs"/>
                </a:rPr>
                <a:t>1841-1844</a:t>
              </a:r>
            </a:p>
          </p:txBody>
        </p:sp>
      </p:grpSp>
      <p:sp>
        <p:nvSpPr>
          <p:cNvPr id="26" name="TextBox 1"/>
          <p:cNvSpPr txBox="1">
            <a:spLocks noChangeArrowheads="1"/>
          </p:cNvSpPr>
          <p:nvPr/>
        </p:nvSpPr>
        <p:spPr bwMode="auto">
          <a:xfrm>
            <a:off x="467544" y="127375"/>
            <a:ext cx="822960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ea typeface="ＭＳ Ｐゴシック" charset="0"/>
                <a:cs typeface="ＭＳ Ｐゴシック" charset="0"/>
              </a:defRPr>
            </a:lvl1pPr>
            <a:lvl2pPr marL="742950" indent="-285750">
              <a:defRPr sz="2400" b="1">
                <a:solidFill>
                  <a:schemeClr val="tx1"/>
                </a:solidFill>
                <a:latin typeface="Arial" charset="0"/>
                <a:ea typeface="ＭＳ Ｐゴシック" charset="0"/>
              </a:defRPr>
            </a:lvl2pPr>
            <a:lvl3pPr marL="1143000" indent="-228600">
              <a:defRPr sz="2400" b="1">
                <a:solidFill>
                  <a:schemeClr val="tx1"/>
                </a:solidFill>
                <a:latin typeface="Arial" charset="0"/>
                <a:ea typeface="ＭＳ Ｐゴシック" charset="0"/>
              </a:defRPr>
            </a:lvl3pPr>
            <a:lvl4pPr marL="1600200" indent="-228600">
              <a:defRPr sz="2400" b="1">
                <a:solidFill>
                  <a:schemeClr val="tx1"/>
                </a:solidFill>
                <a:latin typeface="Arial" charset="0"/>
                <a:ea typeface="ＭＳ Ｐゴシック" charset="0"/>
              </a:defRPr>
            </a:lvl4pPr>
            <a:lvl5pPr marL="2057400" indent="-22860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lvl="0" algn="ctr"/>
            <a:r>
              <a:rPr lang="en-US" sz="2600" dirty="0">
                <a:solidFill>
                  <a:srgbClr val="CC0066"/>
                </a:solidFill>
                <a:latin typeface="+mn-lt"/>
                <a:cs typeface="Times New Roman" charset="0"/>
              </a:rPr>
              <a:t>b. Những </a:t>
            </a:r>
            <a:r>
              <a:rPr lang="en-US" sz="2600" dirty="0" err="1">
                <a:solidFill>
                  <a:srgbClr val="CC0066"/>
                </a:solidFill>
                <a:latin typeface="+mn-lt"/>
                <a:cs typeface="Times New Roman" charset="0"/>
              </a:rPr>
              <a:t>thời</a:t>
            </a:r>
            <a:r>
              <a:rPr lang="en-US" sz="2600" dirty="0">
                <a:solidFill>
                  <a:srgbClr val="CC0066"/>
                </a:solidFill>
                <a:latin typeface="+mn-lt"/>
                <a:cs typeface="Times New Roman" charset="0"/>
              </a:rPr>
              <a:t> </a:t>
            </a:r>
            <a:r>
              <a:rPr lang="en-US" sz="2600" dirty="0" err="1">
                <a:solidFill>
                  <a:srgbClr val="CC0066"/>
                </a:solidFill>
                <a:latin typeface="+mn-lt"/>
                <a:cs typeface="Times New Roman" charset="0"/>
              </a:rPr>
              <a:t>kỳ</a:t>
            </a:r>
            <a:r>
              <a:rPr lang="en-US" sz="2600" dirty="0">
                <a:solidFill>
                  <a:srgbClr val="CC0066"/>
                </a:solidFill>
                <a:latin typeface="+mn-lt"/>
                <a:cs typeface="Times New Roman" charset="0"/>
              </a:rPr>
              <a:t> </a:t>
            </a:r>
            <a:r>
              <a:rPr lang="en-US" sz="2600" dirty="0" err="1">
                <a:solidFill>
                  <a:srgbClr val="CC0066"/>
                </a:solidFill>
                <a:latin typeface="+mn-lt"/>
                <a:cs typeface="Times New Roman" charset="0"/>
              </a:rPr>
              <a:t>chủ</a:t>
            </a:r>
            <a:r>
              <a:rPr lang="en-US" sz="2600" dirty="0">
                <a:solidFill>
                  <a:srgbClr val="CC0066"/>
                </a:solidFill>
                <a:latin typeface="+mn-lt"/>
                <a:cs typeface="Times New Roman" charset="0"/>
              </a:rPr>
              <a:t> </a:t>
            </a:r>
            <a:r>
              <a:rPr lang="en-US" sz="2600" dirty="0" err="1">
                <a:solidFill>
                  <a:srgbClr val="CC0066"/>
                </a:solidFill>
                <a:latin typeface="+mn-lt"/>
                <a:cs typeface="Times New Roman" charset="0"/>
              </a:rPr>
              <a:t>yếu</a:t>
            </a:r>
            <a:r>
              <a:rPr lang="en-US" sz="2600" dirty="0">
                <a:solidFill>
                  <a:srgbClr val="CC0066"/>
                </a:solidFill>
                <a:latin typeface="+mn-lt"/>
                <a:cs typeface="Times New Roman" charset="0"/>
              </a:rPr>
              <a:t> </a:t>
            </a:r>
            <a:r>
              <a:rPr lang="en-US" sz="2600" dirty="0" err="1">
                <a:solidFill>
                  <a:srgbClr val="CC0066"/>
                </a:solidFill>
                <a:latin typeface="+mn-lt"/>
                <a:cs typeface="Times New Roman" charset="0"/>
              </a:rPr>
              <a:t>trong</a:t>
            </a:r>
            <a:r>
              <a:rPr lang="en-US" sz="2600" dirty="0">
                <a:solidFill>
                  <a:srgbClr val="CC0066"/>
                </a:solidFill>
                <a:latin typeface="+mn-lt"/>
                <a:cs typeface="Times New Roman" charset="0"/>
              </a:rPr>
              <a:t> </a:t>
            </a:r>
            <a:r>
              <a:rPr lang="en-US" sz="2600" dirty="0" err="1">
                <a:solidFill>
                  <a:srgbClr val="CC0066"/>
                </a:solidFill>
                <a:latin typeface="+mn-lt"/>
                <a:cs typeface="Times New Roman" charset="0"/>
              </a:rPr>
              <a:t>sự</a:t>
            </a:r>
            <a:r>
              <a:rPr lang="en-US" sz="2600" dirty="0">
                <a:solidFill>
                  <a:srgbClr val="CC0066"/>
                </a:solidFill>
                <a:latin typeface="+mn-lt"/>
                <a:cs typeface="Times New Roman" charset="0"/>
              </a:rPr>
              <a:t> </a:t>
            </a:r>
            <a:r>
              <a:rPr lang="en-US" sz="2600" dirty="0" err="1">
                <a:solidFill>
                  <a:srgbClr val="CC0066"/>
                </a:solidFill>
                <a:latin typeface="+mn-lt"/>
                <a:cs typeface="Times New Roman" charset="0"/>
              </a:rPr>
              <a:t>hình</a:t>
            </a:r>
            <a:r>
              <a:rPr lang="en-US" sz="2600" dirty="0">
                <a:solidFill>
                  <a:srgbClr val="CC0066"/>
                </a:solidFill>
                <a:latin typeface="+mn-lt"/>
                <a:cs typeface="Times New Roman" charset="0"/>
              </a:rPr>
              <a:t> </a:t>
            </a:r>
            <a:r>
              <a:rPr lang="en-US" sz="2600" dirty="0" err="1">
                <a:solidFill>
                  <a:srgbClr val="CC0066"/>
                </a:solidFill>
                <a:latin typeface="+mn-lt"/>
                <a:cs typeface="Times New Roman" charset="0"/>
              </a:rPr>
              <a:t>thành</a:t>
            </a:r>
            <a:r>
              <a:rPr lang="en-US" sz="2600" dirty="0">
                <a:solidFill>
                  <a:srgbClr val="CC0066"/>
                </a:solidFill>
                <a:latin typeface="+mn-lt"/>
                <a:cs typeface="Times New Roman" charset="0"/>
              </a:rPr>
              <a:t> </a:t>
            </a:r>
            <a:r>
              <a:rPr lang="en-US" sz="2600" dirty="0" err="1">
                <a:solidFill>
                  <a:srgbClr val="CC0066"/>
                </a:solidFill>
                <a:latin typeface="+mn-lt"/>
                <a:cs typeface="Times New Roman" charset="0"/>
              </a:rPr>
              <a:t>và</a:t>
            </a:r>
            <a:r>
              <a:rPr lang="en-US" sz="2600" dirty="0">
                <a:solidFill>
                  <a:srgbClr val="CC0066"/>
                </a:solidFill>
                <a:latin typeface="+mn-lt"/>
                <a:cs typeface="Times New Roman" charset="0"/>
              </a:rPr>
              <a:t> </a:t>
            </a:r>
          </a:p>
          <a:p>
            <a:pPr lvl="0" algn="ctr"/>
            <a:r>
              <a:rPr lang="en-US" sz="2600" dirty="0" err="1">
                <a:solidFill>
                  <a:srgbClr val="CC0066"/>
                </a:solidFill>
                <a:latin typeface="+mn-lt"/>
                <a:cs typeface="Times New Roman" charset="0"/>
              </a:rPr>
              <a:t>phát</a:t>
            </a:r>
            <a:r>
              <a:rPr lang="en-US" sz="2600" dirty="0">
                <a:solidFill>
                  <a:srgbClr val="CC0066"/>
                </a:solidFill>
                <a:latin typeface="+mn-lt"/>
                <a:cs typeface="Times New Roman" charset="0"/>
              </a:rPr>
              <a:t> </a:t>
            </a:r>
            <a:r>
              <a:rPr lang="en-US" sz="2600" dirty="0" err="1">
                <a:solidFill>
                  <a:srgbClr val="CC0066"/>
                </a:solidFill>
                <a:latin typeface="+mn-lt"/>
                <a:cs typeface="Times New Roman" charset="0"/>
              </a:rPr>
              <a:t>triển</a:t>
            </a:r>
            <a:r>
              <a:rPr lang="en-US" sz="2600" dirty="0">
                <a:solidFill>
                  <a:srgbClr val="CC0066"/>
                </a:solidFill>
                <a:latin typeface="+mn-lt"/>
                <a:cs typeface="Times New Roman" charset="0"/>
              </a:rPr>
              <a:t> </a:t>
            </a:r>
            <a:r>
              <a:rPr lang="en-US" sz="2600">
                <a:solidFill>
                  <a:srgbClr val="CC0066"/>
                </a:solidFill>
                <a:latin typeface="+mn-lt"/>
                <a:cs typeface="Times New Roman" charset="0"/>
              </a:rPr>
              <a:t>của </a:t>
            </a:r>
            <a:r>
              <a:rPr lang="en-US" sz="2600" smtClean="0">
                <a:solidFill>
                  <a:srgbClr val="CC0066"/>
                </a:solidFill>
                <a:latin typeface="+mn-lt"/>
                <a:cs typeface="Times New Roman" pitchFamily="18" charset="0"/>
              </a:rPr>
              <a:t>triết học </a:t>
            </a:r>
            <a:r>
              <a:rPr lang="en-US" sz="2600" dirty="0" err="1">
                <a:solidFill>
                  <a:srgbClr val="CC0066"/>
                </a:solidFill>
                <a:latin typeface="+mn-lt"/>
                <a:cs typeface="Times New Roman" pitchFamily="18" charset="0"/>
              </a:rPr>
              <a:t>Mác</a:t>
            </a:r>
            <a:r>
              <a:rPr lang="en-US" sz="2600" dirty="0">
                <a:solidFill>
                  <a:srgbClr val="CC0066"/>
                </a:solidFill>
                <a:latin typeface="+mn-lt"/>
                <a:cs typeface="Times New Roman" pitchFamily="18" charset="0"/>
              </a:rPr>
              <a:t> </a:t>
            </a:r>
          </a:p>
        </p:txBody>
      </p:sp>
    </p:spTree>
    <p:extLst>
      <p:ext uri="{BB962C8B-B14F-4D97-AF65-F5344CB8AC3E}">
        <p14:creationId xmlns:p14="http://schemas.microsoft.com/office/powerpoint/2010/main" val="4061113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3024"/>
                                        </p:tgtEl>
                                        <p:attrNameLst>
                                          <p:attrName>style.visibility</p:attrName>
                                        </p:attrNameLst>
                                      </p:cBhvr>
                                      <p:to>
                                        <p:strVal val="visible"/>
                                      </p:to>
                                    </p:set>
                                    <p:animEffect transition="in" filter="fade">
                                      <p:cBhvr>
                                        <p:cTn id="14" dur="1000"/>
                                        <p:tgtEl>
                                          <p:spTgt spid="43024"/>
                                        </p:tgtEl>
                                      </p:cBhvr>
                                    </p:animEffect>
                                    <p:anim calcmode="lin" valueType="num">
                                      <p:cBhvr>
                                        <p:cTn id="15" dur="1000" fill="hold"/>
                                        <p:tgtEl>
                                          <p:spTgt spid="43024"/>
                                        </p:tgtEl>
                                        <p:attrNameLst>
                                          <p:attrName>ppt_x</p:attrName>
                                        </p:attrNameLst>
                                      </p:cBhvr>
                                      <p:tavLst>
                                        <p:tav tm="0">
                                          <p:val>
                                            <p:strVal val="#ppt_x"/>
                                          </p:val>
                                        </p:tav>
                                        <p:tav tm="100000">
                                          <p:val>
                                            <p:strVal val="#ppt_x"/>
                                          </p:val>
                                        </p:tav>
                                      </p:tavLst>
                                    </p:anim>
                                    <p:anim calcmode="lin" valueType="num">
                                      <p:cBhvr>
                                        <p:cTn id="16" dur="1000" fill="hold"/>
                                        <p:tgtEl>
                                          <p:spTgt spid="4302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5616"/>
                                        </p:tgtEl>
                                        <p:attrNameLst>
                                          <p:attrName>style.visibility</p:attrName>
                                        </p:attrNameLst>
                                      </p:cBhvr>
                                      <p:to>
                                        <p:strVal val="visible"/>
                                      </p:to>
                                    </p:set>
                                    <p:anim calcmode="lin" valueType="num">
                                      <p:cBhvr additive="base">
                                        <p:cTn id="21" dur="500" fill="hold"/>
                                        <p:tgtEl>
                                          <p:spTgt spid="25616"/>
                                        </p:tgtEl>
                                        <p:attrNameLst>
                                          <p:attrName>ppt_x</p:attrName>
                                        </p:attrNameLst>
                                      </p:cBhvr>
                                      <p:tavLst>
                                        <p:tav tm="0">
                                          <p:val>
                                            <p:strVal val="#ppt_x"/>
                                          </p:val>
                                        </p:tav>
                                        <p:tav tm="100000">
                                          <p:val>
                                            <p:strVal val="#ppt_x"/>
                                          </p:val>
                                        </p:tav>
                                      </p:tavLst>
                                    </p:anim>
                                    <p:anim calcmode="lin" valueType="num">
                                      <p:cBhvr additive="base">
                                        <p:cTn id="22" dur="500" fill="hold"/>
                                        <p:tgtEl>
                                          <p:spTgt spid="2561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25615"/>
                                        </p:tgtEl>
                                        <p:attrNameLst>
                                          <p:attrName>style.visibility</p:attrName>
                                        </p:attrNameLst>
                                      </p:cBhvr>
                                      <p:to>
                                        <p:strVal val="visible"/>
                                      </p:to>
                                    </p:set>
                                    <p:animEffect transition="in" filter="fade">
                                      <p:cBhvr>
                                        <p:cTn id="27" dur="1000"/>
                                        <p:tgtEl>
                                          <p:spTgt spid="25615"/>
                                        </p:tgtEl>
                                      </p:cBhvr>
                                    </p:animEffect>
                                    <p:anim calcmode="lin" valueType="num">
                                      <p:cBhvr>
                                        <p:cTn id="28" dur="1000" fill="hold"/>
                                        <p:tgtEl>
                                          <p:spTgt spid="25615"/>
                                        </p:tgtEl>
                                        <p:attrNameLst>
                                          <p:attrName>ppt_x</p:attrName>
                                        </p:attrNameLst>
                                      </p:cBhvr>
                                      <p:tavLst>
                                        <p:tav tm="0">
                                          <p:val>
                                            <p:strVal val="#ppt_x"/>
                                          </p:val>
                                        </p:tav>
                                        <p:tav tm="100000">
                                          <p:val>
                                            <p:strVal val="#ppt_x"/>
                                          </p:val>
                                        </p:tav>
                                      </p:tavLst>
                                    </p:anim>
                                    <p:anim calcmode="lin" valueType="num">
                                      <p:cBhvr>
                                        <p:cTn id="29" dur="1000" fill="hold"/>
                                        <p:tgtEl>
                                          <p:spTgt spid="25615"/>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25614"/>
                                        </p:tgtEl>
                                        <p:attrNameLst>
                                          <p:attrName>style.visibility</p:attrName>
                                        </p:attrNameLst>
                                      </p:cBhvr>
                                      <p:to>
                                        <p:strVal val="visible"/>
                                      </p:to>
                                    </p:set>
                                    <p:animEffect transition="in" filter="fade">
                                      <p:cBhvr>
                                        <p:cTn id="34" dur="1000"/>
                                        <p:tgtEl>
                                          <p:spTgt spid="25614"/>
                                        </p:tgtEl>
                                      </p:cBhvr>
                                    </p:animEffect>
                                    <p:anim calcmode="lin" valueType="num">
                                      <p:cBhvr>
                                        <p:cTn id="35" dur="1000" fill="hold"/>
                                        <p:tgtEl>
                                          <p:spTgt spid="25614"/>
                                        </p:tgtEl>
                                        <p:attrNameLst>
                                          <p:attrName>ppt_x</p:attrName>
                                        </p:attrNameLst>
                                      </p:cBhvr>
                                      <p:tavLst>
                                        <p:tav tm="0">
                                          <p:val>
                                            <p:strVal val="#ppt_x"/>
                                          </p:val>
                                        </p:tav>
                                        <p:tav tm="100000">
                                          <p:val>
                                            <p:strVal val="#ppt_x"/>
                                          </p:val>
                                        </p:tav>
                                      </p:tavLst>
                                    </p:anim>
                                    <p:anim calcmode="lin" valueType="num">
                                      <p:cBhvr>
                                        <p:cTn id="36" dur="1000" fill="hold"/>
                                        <p:tgtEl>
                                          <p:spTgt spid="256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4" grpId="0"/>
      <p:bldP spid="25615" grpId="0"/>
      <p:bldP spid="25616" grpId="0"/>
      <p:bldP spid="26"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a:stretch>
            <a:fillRect/>
          </a:stretch>
        </p:blipFill>
        <p:spPr>
          <a:xfrm>
            <a:off x="395536" y="1328676"/>
            <a:ext cx="2527300" cy="4017280"/>
          </a:xfrm>
          <a:prstGeom prst="rect">
            <a:avLst/>
          </a:prstGeom>
          <a:ln>
            <a:noFill/>
          </a:ln>
          <a:effectLst>
            <a:softEdge rad="112500"/>
          </a:effectLst>
        </p:spPr>
      </p:pic>
      <p:sp>
        <p:nvSpPr>
          <p:cNvPr id="3" name="Rectangle 2"/>
          <p:cNvSpPr/>
          <p:nvPr/>
        </p:nvSpPr>
        <p:spPr>
          <a:xfrm>
            <a:off x="423247" y="188640"/>
            <a:ext cx="8357216" cy="830997"/>
          </a:xfrm>
          <a:prstGeom prst="rect">
            <a:avLst/>
          </a:prstGeom>
        </p:spPr>
        <p:txBody>
          <a:bodyPr wrap="square">
            <a:spAutoFit/>
          </a:bodyPr>
          <a:lstStyle/>
          <a:p>
            <a:pPr marL="285750" indent="-285750" algn="just">
              <a:buFont typeface="Wingdings" panose="05000000000000000000" pitchFamily="2" charset="2"/>
              <a:buChar char="§"/>
            </a:pPr>
            <a:r>
              <a:rPr lang="en-US" sz="2400" b="1">
                <a:solidFill>
                  <a:srgbClr val="990099"/>
                </a:solidFill>
                <a:latin typeface="Arial" panose="020B0604020202020204" pitchFamily="34" charset="0"/>
                <a:cs typeface="Arial" panose="020B0604020202020204" pitchFamily="34" charset="0"/>
              </a:rPr>
              <a:t>Thời kỳ hình thành tư tưởng triết học với bước quá độ từ </a:t>
            </a:r>
            <a:r>
              <a:rPr lang="en-US" sz="2400" b="1" smtClean="0">
                <a:solidFill>
                  <a:srgbClr val="990099"/>
                </a:solidFill>
                <a:latin typeface="Arial" panose="020B0604020202020204" pitchFamily="34" charset="0"/>
                <a:cs typeface="Arial" panose="020B0604020202020204" pitchFamily="34" charset="0"/>
              </a:rPr>
              <a:t>CNDT </a:t>
            </a:r>
            <a:r>
              <a:rPr lang="en-US" sz="2400" b="1">
                <a:solidFill>
                  <a:srgbClr val="990099"/>
                </a:solidFill>
                <a:latin typeface="Arial" panose="020B0604020202020204" pitchFamily="34" charset="0"/>
                <a:cs typeface="Arial" panose="020B0604020202020204" pitchFamily="34" charset="0"/>
              </a:rPr>
              <a:t>và </a:t>
            </a:r>
            <a:r>
              <a:rPr lang="en-US" sz="2400" b="1" smtClean="0">
                <a:solidFill>
                  <a:srgbClr val="990099"/>
                </a:solidFill>
                <a:latin typeface="Arial" panose="020B0604020202020204" pitchFamily="34" charset="0"/>
                <a:cs typeface="Arial" panose="020B0604020202020204" pitchFamily="34" charset="0"/>
              </a:rPr>
              <a:t>DCCM </a:t>
            </a:r>
            <a:r>
              <a:rPr lang="en-US" sz="2400" b="1">
                <a:solidFill>
                  <a:srgbClr val="990099"/>
                </a:solidFill>
                <a:latin typeface="Arial" panose="020B0604020202020204" pitchFamily="34" charset="0"/>
                <a:cs typeface="Arial" panose="020B0604020202020204" pitchFamily="34" charset="0"/>
              </a:rPr>
              <a:t>sang </a:t>
            </a:r>
            <a:r>
              <a:rPr lang="en-US" sz="2400" b="1" smtClean="0">
                <a:solidFill>
                  <a:srgbClr val="990099"/>
                </a:solidFill>
                <a:latin typeface="Arial" panose="020B0604020202020204" pitchFamily="34" charset="0"/>
                <a:cs typeface="Arial" panose="020B0604020202020204" pitchFamily="34" charset="0"/>
              </a:rPr>
              <a:t>CNDV </a:t>
            </a:r>
            <a:r>
              <a:rPr lang="en-US" sz="2400" b="1">
                <a:solidFill>
                  <a:srgbClr val="990099"/>
                </a:solidFill>
                <a:latin typeface="Arial" panose="020B0604020202020204" pitchFamily="34" charset="0"/>
                <a:cs typeface="Arial" panose="020B0604020202020204" pitchFamily="34" charset="0"/>
              </a:rPr>
              <a:t>và </a:t>
            </a:r>
            <a:r>
              <a:rPr lang="en-US" sz="2400" b="1" smtClean="0">
                <a:solidFill>
                  <a:srgbClr val="990099"/>
                </a:solidFill>
                <a:latin typeface="Arial" panose="020B0604020202020204" pitchFamily="34" charset="0"/>
                <a:cs typeface="Arial" panose="020B0604020202020204" pitchFamily="34" charset="0"/>
              </a:rPr>
              <a:t>CNCS</a:t>
            </a:r>
            <a:endParaRPr lang="en-US" sz="2400"/>
          </a:p>
        </p:txBody>
      </p:sp>
      <p:sp>
        <p:nvSpPr>
          <p:cNvPr id="14" name="AutoShape 71">
            <a:extLst/>
          </p:cNvPr>
          <p:cNvSpPr>
            <a:spLocks noChangeArrowheads="1"/>
          </p:cNvSpPr>
          <p:nvPr/>
        </p:nvSpPr>
        <p:spPr bwMode="gray">
          <a:xfrm>
            <a:off x="2947099" y="1328676"/>
            <a:ext cx="5613114" cy="804180"/>
          </a:xfrm>
          <a:prstGeom prst="roundRect">
            <a:avLst>
              <a:gd name="adj" fmla="val 16667"/>
            </a:avLst>
          </a:prstGeom>
          <a:solidFill>
            <a:schemeClr val="accent4">
              <a:lumMod val="20000"/>
              <a:lumOff val="80000"/>
            </a:schemeClr>
          </a:solidFill>
          <a:ln w="12700" algn="ctr">
            <a:solidFill>
              <a:schemeClr val="accent2"/>
            </a:solidFill>
            <a:round/>
            <a:headEnd/>
            <a:tailEnd/>
          </a:ln>
          <a:effectLst>
            <a:outerShdw dist="99190" dir="2388334" algn="ctr" rotWithShape="0">
              <a:srgbClr val="333333">
                <a:alpha val="50000"/>
              </a:srgbClr>
            </a:outerShdw>
          </a:effectLst>
        </p:spPr>
        <p:txBody>
          <a:bodyPr wrap="none" anchor="ctr"/>
          <a:lstStyle/>
          <a:p>
            <a:pPr eaLnBrk="1" hangingPunct="1">
              <a:defRPr/>
            </a:pPr>
            <a:r>
              <a:rPr lang="en-US" sz="2400" dirty="0">
                <a:solidFill>
                  <a:srgbClr val="FF0066"/>
                </a:solidFill>
                <a:latin typeface="Arial" panose="020B0604020202020204" pitchFamily="34" charset="0"/>
                <a:ea typeface="+mn-ea"/>
                <a:cs typeface="Arial" panose="020B0604020202020204" pitchFamily="34" charset="0"/>
              </a:rPr>
              <a:t>Học </a:t>
            </a:r>
            <a:r>
              <a:rPr lang="en-US" sz="2400" dirty="0" err="1">
                <a:solidFill>
                  <a:srgbClr val="FF0066"/>
                </a:solidFill>
                <a:latin typeface="Arial" panose="020B0604020202020204" pitchFamily="34" charset="0"/>
                <a:ea typeface="+mn-ea"/>
                <a:cs typeface="Arial" panose="020B0604020202020204" pitchFamily="34" charset="0"/>
              </a:rPr>
              <a:t>luật</a:t>
            </a:r>
            <a:r>
              <a:rPr lang="en-US" sz="2400" dirty="0">
                <a:solidFill>
                  <a:srgbClr val="FF0066"/>
                </a:solidFill>
                <a:latin typeface="Arial" panose="020B0604020202020204" pitchFamily="34" charset="0"/>
                <a:ea typeface="+mn-ea"/>
                <a:cs typeface="Arial" panose="020B0604020202020204" pitchFamily="34" charset="0"/>
              </a:rPr>
              <a:t> </a:t>
            </a:r>
            <a:r>
              <a:rPr lang="en-US" sz="2400" dirty="0" err="1">
                <a:solidFill>
                  <a:srgbClr val="FF0066"/>
                </a:solidFill>
                <a:latin typeface="Arial" panose="020B0604020202020204" pitchFamily="34" charset="0"/>
                <a:ea typeface="+mn-ea"/>
                <a:cs typeface="Arial" panose="020B0604020202020204" pitchFamily="34" charset="0"/>
              </a:rPr>
              <a:t>tại</a:t>
            </a:r>
            <a:r>
              <a:rPr lang="en-US" sz="2400" dirty="0">
                <a:solidFill>
                  <a:srgbClr val="FF0066"/>
                </a:solidFill>
                <a:latin typeface="Arial" panose="020B0604020202020204" pitchFamily="34" charset="0"/>
                <a:ea typeface="+mn-ea"/>
                <a:cs typeface="Arial" panose="020B0604020202020204" pitchFamily="34" charset="0"/>
              </a:rPr>
              <a:t> </a:t>
            </a:r>
            <a:r>
              <a:rPr lang="en-US" sz="2400" dirty="0" err="1">
                <a:solidFill>
                  <a:srgbClr val="FF0066"/>
                </a:solidFill>
                <a:latin typeface="Arial" panose="020B0604020202020204" pitchFamily="34" charset="0"/>
                <a:ea typeface="+mn-ea"/>
                <a:cs typeface="Arial" panose="020B0604020202020204" pitchFamily="34" charset="0"/>
              </a:rPr>
              <a:t>trường</a:t>
            </a:r>
            <a:r>
              <a:rPr lang="en-US" sz="2400" dirty="0">
                <a:solidFill>
                  <a:srgbClr val="FF0066"/>
                </a:solidFill>
                <a:latin typeface="Arial" panose="020B0604020202020204" pitchFamily="34" charset="0"/>
                <a:ea typeface="+mn-ea"/>
                <a:cs typeface="Arial" panose="020B0604020202020204" pitchFamily="34" charset="0"/>
              </a:rPr>
              <a:t> ĐH Bon, </a:t>
            </a:r>
            <a:r>
              <a:rPr lang="en-US" sz="2400" dirty="0" err="1">
                <a:solidFill>
                  <a:srgbClr val="FF0066"/>
                </a:solidFill>
                <a:latin typeface="Arial" panose="020B0604020202020204" pitchFamily="34" charset="0"/>
                <a:ea typeface="+mn-ea"/>
                <a:cs typeface="Arial" panose="020B0604020202020204" pitchFamily="34" charset="0"/>
              </a:rPr>
              <a:t>sau</a:t>
            </a:r>
            <a:r>
              <a:rPr lang="en-US" sz="2400" dirty="0">
                <a:solidFill>
                  <a:srgbClr val="FF0066"/>
                </a:solidFill>
                <a:latin typeface="Arial" panose="020B0604020202020204" pitchFamily="34" charset="0"/>
                <a:ea typeface="+mn-ea"/>
                <a:cs typeface="Arial" panose="020B0604020202020204" pitchFamily="34" charset="0"/>
              </a:rPr>
              <a:t> </a:t>
            </a:r>
            <a:r>
              <a:rPr lang="en-US" sz="2400" dirty="0" err="1">
                <a:solidFill>
                  <a:srgbClr val="FF0066"/>
                </a:solidFill>
                <a:latin typeface="Arial" panose="020B0604020202020204" pitchFamily="34" charset="0"/>
                <a:ea typeface="+mn-ea"/>
                <a:cs typeface="Arial" panose="020B0604020202020204" pitchFamily="34" charset="0"/>
              </a:rPr>
              <a:t>đó</a:t>
            </a:r>
            <a:r>
              <a:rPr lang="en-US" sz="2400" dirty="0">
                <a:solidFill>
                  <a:srgbClr val="FF0066"/>
                </a:solidFill>
                <a:latin typeface="Arial" panose="020B0604020202020204" pitchFamily="34" charset="0"/>
                <a:ea typeface="+mn-ea"/>
                <a:cs typeface="Arial" panose="020B0604020202020204" pitchFamily="34" charset="0"/>
              </a:rPr>
              <a:t> </a:t>
            </a:r>
            <a:r>
              <a:rPr lang="en-US" sz="2400" err="1">
                <a:solidFill>
                  <a:srgbClr val="FF0066"/>
                </a:solidFill>
                <a:latin typeface="Arial" panose="020B0604020202020204" pitchFamily="34" charset="0"/>
                <a:ea typeface="+mn-ea"/>
                <a:cs typeface="Arial" panose="020B0604020202020204" pitchFamily="34" charset="0"/>
              </a:rPr>
              <a:t>là</a:t>
            </a:r>
            <a:r>
              <a:rPr lang="en-US" sz="2400">
                <a:solidFill>
                  <a:srgbClr val="FF0066"/>
                </a:solidFill>
                <a:latin typeface="Arial" panose="020B0604020202020204" pitchFamily="34" charset="0"/>
                <a:ea typeface="+mn-ea"/>
                <a:cs typeface="Arial" panose="020B0604020202020204" pitchFamily="34" charset="0"/>
              </a:rPr>
              <a:t> </a:t>
            </a:r>
            <a:endParaRPr lang="en-US" sz="2400" smtClean="0">
              <a:solidFill>
                <a:srgbClr val="FF0066"/>
              </a:solidFill>
              <a:latin typeface="Arial" panose="020B0604020202020204" pitchFamily="34" charset="0"/>
              <a:ea typeface="+mn-ea"/>
              <a:cs typeface="Arial" panose="020B0604020202020204" pitchFamily="34" charset="0"/>
            </a:endParaRPr>
          </a:p>
          <a:p>
            <a:pPr eaLnBrk="1" hangingPunct="1">
              <a:defRPr/>
            </a:pPr>
            <a:r>
              <a:rPr lang="en-US" sz="2400" smtClean="0">
                <a:solidFill>
                  <a:srgbClr val="FF0066"/>
                </a:solidFill>
                <a:latin typeface="Arial" panose="020B0604020202020204" pitchFamily="34" charset="0"/>
                <a:ea typeface="+mn-ea"/>
                <a:cs typeface="Arial" panose="020B0604020202020204" pitchFamily="34" charset="0"/>
              </a:rPr>
              <a:t>Đại học Béc </a:t>
            </a:r>
            <a:r>
              <a:rPr lang="en-US" sz="2400" dirty="0" err="1">
                <a:solidFill>
                  <a:srgbClr val="FF0066"/>
                </a:solidFill>
                <a:latin typeface="Arial" panose="020B0604020202020204" pitchFamily="34" charset="0"/>
                <a:ea typeface="+mn-ea"/>
                <a:cs typeface="Arial" panose="020B0604020202020204" pitchFamily="34" charset="0"/>
              </a:rPr>
              <a:t>lin</a:t>
            </a:r>
            <a:endParaRPr lang="en-US" sz="2400" dirty="0">
              <a:solidFill>
                <a:srgbClr val="FF0066"/>
              </a:solidFill>
              <a:latin typeface="Arial" panose="020B0604020202020204" pitchFamily="34" charset="0"/>
              <a:ea typeface="+mn-ea"/>
              <a:cs typeface="Arial" panose="020B0604020202020204" pitchFamily="34" charset="0"/>
            </a:endParaRPr>
          </a:p>
        </p:txBody>
      </p:sp>
      <p:sp>
        <p:nvSpPr>
          <p:cNvPr id="15" name="AutoShape 76">
            <a:extLst/>
          </p:cNvPr>
          <p:cNvSpPr>
            <a:spLocks noChangeArrowheads="1"/>
          </p:cNvSpPr>
          <p:nvPr/>
        </p:nvSpPr>
        <p:spPr bwMode="gray">
          <a:xfrm>
            <a:off x="2981390" y="2478353"/>
            <a:ext cx="5716078" cy="804180"/>
          </a:xfrm>
          <a:prstGeom prst="roundRect">
            <a:avLst>
              <a:gd name="adj" fmla="val 16667"/>
            </a:avLst>
          </a:prstGeom>
          <a:solidFill>
            <a:schemeClr val="accent4">
              <a:lumMod val="20000"/>
              <a:lumOff val="80000"/>
            </a:schemeClr>
          </a:solidFill>
          <a:ln w="12700" algn="ctr">
            <a:solidFill>
              <a:schemeClr val="folHlink"/>
            </a:solidFill>
            <a:round/>
            <a:headEnd/>
            <a:tailEnd/>
          </a:ln>
          <a:effectLst>
            <a:outerShdw dist="99190" dir="2388334" algn="ctr" rotWithShape="0">
              <a:srgbClr val="333333">
                <a:alpha val="50000"/>
              </a:srgbClr>
            </a:outerShdw>
          </a:effectLst>
        </p:spPr>
        <p:txBody>
          <a:bodyPr wrap="none" anchor="ctr"/>
          <a:lstStyle/>
          <a:p>
            <a:pPr eaLnBrk="1" hangingPunct="1">
              <a:defRPr/>
            </a:pPr>
            <a:r>
              <a:rPr lang="en-US" sz="2400" dirty="0" err="1">
                <a:solidFill>
                  <a:srgbClr val="3333CC"/>
                </a:solidFill>
                <a:latin typeface="Arial" panose="020B0604020202020204" pitchFamily="34" charset="0"/>
                <a:ea typeface="+mn-ea"/>
                <a:cs typeface="Arial" panose="020B0604020202020204" pitchFamily="34" charset="0"/>
              </a:rPr>
              <a:t>Tháng</a:t>
            </a:r>
            <a:r>
              <a:rPr lang="en-US" sz="2400" dirty="0">
                <a:solidFill>
                  <a:srgbClr val="3333CC"/>
                </a:solidFill>
                <a:latin typeface="Arial" panose="020B0604020202020204" pitchFamily="34" charset="0"/>
                <a:ea typeface="+mn-ea"/>
                <a:cs typeface="Arial" panose="020B0604020202020204" pitchFamily="34" charset="0"/>
              </a:rPr>
              <a:t> 4 </a:t>
            </a:r>
            <a:r>
              <a:rPr lang="en-US" sz="2400" err="1">
                <a:solidFill>
                  <a:srgbClr val="3333CC"/>
                </a:solidFill>
                <a:latin typeface="Arial" panose="020B0604020202020204" pitchFamily="34" charset="0"/>
                <a:ea typeface="+mn-ea"/>
                <a:cs typeface="Arial" panose="020B0604020202020204" pitchFamily="34" charset="0"/>
              </a:rPr>
              <a:t>năm</a:t>
            </a:r>
            <a:r>
              <a:rPr lang="en-US" sz="2400">
                <a:solidFill>
                  <a:srgbClr val="3333CC"/>
                </a:solidFill>
                <a:latin typeface="Arial" panose="020B0604020202020204" pitchFamily="34" charset="0"/>
                <a:ea typeface="+mn-ea"/>
                <a:cs typeface="Arial" panose="020B0604020202020204" pitchFamily="34" charset="0"/>
              </a:rPr>
              <a:t> </a:t>
            </a:r>
            <a:r>
              <a:rPr lang="en-US" sz="2400" smtClean="0">
                <a:solidFill>
                  <a:srgbClr val="3333CC"/>
                </a:solidFill>
                <a:latin typeface="Arial" panose="020B0604020202020204" pitchFamily="34" charset="0"/>
                <a:ea typeface="+mn-ea"/>
                <a:cs typeface="Arial" panose="020B0604020202020204" pitchFamily="34" charset="0"/>
              </a:rPr>
              <a:t>1841: </a:t>
            </a:r>
            <a:r>
              <a:rPr lang="en-US" sz="2400" dirty="0" err="1">
                <a:solidFill>
                  <a:srgbClr val="3333CC"/>
                </a:solidFill>
                <a:latin typeface="Arial" panose="020B0604020202020204" pitchFamily="34" charset="0"/>
                <a:ea typeface="+mn-ea"/>
                <a:cs typeface="Arial" panose="020B0604020202020204" pitchFamily="34" charset="0"/>
              </a:rPr>
              <a:t>Tiến</a:t>
            </a:r>
            <a:r>
              <a:rPr lang="en-US" sz="2400" dirty="0">
                <a:solidFill>
                  <a:srgbClr val="3333CC"/>
                </a:solidFill>
                <a:latin typeface="Arial" panose="020B0604020202020204" pitchFamily="34" charset="0"/>
                <a:ea typeface="+mn-ea"/>
                <a:cs typeface="Arial" panose="020B0604020202020204" pitchFamily="34" charset="0"/>
              </a:rPr>
              <a:t> </a:t>
            </a:r>
            <a:r>
              <a:rPr lang="en-US" sz="2400" dirty="0" err="1">
                <a:solidFill>
                  <a:srgbClr val="3333CC"/>
                </a:solidFill>
                <a:latin typeface="Arial" panose="020B0604020202020204" pitchFamily="34" charset="0"/>
                <a:ea typeface="+mn-ea"/>
                <a:cs typeface="Arial" panose="020B0604020202020204" pitchFamily="34" charset="0"/>
              </a:rPr>
              <a:t>sĩ</a:t>
            </a:r>
            <a:r>
              <a:rPr lang="en-US" sz="2400" dirty="0">
                <a:solidFill>
                  <a:srgbClr val="3333CC"/>
                </a:solidFill>
                <a:latin typeface="Arial" panose="020B0604020202020204" pitchFamily="34" charset="0"/>
                <a:ea typeface="+mn-ea"/>
                <a:cs typeface="Arial" panose="020B0604020202020204" pitchFamily="34" charset="0"/>
              </a:rPr>
              <a:t> </a:t>
            </a:r>
            <a:r>
              <a:rPr lang="en-US" sz="2400" dirty="0" err="1">
                <a:solidFill>
                  <a:srgbClr val="3333CC"/>
                </a:solidFill>
                <a:latin typeface="Arial" panose="020B0604020202020204" pitchFamily="34" charset="0"/>
                <a:ea typeface="+mn-ea"/>
                <a:cs typeface="Arial" panose="020B0604020202020204" pitchFamily="34" charset="0"/>
              </a:rPr>
              <a:t>triết</a:t>
            </a:r>
            <a:r>
              <a:rPr lang="en-US" sz="2400" dirty="0">
                <a:solidFill>
                  <a:srgbClr val="3333CC"/>
                </a:solidFill>
                <a:latin typeface="Arial" panose="020B0604020202020204" pitchFamily="34" charset="0"/>
                <a:ea typeface="+mn-ea"/>
                <a:cs typeface="Arial" panose="020B0604020202020204" pitchFamily="34" charset="0"/>
              </a:rPr>
              <a:t> học </a:t>
            </a:r>
          </a:p>
        </p:txBody>
      </p:sp>
      <p:sp>
        <p:nvSpPr>
          <p:cNvPr id="16" name="AutoShape 81">
            <a:extLst/>
          </p:cNvPr>
          <p:cNvSpPr>
            <a:spLocks noChangeArrowheads="1"/>
          </p:cNvSpPr>
          <p:nvPr/>
        </p:nvSpPr>
        <p:spPr bwMode="gray">
          <a:xfrm>
            <a:off x="3029062" y="3695834"/>
            <a:ext cx="5716078" cy="804180"/>
          </a:xfrm>
          <a:prstGeom prst="roundRect">
            <a:avLst>
              <a:gd name="adj" fmla="val 16667"/>
            </a:avLst>
          </a:prstGeom>
          <a:solidFill>
            <a:schemeClr val="accent4">
              <a:lumMod val="20000"/>
              <a:lumOff val="80000"/>
            </a:schemeClr>
          </a:solidFill>
          <a:ln w="12700" algn="ctr">
            <a:solidFill>
              <a:schemeClr val="bg2"/>
            </a:solidFill>
            <a:round/>
            <a:headEnd/>
            <a:tailEnd/>
          </a:ln>
          <a:effectLst>
            <a:outerShdw dist="99190" dir="2388334" algn="ctr" rotWithShape="0">
              <a:srgbClr val="333333">
                <a:alpha val="50000"/>
              </a:srgbClr>
            </a:outerShdw>
          </a:effectLst>
        </p:spPr>
        <p:txBody>
          <a:bodyPr wrap="none" anchor="ctr"/>
          <a:lstStyle/>
          <a:p>
            <a:pPr eaLnBrk="1" hangingPunct="1">
              <a:defRPr/>
            </a:pPr>
            <a:r>
              <a:rPr lang="en-US" sz="2400" smtClean="0">
                <a:solidFill>
                  <a:srgbClr val="339933"/>
                </a:solidFill>
                <a:latin typeface="Arial" panose="020B0604020202020204" pitchFamily="34" charset="0"/>
                <a:ea typeface="+mn-ea"/>
                <a:cs typeface="Arial" panose="020B0604020202020204" pitchFamily="34" charset="0"/>
              </a:rPr>
              <a:t>1842: </a:t>
            </a:r>
            <a:r>
              <a:rPr lang="en-US" sz="2400" dirty="0" err="1">
                <a:solidFill>
                  <a:srgbClr val="339933"/>
                </a:solidFill>
                <a:latin typeface="Arial" panose="020B0604020202020204" pitchFamily="34" charset="0"/>
                <a:ea typeface="+mn-ea"/>
                <a:cs typeface="Arial" panose="020B0604020202020204" pitchFamily="34" charset="0"/>
              </a:rPr>
              <a:t>Lập</a:t>
            </a:r>
            <a:r>
              <a:rPr lang="en-US" sz="2400" dirty="0">
                <a:solidFill>
                  <a:srgbClr val="339933"/>
                </a:solidFill>
                <a:latin typeface="Arial" panose="020B0604020202020204" pitchFamily="34" charset="0"/>
                <a:ea typeface="+mn-ea"/>
                <a:cs typeface="Arial" panose="020B0604020202020204" pitchFamily="34" charset="0"/>
              </a:rPr>
              <a:t> </a:t>
            </a:r>
            <a:r>
              <a:rPr lang="en-US" sz="2400" dirty="0" err="1">
                <a:solidFill>
                  <a:srgbClr val="339933"/>
                </a:solidFill>
                <a:latin typeface="Arial" panose="020B0604020202020204" pitchFamily="34" charset="0"/>
                <a:ea typeface="+mn-ea"/>
                <a:cs typeface="Arial" panose="020B0604020202020204" pitchFamily="34" charset="0"/>
              </a:rPr>
              <a:t>tờ</a:t>
            </a:r>
            <a:r>
              <a:rPr lang="en-US" sz="2400" dirty="0">
                <a:solidFill>
                  <a:srgbClr val="339933"/>
                </a:solidFill>
                <a:latin typeface="Arial" panose="020B0604020202020204" pitchFamily="34" charset="0"/>
                <a:ea typeface="+mn-ea"/>
                <a:cs typeface="Arial" panose="020B0604020202020204" pitchFamily="34" charset="0"/>
              </a:rPr>
              <a:t> </a:t>
            </a:r>
            <a:r>
              <a:rPr lang="en-US" sz="2400" dirty="0" err="1">
                <a:solidFill>
                  <a:srgbClr val="339933"/>
                </a:solidFill>
                <a:latin typeface="Arial" panose="020B0604020202020204" pitchFamily="34" charset="0"/>
                <a:ea typeface="+mn-ea"/>
                <a:cs typeface="Arial" panose="020B0604020202020204" pitchFamily="34" charset="0"/>
              </a:rPr>
              <a:t>báo</a:t>
            </a:r>
            <a:r>
              <a:rPr lang="en-US" sz="2400" dirty="0">
                <a:solidFill>
                  <a:srgbClr val="339933"/>
                </a:solidFill>
                <a:latin typeface="Arial" panose="020B0604020202020204" pitchFamily="34" charset="0"/>
                <a:ea typeface="+mn-ea"/>
                <a:cs typeface="Arial" panose="020B0604020202020204" pitchFamily="34" charset="0"/>
              </a:rPr>
              <a:t> SÔNG RANH</a:t>
            </a:r>
          </a:p>
        </p:txBody>
      </p:sp>
      <p:sp>
        <p:nvSpPr>
          <p:cNvPr id="17" name="AutoShape 90">
            <a:extLst/>
          </p:cNvPr>
          <p:cNvSpPr>
            <a:spLocks noChangeArrowheads="1"/>
          </p:cNvSpPr>
          <p:nvPr/>
        </p:nvSpPr>
        <p:spPr bwMode="gray">
          <a:xfrm>
            <a:off x="2994855" y="4999078"/>
            <a:ext cx="5708042" cy="792088"/>
          </a:xfrm>
          <a:prstGeom prst="roundRect">
            <a:avLst>
              <a:gd name="adj" fmla="val 16667"/>
            </a:avLst>
          </a:prstGeom>
          <a:solidFill>
            <a:schemeClr val="accent4">
              <a:lumMod val="20000"/>
              <a:lumOff val="80000"/>
            </a:schemeClr>
          </a:solidFill>
          <a:ln w="12700" algn="ctr">
            <a:solidFill>
              <a:schemeClr val="accent2"/>
            </a:solidFill>
            <a:round/>
            <a:headEnd/>
            <a:tailEnd/>
          </a:ln>
          <a:effectLst>
            <a:outerShdw dist="99190" dir="2388334" algn="ctr" rotWithShape="0">
              <a:srgbClr val="333333">
                <a:alpha val="50000"/>
              </a:srgbClr>
            </a:outerShdw>
          </a:effectLst>
        </p:spPr>
        <p:txBody>
          <a:bodyPr wrap="none" anchor="ctr"/>
          <a:lstStyle/>
          <a:p>
            <a:pPr eaLnBrk="1" hangingPunct="1">
              <a:defRPr/>
            </a:pPr>
            <a:r>
              <a:rPr lang="en-US" sz="2400" smtClean="0">
                <a:solidFill>
                  <a:srgbClr val="FF9900"/>
                </a:solidFill>
                <a:latin typeface="Arial" panose="020B0604020202020204" pitchFamily="34" charset="0"/>
                <a:ea typeface="+mn-ea"/>
                <a:cs typeface="Arial" panose="020B0604020202020204" pitchFamily="34" charset="0"/>
              </a:rPr>
              <a:t>1843: </a:t>
            </a:r>
            <a:r>
              <a:rPr lang="en-US" sz="2400" dirty="0" err="1">
                <a:solidFill>
                  <a:srgbClr val="FF9900"/>
                </a:solidFill>
                <a:latin typeface="Arial" panose="020B0604020202020204" pitchFamily="34" charset="0"/>
                <a:ea typeface="+mn-ea"/>
                <a:cs typeface="Arial" panose="020B0604020202020204" pitchFamily="34" charset="0"/>
              </a:rPr>
              <a:t>Viết</a:t>
            </a:r>
            <a:r>
              <a:rPr lang="en-US" sz="2400" dirty="0">
                <a:solidFill>
                  <a:srgbClr val="FF9900"/>
                </a:solidFill>
                <a:latin typeface="Arial" panose="020B0604020202020204" pitchFamily="34" charset="0"/>
                <a:ea typeface="+mn-ea"/>
                <a:cs typeface="Arial" panose="020B0604020202020204" pitchFamily="34" charset="0"/>
              </a:rPr>
              <a:t> </a:t>
            </a:r>
            <a:r>
              <a:rPr lang="en-US" sz="2400" dirty="0" err="1">
                <a:solidFill>
                  <a:srgbClr val="FF9900"/>
                </a:solidFill>
                <a:latin typeface="Arial" panose="020B0604020202020204" pitchFamily="34" charset="0"/>
                <a:ea typeface="+mn-ea"/>
                <a:cs typeface="Arial" panose="020B0604020202020204" pitchFamily="34" charset="0"/>
              </a:rPr>
              <a:t>tác</a:t>
            </a:r>
            <a:r>
              <a:rPr lang="en-US" sz="2400" dirty="0">
                <a:solidFill>
                  <a:srgbClr val="FF9900"/>
                </a:solidFill>
                <a:latin typeface="Arial" panose="020B0604020202020204" pitchFamily="34" charset="0"/>
                <a:ea typeface="+mn-ea"/>
                <a:cs typeface="Arial" panose="020B0604020202020204" pitchFamily="34" charset="0"/>
              </a:rPr>
              <a:t> </a:t>
            </a:r>
            <a:r>
              <a:rPr lang="en-US" sz="2400" dirty="0" err="1">
                <a:solidFill>
                  <a:srgbClr val="FF9900"/>
                </a:solidFill>
                <a:latin typeface="Arial" panose="020B0604020202020204" pitchFamily="34" charset="0"/>
                <a:ea typeface="+mn-ea"/>
                <a:cs typeface="Arial" panose="020B0604020202020204" pitchFamily="34" charset="0"/>
              </a:rPr>
              <a:t>phẩm</a:t>
            </a:r>
            <a:r>
              <a:rPr lang="en-US" sz="2400" dirty="0">
                <a:solidFill>
                  <a:srgbClr val="FF9900"/>
                </a:solidFill>
                <a:latin typeface="Arial" panose="020B0604020202020204" pitchFamily="34" charset="0"/>
                <a:ea typeface="+mn-ea"/>
                <a:cs typeface="Arial" panose="020B0604020202020204" pitchFamily="34" charset="0"/>
              </a:rPr>
              <a:t> </a:t>
            </a:r>
            <a:r>
              <a:rPr lang="en-US" sz="2400" dirty="0" err="1">
                <a:solidFill>
                  <a:srgbClr val="FF9900"/>
                </a:solidFill>
                <a:latin typeface="Arial" panose="020B0604020202020204" pitchFamily="34" charset="0"/>
                <a:ea typeface="+mn-ea"/>
                <a:cs typeface="Arial" panose="020B0604020202020204" pitchFamily="34" charset="0"/>
              </a:rPr>
              <a:t>Góp</a:t>
            </a:r>
            <a:r>
              <a:rPr lang="en-US" sz="2400" dirty="0">
                <a:solidFill>
                  <a:srgbClr val="FF9900"/>
                </a:solidFill>
                <a:latin typeface="Arial" panose="020B0604020202020204" pitchFamily="34" charset="0"/>
                <a:ea typeface="+mn-ea"/>
                <a:cs typeface="Arial" panose="020B0604020202020204" pitchFamily="34" charset="0"/>
              </a:rPr>
              <a:t> </a:t>
            </a:r>
            <a:r>
              <a:rPr lang="en-US" sz="2400" dirty="0" err="1">
                <a:solidFill>
                  <a:srgbClr val="FF9900"/>
                </a:solidFill>
                <a:latin typeface="Arial" panose="020B0604020202020204" pitchFamily="34" charset="0"/>
                <a:ea typeface="+mn-ea"/>
                <a:cs typeface="Arial" panose="020B0604020202020204" pitchFamily="34" charset="0"/>
              </a:rPr>
              <a:t>phần</a:t>
            </a:r>
            <a:r>
              <a:rPr lang="en-US" sz="2400" dirty="0">
                <a:solidFill>
                  <a:srgbClr val="FF9900"/>
                </a:solidFill>
                <a:latin typeface="Arial" panose="020B0604020202020204" pitchFamily="34" charset="0"/>
                <a:ea typeface="+mn-ea"/>
                <a:cs typeface="Arial" panose="020B0604020202020204" pitchFamily="34" charset="0"/>
              </a:rPr>
              <a:t> </a:t>
            </a:r>
            <a:r>
              <a:rPr lang="en-US" sz="2400" dirty="0" err="1">
                <a:solidFill>
                  <a:srgbClr val="FF9900"/>
                </a:solidFill>
                <a:latin typeface="Arial" panose="020B0604020202020204" pitchFamily="34" charset="0"/>
                <a:ea typeface="+mn-ea"/>
                <a:cs typeface="Arial" panose="020B0604020202020204" pitchFamily="34" charset="0"/>
              </a:rPr>
              <a:t>phê</a:t>
            </a:r>
            <a:r>
              <a:rPr lang="en-US" sz="2400" dirty="0">
                <a:solidFill>
                  <a:srgbClr val="FF9900"/>
                </a:solidFill>
                <a:latin typeface="Arial" panose="020B0604020202020204" pitchFamily="34" charset="0"/>
                <a:ea typeface="+mn-ea"/>
                <a:cs typeface="Arial" panose="020B0604020202020204" pitchFamily="34" charset="0"/>
              </a:rPr>
              <a:t> </a:t>
            </a:r>
            <a:r>
              <a:rPr lang="en-US" sz="2400" dirty="0" err="1">
                <a:solidFill>
                  <a:srgbClr val="FF9900"/>
                </a:solidFill>
                <a:latin typeface="Arial" panose="020B0604020202020204" pitchFamily="34" charset="0"/>
                <a:ea typeface="+mn-ea"/>
                <a:cs typeface="Arial" panose="020B0604020202020204" pitchFamily="34" charset="0"/>
              </a:rPr>
              <a:t>phán</a:t>
            </a:r>
            <a:r>
              <a:rPr lang="en-US" sz="2400" dirty="0">
                <a:solidFill>
                  <a:srgbClr val="FF9900"/>
                </a:solidFill>
                <a:latin typeface="Arial" panose="020B0604020202020204" pitchFamily="34" charset="0"/>
                <a:ea typeface="+mn-ea"/>
                <a:cs typeface="Arial" panose="020B0604020202020204" pitchFamily="34" charset="0"/>
              </a:rPr>
              <a:t> </a:t>
            </a:r>
            <a:endParaRPr lang="en-US" sz="2400" dirty="0" smtClean="0">
              <a:solidFill>
                <a:srgbClr val="FF9900"/>
              </a:solidFill>
              <a:latin typeface="Arial" panose="020B0604020202020204" pitchFamily="34" charset="0"/>
              <a:ea typeface="+mn-ea"/>
              <a:cs typeface="Arial" panose="020B0604020202020204" pitchFamily="34" charset="0"/>
            </a:endParaRPr>
          </a:p>
          <a:p>
            <a:pPr eaLnBrk="1" hangingPunct="1">
              <a:defRPr/>
            </a:pPr>
            <a:r>
              <a:rPr lang="en-US" sz="2400" dirty="0" err="1" smtClean="0">
                <a:solidFill>
                  <a:srgbClr val="FF9900"/>
                </a:solidFill>
                <a:latin typeface="Arial" panose="020B0604020202020204" pitchFamily="34" charset="0"/>
                <a:ea typeface="+mn-ea"/>
                <a:cs typeface="Arial" panose="020B0604020202020204" pitchFamily="34" charset="0"/>
              </a:rPr>
              <a:t>triết</a:t>
            </a:r>
            <a:r>
              <a:rPr lang="en-US" sz="2400" dirty="0" smtClean="0">
                <a:solidFill>
                  <a:srgbClr val="FF9900"/>
                </a:solidFill>
                <a:latin typeface="Arial" panose="020B0604020202020204" pitchFamily="34" charset="0"/>
                <a:ea typeface="+mn-ea"/>
                <a:cs typeface="Arial" panose="020B0604020202020204" pitchFamily="34" charset="0"/>
              </a:rPr>
              <a:t> </a:t>
            </a:r>
            <a:r>
              <a:rPr lang="en-US" sz="2400" dirty="0">
                <a:solidFill>
                  <a:srgbClr val="FF9900"/>
                </a:solidFill>
                <a:latin typeface="Arial" panose="020B0604020202020204" pitchFamily="34" charset="0"/>
                <a:ea typeface="+mn-ea"/>
                <a:cs typeface="Arial" panose="020B0604020202020204" pitchFamily="34" charset="0"/>
              </a:rPr>
              <a:t>học </a:t>
            </a:r>
            <a:r>
              <a:rPr lang="en-US" sz="2400" dirty="0" err="1" smtClean="0">
                <a:solidFill>
                  <a:srgbClr val="FF9900"/>
                </a:solidFill>
                <a:latin typeface="Arial" panose="020B0604020202020204" pitchFamily="34" charset="0"/>
                <a:ea typeface="+mn-ea"/>
                <a:cs typeface="Arial" panose="020B0604020202020204" pitchFamily="34" charset="0"/>
              </a:rPr>
              <a:t>pháp</a:t>
            </a:r>
            <a:r>
              <a:rPr lang="en-US" sz="2400" dirty="0" smtClean="0">
                <a:solidFill>
                  <a:srgbClr val="FF9900"/>
                </a:solidFill>
                <a:latin typeface="Arial" panose="020B0604020202020204" pitchFamily="34" charset="0"/>
                <a:ea typeface="+mn-ea"/>
                <a:cs typeface="Arial" panose="020B0604020202020204" pitchFamily="34" charset="0"/>
              </a:rPr>
              <a:t> </a:t>
            </a:r>
            <a:r>
              <a:rPr lang="en-US" sz="2400">
                <a:solidFill>
                  <a:srgbClr val="FF9900"/>
                </a:solidFill>
                <a:latin typeface="Arial" panose="020B0604020202020204" pitchFamily="34" charset="0"/>
                <a:ea typeface="+mn-ea"/>
                <a:cs typeface="Arial" panose="020B0604020202020204" pitchFamily="34" charset="0"/>
              </a:rPr>
              <a:t>quyền </a:t>
            </a:r>
            <a:r>
              <a:rPr lang="en-US" sz="2400" smtClean="0">
                <a:solidFill>
                  <a:srgbClr val="FF9900"/>
                </a:solidFill>
                <a:latin typeface="Arial" panose="020B0604020202020204" pitchFamily="34" charset="0"/>
                <a:ea typeface="+mn-ea"/>
                <a:cs typeface="Arial" panose="020B0604020202020204" pitchFamily="34" charset="0"/>
              </a:rPr>
              <a:t>của </a:t>
            </a:r>
            <a:r>
              <a:rPr lang="en-US" sz="2400" dirty="0" err="1">
                <a:solidFill>
                  <a:srgbClr val="FF9900"/>
                </a:solidFill>
                <a:latin typeface="Arial" panose="020B0604020202020204" pitchFamily="34" charset="0"/>
                <a:ea typeface="+mn-ea"/>
                <a:cs typeface="Arial" panose="020B0604020202020204" pitchFamily="34" charset="0"/>
              </a:rPr>
              <a:t>Hêghen</a:t>
            </a:r>
            <a:endParaRPr lang="en-US" sz="2400" dirty="0">
              <a:solidFill>
                <a:srgbClr val="FF9900"/>
              </a:solidFill>
              <a:latin typeface="Arial" panose="020B0604020202020204" pitchFamily="34" charset="0"/>
              <a:ea typeface="+mn-ea"/>
              <a:cs typeface="Arial" panose="020B0604020202020204" pitchFamily="34" charset="0"/>
            </a:endParaRPr>
          </a:p>
        </p:txBody>
      </p:sp>
      <p:sp>
        <p:nvSpPr>
          <p:cNvPr id="18" name="Text Box 78"/>
          <p:cNvSpPr txBox="1">
            <a:spLocks noChangeArrowheads="1"/>
          </p:cNvSpPr>
          <p:nvPr/>
        </p:nvSpPr>
        <p:spPr bwMode="gray">
          <a:xfrm>
            <a:off x="255030" y="5368552"/>
            <a:ext cx="2667806"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a:defRPr sz="3200">
                <a:solidFill>
                  <a:schemeClr val="tx1"/>
                </a:solidFill>
                <a:latin typeface="Arial"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fontAlgn="base" hangingPunct="0">
              <a:spcBef>
                <a:spcPct val="20000"/>
              </a:spcBef>
              <a:spcAft>
                <a:spcPct val="0"/>
              </a:spcAft>
              <a:buChar char="»"/>
              <a:defRPr sz="2000">
                <a:solidFill>
                  <a:schemeClr val="tx1"/>
                </a:solidFill>
                <a:latin typeface="Arial" charset="0"/>
                <a:ea typeface="ＭＳ Ｐゴシック" charset="0"/>
              </a:defRPr>
            </a:lvl6pPr>
            <a:lvl7pPr eaLnBrk="0" fontAlgn="base" hangingPunct="0">
              <a:spcBef>
                <a:spcPct val="20000"/>
              </a:spcBef>
              <a:spcAft>
                <a:spcPct val="0"/>
              </a:spcAft>
              <a:buChar char="»"/>
              <a:defRPr sz="2000">
                <a:solidFill>
                  <a:schemeClr val="tx1"/>
                </a:solidFill>
                <a:latin typeface="Arial" charset="0"/>
                <a:ea typeface="ＭＳ Ｐゴシック" charset="0"/>
              </a:defRPr>
            </a:lvl7pPr>
            <a:lvl8pPr eaLnBrk="0" fontAlgn="base" hangingPunct="0">
              <a:spcBef>
                <a:spcPct val="20000"/>
              </a:spcBef>
              <a:spcAft>
                <a:spcPct val="0"/>
              </a:spcAft>
              <a:buChar char="»"/>
              <a:defRPr sz="2000">
                <a:solidFill>
                  <a:schemeClr val="tx1"/>
                </a:solidFill>
                <a:latin typeface="Arial" charset="0"/>
                <a:ea typeface="ＭＳ Ｐゴシック" charset="0"/>
              </a:defRPr>
            </a:lvl8pPr>
            <a:lvl9pPr eaLnBrk="0" fontAlgn="base" hangingPunct="0">
              <a:spcBef>
                <a:spcPct val="20000"/>
              </a:spcBef>
              <a:spcAft>
                <a:spcPct val="0"/>
              </a:spcAft>
              <a:buChar char="»"/>
              <a:defRPr sz="2000">
                <a:solidFill>
                  <a:schemeClr val="tx1"/>
                </a:solidFill>
                <a:latin typeface="Arial" charset="0"/>
                <a:ea typeface="ＭＳ Ｐゴシック" charset="0"/>
              </a:defRPr>
            </a:lvl9pPr>
          </a:lstStyle>
          <a:p>
            <a:pPr algn="ctr">
              <a:defRPr/>
            </a:pPr>
            <a:r>
              <a:rPr lang="en-US" sz="2000" b="1" smtClean="0">
                <a:solidFill>
                  <a:srgbClr val="333399"/>
                </a:solidFill>
                <a:latin typeface="Times New Roman" panose="02020603050405020304" pitchFamily="18" charset="0"/>
                <a:cs typeface="Times New Roman" panose="02020603050405020304" pitchFamily="18" charset="0"/>
              </a:rPr>
              <a:t>C.MÁC</a:t>
            </a:r>
          </a:p>
          <a:p>
            <a:pPr algn="ctr">
              <a:defRPr/>
            </a:pPr>
            <a:r>
              <a:rPr lang="en-US" sz="2000" b="1" i="1" smtClean="0">
                <a:solidFill>
                  <a:srgbClr val="333399"/>
                </a:solidFill>
                <a:latin typeface="Times New Roman" panose="02020603050405020304" pitchFamily="18" charset="0"/>
                <a:cs typeface="Times New Roman" panose="02020603050405020304" pitchFamily="18" charset="0"/>
              </a:rPr>
              <a:t>05/05/1818 </a:t>
            </a:r>
          </a:p>
        </p:txBody>
      </p:sp>
    </p:spTree>
    <p:extLst>
      <p:ext uri="{BB962C8B-B14F-4D97-AF65-F5344CB8AC3E}">
        <p14:creationId xmlns:p14="http://schemas.microsoft.com/office/powerpoint/2010/main" val="2560598420"/>
      </p:ext>
    </p:extLst>
  </p:cSld>
  <p:clrMapOvr>
    <a:masterClrMapping/>
  </p:clrMapOvr>
  <p:transition>
    <p:split/>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5" name="Date Placeholder 4"/>
          <p:cNvSpPr>
            <a:spLocks noGrp="1"/>
          </p:cNvSpPr>
          <p:nvPr>
            <p:ph type="dt" sz="half" idx="12"/>
          </p:nvPr>
        </p:nvSpPr>
        <p:spPr/>
        <p:txBody>
          <a:bodyPr/>
          <a:lstStyle/>
          <a:p>
            <a:pPr>
              <a:defRPr/>
            </a:pPr>
            <a:r>
              <a:rPr lang="en-US" smtClean="0"/>
              <a:t>www.themegallery.com</a:t>
            </a:r>
            <a:endParaRPr lang="en-US"/>
          </a:p>
        </p:txBody>
      </p:sp>
      <p:pic>
        <p:nvPicPr>
          <p:cNvPr id="6" name="Content Placeholder 5" descr="Engels 1.jpg"/>
          <p:cNvPicPr>
            <a:picLocks noGrp="1" noChangeAspect="1"/>
          </p:cNvPicPr>
          <p:nvPr>
            <p:ph idx="1"/>
          </p:nvPr>
        </p:nvPicPr>
        <p:blipFill rotWithShape="1">
          <a:blip r:embed="rId2">
            <a:extLst>
              <a:ext uri="{28A0092B-C50C-407E-A947-70E740481C1C}">
                <a14:useLocalDpi xmlns:a14="http://schemas.microsoft.com/office/drawing/2010/main" val="0"/>
              </a:ext>
            </a:extLst>
          </a:blip>
          <a:srcRect l="-52442" r="-52442"/>
          <a:stretch/>
        </p:blipFill>
        <p:spPr>
          <a:xfrm>
            <a:off x="-324544" y="1772816"/>
            <a:ext cx="3960440" cy="3393348"/>
          </a:xfrm>
          <a:prstGeom prst="rect">
            <a:avLst/>
          </a:prstGeom>
          <a:ln>
            <a:noFill/>
          </a:ln>
          <a:effectLst>
            <a:softEdge rad="112500"/>
          </a:effectLst>
        </p:spPr>
      </p:pic>
      <p:sp>
        <p:nvSpPr>
          <p:cNvPr id="7" name="Text Box 78"/>
          <p:cNvSpPr txBox="1">
            <a:spLocks noChangeArrowheads="1"/>
          </p:cNvSpPr>
          <p:nvPr/>
        </p:nvSpPr>
        <p:spPr bwMode="gray">
          <a:xfrm>
            <a:off x="467544" y="5517232"/>
            <a:ext cx="252028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a:defRPr sz="3200">
                <a:solidFill>
                  <a:schemeClr val="tx1"/>
                </a:solidFill>
                <a:latin typeface="Arial"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fontAlgn="base" hangingPunct="0">
              <a:spcBef>
                <a:spcPct val="20000"/>
              </a:spcBef>
              <a:spcAft>
                <a:spcPct val="0"/>
              </a:spcAft>
              <a:buChar char="»"/>
              <a:defRPr sz="2000">
                <a:solidFill>
                  <a:schemeClr val="tx1"/>
                </a:solidFill>
                <a:latin typeface="Arial" charset="0"/>
                <a:ea typeface="ＭＳ Ｐゴシック" charset="0"/>
              </a:defRPr>
            </a:lvl6pPr>
            <a:lvl7pPr eaLnBrk="0" fontAlgn="base" hangingPunct="0">
              <a:spcBef>
                <a:spcPct val="20000"/>
              </a:spcBef>
              <a:spcAft>
                <a:spcPct val="0"/>
              </a:spcAft>
              <a:buChar char="»"/>
              <a:defRPr sz="2000">
                <a:solidFill>
                  <a:schemeClr val="tx1"/>
                </a:solidFill>
                <a:latin typeface="Arial" charset="0"/>
                <a:ea typeface="ＭＳ Ｐゴシック" charset="0"/>
              </a:defRPr>
            </a:lvl7pPr>
            <a:lvl8pPr eaLnBrk="0" fontAlgn="base" hangingPunct="0">
              <a:spcBef>
                <a:spcPct val="20000"/>
              </a:spcBef>
              <a:spcAft>
                <a:spcPct val="0"/>
              </a:spcAft>
              <a:buChar char="»"/>
              <a:defRPr sz="2000">
                <a:solidFill>
                  <a:schemeClr val="tx1"/>
                </a:solidFill>
                <a:latin typeface="Arial" charset="0"/>
                <a:ea typeface="ＭＳ Ｐゴシック" charset="0"/>
              </a:defRPr>
            </a:lvl8pPr>
            <a:lvl9pPr eaLnBrk="0" fontAlgn="base" hangingPunct="0">
              <a:spcBef>
                <a:spcPct val="20000"/>
              </a:spcBef>
              <a:spcAft>
                <a:spcPct val="0"/>
              </a:spcAft>
              <a:buChar char="»"/>
              <a:defRPr sz="2000">
                <a:solidFill>
                  <a:schemeClr val="tx1"/>
                </a:solidFill>
                <a:latin typeface="Arial" charset="0"/>
                <a:ea typeface="ＭＳ Ｐゴシック" charset="0"/>
              </a:defRPr>
            </a:lvl9pPr>
          </a:lstStyle>
          <a:p>
            <a:pPr algn="ctr">
              <a:defRPr/>
            </a:pPr>
            <a:r>
              <a:rPr lang="en-US" sz="2000" smtClean="0">
                <a:solidFill>
                  <a:srgbClr val="990099"/>
                </a:solidFill>
                <a:latin typeface="Times New Roman" panose="02020603050405020304" pitchFamily="18" charset="0"/>
                <a:cs typeface="Times New Roman" panose="02020603050405020304" pitchFamily="18" charset="0"/>
              </a:rPr>
              <a:t>PH.ĂNGGHEN</a:t>
            </a:r>
          </a:p>
          <a:p>
            <a:pPr algn="ctr">
              <a:defRPr/>
            </a:pPr>
            <a:r>
              <a:rPr lang="en-US" sz="2000" smtClean="0">
                <a:solidFill>
                  <a:srgbClr val="990099"/>
                </a:solidFill>
                <a:latin typeface="Times New Roman" panose="02020603050405020304" pitchFamily="18" charset="0"/>
                <a:cs typeface="Times New Roman" panose="02020603050405020304" pitchFamily="18" charset="0"/>
              </a:rPr>
              <a:t>28/11/1820</a:t>
            </a:r>
            <a:endParaRPr lang="en-US" sz="2000" dirty="0">
              <a:solidFill>
                <a:srgbClr val="990099"/>
              </a:solidFill>
              <a:latin typeface="Times New Roman" panose="02020603050405020304" pitchFamily="18" charset="0"/>
              <a:cs typeface="Times New Roman" panose="02020603050405020304" pitchFamily="18" charset="0"/>
            </a:endParaRPr>
          </a:p>
        </p:txBody>
      </p:sp>
      <p:sp>
        <p:nvSpPr>
          <p:cNvPr id="8" name="Text Box 78"/>
          <p:cNvSpPr txBox="1">
            <a:spLocks noChangeArrowheads="1"/>
          </p:cNvSpPr>
          <p:nvPr/>
        </p:nvSpPr>
        <p:spPr bwMode="gray">
          <a:xfrm>
            <a:off x="3779912" y="1268760"/>
            <a:ext cx="4968552" cy="830997"/>
          </a:xfrm>
          <a:prstGeom prst="rect">
            <a:avLst/>
          </a:prstGeom>
          <a:ln/>
          <a:extLst/>
        </p:spPr>
        <p:style>
          <a:lnRef idx="2">
            <a:schemeClr val="accent3"/>
          </a:lnRef>
          <a:fillRef idx="1">
            <a:schemeClr val="lt1"/>
          </a:fillRef>
          <a:effectRef idx="0">
            <a:schemeClr val="accent3"/>
          </a:effectRef>
          <a:fontRef idx="minor">
            <a:schemeClr val="dk1"/>
          </a:fontRef>
        </p:style>
        <p:txBody>
          <a:bodyPr wrap="square">
            <a:spAutoFit/>
          </a:bodyPr>
          <a:lstStyle>
            <a:lvl1pPr>
              <a:defRPr sz="3200">
                <a:solidFill>
                  <a:schemeClr val="tx1"/>
                </a:solidFill>
                <a:latin typeface="Arial"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fontAlgn="base" hangingPunct="0">
              <a:spcBef>
                <a:spcPct val="20000"/>
              </a:spcBef>
              <a:spcAft>
                <a:spcPct val="0"/>
              </a:spcAft>
              <a:buChar char="»"/>
              <a:defRPr sz="2000">
                <a:solidFill>
                  <a:schemeClr val="tx1"/>
                </a:solidFill>
                <a:latin typeface="Arial" charset="0"/>
                <a:ea typeface="ＭＳ Ｐゴシック" charset="0"/>
              </a:defRPr>
            </a:lvl6pPr>
            <a:lvl7pPr eaLnBrk="0" fontAlgn="base" hangingPunct="0">
              <a:spcBef>
                <a:spcPct val="20000"/>
              </a:spcBef>
              <a:spcAft>
                <a:spcPct val="0"/>
              </a:spcAft>
              <a:buChar char="»"/>
              <a:defRPr sz="2000">
                <a:solidFill>
                  <a:schemeClr val="tx1"/>
                </a:solidFill>
                <a:latin typeface="Arial" charset="0"/>
                <a:ea typeface="ＭＳ Ｐゴシック" charset="0"/>
              </a:defRPr>
            </a:lvl7pPr>
            <a:lvl8pPr eaLnBrk="0" fontAlgn="base" hangingPunct="0">
              <a:spcBef>
                <a:spcPct val="20000"/>
              </a:spcBef>
              <a:spcAft>
                <a:spcPct val="0"/>
              </a:spcAft>
              <a:buChar char="»"/>
              <a:defRPr sz="2000">
                <a:solidFill>
                  <a:schemeClr val="tx1"/>
                </a:solidFill>
                <a:latin typeface="Arial" charset="0"/>
                <a:ea typeface="ＭＳ Ｐゴシック" charset="0"/>
              </a:defRPr>
            </a:lvl8pPr>
            <a:lvl9pPr eaLnBrk="0" fontAlgn="base" hangingPunct="0">
              <a:spcBef>
                <a:spcPct val="20000"/>
              </a:spcBef>
              <a:spcAft>
                <a:spcPct val="0"/>
              </a:spcAft>
              <a:buChar char="»"/>
              <a:defRPr sz="2000">
                <a:solidFill>
                  <a:schemeClr val="tx1"/>
                </a:solidFill>
                <a:latin typeface="Arial" charset="0"/>
                <a:ea typeface="ＭＳ Ｐゴシック" charset="0"/>
              </a:defRPr>
            </a:lvl9pPr>
          </a:lstStyle>
          <a:p>
            <a:pPr marL="342900" indent="-342900" algn="just">
              <a:buFont typeface="Wingdings" panose="05000000000000000000" pitchFamily="2" charset="2"/>
              <a:buChar char="ü"/>
              <a:defRPr/>
            </a:pPr>
            <a:r>
              <a:rPr lang="en-US" sz="2400" b="1" err="1">
                <a:solidFill>
                  <a:srgbClr val="CC0066"/>
                </a:solidFill>
                <a:latin typeface="Arial" panose="020B0604020202020204" pitchFamily="34" charset="0"/>
                <a:cs typeface="Arial" panose="020B0604020202020204" pitchFamily="34" charset="0"/>
              </a:rPr>
              <a:t>Tháng</a:t>
            </a:r>
            <a:r>
              <a:rPr lang="en-US" sz="2400" b="1">
                <a:solidFill>
                  <a:srgbClr val="CC0066"/>
                </a:solidFill>
                <a:latin typeface="Arial" panose="020B0604020202020204" pitchFamily="34" charset="0"/>
                <a:cs typeface="Arial" panose="020B0604020202020204" pitchFamily="34" charset="0"/>
              </a:rPr>
              <a:t> </a:t>
            </a:r>
            <a:r>
              <a:rPr lang="en-US" sz="2400" b="1" smtClean="0">
                <a:solidFill>
                  <a:srgbClr val="CC0066"/>
                </a:solidFill>
                <a:latin typeface="Arial" panose="020B0604020202020204" pitchFamily="34" charset="0"/>
                <a:cs typeface="Arial" panose="020B0604020202020204" pitchFamily="34" charset="0"/>
              </a:rPr>
              <a:t>3 – 1842:</a:t>
            </a:r>
            <a:r>
              <a:rPr lang="en-US" sz="2400" b="1" smtClean="0">
                <a:solidFill>
                  <a:srgbClr val="3333CC"/>
                </a:solidFill>
                <a:latin typeface="Arial" panose="020B0604020202020204" pitchFamily="34" charset="0"/>
                <a:cs typeface="Arial" panose="020B0604020202020204" pitchFamily="34" charset="0"/>
              </a:rPr>
              <a:t> </a:t>
            </a:r>
            <a:r>
              <a:rPr lang="en-US" sz="2400" smtClean="0">
                <a:solidFill>
                  <a:srgbClr val="3333CC"/>
                </a:solidFill>
                <a:latin typeface="Arial" panose="020B0604020202020204" pitchFamily="34" charset="0"/>
                <a:cs typeface="Arial" panose="020B0604020202020204" pitchFamily="34" charset="0"/>
              </a:rPr>
              <a:t>Xuất </a:t>
            </a:r>
            <a:r>
              <a:rPr lang="en-US" sz="2400" dirty="0" err="1">
                <a:solidFill>
                  <a:srgbClr val="3333CC"/>
                </a:solidFill>
                <a:latin typeface="Arial" panose="020B0604020202020204" pitchFamily="34" charset="0"/>
                <a:cs typeface="Arial" panose="020B0604020202020204" pitchFamily="34" charset="0"/>
              </a:rPr>
              <a:t>bản</a:t>
            </a:r>
            <a:r>
              <a:rPr lang="en-US" sz="2400" dirty="0">
                <a:solidFill>
                  <a:srgbClr val="3333CC"/>
                </a:solidFill>
                <a:latin typeface="Arial" panose="020B0604020202020204" pitchFamily="34" charset="0"/>
                <a:cs typeface="Arial" panose="020B0604020202020204" pitchFamily="34" charset="0"/>
              </a:rPr>
              <a:t> </a:t>
            </a:r>
            <a:r>
              <a:rPr lang="en-US" sz="2400" dirty="0" err="1">
                <a:solidFill>
                  <a:srgbClr val="3333CC"/>
                </a:solidFill>
                <a:latin typeface="Arial" panose="020B0604020202020204" pitchFamily="34" charset="0"/>
                <a:cs typeface="Arial" panose="020B0604020202020204" pitchFamily="34" charset="0"/>
              </a:rPr>
              <a:t>cuốn</a:t>
            </a:r>
            <a:r>
              <a:rPr lang="en-US" sz="2400" dirty="0">
                <a:solidFill>
                  <a:srgbClr val="3333CC"/>
                </a:solidFill>
                <a:latin typeface="Arial" panose="020B0604020202020204" pitchFamily="34" charset="0"/>
                <a:cs typeface="Arial" panose="020B0604020202020204" pitchFamily="34" charset="0"/>
              </a:rPr>
              <a:t> </a:t>
            </a:r>
            <a:r>
              <a:rPr lang="en-US" sz="2400" dirty="0" err="1">
                <a:solidFill>
                  <a:srgbClr val="3333CC"/>
                </a:solidFill>
                <a:latin typeface="Arial" panose="020B0604020202020204" pitchFamily="34" charset="0"/>
                <a:cs typeface="Arial" panose="020B0604020202020204" pitchFamily="34" charset="0"/>
              </a:rPr>
              <a:t>Sêlinh</a:t>
            </a:r>
            <a:r>
              <a:rPr lang="en-US" sz="2400" dirty="0">
                <a:solidFill>
                  <a:srgbClr val="3333CC"/>
                </a:solidFill>
                <a:latin typeface="Arial" panose="020B0604020202020204" pitchFamily="34" charset="0"/>
                <a:cs typeface="Arial" panose="020B0604020202020204" pitchFamily="34" charset="0"/>
              </a:rPr>
              <a:t> </a:t>
            </a:r>
            <a:r>
              <a:rPr lang="en-US" sz="2400" dirty="0" err="1">
                <a:solidFill>
                  <a:srgbClr val="3333CC"/>
                </a:solidFill>
                <a:latin typeface="Arial" panose="020B0604020202020204" pitchFamily="34" charset="0"/>
                <a:cs typeface="Arial" panose="020B0604020202020204" pitchFamily="34" charset="0"/>
              </a:rPr>
              <a:t>và</a:t>
            </a:r>
            <a:r>
              <a:rPr lang="en-US" sz="2400" dirty="0">
                <a:solidFill>
                  <a:srgbClr val="3333CC"/>
                </a:solidFill>
                <a:latin typeface="Arial" panose="020B0604020202020204" pitchFamily="34" charset="0"/>
                <a:cs typeface="Arial" panose="020B0604020202020204" pitchFamily="34" charset="0"/>
              </a:rPr>
              <a:t> </a:t>
            </a:r>
            <a:r>
              <a:rPr lang="en-US" sz="2400" dirty="0" err="1">
                <a:solidFill>
                  <a:srgbClr val="3333CC"/>
                </a:solidFill>
                <a:latin typeface="Arial" panose="020B0604020202020204" pitchFamily="34" charset="0"/>
                <a:cs typeface="Arial" panose="020B0604020202020204" pitchFamily="34" charset="0"/>
              </a:rPr>
              <a:t>việc</a:t>
            </a:r>
            <a:r>
              <a:rPr lang="en-US" sz="2400" dirty="0">
                <a:solidFill>
                  <a:srgbClr val="3333CC"/>
                </a:solidFill>
                <a:latin typeface="Arial" panose="020B0604020202020204" pitchFamily="34" charset="0"/>
                <a:cs typeface="Arial" panose="020B0604020202020204" pitchFamily="34" charset="0"/>
              </a:rPr>
              <a:t> </a:t>
            </a:r>
            <a:r>
              <a:rPr lang="en-US" sz="2400" err="1">
                <a:solidFill>
                  <a:srgbClr val="3333CC"/>
                </a:solidFill>
                <a:latin typeface="Arial" panose="020B0604020202020204" pitchFamily="34" charset="0"/>
                <a:cs typeface="Arial" panose="020B0604020202020204" pitchFamily="34" charset="0"/>
              </a:rPr>
              <a:t>Chúa</a:t>
            </a:r>
            <a:r>
              <a:rPr lang="en-US" sz="2400">
                <a:solidFill>
                  <a:srgbClr val="3333CC"/>
                </a:solidFill>
                <a:latin typeface="Arial" panose="020B0604020202020204" pitchFamily="34" charset="0"/>
                <a:cs typeface="Arial" panose="020B0604020202020204" pitchFamily="34" charset="0"/>
              </a:rPr>
              <a:t> </a:t>
            </a:r>
            <a:r>
              <a:rPr lang="en-US" sz="2400" smtClean="0">
                <a:solidFill>
                  <a:srgbClr val="3333CC"/>
                </a:solidFill>
                <a:latin typeface="Arial" panose="020B0604020202020204" pitchFamily="34" charset="0"/>
                <a:cs typeface="Arial" panose="020B0604020202020204" pitchFamily="34" charset="0"/>
              </a:rPr>
              <a:t>truyền.</a:t>
            </a:r>
            <a:endParaRPr lang="en-US" sz="2400" dirty="0">
              <a:solidFill>
                <a:srgbClr val="3333CC"/>
              </a:solidFill>
              <a:latin typeface="Arial" panose="020B0604020202020204" pitchFamily="34" charset="0"/>
              <a:cs typeface="Arial" panose="020B0604020202020204" pitchFamily="34" charset="0"/>
            </a:endParaRPr>
          </a:p>
        </p:txBody>
      </p:sp>
      <p:sp>
        <p:nvSpPr>
          <p:cNvPr id="9" name="Text Box 78"/>
          <p:cNvSpPr txBox="1">
            <a:spLocks noChangeArrowheads="1"/>
          </p:cNvSpPr>
          <p:nvPr/>
        </p:nvSpPr>
        <p:spPr bwMode="gray">
          <a:xfrm>
            <a:off x="3779912" y="2435885"/>
            <a:ext cx="4968552" cy="1569660"/>
          </a:xfrm>
          <a:prstGeom prst="rect">
            <a:avLst/>
          </a:prstGeom>
          <a:ln/>
          <a:extLst/>
        </p:spPr>
        <p:style>
          <a:lnRef idx="2">
            <a:schemeClr val="accent3"/>
          </a:lnRef>
          <a:fillRef idx="1">
            <a:schemeClr val="lt1"/>
          </a:fillRef>
          <a:effectRef idx="0">
            <a:schemeClr val="accent3"/>
          </a:effectRef>
          <a:fontRef idx="minor">
            <a:schemeClr val="dk1"/>
          </a:fontRef>
        </p:style>
        <p:txBody>
          <a:bodyPr wrap="square">
            <a:spAutoFit/>
          </a:bodyPr>
          <a:lstStyle>
            <a:lvl1pPr>
              <a:defRPr sz="3200">
                <a:solidFill>
                  <a:schemeClr val="tx1"/>
                </a:solidFill>
                <a:latin typeface="Arial"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fontAlgn="base" hangingPunct="0">
              <a:spcBef>
                <a:spcPct val="20000"/>
              </a:spcBef>
              <a:spcAft>
                <a:spcPct val="0"/>
              </a:spcAft>
              <a:buChar char="»"/>
              <a:defRPr sz="2000">
                <a:solidFill>
                  <a:schemeClr val="tx1"/>
                </a:solidFill>
                <a:latin typeface="Arial" charset="0"/>
                <a:ea typeface="ＭＳ Ｐゴシック" charset="0"/>
              </a:defRPr>
            </a:lvl6pPr>
            <a:lvl7pPr eaLnBrk="0" fontAlgn="base" hangingPunct="0">
              <a:spcBef>
                <a:spcPct val="20000"/>
              </a:spcBef>
              <a:spcAft>
                <a:spcPct val="0"/>
              </a:spcAft>
              <a:buChar char="»"/>
              <a:defRPr sz="2000">
                <a:solidFill>
                  <a:schemeClr val="tx1"/>
                </a:solidFill>
                <a:latin typeface="Arial" charset="0"/>
                <a:ea typeface="ＭＳ Ｐゴシック" charset="0"/>
              </a:defRPr>
            </a:lvl7pPr>
            <a:lvl8pPr eaLnBrk="0" fontAlgn="base" hangingPunct="0">
              <a:spcBef>
                <a:spcPct val="20000"/>
              </a:spcBef>
              <a:spcAft>
                <a:spcPct val="0"/>
              </a:spcAft>
              <a:buChar char="»"/>
              <a:defRPr sz="2000">
                <a:solidFill>
                  <a:schemeClr val="tx1"/>
                </a:solidFill>
                <a:latin typeface="Arial" charset="0"/>
                <a:ea typeface="ＭＳ Ｐゴシック" charset="0"/>
              </a:defRPr>
            </a:lvl8pPr>
            <a:lvl9pPr eaLnBrk="0" fontAlgn="base" hangingPunct="0">
              <a:spcBef>
                <a:spcPct val="20000"/>
              </a:spcBef>
              <a:spcAft>
                <a:spcPct val="0"/>
              </a:spcAft>
              <a:buChar char="»"/>
              <a:defRPr sz="2000">
                <a:solidFill>
                  <a:schemeClr val="tx1"/>
                </a:solidFill>
                <a:latin typeface="Arial" charset="0"/>
                <a:ea typeface="ＭＳ Ｐゴシック" charset="0"/>
              </a:defRPr>
            </a:lvl9pPr>
          </a:lstStyle>
          <a:p>
            <a:pPr marL="342900" indent="-342900" algn="just">
              <a:buFont typeface="Wingdings" panose="05000000000000000000" pitchFamily="2" charset="2"/>
              <a:buChar char="ü"/>
              <a:defRPr/>
            </a:pPr>
            <a:r>
              <a:rPr lang="en-US" sz="2400" b="1" smtClean="0">
                <a:solidFill>
                  <a:srgbClr val="3333CC"/>
                </a:solidFill>
                <a:latin typeface="Arial" panose="020B0604020202020204" pitchFamily="34" charset="0"/>
                <a:cs typeface="Arial" panose="020B0604020202020204" pitchFamily="34" charset="0"/>
              </a:rPr>
              <a:t>Năm 1844:</a:t>
            </a:r>
            <a:r>
              <a:rPr lang="en-US" sz="2400" smtClean="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Phác</a:t>
            </a:r>
            <a:r>
              <a:rPr lang="en-US" sz="2400" dirty="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thảo</a:t>
            </a:r>
            <a:r>
              <a:rPr lang="en-US" sz="2400" dirty="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góp</a:t>
            </a:r>
            <a:r>
              <a:rPr lang="en-US" sz="2400" dirty="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phần</a:t>
            </a:r>
            <a:r>
              <a:rPr lang="en-US" sz="2400" dirty="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phê</a:t>
            </a:r>
            <a:r>
              <a:rPr lang="en-US" sz="2400" dirty="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phán</a:t>
            </a:r>
            <a:r>
              <a:rPr lang="en-US" sz="2400" dirty="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kinh</a:t>
            </a:r>
            <a:r>
              <a:rPr lang="en-US" sz="2400" dirty="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tế</a:t>
            </a:r>
            <a:r>
              <a:rPr lang="en-US" sz="2400" dirty="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chính</a:t>
            </a:r>
            <a:r>
              <a:rPr lang="en-US" sz="2400" dirty="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trị</a:t>
            </a:r>
            <a:r>
              <a:rPr lang="en-US" sz="2400" dirty="0">
                <a:solidFill>
                  <a:srgbClr val="FF0066"/>
                </a:solidFill>
                <a:latin typeface="Arial" panose="020B0604020202020204" pitchFamily="34" charset="0"/>
                <a:cs typeface="Arial" panose="020B0604020202020204" pitchFamily="34" charset="0"/>
              </a:rPr>
              <a:t> học, </a:t>
            </a:r>
            <a:r>
              <a:rPr lang="en-US" sz="2400" dirty="0" err="1">
                <a:solidFill>
                  <a:srgbClr val="FF0066"/>
                </a:solidFill>
                <a:latin typeface="Arial" panose="020B0604020202020204" pitchFamily="34" charset="0"/>
                <a:cs typeface="Arial" panose="020B0604020202020204" pitchFamily="34" charset="0"/>
              </a:rPr>
              <a:t>Tình</a:t>
            </a:r>
            <a:r>
              <a:rPr lang="en-US" sz="2400" dirty="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cảnh</a:t>
            </a:r>
            <a:r>
              <a:rPr lang="en-US" sz="2400" dirty="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nước</a:t>
            </a:r>
            <a:r>
              <a:rPr lang="en-US" sz="2400" dirty="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Anh</a:t>
            </a:r>
            <a:r>
              <a:rPr lang="en-US" sz="2400" dirty="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Tômat</a:t>
            </a:r>
            <a:r>
              <a:rPr lang="en-US" sz="2400" dirty="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Cáclây</a:t>
            </a:r>
            <a:r>
              <a:rPr lang="en-US" sz="2400" dirty="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Quá</a:t>
            </a:r>
            <a:r>
              <a:rPr lang="en-US" sz="2400" dirty="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khứ</a:t>
            </a:r>
            <a:r>
              <a:rPr lang="en-US" sz="2400" dirty="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và</a:t>
            </a:r>
            <a:r>
              <a:rPr lang="en-US" sz="2400" dirty="0">
                <a:solidFill>
                  <a:srgbClr val="FF0066"/>
                </a:solidFill>
                <a:latin typeface="Arial" panose="020B0604020202020204" pitchFamily="34" charset="0"/>
                <a:cs typeface="Arial" panose="020B0604020202020204" pitchFamily="34" charset="0"/>
              </a:rPr>
              <a:t> </a:t>
            </a:r>
            <a:r>
              <a:rPr lang="en-US" sz="2400" err="1">
                <a:solidFill>
                  <a:srgbClr val="FF0066"/>
                </a:solidFill>
                <a:latin typeface="Arial" panose="020B0604020202020204" pitchFamily="34" charset="0"/>
                <a:cs typeface="Arial" panose="020B0604020202020204" pitchFamily="34" charset="0"/>
              </a:rPr>
              <a:t>hiện</a:t>
            </a:r>
            <a:r>
              <a:rPr lang="en-US" sz="2400">
                <a:solidFill>
                  <a:srgbClr val="FF0066"/>
                </a:solidFill>
                <a:latin typeface="Arial" panose="020B0604020202020204" pitchFamily="34" charset="0"/>
                <a:cs typeface="Arial" panose="020B0604020202020204" pitchFamily="34" charset="0"/>
              </a:rPr>
              <a:t> </a:t>
            </a:r>
            <a:r>
              <a:rPr lang="en-US" sz="2400" smtClean="0">
                <a:solidFill>
                  <a:srgbClr val="FF0066"/>
                </a:solidFill>
                <a:latin typeface="Arial" panose="020B0604020202020204" pitchFamily="34" charset="0"/>
                <a:cs typeface="Arial" panose="020B0604020202020204" pitchFamily="34" charset="0"/>
              </a:rPr>
              <a:t>tại.</a:t>
            </a:r>
            <a:endParaRPr lang="en-US" sz="2400" dirty="0">
              <a:solidFill>
                <a:srgbClr val="FF0066"/>
              </a:solidFill>
              <a:latin typeface="Arial" panose="020B0604020202020204" pitchFamily="34" charset="0"/>
              <a:cs typeface="Arial" panose="020B0604020202020204" pitchFamily="34" charset="0"/>
            </a:endParaRPr>
          </a:p>
        </p:txBody>
      </p:sp>
      <p:sp>
        <p:nvSpPr>
          <p:cNvPr id="10" name="Text Box 78"/>
          <p:cNvSpPr txBox="1">
            <a:spLocks noChangeArrowheads="1"/>
          </p:cNvSpPr>
          <p:nvPr/>
        </p:nvSpPr>
        <p:spPr bwMode="gray">
          <a:xfrm>
            <a:off x="3779912" y="4452670"/>
            <a:ext cx="4968552" cy="1569660"/>
          </a:xfrm>
          <a:prstGeom prst="rect">
            <a:avLst/>
          </a:prstGeom>
          <a:ln/>
          <a:extLst/>
        </p:spPr>
        <p:style>
          <a:lnRef idx="2">
            <a:schemeClr val="accent3"/>
          </a:lnRef>
          <a:fillRef idx="1">
            <a:schemeClr val="lt1"/>
          </a:fillRef>
          <a:effectRef idx="0">
            <a:schemeClr val="accent3"/>
          </a:effectRef>
          <a:fontRef idx="minor">
            <a:schemeClr val="dk1"/>
          </a:fontRef>
        </p:style>
        <p:txBody>
          <a:bodyPr wrap="square">
            <a:spAutoFit/>
          </a:bodyPr>
          <a:lstStyle>
            <a:lvl1pPr>
              <a:defRPr sz="3200">
                <a:solidFill>
                  <a:schemeClr val="tx1"/>
                </a:solidFill>
                <a:latin typeface="Arial"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fontAlgn="base" hangingPunct="0">
              <a:spcBef>
                <a:spcPct val="20000"/>
              </a:spcBef>
              <a:spcAft>
                <a:spcPct val="0"/>
              </a:spcAft>
              <a:buChar char="»"/>
              <a:defRPr sz="2000">
                <a:solidFill>
                  <a:schemeClr val="tx1"/>
                </a:solidFill>
                <a:latin typeface="Arial" charset="0"/>
                <a:ea typeface="ＭＳ Ｐゴシック" charset="0"/>
              </a:defRPr>
            </a:lvl6pPr>
            <a:lvl7pPr eaLnBrk="0" fontAlgn="base" hangingPunct="0">
              <a:spcBef>
                <a:spcPct val="20000"/>
              </a:spcBef>
              <a:spcAft>
                <a:spcPct val="0"/>
              </a:spcAft>
              <a:buChar char="»"/>
              <a:defRPr sz="2000">
                <a:solidFill>
                  <a:schemeClr val="tx1"/>
                </a:solidFill>
                <a:latin typeface="Arial" charset="0"/>
                <a:ea typeface="ＭＳ Ｐゴシック" charset="0"/>
              </a:defRPr>
            </a:lvl7pPr>
            <a:lvl8pPr eaLnBrk="0" fontAlgn="base" hangingPunct="0">
              <a:spcBef>
                <a:spcPct val="20000"/>
              </a:spcBef>
              <a:spcAft>
                <a:spcPct val="0"/>
              </a:spcAft>
              <a:buChar char="»"/>
              <a:defRPr sz="2000">
                <a:solidFill>
                  <a:schemeClr val="tx1"/>
                </a:solidFill>
                <a:latin typeface="Arial" charset="0"/>
                <a:ea typeface="ＭＳ Ｐゴシック" charset="0"/>
              </a:defRPr>
            </a:lvl8pPr>
            <a:lvl9pPr eaLnBrk="0" fontAlgn="base" hangingPunct="0">
              <a:spcBef>
                <a:spcPct val="20000"/>
              </a:spcBef>
              <a:spcAft>
                <a:spcPct val="0"/>
              </a:spcAft>
              <a:buChar char="»"/>
              <a:defRPr sz="2000">
                <a:solidFill>
                  <a:schemeClr val="tx1"/>
                </a:solidFill>
                <a:latin typeface="Arial" charset="0"/>
                <a:ea typeface="ＭＳ Ｐゴシック" charset="0"/>
              </a:defRPr>
            </a:lvl9pPr>
          </a:lstStyle>
          <a:p>
            <a:pPr marL="342900" indent="-342900" algn="just">
              <a:buFont typeface="Wingdings" panose="05000000000000000000" pitchFamily="2" charset="2"/>
              <a:buChar char="ü"/>
              <a:defRPr/>
            </a:pPr>
            <a:r>
              <a:rPr lang="en-US" sz="2400" b="1" err="1">
                <a:solidFill>
                  <a:srgbClr val="FF0066"/>
                </a:solidFill>
                <a:latin typeface="Arial" panose="020B0604020202020204" pitchFamily="34" charset="0"/>
                <a:cs typeface="Arial" panose="020B0604020202020204" pitchFamily="34" charset="0"/>
              </a:rPr>
              <a:t>Tháng</a:t>
            </a:r>
            <a:r>
              <a:rPr lang="en-US" sz="2400" b="1">
                <a:solidFill>
                  <a:srgbClr val="FF0066"/>
                </a:solidFill>
                <a:latin typeface="Arial" panose="020B0604020202020204" pitchFamily="34" charset="0"/>
                <a:cs typeface="Arial" panose="020B0604020202020204" pitchFamily="34" charset="0"/>
              </a:rPr>
              <a:t> </a:t>
            </a:r>
            <a:r>
              <a:rPr lang="en-US" sz="2400" b="1" smtClean="0">
                <a:solidFill>
                  <a:srgbClr val="FF0066"/>
                </a:solidFill>
                <a:latin typeface="Arial" panose="020B0604020202020204" pitchFamily="34" charset="0"/>
                <a:cs typeface="Arial" panose="020B0604020202020204" pitchFamily="34" charset="0"/>
              </a:rPr>
              <a:t>8/1844</a:t>
            </a:r>
            <a:r>
              <a:rPr lang="en-US" sz="2400" smtClean="0">
                <a:solidFill>
                  <a:srgbClr val="006600"/>
                </a:solidFill>
                <a:latin typeface="Arial" panose="020B0604020202020204" pitchFamily="34" charset="0"/>
                <a:cs typeface="Arial" panose="020B0604020202020204" pitchFamily="34" charset="0"/>
              </a:rPr>
              <a:t>: Gặp </a:t>
            </a:r>
            <a:r>
              <a:rPr lang="en-US" sz="2400" dirty="0" err="1">
                <a:solidFill>
                  <a:srgbClr val="006600"/>
                </a:solidFill>
                <a:latin typeface="Arial" panose="020B0604020202020204" pitchFamily="34" charset="0"/>
                <a:cs typeface="Arial" panose="020B0604020202020204" pitchFamily="34" charset="0"/>
              </a:rPr>
              <a:t>Mác</a:t>
            </a:r>
            <a:r>
              <a:rPr lang="en-US" sz="2400" dirty="0">
                <a:solidFill>
                  <a:srgbClr val="006600"/>
                </a:solidFill>
                <a:latin typeface="Arial" panose="020B0604020202020204" pitchFamily="34" charset="0"/>
                <a:cs typeface="Arial" panose="020B0604020202020204" pitchFamily="34" charset="0"/>
              </a:rPr>
              <a:t> </a:t>
            </a:r>
            <a:r>
              <a:rPr lang="en-US" sz="2400" dirty="0" err="1">
                <a:solidFill>
                  <a:srgbClr val="006600"/>
                </a:solidFill>
                <a:latin typeface="Arial" panose="020B0604020202020204" pitchFamily="34" charset="0"/>
                <a:cs typeface="Arial" panose="020B0604020202020204" pitchFamily="34" charset="0"/>
              </a:rPr>
              <a:t>ở</a:t>
            </a:r>
            <a:r>
              <a:rPr lang="en-US" sz="2400" dirty="0">
                <a:solidFill>
                  <a:srgbClr val="006600"/>
                </a:solidFill>
                <a:latin typeface="Arial" panose="020B0604020202020204" pitchFamily="34" charset="0"/>
                <a:cs typeface="Arial" panose="020B0604020202020204" pitchFamily="34" charset="0"/>
              </a:rPr>
              <a:t> Paris, </a:t>
            </a:r>
            <a:r>
              <a:rPr lang="en-US" sz="2400" dirty="0" err="1">
                <a:solidFill>
                  <a:srgbClr val="006600"/>
                </a:solidFill>
                <a:latin typeface="Arial" panose="020B0604020202020204" pitchFamily="34" charset="0"/>
                <a:cs typeface="Arial" panose="020B0604020202020204" pitchFamily="34" charset="0"/>
              </a:rPr>
              <a:t>cùng</a:t>
            </a:r>
            <a:r>
              <a:rPr lang="en-US" sz="2400" dirty="0">
                <a:solidFill>
                  <a:srgbClr val="006600"/>
                </a:solidFill>
                <a:latin typeface="Arial" panose="020B0604020202020204" pitchFamily="34" charset="0"/>
                <a:cs typeface="Arial" panose="020B0604020202020204" pitchFamily="34" charset="0"/>
              </a:rPr>
              <a:t> </a:t>
            </a:r>
            <a:r>
              <a:rPr lang="en-US" sz="2400" dirty="0" err="1">
                <a:solidFill>
                  <a:srgbClr val="006600"/>
                </a:solidFill>
                <a:latin typeface="Arial" panose="020B0604020202020204" pitchFamily="34" charset="0"/>
                <a:cs typeface="Arial" panose="020B0604020202020204" pitchFamily="34" charset="0"/>
              </a:rPr>
              <a:t>nhau</a:t>
            </a:r>
            <a:r>
              <a:rPr lang="en-US" sz="2400" dirty="0">
                <a:solidFill>
                  <a:srgbClr val="006600"/>
                </a:solidFill>
                <a:latin typeface="Arial" panose="020B0604020202020204" pitchFamily="34" charset="0"/>
                <a:cs typeface="Arial" panose="020B0604020202020204" pitchFamily="34" charset="0"/>
              </a:rPr>
              <a:t> </a:t>
            </a:r>
            <a:r>
              <a:rPr lang="en-US" sz="2400" dirty="0" err="1">
                <a:solidFill>
                  <a:srgbClr val="006600"/>
                </a:solidFill>
                <a:latin typeface="Arial" panose="020B0604020202020204" pitchFamily="34" charset="0"/>
                <a:cs typeface="Arial" panose="020B0604020202020204" pitchFamily="34" charset="0"/>
              </a:rPr>
              <a:t>xây</a:t>
            </a:r>
            <a:r>
              <a:rPr lang="en-US" sz="2400" dirty="0">
                <a:solidFill>
                  <a:srgbClr val="006600"/>
                </a:solidFill>
                <a:latin typeface="Arial" panose="020B0604020202020204" pitchFamily="34" charset="0"/>
                <a:cs typeface="Arial" panose="020B0604020202020204" pitchFamily="34" charset="0"/>
              </a:rPr>
              <a:t> </a:t>
            </a:r>
            <a:r>
              <a:rPr lang="en-US" sz="2400" dirty="0" err="1">
                <a:solidFill>
                  <a:srgbClr val="006600"/>
                </a:solidFill>
                <a:latin typeface="Arial" panose="020B0604020202020204" pitchFamily="34" charset="0"/>
                <a:cs typeface="Arial" panose="020B0604020202020204" pitchFamily="34" charset="0"/>
              </a:rPr>
              <a:t>dựng</a:t>
            </a:r>
            <a:r>
              <a:rPr lang="en-US" sz="2400" dirty="0">
                <a:solidFill>
                  <a:srgbClr val="006600"/>
                </a:solidFill>
                <a:latin typeface="Arial" panose="020B0604020202020204" pitchFamily="34" charset="0"/>
                <a:cs typeface="Arial" panose="020B0604020202020204" pitchFamily="34" charset="0"/>
              </a:rPr>
              <a:t> </a:t>
            </a:r>
            <a:r>
              <a:rPr lang="en-US" sz="2400" dirty="0" err="1">
                <a:solidFill>
                  <a:srgbClr val="006600"/>
                </a:solidFill>
                <a:latin typeface="Arial" panose="020B0604020202020204" pitchFamily="34" charset="0"/>
                <a:cs typeface="Arial" panose="020B0604020202020204" pitchFamily="34" charset="0"/>
              </a:rPr>
              <a:t>quan</a:t>
            </a:r>
            <a:r>
              <a:rPr lang="en-US" sz="2400" dirty="0">
                <a:solidFill>
                  <a:srgbClr val="006600"/>
                </a:solidFill>
                <a:latin typeface="Arial" panose="020B0604020202020204" pitchFamily="34" charset="0"/>
                <a:cs typeface="Arial" panose="020B0604020202020204" pitchFamily="34" charset="0"/>
              </a:rPr>
              <a:t> </a:t>
            </a:r>
            <a:r>
              <a:rPr lang="en-US" sz="2400" dirty="0" err="1">
                <a:solidFill>
                  <a:srgbClr val="006600"/>
                </a:solidFill>
                <a:latin typeface="Arial" panose="020B0604020202020204" pitchFamily="34" charset="0"/>
                <a:cs typeface="Arial" panose="020B0604020202020204" pitchFamily="34" charset="0"/>
              </a:rPr>
              <a:t>điểm</a:t>
            </a:r>
            <a:r>
              <a:rPr lang="en-US" sz="2400" dirty="0">
                <a:solidFill>
                  <a:srgbClr val="006600"/>
                </a:solidFill>
                <a:latin typeface="Arial" panose="020B0604020202020204" pitchFamily="34" charset="0"/>
                <a:cs typeface="Arial" panose="020B0604020202020204" pitchFamily="34" charset="0"/>
              </a:rPr>
              <a:t> </a:t>
            </a:r>
            <a:r>
              <a:rPr lang="en-US" sz="2400" dirty="0" err="1">
                <a:solidFill>
                  <a:srgbClr val="006600"/>
                </a:solidFill>
                <a:latin typeface="Arial" panose="020B0604020202020204" pitchFamily="34" charset="0"/>
                <a:cs typeface="Arial" panose="020B0604020202020204" pitchFamily="34" charset="0"/>
              </a:rPr>
              <a:t>duy</a:t>
            </a:r>
            <a:r>
              <a:rPr lang="en-US" sz="2400" dirty="0">
                <a:solidFill>
                  <a:srgbClr val="006600"/>
                </a:solidFill>
                <a:latin typeface="Arial" panose="020B0604020202020204" pitchFamily="34" charset="0"/>
                <a:cs typeface="Arial" panose="020B0604020202020204" pitchFamily="34" charset="0"/>
              </a:rPr>
              <a:t> </a:t>
            </a:r>
            <a:r>
              <a:rPr lang="en-US" sz="2400" dirty="0" err="1">
                <a:solidFill>
                  <a:srgbClr val="006600"/>
                </a:solidFill>
                <a:latin typeface="Arial" panose="020B0604020202020204" pitchFamily="34" charset="0"/>
                <a:cs typeface="Arial" panose="020B0604020202020204" pitchFamily="34" charset="0"/>
              </a:rPr>
              <a:t>vật</a:t>
            </a:r>
            <a:r>
              <a:rPr lang="en-US" sz="2400" dirty="0">
                <a:solidFill>
                  <a:srgbClr val="006600"/>
                </a:solidFill>
                <a:latin typeface="Arial" panose="020B0604020202020204" pitchFamily="34" charset="0"/>
                <a:cs typeface="Arial" panose="020B0604020202020204" pitchFamily="34" charset="0"/>
              </a:rPr>
              <a:t> biện chứng </a:t>
            </a:r>
            <a:r>
              <a:rPr lang="en-US" sz="2400" dirty="0" err="1">
                <a:solidFill>
                  <a:srgbClr val="006600"/>
                </a:solidFill>
                <a:latin typeface="Arial" panose="020B0604020202020204" pitchFamily="34" charset="0"/>
                <a:cs typeface="Arial" panose="020B0604020202020204" pitchFamily="34" charset="0"/>
              </a:rPr>
              <a:t>và</a:t>
            </a:r>
            <a:r>
              <a:rPr lang="en-US" sz="2400" dirty="0">
                <a:solidFill>
                  <a:srgbClr val="006600"/>
                </a:solidFill>
                <a:latin typeface="Arial" panose="020B0604020202020204" pitchFamily="34" charset="0"/>
                <a:cs typeface="Arial" panose="020B0604020202020204" pitchFamily="34" charset="0"/>
              </a:rPr>
              <a:t> </a:t>
            </a:r>
            <a:r>
              <a:rPr lang="en-US" sz="2400" dirty="0" err="1">
                <a:solidFill>
                  <a:srgbClr val="006600"/>
                </a:solidFill>
                <a:latin typeface="Arial" panose="020B0604020202020204" pitchFamily="34" charset="0"/>
                <a:cs typeface="Arial" panose="020B0604020202020204" pitchFamily="34" charset="0"/>
              </a:rPr>
              <a:t>tư</a:t>
            </a:r>
            <a:r>
              <a:rPr lang="en-US" sz="2400" dirty="0">
                <a:solidFill>
                  <a:srgbClr val="006600"/>
                </a:solidFill>
                <a:latin typeface="Arial" panose="020B0604020202020204" pitchFamily="34" charset="0"/>
                <a:cs typeface="Arial" panose="020B0604020202020204" pitchFamily="34" charset="0"/>
              </a:rPr>
              <a:t> </a:t>
            </a:r>
            <a:r>
              <a:rPr lang="en-US" sz="2400" err="1">
                <a:solidFill>
                  <a:srgbClr val="006600"/>
                </a:solidFill>
                <a:latin typeface="Arial" panose="020B0604020202020204" pitchFamily="34" charset="0"/>
                <a:cs typeface="Arial" panose="020B0604020202020204" pitchFamily="34" charset="0"/>
              </a:rPr>
              <a:t>tưởng</a:t>
            </a:r>
            <a:r>
              <a:rPr lang="en-US" sz="2400">
                <a:solidFill>
                  <a:srgbClr val="006600"/>
                </a:solidFill>
                <a:latin typeface="Arial" panose="020B0604020202020204" pitchFamily="34" charset="0"/>
                <a:cs typeface="Arial" panose="020B0604020202020204" pitchFamily="34" charset="0"/>
              </a:rPr>
              <a:t> </a:t>
            </a:r>
            <a:r>
              <a:rPr lang="en-US" sz="2400" smtClean="0">
                <a:solidFill>
                  <a:srgbClr val="006600"/>
                </a:solidFill>
                <a:latin typeface="Arial" panose="020B0604020202020204" pitchFamily="34" charset="0"/>
                <a:cs typeface="Arial" panose="020B0604020202020204" pitchFamily="34" charset="0"/>
              </a:rPr>
              <a:t>CSCN.</a:t>
            </a:r>
            <a:endParaRPr lang="en-US" sz="2400" dirty="0">
              <a:solidFill>
                <a:srgbClr val="0066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5235462"/>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6" name="Rectangle 5"/>
          <p:cNvSpPr/>
          <p:nvPr/>
        </p:nvSpPr>
        <p:spPr>
          <a:xfrm>
            <a:off x="467544" y="188640"/>
            <a:ext cx="8280920" cy="892552"/>
          </a:xfrm>
          <a:prstGeom prst="rect">
            <a:avLst/>
          </a:prstGeom>
        </p:spPr>
        <p:txBody>
          <a:bodyPr wrap="square">
            <a:spAutoFit/>
          </a:bodyPr>
          <a:lstStyle/>
          <a:p>
            <a:pPr marL="285750" indent="-285750">
              <a:buFont typeface="Wingdings" panose="05000000000000000000" pitchFamily="2" charset="2"/>
              <a:buChar char="§"/>
            </a:pPr>
            <a:r>
              <a:rPr lang="en-US" sz="2600" b="1">
                <a:solidFill>
                  <a:srgbClr val="990099"/>
                </a:solidFill>
                <a:latin typeface="Arial" panose="020B0604020202020204" pitchFamily="34" charset="0"/>
                <a:cs typeface="Arial" panose="020B0604020202020204" pitchFamily="34" charset="0"/>
              </a:rPr>
              <a:t>Thời kỳ đề xuất những nguyên lý triết học  </a:t>
            </a:r>
            <a:r>
              <a:rPr lang="en-US" sz="2600" b="1" smtClean="0">
                <a:solidFill>
                  <a:srgbClr val="990099"/>
                </a:solidFill>
                <a:latin typeface="Arial" panose="020B0604020202020204" pitchFamily="34" charset="0"/>
                <a:cs typeface="Arial" panose="020B0604020202020204" pitchFamily="34" charset="0"/>
              </a:rPr>
              <a:t>DVBC </a:t>
            </a:r>
            <a:r>
              <a:rPr lang="en-US" sz="2600" b="1">
                <a:solidFill>
                  <a:srgbClr val="990099"/>
                </a:solidFill>
                <a:latin typeface="Arial" panose="020B0604020202020204" pitchFamily="34" charset="0"/>
                <a:cs typeface="Arial" panose="020B0604020202020204" pitchFamily="34" charset="0"/>
              </a:rPr>
              <a:t>và </a:t>
            </a:r>
            <a:r>
              <a:rPr lang="en-US" sz="2600" b="1" smtClean="0">
                <a:solidFill>
                  <a:srgbClr val="990099"/>
                </a:solidFill>
                <a:latin typeface="Arial" panose="020B0604020202020204" pitchFamily="34" charset="0"/>
                <a:cs typeface="Arial" panose="020B0604020202020204" pitchFamily="34" charset="0"/>
              </a:rPr>
              <a:t>DVLS</a:t>
            </a:r>
            <a:endParaRPr lang="en-US" sz="2600"/>
          </a:p>
        </p:txBody>
      </p:sp>
      <p:sp>
        <p:nvSpPr>
          <p:cNvPr id="7" name="Content Placeholder 2"/>
          <p:cNvSpPr>
            <a:spLocks noGrp="1"/>
          </p:cNvSpPr>
          <p:nvPr>
            <p:ph idx="1"/>
          </p:nvPr>
        </p:nvSpPr>
        <p:spPr>
          <a:xfrm>
            <a:off x="461864" y="1484784"/>
            <a:ext cx="8049580" cy="4392488"/>
          </a:xfrm>
        </p:spPr>
        <p:txBody>
          <a:bodyPr>
            <a:normAutofit/>
          </a:bodyPr>
          <a:lstStyle/>
          <a:p>
            <a:pPr marL="0" indent="0">
              <a:buNone/>
            </a:pPr>
            <a:r>
              <a:rPr lang="en-US" sz="2800" b="1" dirty="0" err="1">
                <a:solidFill>
                  <a:srgbClr val="FF0000"/>
                </a:solidFill>
                <a:latin typeface="Arial" panose="020B0604020202020204" pitchFamily="34" charset="0"/>
                <a:cs typeface="Arial" panose="020B0604020202020204" pitchFamily="34" charset="0"/>
              </a:rPr>
              <a:t>Các</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tác</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phẩm</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tiêu</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biểu</a:t>
            </a:r>
            <a:r>
              <a:rPr lang="en-US" sz="2800" b="1" dirty="0">
                <a:solidFill>
                  <a:srgbClr val="FF0000"/>
                </a:solidFill>
                <a:latin typeface="Arial" panose="020B0604020202020204" pitchFamily="34" charset="0"/>
                <a:cs typeface="Arial" panose="020B0604020202020204" pitchFamily="34" charset="0"/>
              </a:rPr>
              <a:t>:</a:t>
            </a:r>
          </a:p>
          <a:p>
            <a:pPr>
              <a:buFont typeface="Wingdings" panose="05000000000000000000" pitchFamily="2" charset="2"/>
              <a:buChar char="ü"/>
            </a:pPr>
            <a:r>
              <a:rPr lang="en-US" sz="2800" b="1" dirty="0">
                <a:solidFill>
                  <a:srgbClr val="CC0066"/>
                </a:solidFill>
                <a:latin typeface="Arial" panose="020B0604020202020204" pitchFamily="34" charset="0"/>
                <a:cs typeface="Arial" panose="020B0604020202020204" pitchFamily="34" charset="0"/>
              </a:rPr>
              <a:t>1844</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Bản</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thảo</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kinh</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tế</a:t>
            </a:r>
            <a:r>
              <a:rPr lang="en-US" sz="2800" dirty="0">
                <a:solidFill>
                  <a:srgbClr val="006600"/>
                </a:solidFill>
                <a:latin typeface="Arial" panose="020B0604020202020204" pitchFamily="34" charset="0"/>
                <a:cs typeface="Arial" panose="020B0604020202020204" pitchFamily="34" charset="0"/>
              </a:rPr>
              <a:t> - </a:t>
            </a:r>
            <a:r>
              <a:rPr lang="en-US" sz="2800" dirty="0" err="1">
                <a:solidFill>
                  <a:srgbClr val="006600"/>
                </a:solidFill>
                <a:latin typeface="Arial" panose="020B0604020202020204" pitchFamily="34" charset="0"/>
                <a:cs typeface="Arial" panose="020B0604020202020204" pitchFamily="34" charset="0"/>
              </a:rPr>
              <a:t>chính</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trị</a:t>
            </a:r>
            <a:endParaRPr lang="en-US" sz="2800" dirty="0">
              <a:solidFill>
                <a:srgbClr val="006600"/>
              </a:solidFill>
              <a:latin typeface="Arial" panose="020B0604020202020204" pitchFamily="34" charset="0"/>
              <a:cs typeface="Arial" panose="020B0604020202020204" pitchFamily="34" charset="0"/>
            </a:endParaRPr>
          </a:p>
          <a:p>
            <a:pPr>
              <a:buFont typeface="Wingdings" panose="05000000000000000000" pitchFamily="2" charset="2"/>
              <a:buChar char="ü"/>
            </a:pPr>
            <a:r>
              <a:rPr lang="en-US" sz="2800" dirty="0" err="1">
                <a:solidFill>
                  <a:srgbClr val="006600"/>
                </a:solidFill>
                <a:latin typeface="Arial" panose="020B0604020202020204" pitchFamily="34" charset="0"/>
                <a:cs typeface="Arial" panose="020B0604020202020204" pitchFamily="34" charset="0"/>
              </a:rPr>
              <a:t>Tháng</a:t>
            </a:r>
            <a:r>
              <a:rPr lang="en-US" sz="2800" dirty="0">
                <a:solidFill>
                  <a:srgbClr val="006600"/>
                </a:solidFill>
                <a:latin typeface="Arial" panose="020B0604020202020204" pitchFamily="34" charset="0"/>
                <a:cs typeface="Arial" panose="020B0604020202020204" pitchFamily="34" charset="0"/>
              </a:rPr>
              <a:t> </a:t>
            </a:r>
            <a:r>
              <a:rPr lang="en-US" sz="2800" b="1" dirty="0">
                <a:solidFill>
                  <a:srgbClr val="CC0066"/>
                </a:solidFill>
                <a:latin typeface="Arial" panose="020B0604020202020204" pitchFamily="34" charset="0"/>
                <a:cs typeface="Arial" panose="020B0604020202020204" pitchFamily="34" charset="0"/>
              </a:rPr>
              <a:t>2-1845</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Gia</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đình</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thần</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thánh</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Các</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Mác</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và</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Ăngghen</a:t>
            </a:r>
            <a:r>
              <a:rPr lang="en-US" sz="2800" dirty="0">
                <a:solidFill>
                  <a:srgbClr val="006600"/>
                </a:solidFill>
                <a:latin typeface="Arial" panose="020B0604020202020204" pitchFamily="34" charset="0"/>
                <a:cs typeface="Arial" panose="020B0604020202020204" pitchFamily="34" charset="0"/>
              </a:rPr>
              <a:t>)</a:t>
            </a:r>
          </a:p>
          <a:p>
            <a:pPr>
              <a:buFont typeface="Wingdings" panose="05000000000000000000" pitchFamily="2" charset="2"/>
              <a:buChar char="ü"/>
            </a:pPr>
            <a:r>
              <a:rPr lang="en-US" sz="2800" b="1" dirty="0">
                <a:solidFill>
                  <a:srgbClr val="CC0066"/>
                </a:solidFill>
                <a:latin typeface="Arial" panose="020B0604020202020204" pitchFamily="34" charset="0"/>
                <a:cs typeface="Arial" panose="020B0604020202020204" pitchFamily="34" charset="0"/>
              </a:rPr>
              <a:t>1845</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Luận</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cương</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về</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Phoiơbắc</a:t>
            </a:r>
            <a:endParaRPr lang="en-US" sz="2800" dirty="0">
              <a:solidFill>
                <a:srgbClr val="006600"/>
              </a:solidFill>
              <a:latin typeface="Arial" panose="020B0604020202020204" pitchFamily="34" charset="0"/>
              <a:cs typeface="Arial" panose="020B0604020202020204" pitchFamily="34" charset="0"/>
            </a:endParaRPr>
          </a:p>
          <a:p>
            <a:pPr>
              <a:buFont typeface="Wingdings" panose="05000000000000000000" pitchFamily="2" charset="2"/>
              <a:buChar char="ü"/>
            </a:pPr>
            <a:r>
              <a:rPr lang="en-US" sz="2800" b="1" dirty="0" err="1">
                <a:solidFill>
                  <a:srgbClr val="CC0066"/>
                </a:solidFill>
                <a:latin typeface="Arial" panose="020B0604020202020204" pitchFamily="34" charset="0"/>
                <a:cs typeface="Arial" panose="020B0604020202020204" pitchFamily="34" charset="0"/>
              </a:rPr>
              <a:t>Cuối</a:t>
            </a:r>
            <a:r>
              <a:rPr lang="en-US" sz="2800" b="1" dirty="0">
                <a:solidFill>
                  <a:srgbClr val="CC0066"/>
                </a:solidFill>
                <a:latin typeface="Arial" panose="020B0604020202020204" pitchFamily="34" charset="0"/>
                <a:cs typeface="Arial" panose="020B0604020202020204" pitchFamily="34" charset="0"/>
              </a:rPr>
              <a:t> 1845- </a:t>
            </a:r>
            <a:r>
              <a:rPr lang="en-US" sz="2800" b="1" dirty="0" err="1">
                <a:solidFill>
                  <a:srgbClr val="CC0066"/>
                </a:solidFill>
                <a:latin typeface="Arial" panose="020B0604020202020204" pitchFamily="34" charset="0"/>
                <a:cs typeface="Arial" panose="020B0604020202020204" pitchFamily="34" charset="0"/>
              </a:rPr>
              <a:t>đầu</a:t>
            </a:r>
            <a:r>
              <a:rPr lang="en-US" sz="2800" b="1" dirty="0">
                <a:solidFill>
                  <a:srgbClr val="CC0066"/>
                </a:solidFill>
                <a:latin typeface="Arial" panose="020B0604020202020204" pitchFamily="34" charset="0"/>
                <a:cs typeface="Arial" panose="020B0604020202020204" pitchFamily="34" charset="0"/>
              </a:rPr>
              <a:t> 1846 </a:t>
            </a:r>
            <a:r>
              <a:rPr lang="en-US" sz="2800" dirty="0">
                <a:solidFill>
                  <a:srgbClr val="006600"/>
                </a:solidFill>
                <a:latin typeface="Arial" panose="020B0604020202020204" pitchFamily="34" charset="0"/>
                <a:cs typeface="Arial" panose="020B0604020202020204" pitchFamily="34" charset="0"/>
              </a:rPr>
              <a:t>“</a:t>
            </a:r>
            <a:r>
              <a:rPr lang="en-US" sz="2800" dirty="0" err="1">
                <a:solidFill>
                  <a:srgbClr val="006600"/>
                </a:solidFill>
                <a:latin typeface="Arial" panose="020B0604020202020204" pitchFamily="34" charset="0"/>
                <a:cs typeface="Arial" panose="020B0604020202020204" pitchFamily="34" charset="0"/>
              </a:rPr>
              <a:t>Hệ</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Tư</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tưởng</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Đức</a:t>
            </a:r>
            <a:r>
              <a:rPr lang="en-US" sz="2800" dirty="0">
                <a:solidFill>
                  <a:srgbClr val="006600"/>
                </a:solidFill>
                <a:latin typeface="Arial" panose="020B0604020202020204" pitchFamily="34" charset="0"/>
                <a:cs typeface="Arial" panose="020B0604020202020204" pitchFamily="34" charset="0"/>
              </a:rPr>
              <a:t>”</a:t>
            </a:r>
          </a:p>
          <a:p>
            <a:pPr>
              <a:buFont typeface="Wingdings" panose="05000000000000000000" pitchFamily="2" charset="2"/>
              <a:buChar char="ü"/>
            </a:pPr>
            <a:r>
              <a:rPr lang="en-US" sz="2800" b="1" dirty="0">
                <a:solidFill>
                  <a:srgbClr val="CC0066"/>
                </a:solidFill>
                <a:latin typeface="Arial" panose="020B0604020202020204" pitchFamily="34" charset="0"/>
                <a:cs typeface="Arial" panose="020B0604020202020204" pitchFamily="34" charset="0"/>
              </a:rPr>
              <a:t>1847</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Sự</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khốn</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cùng</a:t>
            </a:r>
            <a:r>
              <a:rPr lang="en-US" sz="2800" dirty="0">
                <a:solidFill>
                  <a:srgbClr val="006600"/>
                </a:solidFill>
                <a:latin typeface="Arial" panose="020B0604020202020204" pitchFamily="34" charset="0"/>
                <a:cs typeface="Arial" panose="020B0604020202020204" pitchFamily="34" charset="0"/>
              </a:rPr>
              <a:t> của </a:t>
            </a:r>
            <a:r>
              <a:rPr lang="en-US" sz="2800" dirty="0" err="1">
                <a:solidFill>
                  <a:srgbClr val="006600"/>
                </a:solidFill>
                <a:latin typeface="Arial" panose="020B0604020202020204" pitchFamily="34" charset="0"/>
                <a:cs typeface="Arial" panose="020B0604020202020204" pitchFamily="34" charset="0"/>
              </a:rPr>
              <a:t>triết</a:t>
            </a:r>
            <a:r>
              <a:rPr lang="en-US" sz="2800" dirty="0">
                <a:solidFill>
                  <a:srgbClr val="006600"/>
                </a:solidFill>
                <a:latin typeface="Arial" panose="020B0604020202020204" pitchFamily="34" charset="0"/>
                <a:cs typeface="Arial" panose="020B0604020202020204" pitchFamily="34" charset="0"/>
              </a:rPr>
              <a:t> học</a:t>
            </a:r>
          </a:p>
          <a:p>
            <a:pPr>
              <a:buFont typeface="Wingdings" panose="05000000000000000000" pitchFamily="2" charset="2"/>
              <a:buChar char="ü"/>
            </a:pPr>
            <a:r>
              <a:rPr lang="en-US" sz="2800" b="1" dirty="0">
                <a:solidFill>
                  <a:srgbClr val="CC0066"/>
                </a:solidFill>
                <a:latin typeface="Arial" panose="020B0604020202020204" pitchFamily="34" charset="0"/>
                <a:cs typeface="Arial" panose="020B0604020202020204" pitchFamily="34" charset="0"/>
              </a:rPr>
              <a:t>1848</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Tuyên</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ngôn</a:t>
            </a:r>
            <a:r>
              <a:rPr lang="en-US" sz="2800" dirty="0">
                <a:solidFill>
                  <a:srgbClr val="006600"/>
                </a:solidFill>
                <a:latin typeface="Arial" panose="020B0604020202020204" pitchFamily="34" charset="0"/>
                <a:cs typeface="Arial" panose="020B0604020202020204" pitchFamily="34" charset="0"/>
              </a:rPr>
              <a:t> của </a:t>
            </a:r>
            <a:r>
              <a:rPr lang="en-US" sz="2800" dirty="0" err="1">
                <a:solidFill>
                  <a:srgbClr val="006600"/>
                </a:solidFill>
                <a:latin typeface="Arial" panose="020B0604020202020204" pitchFamily="34" charset="0"/>
                <a:cs typeface="Arial" panose="020B0604020202020204" pitchFamily="34" charset="0"/>
              </a:rPr>
              <a:t>Đảng</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cộng</a:t>
            </a:r>
            <a:r>
              <a:rPr lang="en-US" sz="2800" dirty="0">
                <a:solidFill>
                  <a:srgbClr val="006600"/>
                </a:solidFill>
                <a:latin typeface="Arial" panose="020B0604020202020204" pitchFamily="34" charset="0"/>
                <a:cs typeface="Arial" panose="020B0604020202020204" pitchFamily="34" charset="0"/>
              </a:rPr>
              <a:t> </a:t>
            </a:r>
            <a:r>
              <a:rPr lang="en-US" sz="2800" dirty="0" err="1">
                <a:solidFill>
                  <a:srgbClr val="006600"/>
                </a:solidFill>
                <a:latin typeface="Arial" panose="020B0604020202020204" pitchFamily="34" charset="0"/>
                <a:cs typeface="Arial" panose="020B0604020202020204" pitchFamily="34" charset="0"/>
              </a:rPr>
              <a:t>sản</a:t>
            </a:r>
            <a:endParaRPr lang="en-US" sz="2800" dirty="0">
              <a:solidFill>
                <a:srgbClr val="0066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41178609"/>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51738" y="188640"/>
            <a:ext cx="8280920" cy="830997"/>
          </a:xfrm>
          <a:prstGeom prst="rect">
            <a:avLst/>
          </a:prstGeom>
        </p:spPr>
        <p:txBody>
          <a:bodyPr wrap="square">
            <a:spAutoFit/>
          </a:bodyPr>
          <a:lstStyle/>
          <a:p>
            <a:pPr marL="285750" indent="-285750" algn="ctr">
              <a:buFont typeface="Wingdings" panose="05000000000000000000" pitchFamily="2" charset="2"/>
              <a:buChar char="§"/>
            </a:pPr>
            <a:r>
              <a:rPr lang="en-US" sz="2400" b="1">
                <a:solidFill>
                  <a:srgbClr val="CC0066"/>
                </a:solidFill>
                <a:latin typeface="Arial" panose="020B0604020202020204" pitchFamily="34" charset="0"/>
                <a:cs typeface="Arial" panose="020B0604020202020204" pitchFamily="34" charset="0"/>
              </a:rPr>
              <a:t>Thời kỳ </a:t>
            </a:r>
            <a:r>
              <a:rPr lang="en-US" sz="2400" b="1" smtClean="0">
                <a:solidFill>
                  <a:srgbClr val="CC0066"/>
                </a:solidFill>
                <a:latin typeface="Arial" panose="020B0604020202020204" pitchFamily="34" charset="0"/>
                <a:cs typeface="Arial" panose="020B0604020202020204" pitchFamily="34" charset="0"/>
              </a:rPr>
              <a:t>C.Mác </a:t>
            </a:r>
            <a:r>
              <a:rPr lang="en-US" sz="2400" b="1">
                <a:solidFill>
                  <a:srgbClr val="CC0066"/>
                </a:solidFill>
                <a:latin typeface="Arial" panose="020B0604020202020204" pitchFamily="34" charset="0"/>
                <a:cs typeface="Arial" panose="020B0604020202020204" pitchFamily="34" charset="0"/>
              </a:rPr>
              <a:t>và Ph.Ăngghen bổ sung và phát triển toàn diện lý luận triết học </a:t>
            </a:r>
            <a:r>
              <a:rPr lang="en-US" sz="2400" b="1" smtClean="0">
                <a:solidFill>
                  <a:srgbClr val="CC0066"/>
                </a:solidFill>
                <a:latin typeface="Arial" panose="020B0604020202020204" pitchFamily="34" charset="0"/>
                <a:cs typeface="Arial" panose="020B0604020202020204" pitchFamily="34" charset="0"/>
              </a:rPr>
              <a:t>(</a:t>
            </a:r>
            <a:r>
              <a:rPr lang="en-US" sz="2400" b="1">
                <a:solidFill>
                  <a:srgbClr val="CC0066"/>
                </a:solidFill>
                <a:latin typeface="Arial" panose="020B0604020202020204" pitchFamily="34" charset="0"/>
                <a:cs typeface="Arial" panose="020B0604020202020204" pitchFamily="34" charset="0"/>
              </a:rPr>
              <a:t>1848-1895)</a:t>
            </a:r>
            <a:endParaRPr lang="en-US" sz="2400"/>
          </a:p>
        </p:txBody>
      </p:sp>
      <p:sp>
        <p:nvSpPr>
          <p:cNvPr id="7" name="Content Placeholder 2"/>
          <p:cNvSpPr>
            <a:spLocks noGrp="1"/>
          </p:cNvSpPr>
          <p:nvPr>
            <p:ph idx="1"/>
          </p:nvPr>
        </p:nvSpPr>
        <p:spPr>
          <a:xfrm>
            <a:off x="503058" y="1628800"/>
            <a:ext cx="8229600" cy="4176464"/>
          </a:xfrm>
        </p:spPr>
        <p:txBody>
          <a:bodyPr>
            <a:normAutofit/>
          </a:bodyPr>
          <a:lstStyle/>
          <a:p>
            <a:pPr marL="0" indent="0" algn="just">
              <a:buNone/>
            </a:pPr>
            <a:r>
              <a:rPr lang="en-US" sz="2800" b="1" smtClean="0">
                <a:solidFill>
                  <a:srgbClr val="FF0066"/>
                </a:solidFill>
                <a:latin typeface="Arial" panose="020B0604020202020204" pitchFamily="34" charset="0"/>
                <a:cs typeface="Arial" panose="020B0604020202020204" pitchFamily="34" charset="0"/>
              </a:rPr>
              <a:t>Các </a:t>
            </a:r>
            <a:r>
              <a:rPr lang="en-US" sz="2800" b="1" dirty="0" err="1">
                <a:solidFill>
                  <a:srgbClr val="FF0066"/>
                </a:solidFill>
                <a:latin typeface="Arial" panose="020B0604020202020204" pitchFamily="34" charset="0"/>
                <a:cs typeface="Arial" panose="020B0604020202020204" pitchFamily="34" charset="0"/>
              </a:rPr>
              <a:t>tác</a:t>
            </a:r>
            <a:r>
              <a:rPr lang="en-US" sz="2800" b="1" dirty="0">
                <a:solidFill>
                  <a:srgbClr val="FF0066"/>
                </a:solidFill>
                <a:latin typeface="Arial" panose="020B0604020202020204" pitchFamily="34" charset="0"/>
                <a:cs typeface="Arial" panose="020B0604020202020204" pitchFamily="34" charset="0"/>
              </a:rPr>
              <a:t> </a:t>
            </a:r>
            <a:r>
              <a:rPr lang="en-US" sz="2800" b="1" dirty="0" err="1">
                <a:solidFill>
                  <a:srgbClr val="FF0066"/>
                </a:solidFill>
                <a:latin typeface="Arial" panose="020B0604020202020204" pitchFamily="34" charset="0"/>
                <a:cs typeface="Arial" panose="020B0604020202020204" pitchFamily="34" charset="0"/>
              </a:rPr>
              <a:t>phẩm</a:t>
            </a:r>
            <a:r>
              <a:rPr lang="en-US" sz="2800" b="1" dirty="0">
                <a:solidFill>
                  <a:srgbClr val="FF0066"/>
                </a:solidFill>
                <a:latin typeface="Arial" panose="020B0604020202020204" pitchFamily="34" charset="0"/>
                <a:cs typeface="Arial" panose="020B0604020202020204" pitchFamily="34" charset="0"/>
              </a:rPr>
              <a:t> </a:t>
            </a:r>
            <a:r>
              <a:rPr lang="en-US" sz="2800" b="1" dirty="0" err="1">
                <a:solidFill>
                  <a:srgbClr val="FF0066"/>
                </a:solidFill>
                <a:latin typeface="Arial" panose="020B0604020202020204" pitchFamily="34" charset="0"/>
                <a:cs typeface="Arial" panose="020B0604020202020204" pitchFamily="34" charset="0"/>
              </a:rPr>
              <a:t>tiêu</a:t>
            </a:r>
            <a:r>
              <a:rPr lang="en-US" sz="2800" b="1" dirty="0">
                <a:solidFill>
                  <a:srgbClr val="FF0066"/>
                </a:solidFill>
                <a:latin typeface="Arial" panose="020B0604020202020204" pitchFamily="34" charset="0"/>
                <a:cs typeface="Arial" panose="020B0604020202020204" pitchFamily="34" charset="0"/>
              </a:rPr>
              <a:t> </a:t>
            </a:r>
            <a:r>
              <a:rPr lang="en-US" sz="2800" b="1" dirty="0" err="1">
                <a:solidFill>
                  <a:srgbClr val="FF0066"/>
                </a:solidFill>
                <a:latin typeface="Arial" panose="020B0604020202020204" pitchFamily="34" charset="0"/>
                <a:cs typeface="Arial" panose="020B0604020202020204" pitchFamily="34" charset="0"/>
              </a:rPr>
              <a:t>biểu</a:t>
            </a:r>
            <a:r>
              <a:rPr lang="en-US" sz="2800" b="1" dirty="0">
                <a:solidFill>
                  <a:srgbClr val="FF0066"/>
                </a:solidFill>
                <a:latin typeface="Arial" panose="020B0604020202020204" pitchFamily="34" charset="0"/>
                <a:cs typeface="Arial" panose="020B0604020202020204" pitchFamily="34" charset="0"/>
              </a:rPr>
              <a:t> của </a:t>
            </a:r>
            <a:r>
              <a:rPr lang="en-US" sz="2800" b="1" dirty="0" err="1">
                <a:solidFill>
                  <a:srgbClr val="FF0066"/>
                </a:solidFill>
                <a:latin typeface="Arial" panose="020B0604020202020204" pitchFamily="34" charset="0"/>
                <a:cs typeface="Arial" panose="020B0604020202020204" pitchFamily="34" charset="0"/>
              </a:rPr>
              <a:t>C.Mác</a:t>
            </a:r>
            <a:r>
              <a:rPr lang="en-US" sz="2800" b="1" dirty="0">
                <a:solidFill>
                  <a:srgbClr val="FF0066"/>
                </a:solidFill>
                <a:latin typeface="Arial" panose="020B0604020202020204" pitchFamily="34" charset="0"/>
                <a:cs typeface="Arial" panose="020B0604020202020204" pitchFamily="34" charset="0"/>
              </a:rPr>
              <a:t>:</a:t>
            </a:r>
          </a:p>
          <a:p>
            <a:pPr algn="just">
              <a:buFont typeface="Arial" panose="020B0604020202020204" pitchFamily="34" charset="0"/>
              <a:buChar char="•"/>
            </a:pPr>
            <a:r>
              <a:rPr lang="en-US" sz="2800" smtClean="0">
                <a:solidFill>
                  <a:srgbClr val="333399"/>
                </a:solidFill>
                <a:latin typeface="Arial" panose="020B0604020202020204" pitchFamily="34" charset="0"/>
                <a:cs typeface="Arial" panose="020B0604020202020204" pitchFamily="34" charset="0"/>
              </a:rPr>
              <a:t>1848:  </a:t>
            </a:r>
            <a:r>
              <a:rPr lang="en-US" sz="2800" dirty="0">
                <a:solidFill>
                  <a:srgbClr val="333399"/>
                </a:solidFill>
                <a:latin typeface="Arial" panose="020B0604020202020204" pitchFamily="34" charset="0"/>
                <a:cs typeface="Arial" panose="020B0604020202020204" pitchFamily="34" charset="0"/>
              </a:rPr>
              <a:t>“</a:t>
            </a:r>
            <a:r>
              <a:rPr lang="en-US" sz="2800" dirty="0" err="1">
                <a:solidFill>
                  <a:srgbClr val="333399"/>
                </a:solidFill>
                <a:latin typeface="Arial" panose="020B0604020202020204" pitchFamily="34" charset="0"/>
                <a:cs typeface="Arial" panose="020B0604020202020204" pitchFamily="34" charset="0"/>
              </a:rPr>
              <a:t>Đấu</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tranh</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giai</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cấp</a:t>
            </a:r>
            <a:r>
              <a:rPr lang="en-US" sz="2800" dirty="0">
                <a:solidFill>
                  <a:srgbClr val="333399"/>
                </a:solidFill>
                <a:latin typeface="Arial" panose="020B0604020202020204" pitchFamily="34" charset="0"/>
                <a:cs typeface="Arial" panose="020B0604020202020204" pitchFamily="34" charset="0"/>
              </a:rPr>
              <a:t> ở </a:t>
            </a:r>
            <a:r>
              <a:rPr lang="en-US" sz="2800" dirty="0" err="1">
                <a:solidFill>
                  <a:srgbClr val="333399"/>
                </a:solidFill>
                <a:latin typeface="Arial" panose="020B0604020202020204" pitchFamily="34" charset="0"/>
                <a:cs typeface="Arial" panose="020B0604020202020204" pitchFamily="34" charset="0"/>
              </a:rPr>
              <a:t>Pháp</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và</a:t>
            </a:r>
            <a:r>
              <a:rPr lang="en-US" sz="2800" dirty="0">
                <a:solidFill>
                  <a:srgbClr val="333399"/>
                </a:solidFill>
                <a:latin typeface="Arial" panose="020B0604020202020204" pitchFamily="34" charset="0"/>
                <a:cs typeface="Arial" panose="020B0604020202020204" pitchFamily="34" charset="0"/>
              </a:rPr>
              <a:t> “Ngày 18 </a:t>
            </a:r>
            <a:r>
              <a:rPr lang="en-US" sz="2800" dirty="0" err="1">
                <a:solidFill>
                  <a:srgbClr val="333399"/>
                </a:solidFill>
                <a:latin typeface="Arial" panose="020B0604020202020204" pitchFamily="34" charset="0"/>
                <a:cs typeface="Arial" panose="020B0604020202020204" pitchFamily="34" charset="0"/>
              </a:rPr>
              <a:t>tháng</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Sương</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mù</a:t>
            </a:r>
            <a:r>
              <a:rPr lang="en-US" sz="2800" dirty="0">
                <a:solidFill>
                  <a:srgbClr val="333399"/>
                </a:solidFill>
                <a:latin typeface="Arial" panose="020B0604020202020204" pitchFamily="34" charset="0"/>
                <a:cs typeface="Arial" panose="020B0604020202020204" pitchFamily="34" charset="0"/>
              </a:rPr>
              <a:t> của </a:t>
            </a:r>
            <a:r>
              <a:rPr lang="en-US" sz="2800" dirty="0" err="1">
                <a:solidFill>
                  <a:srgbClr val="333399"/>
                </a:solidFill>
                <a:latin typeface="Arial" panose="020B0604020202020204" pitchFamily="34" charset="0"/>
                <a:cs typeface="Arial" panose="020B0604020202020204" pitchFamily="34" charset="0"/>
              </a:rPr>
              <a:t>Lui</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Bônapacto</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để</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tổng</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kết</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cuộc</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cách</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mạng</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Pháp</a:t>
            </a:r>
            <a:r>
              <a:rPr lang="en-US" sz="2800" dirty="0">
                <a:solidFill>
                  <a:srgbClr val="333399"/>
                </a:solidFill>
                <a:latin typeface="Arial" panose="020B0604020202020204" pitchFamily="34" charset="0"/>
                <a:cs typeface="Arial" panose="020B0604020202020204" pitchFamily="34" charset="0"/>
              </a:rPr>
              <a:t> </a:t>
            </a:r>
          </a:p>
          <a:p>
            <a:pPr algn="just">
              <a:buFont typeface="Arial" panose="020B0604020202020204" pitchFamily="34" charset="0"/>
              <a:buChar char="•"/>
            </a:pPr>
            <a:r>
              <a:rPr lang="en-US" sz="2800" dirty="0" err="1">
                <a:solidFill>
                  <a:srgbClr val="333399"/>
                </a:solidFill>
                <a:latin typeface="Arial" panose="020B0604020202020204" pitchFamily="34" charset="0"/>
                <a:cs typeface="Arial" panose="020B0604020202020204" pitchFamily="34" charset="0"/>
              </a:rPr>
              <a:t>Bộ</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Tư</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bản</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tập</a:t>
            </a:r>
            <a:r>
              <a:rPr lang="en-US" sz="2800" dirty="0">
                <a:solidFill>
                  <a:srgbClr val="333399"/>
                </a:solidFill>
                <a:latin typeface="Arial" panose="020B0604020202020204" pitchFamily="34" charset="0"/>
                <a:cs typeface="Arial" panose="020B0604020202020204" pitchFamily="34" charset="0"/>
              </a:rPr>
              <a:t> 1 </a:t>
            </a:r>
            <a:r>
              <a:rPr lang="en-US" sz="2800" dirty="0" err="1">
                <a:solidFill>
                  <a:srgbClr val="333399"/>
                </a:solidFill>
                <a:latin typeface="Arial" panose="020B0604020202020204" pitchFamily="34" charset="0"/>
                <a:cs typeface="Arial" panose="020B0604020202020204" pitchFamily="34" charset="0"/>
              </a:rPr>
              <a:t>xuất</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bản</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tháng</a:t>
            </a:r>
            <a:r>
              <a:rPr lang="en-US" sz="2800" dirty="0">
                <a:solidFill>
                  <a:srgbClr val="333399"/>
                </a:solidFill>
                <a:latin typeface="Arial" panose="020B0604020202020204" pitchFamily="34" charset="0"/>
                <a:cs typeface="Arial" panose="020B0604020202020204" pitchFamily="34" charset="0"/>
              </a:rPr>
              <a:t> 9/1867)</a:t>
            </a:r>
          </a:p>
          <a:p>
            <a:pPr algn="just">
              <a:buFont typeface="Arial" panose="020B0604020202020204" pitchFamily="34" charset="0"/>
              <a:buChar char="•"/>
            </a:pPr>
            <a:r>
              <a:rPr lang="en-US" sz="2800" smtClean="0">
                <a:solidFill>
                  <a:srgbClr val="333399"/>
                </a:solidFill>
                <a:latin typeface="Arial" panose="020B0604020202020204" pitchFamily="34" charset="0"/>
                <a:cs typeface="Arial" panose="020B0604020202020204" pitchFamily="34" charset="0"/>
              </a:rPr>
              <a:t>1859: </a:t>
            </a:r>
            <a:r>
              <a:rPr lang="en-US" sz="2800" dirty="0" err="1">
                <a:solidFill>
                  <a:srgbClr val="333399"/>
                </a:solidFill>
                <a:latin typeface="Arial" panose="020B0604020202020204" pitchFamily="34" charset="0"/>
                <a:cs typeface="Arial" panose="020B0604020202020204" pitchFamily="34" charset="0"/>
              </a:rPr>
              <a:t>Góp</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phần</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phê</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phán</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kinh</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tế</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chính</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trị</a:t>
            </a:r>
            <a:r>
              <a:rPr lang="en-US" sz="2800" dirty="0">
                <a:solidFill>
                  <a:srgbClr val="333399"/>
                </a:solidFill>
                <a:latin typeface="Arial" panose="020B0604020202020204" pitchFamily="34" charset="0"/>
                <a:cs typeface="Arial" panose="020B0604020202020204" pitchFamily="34" charset="0"/>
              </a:rPr>
              <a:t> học</a:t>
            </a:r>
          </a:p>
          <a:p>
            <a:pPr algn="just">
              <a:buFont typeface="Arial" panose="020B0604020202020204" pitchFamily="34" charset="0"/>
              <a:buChar char="•"/>
            </a:pPr>
            <a:r>
              <a:rPr lang="en-US" sz="2800" smtClean="0">
                <a:solidFill>
                  <a:srgbClr val="333399"/>
                </a:solidFill>
                <a:latin typeface="Arial" panose="020B0604020202020204" pitchFamily="34" charset="0"/>
                <a:cs typeface="Arial" panose="020B0604020202020204" pitchFamily="34" charset="0"/>
              </a:rPr>
              <a:t>1871: </a:t>
            </a:r>
            <a:r>
              <a:rPr lang="en-US" sz="2800" dirty="0">
                <a:solidFill>
                  <a:srgbClr val="333399"/>
                </a:solidFill>
                <a:latin typeface="Arial" panose="020B0604020202020204" pitchFamily="34" charset="0"/>
                <a:cs typeface="Arial" panose="020B0604020202020204" pitchFamily="34" charset="0"/>
              </a:rPr>
              <a:t>“</a:t>
            </a:r>
            <a:r>
              <a:rPr lang="en-US" sz="2800" dirty="0" err="1">
                <a:solidFill>
                  <a:srgbClr val="333399"/>
                </a:solidFill>
                <a:latin typeface="Arial" panose="020B0604020202020204" pitchFamily="34" charset="0"/>
                <a:cs typeface="Arial" panose="020B0604020202020204" pitchFamily="34" charset="0"/>
              </a:rPr>
              <a:t>Nội</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chiến</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ở</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Pháp</a:t>
            </a:r>
            <a:r>
              <a:rPr lang="en-US" sz="2800" dirty="0">
                <a:solidFill>
                  <a:srgbClr val="333399"/>
                </a:solidFill>
                <a:latin typeface="Arial" panose="020B0604020202020204" pitchFamily="34" charset="0"/>
                <a:cs typeface="Arial" panose="020B0604020202020204" pitchFamily="34" charset="0"/>
              </a:rPr>
              <a:t>” </a:t>
            </a:r>
          </a:p>
          <a:p>
            <a:pPr algn="just">
              <a:buFont typeface="Arial" panose="020B0604020202020204" pitchFamily="34" charset="0"/>
              <a:buChar char="•"/>
            </a:pPr>
            <a:r>
              <a:rPr lang="en-US" sz="2800" smtClean="0">
                <a:solidFill>
                  <a:srgbClr val="333399"/>
                </a:solidFill>
                <a:latin typeface="Arial" panose="020B0604020202020204" pitchFamily="34" charset="0"/>
                <a:cs typeface="Arial" panose="020B0604020202020204" pitchFamily="34" charset="0"/>
              </a:rPr>
              <a:t>1875: </a:t>
            </a:r>
            <a:r>
              <a:rPr lang="en-US" sz="2800" dirty="0">
                <a:solidFill>
                  <a:srgbClr val="333399"/>
                </a:solidFill>
                <a:latin typeface="Arial" panose="020B0604020202020204" pitchFamily="34" charset="0"/>
                <a:cs typeface="Arial" panose="020B0604020202020204" pitchFamily="34" charset="0"/>
              </a:rPr>
              <a:t>“</a:t>
            </a:r>
            <a:r>
              <a:rPr lang="en-US" sz="2800" dirty="0" err="1">
                <a:solidFill>
                  <a:srgbClr val="333399"/>
                </a:solidFill>
                <a:latin typeface="Arial" panose="020B0604020202020204" pitchFamily="34" charset="0"/>
                <a:cs typeface="Arial" panose="020B0604020202020204" pitchFamily="34" charset="0"/>
              </a:rPr>
              <a:t>Phê</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phán</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Cương</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lĩnh</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Gôta</a:t>
            </a:r>
            <a:r>
              <a:rPr lang="en-US" sz="2800" dirty="0">
                <a:solidFill>
                  <a:srgbClr val="333399"/>
                </a:solidFill>
                <a:latin typeface="Arial" panose="020B0604020202020204" pitchFamily="34" charset="0"/>
                <a:cs typeface="Arial" panose="020B0604020202020204" pitchFamily="34" charset="0"/>
              </a:rPr>
              <a:t>” </a:t>
            </a:r>
          </a:p>
          <a:p>
            <a:pPr marL="0" indent="0">
              <a:buNone/>
            </a:pPr>
            <a:endParaRPr lang="en-US" sz="2800" dirty="0">
              <a:solidFill>
                <a:schemeClr val="tx1"/>
              </a:solidFill>
              <a:latin typeface="Times New Roman"/>
              <a:cs typeface="Times New Roman"/>
            </a:endParaRPr>
          </a:p>
        </p:txBody>
      </p:sp>
    </p:spTree>
    <p:extLst>
      <p:ext uri="{BB962C8B-B14F-4D97-AF65-F5344CB8AC3E}">
        <p14:creationId xmlns:p14="http://schemas.microsoft.com/office/powerpoint/2010/main" val="3415601780"/>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5" name="Date Placeholder 4"/>
          <p:cNvSpPr>
            <a:spLocks noGrp="1"/>
          </p:cNvSpPr>
          <p:nvPr>
            <p:ph type="dt" sz="half" idx="12"/>
          </p:nvPr>
        </p:nvSpPr>
        <p:spPr/>
        <p:txBody>
          <a:bodyPr/>
          <a:lstStyle/>
          <a:p>
            <a:pPr>
              <a:defRPr/>
            </a:pPr>
            <a:r>
              <a:rPr lang="en-US" smtClean="0"/>
              <a:t>www.themegallery.com</a:t>
            </a:r>
            <a:endParaRPr lang="en-US"/>
          </a:p>
        </p:txBody>
      </p:sp>
      <p:sp>
        <p:nvSpPr>
          <p:cNvPr id="6" name="Rectangle 5"/>
          <p:cNvSpPr/>
          <p:nvPr/>
        </p:nvSpPr>
        <p:spPr>
          <a:xfrm>
            <a:off x="395536" y="198530"/>
            <a:ext cx="8424936" cy="892552"/>
          </a:xfrm>
          <a:prstGeom prst="rect">
            <a:avLst/>
          </a:prstGeom>
        </p:spPr>
        <p:txBody>
          <a:bodyPr wrap="square">
            <a:spAutoFit/>
          </a:bodyPr>
          <a:lstStyle/>
          <a:p>
            <a:pPr marL="285750" indent="-285750" algn="ctr">
              <a:buFont typeface="Wingdings" panose="05000000000000000000" pitchFamily="2" charset="2"/>
              <a:buChar char="§"/>
            </a:pPr>
            <a:r>
              <a:rPr lang="en-US" sz="2400" b="1">
                <a:solidFill>
                  <a:srgbClr val="990099"/>
                </a:solidFill>
                <a:latin typeface="Arial" panose="020B0604020202020204" pitchFamily="34" charset="0"/>
                <a:cs typeface="Arial" panose="020B0604020202020204" pitchFamily="34" charset="0"/>
              </a:rPr>
              <a:t>Thời kỳ </a:t>
            </a:r>
            <a:r>
              <a:rPr lang="en-US" sz="2400" b="1" smtClean="0">
                <a:solidFill>
                  <a:srgbClr val="990099"/>
                </a:solidFill>
                <a:latin typeface="Arial" panose="020B0604020202020204" pitchFamily="34" charset="0"/>
                <a:cs typeface="Arial" panose="020B0604020202020204" pitchFamily="34" charset="0"/>
              </a:rPr>
              <a:t>C.Mác </a:t>
            </a:r>
            <a:r>
              <a:rPr lang="en-US" sz="2400" b="1">
                <a:solidFill>
                  <a:srgbClr val="990099"/>
                </a:solidFill>
                <a:latin typeface="Arial" panose="020B0604020202020204" pitchFamily="34" charset="0"/>
                <a:cs typeface="Arial" panose="020B0604020202020204" pitchFamily="34" charset="0"/>
              </a:rPr>
              <a:t>và Ph.Ăngghen bổ sung và phát triển toàn diện lý luận triết học </a:t>
            </a:r>
            <a:r>
              <a:rPr lang="en-US" sz="2400" b="1" smtClean="0">
                <a:solidFill>
                  <a:srgbClr val="990099"/>
                </a:solidFill>
                <a:latin typeface="Arial" panose="020B0604020202020204" pitchFamily="34" charset="0"/>
                <a:cs typeface="Arial" panose="020B0604020202020204" pitchFamily="34" charset="0"/>
              </a:rPr>
              <a:t>(</a:t>
            </a:r>
            <a:r>
              <a:rPr lang="en-US" sz="2400" b="1">
                <a:solidFill>
                  <a:srgbClr val="990099"/>
                </a:solidFill>
                <a:latin typeface="Arial" panose="020B0604020202020204" pitchFamily="34" charset="0"/>
                <a:cs typeface="Arial" panose="020B0604020202020204" pitchFamily="34" charset="0"/>
              </a:rPr>
              <a:t>1848-1895</a:t>
            </a:r>
            <a:r>
              <a:rPr lang="en-US" sz="2600" b="1">
                <a:solidFill>
                  <a:srgbClr val="990099"/>
                </a:solidFill>
                <a:latin typeface="Arial" panose="020B0604020202020204" pitchFamily="34" charset="0"/>
                <a:cs typeface="Arial" panose="020B0604020202020204" pitchFamily="34" charset="0"/>
              </a:rPr>
              <a:t>)</a:t>
            </a:r>
            <a:endParaRPr lang="en-US" sz="2600"/>
          </a:p>
        </p:txBody>
      </p:sp>
      <p:sp>
        <p:nvSpPr>
          <p:cNvPr id="7" name="Content Placeholder 2"/>
          <p:cNvSpPr>
            <a:spLocks noGrp="1"/>
          </p:cNvSpPr>
          <p:nvPr>
            <p:ph idx="1"/>
          </p:nvPr>
        </p:nvSpPr>
        <p:spPr>
          <a:xfrm>
            <a:off x="493204" y="1700808"/>
            <a:ext cx="8229600" cy="4608512"/>
          </a:xfrm>
        </p:spPr>
        <p:txBody>
          <a:bodyPr>
            <a:noAutofit/>
          </a:bodyPr>
          <a:lstStyle/>
          <a:p>
            <a:pPr marL="0" indent="0">
              <a:buNone/>
            </a:pPr>
            <a:r>
              <a:rPr lang="en-US" sz="2800" b="1" dirty="0" err="1">
                <a:solidFill>
                  <a:srgbClr val="FF0066"/>
                </a:solidFill>
                <a:latin typeface="Arial" panose="020B0604020202020204" pitchFamily="34" charset="0"/>
                <a:cs typeface="Arial" panose="020B0604020202020204" pitchFamily="34" charset="0"/>
              </a:rPr>
              <a:t>Các</a:t>
            </a:r>
            <a:r>
              <a:rPr lang="en-US" sz="2800" b="1" dirty="0">
                <a:solidFill>
                  <a:srgbClr val="FF0066"/>
                </a:solidFill>
                <a:latin typeface="Arial" panose="020B0604020202020204" pitchFamily="34" charset="0"/>
                <a:cs typeface="Arial" panose="020B0604020202020204" pitchFamily="34" charset="0"/>
              </a:rPr>
              <a:t> </a:t>
            </a:r>
            <a:r>
              <a:rPr lang="en-US" sz="2800" b="1" dirty="0" err="1">
                <a:solidFill>
                  <a:srgbClr val="FF0066"/>
                </a:solidFill>
                <a:latin typeface="Arial" panose="020B0604020202020204" pitchFamily="34" charset="0"/>
                <a:cs typeface="Arial" panose="020B0604020202020204" pitchFamily="34" charset="0"/>
              </a:rPr>
              <a:t>tác</a:t>
            </a:r>
            <a:r>
              <a:rPr lang="en-US" sz="2800" b="1" dirty="0">
                <a:solidFill>
                  <a:srgbClr val="FF0066"/>
                </a:solidFill>
                <a:latin typeface="Arial" panose="020B0604020202020204" pitchFamily="34" charset="0"/>
                <a:cs typeface="Arial" panose="020B0604020202020204" pitchFamily="34" charset="0"/>
              </a:rPr>
              <a:t> </a:t>
            </a:r>
            <a:r>
              <a:rPr lang="en-US" sz="2800" b="1" dirty="0" err="1">
                <a:solidFill>
                  <a:srgbClr val="FF0066"/>
                </a:solidFill>
                <a:latin typeface="Arial" panose="020B0604020202020204" pitchFamily="34" charset="0"/>
                <a:cs typeface="Arial" panose="020B0604020202020204" pitchFamily="34" charset="0"/>
              </a:rPr>
              <a:t>phẩm</a:t>
            </a:r>
            <a:r>
              <a:rPr lang="en-US" sz="2800" b="1" dirty="0">
                <a:solidFill>
                  <a:srgbClr val="FF0066"/>
                </a:solidFill>
                <a:latin typeface="Arial" panose="020B0604020202020204" pitchFamily="34" charset="0"/>
                <a:cs typeface="Arial" panose="020B0604020202020204" pitchFamily="34" charset="0"/>
              </a:rPr>
              <a:t> </a:t>
            </a:r>
            <a:r>
              <a:rPr lang="en-US" sz="2800" b="1" dirty="0" err="1">
                <a:solidFill>
                  <a:srgbClr val="FF0066"/>
                </a:solidFill>
                <a:latin typeface="Arial" panose="020B0604020202020204" pitchFamily="34" charset="0"/>
                <a:cs typeface="Arial" panose="020B0604020202020204" pitchFamily="34" charset="0"/>
              </a:rPr>
              <a:t>tiêu</a:t>
            </a:r>
            <a:r>
              <a:rPr lang="en-US" sz="2800" b="1" dirty="0">
                <a:solidFill>
                  <a:srgbClr val="FF0066"/>
                </a:solidFill>
                <a:latin typeface="Arial" panose="020B0604020202020204" pitchFamily="34" charset="0"/>
                <a:cs typeface="Arial" panose="020B0604020202020204" pitchFamily="34" charset="0"/>
              </a:rPr>
              <a:t> </a:t>
            </a:r>
            <a:r>
              <a:rPr lang="en-US" sz="2800" b="1" dirty="0" err="1">
                <a:solidFill>
                  <a:srgbClr val="FF0066"/>
                </a:solidFill>
                <a:latin typeface="Arial" panose="020B0604020202020204" pitchFamily="34" charset="0"/>
                <a:cs typeface="Arial" panose="020B0604020202020204" pitchFamily="34" charset="0"/>
              </a:rPr>
              <a:t>biểu</a:t>
            </a:r>
            <a:r>
              <a:rPr lang="en-US" sz="2800" b="1" dirty="0">
                <a:solidFill>
                  <a:srgbClr val="FF0066"/>
                </a:solidFill>
                <a:latin typeface="Arial" panose="020B0604020202020204" pitchFamily="34" charset="0"/>
                <a:cs typeface="Arial" panose="020B0604020202020204" pitchFamily="34" charset="0"/>
              </a:rPr>
              <a:t> của </a:t>
            </a:r>
            <a:r>
              <a:rPr lang="en-US" sz="2800" b="1" dirty="0" err="1">
                <a:solidFill>
                  <a:srgbClr val="FF0066"/>
                </a:solidFill>
                <a:latin typeface="Arial" panose="020B0604020202020204" pitchFamily="34" charset="0"/>
                <a:cs typeface="Arial" panose="020B0604020202020204" pitchFamily="34" charset="0"/>
              </a:rPr>
              <a:t>Ph.Ăngghen</a:t>
            </a:r>
            <a:r>
              <a:rPr lang="en-US" sz="2800" b="1" dirty="0">
                <a:solidFill>
                  <a:srgbClr val="FF0066"/>
                </a:solidFill>
                <a:latin typeface="Arial" panose="020B0604020202020204" pitchFamily="34" charset="0"/>
                <a:cs typeface="Arial" panose="020B0604020202020204" pitchFamily="34" charset="0"/>
              </a:rPr>
              <a:t>:</a:t>
            </a:r>
          </a:p>
          <a:p>
            <a:pPr>
              <a:buFontTx/>
              <a:buChar char="•"/>
            </a:pPr>
            <a:r>
              <a:rPr lang="en-US" sz="2800" dirty="0">
                <a:solidFill>
                  <a:srgbClr val="333399"/>
                </a:solidFill>
                <a:latin typeface="Arial" panose="020B0604020202020204" pitchFamily="34" charset="0"/>
                <a:cs typeface="Arial" panose="020B0604020202020204" pitchFamily="34" charset="0"/>
              </a:rPr>
              <a:t>“Biện chứng của </a:t>
            </a:r>
            <a:r>
              <a:rPr lang="en-US" sz="2800" dirty="0" err="1">
                <a:solidFill>
                  <a:srgbClr val="333399"/>
                </a:solidFill>
                <a:latin typeface="Arial" panose="020B0604020202020204" pitchFamily="34" charset="0"/>
                <a:cs typeface="Arial" panose="020B0604020202020204" pitchFamily="34" charset="0"/>
              </a:rPr>
              <a:t>tự</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nhiên</a:t>
            </a:r>
            <a:r>
              <a:rPr lang="en-US" sz="2800" dirty="0">
                <a:solidFill>
                  <a:srgbClr val="333399"/>
                </a:solidFill>
                <a:latin typeface="Arial" panose="020B0604020202020204" pitchFamily="34" charset="0"/>
                <a:cs typeface="Arial" panose="020B0604020202020204" pitchFamily="34" charset="0"/>
              </a:rPr>
              <a:t>”</a:t>
            </a:r>
          </a:p>
          <a:p>
            <a:pPr>
              <a:buFontTx/>
              <a:buChar char="•"/>
            </a:pPr>
            <a:r>
              <a:rPr lang="en-US" sz="2800" dirty="0">
                <a:solidFill>
                  <a:srgbClr val="333399"/>
                </a:solidFill>
                <a:latin typeface="Arial" panose="020B0604020202020204" pitchFamily="34" charset="0"/>
                <a:cs typeface="Arial" panose="020B0604020202020204" pitchFamily="34" charset="0"/>
              </a:rPr>
              <a:t>“</a:t>
            </a:r>
            <a:r>
              <a:rPr lang="en-US" sz="2800" dirty="0" err="1">
                <a:solidFill>
                  <a:srgbClr val="333399"/>
                </a:solidFill>
                <a:latin typeface="Arial" panose="020B0604020202020204" pitchFamily="34" charset="0"/>
                <a:cs typeface="Arial" panose="020B0604020202020204" pitchFamily="34" charset="0"/>
              </a:rPr>
              <a:t>Chống</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Đuy</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rinh</a:t>
            </a:r>
            <a:r>
              <a:rPr lang="en-US" sz="2800" dirty="0">
                <a:solidFill>
                  <a:srgbClr val="333399"/>
                </a:solidFill>
                <a:latin typeface="Arial" panose="020B0604020202020204" pitchFamily="34" charset="0"/>
                <a:cs typeface="Arial" panose="020B0604020202020204" pitchFamily="34" charset="0"/>
              </a:rPr>
              <a:t>”</a:t>
            </a:r>
          </a:p>
          <a:p>
            <a:pPr>
              <a:buFontTx/>
              <a:buChar char="•"/>
            </a:pPr>
            <a:r>
              <a:rPr lang="en-US" sz="2800" dirty="0">
                <a:solidFill>
                  <a:srgbClr val="333399"/>
                </a:solidFill>
                <a:latin typeface="Arial" panose="020B0604020202020204" pitchFamily="34" charset="0"/>
                <a:cs typeface="Arial" panose="020B0604020202020204" pitchFamily="34" charset="0"/>
              </a:rPr>
              <a:t>“</a:t>
            </a:r>
            <a:r>
              <a:rPr lang="en-US" sz="2800" dirty="0" err="1">
                <a:solidFill>
                  <a:srgbClr val="333399"/>
                </a:solidFill>
                <a:latin typeface="Arial" panose="020B0604020202020204" pitchFamily="34" charset="0"/>
                <a:cs typeface="Arial" panose="020B0604020202020204" pitchFamily="34" charset="0"/>
              </a:rPr>
              <a:t>Nguồn</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gốc</a:t>
            </a:r>
            <a:r>
              <a:rPr lang="en-US" sz="2800" dirty="0">
                <a:solidFill>
                  <a:srgbClr val="333399"/>
                </a:solidFill>
                <a:latin typeface="Arial" panose="020B0604020202020204" pitchFamily="34" charset="0"/>
                <a:cs typeface="Arial" panose="020B0604020202020204" pitchFamily="34" charset="0"/>
              </a:rPr>
              <a:t> của </a:t>
            </a:r>
            <a:r>
              <a:rPr lang="en-US" sz="2800" dirty="0" err="1">
                <a:solidFill>
                  <a:srgbClr val="333399"/>
                </a:solidFill>
                <a:latin typeface="Arial" panose="020B0604020202020204" pitchFamily="34" charset="0"/>
                <a:cs typeface="Arial" panose="020B0604020202020204" pitchFamily="34" charset="0"/>
              </a:rPr>
              <a:t>gia</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đình</a:t>
            </a:r>
            <a:r>
              <a:rPr lang="en-US" sz="2800" dirty="0">
                <a:solidFill>
                  <a:srgbClr val="333399"/>
                </a:solidFill>
                <a:latin typeface="Arial" panose="020B0604020202020204" pitchFamily="34" charset="0"/>
                <a:cs typeface="Arial" panose="020B0604020202020204" pitchFamily="34" charset="0"/>
              </a:rPr>
              <a:t>, của </a:t>
            </a:r>
            <a:r>
              <a:rPr lang="en-US" sz="2800" dirty="0" err="1">
                <a:solidFill>
                  <a:srgbClr val="333399"/>
                </a:solidFill>
                <a:latin typeface="Arial" panose="020B0604020202020204" pitchFamily="34" charset="0"/>
                <a:cs typeface="Arial" panose="020B0604020202020204" pitchFamily="34" charset="0"/>
              </a:rPr>
              <a:t>chế</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độ</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tư</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hữu</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và</a:t>
            </a:r>
            <a:r>
              <a:rPr lang="en-US" sz="2800" dirty="0">
                <a:solidFill>
                  <a:srgbClr val="333399"/>
                </a:solidFill>
                <a:latin typeface="Arial" panose="020B0604020202020204" pitchFamily="34" charset="0"/>
                <a:cs typeface="Arial" panose="020B0604020202020204" pitchFamily="34" charset="0"/>
              </a:rPr>
              <a:t> của </a:t>
            </a:r>
            <a:r>
              <a:rPr lang="en-US" sz="2800" dirty="0" err="1">
                <a:solidFill>
                  <a:srgbClr val="333399"/>
                </a:solidFill>
                <a:latin typeface="Arial" panose="020B0604020202020204" pitchFamily="34" charset="0"/>
                <a:cs typeface="Arial" panose="020B0604020202020204" pitchFamily="34" charset="0"/>
              </a:rPr>
              <a:t>nhà</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nước</a:t>
            </a:r>
            <a:r>
              <a:rPr lang="en-US" sz="2800" dirty="0">
                <a:solidFill>
                  <a:srgbClr val="333399"/>
                </a:solidFill>
                <a:latin typeface="Arial" panose="020B0604020202020204" pitchFamily="34" charset="0"/>
                <a:cs typeface="Arial" panose="020B0604020202020204" pitchFamily="34" charset="0"/>
              </a:rPr>
              <a:t>” 1884</a:t>
            </a:r>
          </a:p>
          <a:p>
            <a:pPr>
              <a:buFontTx/>
              <a:buChar char="•"/>
            </a:pPr>
            <a:r>
              <a:rPr lang="en-US" sz="2800" dirty="0">
                <a:solidFill>
                  <a:srgbClr val="333399"/>
                </a:solidFill>
                <a:latin typeface="Arial" panose="020B0604020202020204" pitchFamily="34" charset="0"/>
                <a:cs typeface="Arial" panose="020B0604020202020204" pitchFamily="34" charset="0"/>
              </a:rPr>
              <a:t>“</a:t>
            </a:r>
            <a:r>
              <a:rPr lang="en-US" sz="2800" dirty="0" err="1">
                <a:solidFill>
                  <a:srgbClr val="333399"/>
                </a:solidFill>
                <a:latin typeface="Arial" panose="020B0604020202020204" pitchFamily="34" charset="0"/>
                <a:cs typeface="Arial" panose="020B0604020202020204" pitchFamily="34" charset="0"/>
              </a:rPr>
              <a:t>Lútvích</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Phoiơbắc</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và</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sự</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cáo</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chung</a:t>
            </a:r>
            <a:r>
              <a:rPr lang="en-US" sz="2800" dirty="0">
                <a:solidFill>
                  <a:srgbClr val="333399"/>
                </a:solidFill>
                <a:latin typeface="Arial" panose="020B0604020202020204" pitchFamily="34" charset="0"/>
                <a:cs typeface="Arial" panose="020B0604020202020204" pitchFamily="34" charset="0"/>
              </a:rPr>
              <a:t> của </a:t>
            </a:r>
            <a:r>
              <a:rPr lang="en-US" sz="2800" dirty="0" err="1">
                <a:solidFill>
                  <a:srgbClr val="333399"/>
                </a:solidFill>
                <a:latin typeface="Arial" panose="020B0604020202020204" pitchFamily="34" charset="0"/>
                <a:cs typeface="Arial" panose="020B0604020202020204" pitchFamily="34" charset="0"/>
              </a:rPr>
              <a:t>triết</a:t>
            </a:r>
            <a:r>
              <a:rPr lang="en-US" sz="2800" dirty="0">
                <a:solidFill>
                  <a:srgbClr val="333399"/>
                </a:solidFill>
                <a:latin typeface="Arial" panose="020B0604020202020204" pitchFamily="34" charset="0"/>
                <a:cs typeface="Arial" panose="020B0604020202020204" pitchFamily="34" charset="0"/>
              </a:rPr>
              <a:t> học </a:t>
            </a:r>
            <a:r>
              <a:rPr lang="en-US" sz="2800" dirty="0" err="1">
                <a:solidFill>
                  <a:srgbClr val="333399"/>
                </a:solidFill>
                <a:latin typeface="Arial" panose="020B0604020202020204" pitchFamily="34" charset="0"/>
                <a:cs typeface="Arial" panose="020B0604020202020204" pitchFamily="34" charset="0"/>
              </a:rPr>
              <a:t>cổ</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điển</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Đức</a:t>
            </a:r>
            <a:r>
              <a:rPr lang="en-US" sz="2800" dirty="0">
                <a:solidFill>
                  <a:srgbClr val="333399"/>
                </a:solidFill>
                <a:latin typeface="Arial" panose="020B0604020202020204" pitchFamily="34" charset="0"/>
                <a:cs typeface="Arial" panose="020B0604020202020204" pitchFamily="34" charset="0"/>
              </a:rPr>
              <a:t>” (1886)</a:t>
            </a:r>
          </a:p>
          <a:p>
            <a:pPr>
              <a:buFontTx/>
              <a:buChar char="•"/>
            </a:pPr>
            <a:r>
              <a:rPr lang="en-US" sz="2800" dirty="0" err="1">
                <a:solidFill>
                  <a:srgbClr val="333399"/>
                </a:solidFill>
                <a:latin typeface="Arial" panose="020B0604020202020204" pitchFamily="34" charset="0"/>
                <a:cs typeface="Arial" panose="020B0604020202020204" pitchFamily="34" charset="0"/>
              </a:rPr>
              <a:t>Hoàn</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chỉnh</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và</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xuất</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bản</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hai</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quyển</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còn</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lại</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trong</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bộ</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Tư</a:t>
            </a:r>
            <a:r>
              <a:rPr lang="en-US" sz="2800" dirty="0">
                <a:solidFill>
                  <a:srgbClr val="333399"/>
                </a:solidFill>
                <a:latin typeface="Arial" panose="020B0604020202020204" pitchFamily="34" charset="0"/>
                <a:cs typeface="Arial" panose="020B0604020202020204" pitchFamily="34" charset="0"/>
              </a:rPr>
              <a:t> </a:t>
            </a:r>
            <a:r>
              <a:rPr lang="en-US" sz="2800" dirty="0" err="1">
                <a:solidFill>
                  <a:srgbClr val="333399"/>
                </a:solidFill>
                <a:latin typeface="Arial" panose="020B0604020202020204" pitchFamily="34" charset="0"/>
                <a:cs typeface="Arial" panose="020B0604020202020204" pitchFamily="34" charset="0"/>
              </a:rPr>
              <a:t>bản</a:t>
            </a:r>
            <a:endParaRPr lang="en-US" sz="2800" dirty="0">
              <a:solidFill>
                <a:srgbClr val="33339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8721834"/>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US" sz="2600" i="0" dirty="0">
                <a:solidFill>
                  <a:srgbClr val="006600"/>
                </a:solidFill>
                <a:latin typeface="+mn-lt"/>
                <a:cs typeface="Times New Roman"/>
              </a:rPr>
              <a:t>c. </a:t>
            </a:r>
            <a:r>
              <a:rPr lang="en-US" sz="2600" i="0" dirty="0" err="1">
                <a:solidFill>
                  <a:srgbClr val="006600"/>
                </a:solidFill>
                <a:latin typeface="+mn-lt"/>
                <a:cs typeface="Times New Roman"/>
              </a:rPr>
              <a:t>Thực</a:t>
            </a:r>
            <a:r>
              <a:rPr lang="en-US" sz="2600" i="0" dirty="0">
                <a:solidFill>
                  <a:srgbClr val="006600"/>
                </a:solidFill>
                <a:latin typeface="+mn-lt"/>
                <a:cs typeface="Times New Roman"/>
              </a:rPr>
              <a:t> </a:t>
            </a:r>
            <a:r>
              <a:rPr lang="en-US" sz="2600" i="0" dirty="0" err="1">
                <a:solidFill>
                  <a:srgbClr val="006600"/>
                </a:solidFill>
                <a:latin typeface="+mn-lt"/>
                <a:cs typeface="Times New Roman"/>
              </a:rPr>
              <a:t>chất</a:t>
            </a:r>
            <a:r>
              <a:rPr lang="en-US" sz="2600" i="0" dirty="0">
                <a:solidFill>
                  <a:srgbClr val="006600"/>
                </a:solidFill>
                <a:latin typeface="+mn-lt"/>
                <a:cs typeface="Times New Roman"/>
              </a:rPr>
              <a:t> </a:t>
            </a:r>
            <a:r>
              <a:rPr lang="en-US" sz="2600" i="0" dirty="0" err="1">
                <a:solidFill>
                  <a:srgbClr val="006600"/>
                </a:solidFill>
                <a:latin typeface="+mn-lt"/>
                <a:cs typeface="Times New Roman"/>
              </a:rPr>
              <a:t>và</a:t>
            </a:r>
            <a:r>
              <a:rPr lang="en-US" sz="2600" i="0" dirty="0">
                <a:solidFill>
                  <a:srgbClr val="006600"/>
                </a:solidFill>
                <a:latin typeface="+mn-lt"/>
                <a:cs typeface="Times New Roman"/>
              </a:rPr>
              <a:t> ý </a:t>
            </a:r>
            <a:r>
              <a:rPr lang="en-US" sz="2600" i="0" dirty="0" err="1">
                <a:solidFill>
                  <a:srgbClr val="006600"/>
                </a:solidFill>
                <a:latin typeface="+mn-lt"/>
                <a:cs typeface="Times New Roman"/>
              </a:rPr>
              <a:t>nghĩa</a:t>
            </a:r>
            <a:r>
              <a:rPr lang="en-US" sz="2600" i="0" dirty="0">
                <a:solidFill>
                  <a:srgbClr val="006600"/>
                </a:solidFill>
                <a:latin typeface="+mn-lt"/>
                <a:cs typeface="Times New Roman"/>
              </a:rPr>
              <a:t> </a:t>
            </a:r>
            <a:r>
              <a:rPr lang="en-US" sz="2600" i="0" dirty="0" err="1">
                <a:solidFill>
                  <a:srgbClr val="006600"/>
                </a:solidFill>
                <a:latin typeface="+mn-lt"/>
                <a:cs typeface="Times New Roman"/>
              </a:rPr>
              <a:t>cuộc</a:t>
            </a:r>
            <a:r>
              <a:rPr lang="en-US" sz="2600" i="0" dirty="0">
                <a:solidFill>
                  <a:srgbClr val="006600"/>
                </a:solidFill>
                <a:latin typeface="+mn-lt"/>
                <a:cs typeface="Times New Roman"/>
              </a:rPr>
              <a:t> </a:t>
            </a:r>
            <a:r>
              <a:rPr lang="en-US" sz="2600" i="0" dirty="0" err="1">
                <a:solidFill>
                  <a:srgbClr val="006600"/>
                </a:solidFill>
                <a:latin typeface="+mn-lt"/>
                <a:cs typeface="Times New Roman"/>
              </a:rPr>
              <a:t>cách</a:t>
            </a:r>
            <a:r>
              <a:rPr lang="en-US" sz="2600" i="0" dirty="0">
                <a:solidFill>
                  <a:srgbClr val="006600"/>
                </a:solidFill>
                <a:latin typeface="+mn-lt"/>
                <a:cs typeface="Times New Roman"/>
              </a:rPr>
              <a:t> </a:t>
            </a:r>
            <a:r>
              <a:rPr lang="en-US" sz="2600" i="0" dirty="0" err="1">
                <a:solidFill>
                  <a:srgbClr val="006600"/>
                </a:solidFill>
                <a:latin typeface="+mn-lt"/>
                <a:cs typeface="Times New Roman"/>
              </a:rPr>
              <a:t>mạng</a:t>
            </a:r>
            <a:r>
              <a:rPr lang="en-US" sz="2600" i="0" dirty="0">
                <a:solidFill>
                  <a:srgbClr val="006600"/>
                </a:solidFill>
                <a:latin typeface="+mn-lt"/>
                <a:cs typeface="Times New Roman"/>
              </a:rPr>
              <a:t> </a:t>
            </a:r>
            <a:r>
              <a:rPr lang="en-US" sz="2600" i="0" dirty="0" err="1">
                <a:solidFill>
                  <a:srgbClr val="006600"/>
                </a:solidFill>
                <a:latin typeface="+mn-lt"/>
                <a:cs typeface="Times New Roman"/>
              </a:rPr>
              <a:t>trong</a:t>
            </a:r>
            <a:r>
              <a:rPr lang="en-US" sz="2600" i="0" dirty="0">
                <a:solidFill>
                  <a:srgbClr val="006600"/>
                </a:solidFill>
                <a:latin typeface="+mn-lt"/>
                <a:cs typeface="Times New Roman"/>
              </a:rPr>
              <a:t> </a:t>
            </a:r>
            <a:r>
              <a:rPr lang="en-US" sz="2600" i="0" dirty="0" err="1">
                <a:solidFill>
                  <a:srgbClr val="006600"/>
                </a:solidFill>
                <a:latin typeface="+mn-lt"/>
                <a:cs typeface="Times New Roman"/>
              </a:rPr>
              <a:t>triết</a:t>
            </a:r>
            <a:r>
              <a:rPr lang="en-US" sz="2600" i="0" dirty="0">
                <a:solidFill>
                  <a:srgbClr val="006600"/>
                </a:solidFill>
                <a:latin typeface="+mn-lt"/>
                <a:cs typeface="Times New Roman"/>
              </a:rPr>
              <a:t> học do </a:t>
            </a:r>
            <a:r>
              <a:rPr lang="en-US" sz="2600" i="0" dirty="0" err="1">
                <a:solidFill>
                  <a:srgbClr val="006600"/>
                </a:solidFill>
                <a:latin typeface="+mn-lt"/>
                <a:cs typeface="Times New Roman"/>
              </a:rPr>
              <a:t>C.Mác</a:t>
            </a:r>
            <a:r>
              <a:rPr lang="en-US" sz="2600" i="0" dirty="0">
                <a:solidFill>
                  <a:srgbClr val="006600"/>
                </a:solidFill>
                <a:latin typeface="+mn-lt"/>
                <a:cs typeface="Times New Roman"/>
              </a:rPr>
              <a:t> </a:t>
            </a:r>
            <a:r>
              <a:rPr lang="en-US" sz="2600" i="0" dirty="0" err="1">
                <a:solidFill>
                  <a:srgbClr val="006600"/>
                </a:solidFill>
                <a:latin typeface="+mn-lt"/>
                <a:cs typeface="Times New Roman"/>
              </a:rPr>
              <a:t>và</a:t>
            </a:r>
            <a:r>
              <a:rPr lang="en-US" sz="2600" i="0" dirty="0">
                <a:solidFill>
                  <a:srgbClr val="006600"/>
                </a:solidFill>
                <a:latin typeface="+mn-lt"/>
                <a:cs typeface="Times New Roman"/>
              </a:rPr>
              <a:t> </a:t>
            </a:r>
            <a:r>
              <a:rPr lang="en-US" sz="2600" i="0" dirty="0" err="1">
                <a:solidFill>
                  <a:srgbClr val="006600"/>
                </a:solidFill>
                <a:latin typeface="+mn-lt"/>
                <a:cs typeface="Times New Roman"/>
              </a:rPr>
              <a:t>Ph.Ăngghen</a:t>
            </a:r>
            <a:r>
              <a:rPr lang="en-US" sz="2600" i="0" dirty="0">
                <a:solidFill>
                  <a:srgbClr val="006600"/>
                </a:solidFill>
                <a:latin typeface="+mn-lt"/>
                <a:cs typeface="Times New Roman"/>
              </a:rPr>
              <a:t> </a:t>
            </a:r>
            <a:r>
              <a:rPr lang="en-US" sz="2600" i="0" dirty="0" err="1">
                <a:solidFill>
                  <a:srgbClr val="006600"/>
                </a:solidFill>
                <a:latin typeface="+mn-lt"/>
                <a:cs typeface="Times New Roman"/>
              </a:rPr>
              <a:t>thực</a:t>
            </a:r>
            <a:r>
              <a:rPr lang="en-US" sz="2600" i="0" dirty="0">
                <a:solidFill>
                  <a:srgbClr val="006600"/>
                </a:solidFill>
                <a:latin typeface="+mn-lt"/>
                <a:cs typeface="Times New Roman"/>
              </a:rPr>
              <a:t> </a:t>
            </a:r>
            <a:r>
              <a:rPr lang="en-US" sz="2600" i="0" dirty="0" err="1">
                <a:solidFill>
                  <a:srgbClr val="006600"/>
                </a:solidFill>
                <a:latin typeface="+mn-lt"/>
                <a:cs typeface="Times New Roman"/>
              </a:rPr>
              <a:t>hiện</a:t>
            </a:r>
            <a:endParaRPr lang="en-US" sz="2600" i="0" dirty="0">
              <a:solidFill>
                <a:srgbClr val="006600"/>
              </a:solidFill>
              <a:latin typeface="+mn-lt"/>
              <a:cs typeface="Times New Roman"/>
            </a:endParaRPr>
          </a:p>
        </p:txBody>
      </p:sp>
      <p:sp>
        <p:nvSpPr>
          <p:cNvPr id="3" name="Content Placeholder 2"/>
          <p:cNvSpPr>
            <a:spLocks noGrp="1"/>
          </p:cNvSpPr>
          <p:nvPr>
            <p:ph idx="1"/>
          </p:nvPr>
        </p:nvSpPr>
        <p:spPr>
          <a:xfrm>
            <a:off x="3578432" y="1316532"/>
            <a:ext cx="5170032" cy="5064795"/>
          </a:xfrm>
        </p:spPr>
        <p:txBody>
          <a:bodyPr/>
          <a:lstStyle/>
          <a:p>
            <a:pPr algn="just">
              <a:buFont typeface="Arial" panose="020B0604020202020204" pitchFamily="34" charset="0"/>
              <a:buChar char="•"/>
            </a:pPr>
            <a:r>
              <a:rPr lang="en-US" sz="2400" b="1" dirty="0" err="1">
                <a:solidFill>
                  <a:srgbClr val="FF0000"/>
                </a:solidFill>
                <a:cs typeface="Times New Roman"/>
              </a:rPr>
              <a:t>Khắc</a:t>
            </a:r>
            <a:r>
              <a:rPr lang="en-US" sz="2400" b="1" dirty="0">
                <a:solidFill>
                  <a:srgbClr val="FF0000"/>
                </a:solidFill>
                <a:cs typeface="Times New Roman"/>
              </a:rPr>
              <a:t> </a:t>
            </a:r>
            <a:r>
              <a:rPr lang="en-US" sz="2400" b="1" dirty="0" err="1">
                <a:solidFill>
                  <a:srgbClr val="FF0000"/>
                </a:solidFill>
                <a:cs typeface="Times New Roman"/>
              </a:rPr>
              <a:t>phục</a:t>
            </a:r>
            <a:r>
              <a:rPr lang="en-US" sz="2400" dirty="0">
                <a:solidFill>
                  <a:srgbClr val="333399"/>
                </a:solidFill>
                <a:cs typeface="Times New Roman"/>
              </a:rPr>
              <a:t> </a:t>
            </a:r>
            <a:r>
              <a:rPr lang="en-US" sz="2400" dirty="0" err="1">
                <a:solidFill>
                  <a:srgbClr val="333399"/>
                </a:solidFill>
                <a:cs typeface="Times New Roman"/>
              </a:rPr>
              <a:t>tính</a:t>
            </a:r>
            <a:r>
              <a:rPr lang="en-US" sz="2400" dirty="0">
                <a:solidFill>
                  <a:srgbClr val="333399"/>
                </a:solidFill>
                <a:cs typeface="Times New Roman"/>
              </a:rPr>
              <a:t> </a:t>
            </a:r>
            <a:r>
              <a:rPr lang="en-US" sz="2400" dirty="0" err="1">
                <a:solidFill>
                  <a:srgbClr val="333399"/>
                </a:solidFill>
                <a:cs typeface="Times New Roman"/>
              </a:rPr>
              <a:t>chất</a:t>
            </a:r>
            <a:r>
              <a:rPr lang="en-US" sz="2400" dirty="0">
                <a:solidFill>
                  <a:srgbClr val="333399"/>
                </a:solidFill>
                <a:cs typeface="Times New Roman"/>
              </a:rPr>
              <a:t> </a:t>
            </a:r>
            <a:r>
              <a:rPr lang="en-US" sz="2400" dirty="0" err="1">
                <a:solidFill>
                  <a:srgbClr val="333399"/>
                </a:solidFill>
                <a:cs typeface="Times New Roman"/>
              </a:rPr>
              <a:t>trực</a:t>
            </a:r>
            <a:r>
              <a:rPr lang="en-US" sz="2400" dirty="0">
                <a:solidFill>
                  <a:srgbClr val="333399"/>
                </a:solidFill>
                <a:cs typeface="Times New Roman"/>
              </a:rPr>
              <a:t> </a:t>
            </a:r>
            <a:r>
              <a:rPr lang="en-US" sz="2400" dirty="0" err="1">
                <a:solidFill>
                  <a:srgbClr val="333399"/>
                </a:solidFill>
                <a:cs typeface="Times New Roman"/>
              </a:rPr>
              <a:t>quan</a:t>
            </a:r>
            <a:r>
              <a:rPr lang="en-US" sz="2400" dirty="0">
                <a:solidFill>
                  <a:srgbClr val="333399"/>
                </a:solidFill>
                <a:cs typeface="Times New Roman"/>
              </a:rPr>
              <a:t> </a:t>
            </a:r>
            <a:r>
              <a:rPr lang="en-US" sz="2400" dirty="0" err="1">
                <a:solidFill>
                  <a:srgbClr val="333399"/>
                </a:solidFill>
                <a:cs typeface="Times New Roman"/>
              </a:rPr>
              <a:t>và</a:t>
            </a:r>
            <a:r>
              <a:rPr lang="en-US" sz="2400" dirty="0">
                <a:solidFill>
                  <a:srgbClr val="333399"/>
                </a:solidFill>
                <a:cs typeface="Times New Roman"/>
              </a:rPr>
              <a:t> siêu </a:t>
            </a:r>
            <a:r>
              <a:rPr lang="en-US" sz="2400" dirty="0" err="1">
                <a:solidFill>
                  <a:srgbClr val="333399"/>
                </a:solidFill>
                <a:cs typeface="Times New Roman"/>
              </a:rPr>
              <a:t>hình</a:t>
            </a:r>
            <a:r>
              <a:rPr lang="en-US" sz="2400" dirty="0">
                <a:solidFill>
                  <a:srgbClr val="333399"/>
                </a:solidFill>
                <a:cs typeface="Times New Roman"/>
              </a:rPr>
              <a:t> </a:t>
            </a:r>
            <a:r>
              <a:rPr lang="en-US" sz="2400">
                <a:solidFill>
                  <a:srgbClr val="333399"/>
                </a:solidFill>
                <a:cs typeface="Times New Roman"/>
              </a:rPr>
              <a:t>của </a:t>
            </a:r>
            <a:r>
              <a:rPr lang="en-US" sz="2400" smtClean="0">
                <a:solidFill>
                  <a:srgbClr val="333399"/>
                </a:solidFill>
                <a:cs typeface="Times New Roman"/>
              </a:rPr>
              <a:t>CNDV cũ </a:t>
            </a:r>
            <a:r>
              <a:rPr lang="en-US" sz="2400" dirty="0" err="1">
                <a:solidFill>
                  <a:srgbClr val="333399"/>
                </a:solidFill>
                <a:cs typeface="Times New Roman"/>
              </a:rPr>
              <a:t>và</a:t>
            </a:r>
            <a:r>
              <a:rPr lang="en-US" sz="2400" dirty="0">
                <a:solidFill>
                  <a:srgbClr val="333399"/>
                </a:solidFill>
                <a:cs typeface="Times New Roman"/>
              </a:rPr>
              <a:t> </a:t>
            </a:r>
            <a:r>
              <a:rPr lang="en-US" sz="2400" dirty="0" err="1">
                <a:solidFill>
                  <a:srgbClr val="333399"/>
                </a:solidFill>
                <a:cs typeface="Times New Roman"/>
              </a:rPr>
              <a:t>khắc</a:t>
            </a:r>
            <a:r>
              <a:rPr lang="en-US" sz="2400" dirty="0">
                <a:solidFill>
                  <a:srgbClr val="333399"/>
                </a:solidFill>
                <a:cs typeface="Times New Roman"/>
              </a:rPr>
              <a:t> </a:t>
            </a:r>
            <a:r>
              <a:rPr lang="en-US" sz="2400" dirty="0" err="1">
                <a:solidFill>
                  <a:srgbClr val="333399"/>
                </a:solidFill>
                <a:cs typeface="Times New Roman"/>
              </a:rPr>
              <a:t>phục</a:t>
            </a:r>
            <a:r>
              <a:rPr lang="en-US" sz="2400" dirty="0">
                <a:solidFill>
                  <a:srgbClr val="333399"/>
                </a:solidFill>
                <a:cs typeface="Times New Roman"/>
              </a:rPr>
              <a:t> </a:t>
            </a:r>
            <a:r>
              <a:rPr lang="en-US" sz="2400" dirty="0" err="1">
                <a:solidFill>
                  <a:srgbClr val="333399"/>
                </a:solidFill>
                <a:cs typeface="Times New Roman"/>
              </a:rPr>
              <a:t>tính</a:t>
            </a:r>
            <a:r>
              <a:rPr lang="en-US" sz="2400" dirty="0">
                <a:solidFill>
                  <a:srgbClr val="333399"/>
                </a:solidFill>
                <a:cs typeface="Times New Roman"/>
              </a:rPr>
              <a:t> </a:t>
            </a:r>
            <a:r>
              <a:rPr lang="en-US" sz="2400" dirty="0" err="1">
                <a:solidFill>
                  <a:srgbClr val="333399"/>
                </a:solidFill>
                <a:cs typeface="Times New Roman"/>
              </a:rPr>
              <a:t>chất</a:t>
            </a:r>
            <a:r>
              <a:rPr lang="en-US" sz="2400" dirty="0">
                <a:solidFill>
                  <a:srgbClr val="333399"/>
                </a:solidFill>
                <a:cs typeface="Times New Roman"/>
              </a:rPr>
              <a:t> </a:t>
            </a:r>
            <a:r>
              <a:rPr lang="en-US" sz="2400" dirty="0" err="1">
                <a:solidFill>
                  <a:srgbClr val="333399"/>
                </a:solidFill>
                <a:cs typeface="Times New Roman"/>
              </a:rPr>
              <a:t>duy</a:t>
            </a:r>
            <a:r>
              <a:rPr lang="en-US" sz="2400" dirty="0">
                <a:solidFill>
                  <a:srgbClr val="333399"/>
                </a:solidFill>
                <a:cs typeface="Times New Roman"/>
              </a:rPr>
              <a:t> </a:t>
            </a:r>
            <a:r>
              <a:rPr lang="en-US" sz="2400" dirty="0" err="1">
                <a:solidFill>
                  <a:srgbClr val="333399"/>
                </a:solidFill>
                <a:cs typeface="Times New Roman"/>
              </a:rPr>
              <a:t>tâm</a:t>
            </a:r>
            <a:r>
              <a:rPr lang="en-US" sz="2400" dirty="0">
                <a:solidFill>
                  <a:srgbClr val="333399"/>
                </a:solidFill>
                <a:cs typeface="Times New Roman"/>
              </a:rPr>
              <a:t>, </a:t>
            </a:r>
            <a:r>
              <a:rPr lang="en-US" sz="2400" dirty="0" err="1">
                <a:solidFill>
                  <a:srgbClr val="333399"/>
                </a:solidFill>
                <a:cs typeface="Times New Roman"/>
              </a:rPr>
              <a:t>thần</a:t>
            </a:r>
            <a:r>
              <a:rPr lang="en-US" sz="2400" dirty="0">
                <a:solidFill>
                  <a:srgbClr val="333399"/>
                </a:solidFill>
                <a:cs typeface="Times New Roman"/>
              </a:rPr>
              <a:t> </a:t>
            </a:r>
            <a:r>
              <a:rPr lang="en-US" sz="2400" dirty="0" err="1">
                <a:solidFill>
                  <a:srgbClr val="333399"/>
                </a:solidFill>
                <a:cs typeface="Times New Roman"/>
              </a:rPr>
              <a:t>bí</a:t>
            </a:r>
            <a:r>
              <a:rPr lang="en-US" sz="2400" dirty="0">
                <a:solidFill>
                  <a:srgbClr val="333399"/>
                </a:solidFill>
                <a:cs typeface="Times New Roman"/>
              </a:rPr>
              <a:t> của </a:t>
            </a:r>
            <a:r>
              <a:rPr lang="en-US" sz="2400" dirty="0" err="1">
                <a:solidFill>
                  <a:srgbClr val="333399"/>
                </a:solidFill>
                <a:cs typeface="Times New Roman"/>
              </a:rPr>
              <a:t>phép</a:t>
            </a:r>
            <a:r>
              <a:rPr lang="en-US" sz="2400" dirty="0">
                <a:solidFill>
                  <a:srgbClr val="333399"/>
                </a:solidFill>
                <a:cs typeface="Times New Roman"/>
              </a:rPr>
              <a:t> biện chứng </a:t>
            </a:r>
            <a:r>
              <a:rPr lang="en-US" sz="2400" dirty="0" err="1">
                <a:solidFill>
                  <a:srgbClr val="333399"/>
                </a:solidFill>
                <a:cs typeface="Times New Roman"/>
              </a:rPr>
              <a:t>duy</a:t>
            </a:r>
            <a:r>
              <a:rPr lang="en-US" sz="2400" dirty="0">
                <a:solidFill>
                  <a:srgbClr val="333399"/>
                </a:solidFill>
                <a:cs typeface="Times New Roman"/>
              </a:rPr>
              <a:t> </a:t>
            </a:r>
            <a:r>
              <a:rPr lang="en-US" sz="2400" dirty="0" err="1">
                <a:solidFill>
                  <a:srgbClr val="333399"/>
                </a:solidFill>
                <a:cs typeface="Times New Roman"/>
              </a:rPr>
              <a:t>tâm</a:t>
            </a:r>
            <a:r>
              <a:rPr lang="en-US" sz="2400" dirty="0">
                <a:solidFill>
                  <a:srgbClr val="333399"/>
                </a:solidFill>
                <a:cs typeface="Times New Roman"/>
              </a:rPr>
              <a:t>, </a:t>
            </a:r>
            <a:r>
              <a:rPr lang="en-US" sz="2400" b="1" dirty="0" err="1">
                <a:solidFill>
                  <a:srgbClr val="FF0000"/>
                </a:solidFill>
                <a:cs typeface="Times New Roman"/>
              </a:rPr>
              <a:t>sáng</a:t>
            </a:r>
            <a:r>
              <a:rPr lang="en-US" sz="2400" b="1" dirty="0">
                <a:solidFill>
                  <a:srgbClr val="FF0000"/>
                </a:solidFill>
                <a:cs typeface="Times New Roman"/>
              </a:rPr>
              <a:t> </a:t>
            </a:r>
            <a:r>
              <a:rPr lang="en-US" sz="2400" b="1" dirty="0" err="1">
                <a:solidFill>
                  <a:srgbClr val="FF0000"/>
                </a:solidFill>
                <a:cs typeface="Times New Roman"/>
              </a:rPr>
              <a:t>tạo</a:t>
            </a:r>
            <a:r>
              <a:rPr lang="en-US" sz="2400" b="1" dirty="0">
                <a:solidFill>
                  <a:srgbClr val="FF0000"/>
                </a:solidFill>
                <a:cs typeface="Times New Roman"/>
              </a:rPr>
              <a:t> </a:t>
            </a:r>
            <a:r>
              <a:rPr lang="en-US" sz="2400" dirty="0">
                <a:solidFill>
                  <a:srgbClr val="333399"/>
                </a:solidFill>
                <a:cs typeface="Times New Roman"/>
              </a:rPr>
              <a:t>ra </a:t>
            </a:r>
            <a:r>
              <a:rPr lang="en-US" sz="2400" err="1">
                <a:solidFill>
                  <a:srgbClr val="333399"/>
                </a:solidFill>
                <a:cs typeface="Times New Roman"/>
              </a:rPr>
              <a:t>một</a:t>
            </a:r>
            <a:r>
              <a:rPr lang="en-US" sz="2400">
                <a:solidFill>
                  <a:srgbClr val="333399"/>
                </a:solidFill>
                <a:cs typeface="Times New Roman"/>
              </a:rPr>
              <a:t> </a:t>
            </a:r>
            <a:r>
              <a:rPr lang="en-US" sz="2400" smtClean="0">
                <a:solidFill>
                  <a:srgbClr val="333399"/>
                </a:solidFill>
                <a:cs typeface="Times New Roman"/>
              </a:rPr>
              <a:t>CNDV </a:t>
            </a:r>
            <a:r>
              <a:rPr lang="en-US" sz="2400" dirty="0" err="1">
                <a:solidFill>
                  <a:srgbClr val="333399"/>
                </a:solidFill>
                <a:cs typeface="Times New Roman"/>
              </a:rPr>
              <a:t>triết</a:t>
            </a:r>
            <a:r>
              <a:rPr lang="en-US" sz="2400" dirty="0">
                <a:solidFill>
                  <a:srgbClr val="333399"/>
                </a:solidFill>
                <a:cs typeface="Times New Roman"/>
              </a:rPr>
              <a:t> học </a:t>
            </a:r>
            <a:r>
              <a:rPr lang="en-US" sz="2400" dirty="0" err="1">
                <a:solidFill>
                  <a:srgbClr val="333399"/>
                </a:solidFill>
                <a:cs typeface="Times New Roman"/>
              </a:rPr>
              <a:t>hoàn</a:t>
            </a:r>
            <a:r>
              <a:rPr lang="en-US" sz="2400" dirty="0">
                <a:solidFill>
                  <a:srgbClr val="333399"/>
                </a:solidFill>
                <a:cs typeface="Times New Roman"/>
              </a:rPr>
              <a:t> </a:t>
            </a:r>
            <a:r>
              <a:rPr lang="en-US" sz="2400" dirty="0" err="1">
                <a:solidFill>
                  <a:srgbClr val="333399"/>
                </a:solidFill>
                <a:cs typeface="Times New Roman"/>
              </a:rPr>
              <a:t>bị</a:t>
            </a:r>
            <a:r>
              <a:rPr lang="en-US" sz="2400" dirty="0">
                <a:solidFill>
                  <a:srgbClr val="333399"/>
                </a:solidFill>
                <a:cs typeface="Times New Roman"/>
              </a:rPr>
              <a:t> </a:t>
            </a:r>
            <a:r>
              <a:rPr lang="en-US" sz="2400">
                <a:solidFill>
                  <a:srgbClr val="333399"/>
                </a:solidFill>
                <a:cs typeface="Times New Roman"/>
              </a:rPr>
              <a:t>- </a:t>
            </a:r>
            <a:r>
              <a:rPr lang="en-US" sz="2400" b="1" u="sng" smtClean="0">
                <a:solidFill>
                  <a:srgbClr val="990099"/>
                </a:solidFill>
                <a:cs typeface="Times New Roman"/>
              </a:rPr>
              <a:t>CNDV biện </a:t>
            </a:r>
            <a:r>
              <a:rPr lang="en-US" sz="2400" b="1" u="sng" err="1">
                <a:solidFill>
                  <a:srgbClr val="990099"/>
                </a:solidFill>
                <a:cs typeface="Times New Roman"/>
              </a:rPr>
              <a:t>chứng</a:t>
            </a:r>
            <a:r>
              <a:rPr lang="en-US" sz="2400" smtClean="0">
                <a:solidFill>
                  <a:srgbClr val="7030A0"/>
                </a:solidFill>
                <a:cs typeface="Times New Roman"/>
              </a:rPr>
              <a:t>.</a:t>
            </a:r>
          </a:p>
          <a:p>
            <a:pPr algn="just">
              <a:buFont typeface="Arial" panose="020B0604020202020204" pitchFamily="34" charset="0"/>
              <a:buChar char="•"/>
            </a:pPr>
            <a:endParaRPr lang="en-US" sz="2400" dirty="0">
              <a:solidFill>
                <a:srgbClr val="7030A0"/>
              </a:solidFill>
              <a:cs typeface="Times New Roman"/>
            </a:endParaRPr>
          </a:p>
          <a:p>
            <a:pPr algn="just">
              <a:buFont typeface="Arial" panose="020B0604020202020204" pitchFamily="34" charset="0"/>
              <a:buChar char="•"/>
            </a:pPr>
            <a:r>
              <a:rPr lang="en-US" sz="2400" dirty="0" err="1">
                <a:solidFill>
                  <a:srgbClr val="C00000"/>
                </a:solidFill>
                <a:cs typeface="Times New Roman"/>
              </a:rPr>
              <a:t>Sáng</a:t>
            </a:r>
            <a:r>
              <a:rPr lang="en-US" sz="2400" dirty="0">
                <a:solidFill>
                  <a:srgbClr val="C00000"/>
                </a:solidFill>
                <a:cs typeface="Times New Roman"/>
              </a:rPr>
              <a:t> </a:t>
            </a:r>
            <a:r>
              <a:rPr lang="en-US" sz="2400" dirty="0" err="1">
                <a:solidFill>
                  <a:srgbClr val="C00000"/>
                </a:solidFill>
                <a:cs typeface="Times New Roman"/>
              </a:rPr>
              <a:t>tạo</a:t>
            </a:r>
            <a:r>
              <a:rPr lang="en-US" sz="2400" dirty="0">
                <a:solidFill>
                  <a:srgbClr val="C00000"/>
                </a:solidFill>
                <a:cs typeface="Times New Roman"/>
              </a:rPr>
              <a:t> </a:t>
            </a:r>
            <a:r>
              <a:rPr lang="en-US" sz="2400">
                <a:solidFill>
                  <a:srgbClr val="C00000"/>
                </a:solidFill>
                <a:cs typeface="Times New Roman"/>
              </a:rPr>
              <a:t>ra </a:t>
            </a:r>
            <a:r>
              <a:rPr lang="en-US" sz="2400" b="1" u="sng" smtClean="0">
                <a:solidFill>
                  <a:srgbClr val="3333CC"/>
                </a:solidFill>
                <a:cs typeface="Times New Roman"/>
              </a:rPr>
              <a:t>CNDV </a:t>
            </a:r>
            <a:r>
              <a:rPr lang="en-US" sz="2400" b="1" u="sng" err="1">
                <a:solidFill>
                  <a:srgbClr val="3333CC"/>
                </a:solidFill>
                <a:cs typeface="Times New Roman"/>
              </a:rPr>
              <a:t>lịch</a:t>
            </a:r>
            <a:r>
              <a:rPr lang="en-US" sz="2400" b="1" u="sng">
                <a:solidFill>
                  <a:srgbClr val="3333CC"/>
                </a:solidFill>
                <a:cs typeface="Times New Roman"/>
              </a:rPr>
              <a:t> </a:t>
            </a:r>
            <a:r>
              <a:rPr lang="en-US" sz="2400" b="1" u="sng" smtClean="0">
                <a:solidFill>
                  <a:srgbClr val="3333CC"/>
                </a:solidFill>
                <a:cs typeface="Times New Roman"/>
              </a:rPr>
              <a:t>sử</a:t>
            </a:r>
            <a:r>
              <a:rPr lang="en-US" sz="2400" smtClean="0">
                <a:solidFill>
                  <a:srgbClr val="C00000"/>
                </a:solidFill>
                <a:cs typeface="Times New Roman"/>
              </a:rPr>
              <a:t>. </a:t>
            </a:r>
          </a:p>
          <a:p>
            <a:pPr marL="0" indent="0" algn="just">
              <a:buNone/>
            </a:pPr>
            <a:endParaRPr lang="en-US" sz="2400" dirty="0">
              <a:solidFill>
                <a:srgbClr val="C00000"/>
              </a:solidFill>
              <a:cs typeface="Times New Roman"/>
            </a:endParaRPr>
          </a:p>
          <a:p>
            <a:pPr algn="just">
              <a:buFont typeface="Arial" panose="020B0604020202020204" pitchFamily="34" charset="0"/>
              <a:buChar char="•"/>
            </a:pPr>
            <a:r>
              <a:rPr lang="en-US" sz="2400" dirty="0" err="1">
                <a:solidFill>
                  <a:srgbClr val="9900CC"/>
                </a:solidFill>
                <a:cs typeface="Times New Roman"/>
              </a:rPr>
              <a:t>Sáng</a:t>
            </a:r>
            <a:r>
              <a:rPr lang="en-US" sz="2400" dirty="0">
                <a:solidFill>
                  <a:srgbClr val="9900CC"/>
                </a:solidFill>
                <a:cs typeface="Times New Roman"/>
              </a:rPr>
              <a:t> </a:t>
            </a:r>
            <a:r>
              <a:rPr lang="en-US" sz="2400" dirty="0" err="1">
                <a:solidFill>
                  <a:srgbClr val="9900CC"/>
                </a:solidFill>
                <a:cs typeface="Times New Roman"/>
              </a:rPr>
              <a:t>tạo</a:t>
            </a:r>
            <a:r>
              <a:rPr lang="en-US" sz="2400" dirty="0">
                <a:solidFill>
                  <a:srgbClr val="9900CC"/>
                </a:solidFill>
                <a:cs typeface="Times New Roman"/>
              </a:rPr>
              <a:t> </a:t>
            </a:r>
            <a:r>
              <a:rPr lang="en-US" sz="2400" b="1" u="sng" dirty="0" err="1">
                <a:solidFill>
                  <a:srgbClr val="FF0066"/>
                </a:solidFill>
                <a:cs typeface="Times New Roman"/>
              </a:rPr>
              <a:t>triết</a:t>
            </a:r>
            <a:r>
              <a:rPr lang="en-US" sz="2400" b="1" u="sng" dirty="0">
                <a:solidFill>
                  <a:srgbClr val="FF0066"/>
                </a:solidFill>
                <a:cs typeface="Times New Roman"/>
              </a:rPr>
              <a:t> </a:t>
            </a:r>
            <a:r>
              <a:rPr lang="en-US" sz="2400" b="1" u="sng" dirty="0" err="1">
                <a:solidFill>
                  <a:srgbClr val="FF0066"/>
                </a:solidFill>
                <a:cs typeface="Times New Roman"/>
              </a:rPr>
              <a:t>học</a:t>
            </a:r>
            <a:r>
              <a:rPr lang="en-US" sz="2400" b="1" u="sng" dirty="0">
                <a:solidFill>
                  <a:srgbClr val="FF0066"/>
                </a:solidFill>
                <a:cs typeface="Times New Roman"/>
              </a:rPr>
              <a:t> </a:t>
            </a:r>
            <a:r>
              <a:rPr lang="en-US" sz="2400" b="1" u="sng" dirty="0" err="1">
                <a:solidFill>
                  <a:srgbClr val="FF0066"/>
                </a:solidFill>
                <a:cs typeface="Times New Roman"/>
              </a:rPr>
              <a:t>duy</a:t>
            </a:r>
            <a:r>
              <a:rPr lang="en-US" sz="2400" b="1" u="sng" dirty="0">
                <a:solidFill>
                  <a:srgbClr val="FF0066"/>
                </a:solidFill>
                <a:cs typeface="Times New Roman"/>
              </a:rPr>
              <a:t> </a:t>
            </a:r>
            <a:r>
              <a:rPr lang="en-US" sz="2400" b="1" u="sng" dirty="0" err="1">
                <a:solidFill>
                  <a:srgbClr val="FF0066"/>
                </a:solidFill>
                <a:cs typeface="Times New Roman"/>
              </a:rPr>
              <a:t>vật</a:t>
            </a:r>
            <a:r>
              <a:rPr lang="en-US" sz="2400" b="1" u="sng" dirty="0">
                <a:solidFill>
                  <a:srgbClr val="FF0066"/>
                </a:solidFill>
                <a:cs typeface="Times New Roman"/>
              </a:rPr>
              <a:t> </a:t>
            </a:r>
            <a:r>
              <a:rPr lang="en-US" sz="2400" b="1" u="sng" dirty="0" err="1">
                <a:solidFill>
                  <a:srgbClr val="FF0066"/>
                </a:solidFill>
                <a:cs typeface="Times New Roman"/>
              </a:rPr>
              <a:t>biện</a:t>
            </a:r>
            <a:r>
              <a:rPr lang="en-US" sz="2400" b="1" u="sng" dirty="0">
                <a:solidFill>
                  <a:srgbClr val="FF0066"/>
                </a:solidFill>
                <a:cs typeface="Times New Roman"/>
              </a:rPr>
              <a:t> </a:t>
            </a:r>
            <a:r>
              <a:rPr lang="en-US" sz="2400" b="1" u="sng" dirty="0" err="1">
                <a:solidFill>
                  <a:srgbClr val="FF0066"/>
                </a:solidFill>
                <a:cs typeface="Times New Roman"/>
              </a:rPr>
              <a:t>chứng</a:t>
            </a:r>
            <a:r>
              <a:rPr lang="en-US" sz="2400" dirty="0">
                <a:solidFill>
                  <a:srgbClr val="9900CC"/>
                </a:solidFill>
                <a:cs typeface="Times New Roman"/>
              </a:rPr>
              <a:t>, </a:t>
            </a:r>
            <a:r>
              <a:rPr lang="en-US" sz="2400" dirty="0" err="1">
                <a:solidFill>
                  <a:srgbClr val="9900CC"/>
                </a:solidFill>
                <a:cs typeface="Times New Roman"/>
              </a:rPr>
              <a:t>thống</a:t>
            </a:r>
            <a:r>
              <a:rPr lang="en-US" sz="2400" dirty="0">
                <a:solidFill>
                  <a:srgbClr val="9900CC"/>
                </a:solidFill>
                <a:cs typeface="Times New Roman"/>
              </a:rPr>
              <a:t> </a:t>
            </a:r>
            <a:r>
              <a:rPr lang="en-US" sz="2400" dirty="0" err="1">
                <a:solidFill>
                  <a:srgbClr val="9900CC"/>
                </a:solidFill>
                <a:cs typeface="Times New Roman"/>
              </a:rPr>
              <a:t>nhất</a:t>
            </a:r>
            <a:r>
              <a:rPr lang="en-US" sz="2400" dirty="0">
                <a:solidFill>
                  <a:srgbClr val="9900CC"/>
                </a:solidFill>
                <a:cs typeface="Times New Roman"/>
              </a:rPr>
              <a:t> </a:t>
            </a:r>
            <a:r>
              <a:rPr lang="en-US" sz="2400" dirty="0" err="1">
                <a:solidFill>
                  <a:srgbClr val="9900CC"/>
                </a:solidFill>
                <a:cs typeface="Times New Roman"/>
              </a:rPr>
              <a:t>giữa</a:t>
            </a:r>
            <a:r>
              <a:rPr lang="en-US" sz="2400" dirty="0">
                <a:solidFill>
                  <a:srgbClr val="9900CC"/>
                </a:solidFill>
                <a:cs typeface="Times New Roman"/>
              </a:rPr>
              <a:t> </a:t>
            </a:r>
            <a:r>
              <a:rPr lang="en-US" sz="2400" dirty="0" err="1">
                <a:solidFill>
                  <a:srgbClr val="9900CC"/>
                </a:solidFill>
                <a:cs typeface="Times New Roman"/>
              </a:rPr>
              <a:t>lý</a:t>
            </a:r>
            <a:r>
              <a:rPr lang="en-US" sz="2400" dirty="0">
                <a:solidFill>
                  <a:srgbClr val="9900CC"/>
                </a:solidFill>
                <a:cs typeface="Times New Roman"/>
              </a:rPr>
              <a:t> luận </a:t>
            </a:r>
            <a:r>
              <a:rPr lang="en-US" sz="2400" dirty="0" err="1">
                <a:solidFill>
                  <a:srgbClr val="9900CC"/>
                </a:solidFill>
                <a:cs typeface="Times New Roman"/>
              </a:rPr>
              <a:t>và</a:t>
            </a:r>
            <a:r>
              <a:rPr lang="en-US" sz="2400" dirty="0">
                <a:solidFill>
                  <a:srgbClr val="9900CC"/>
                </a:solidFill>
                <a:cs typeface="Times New Roman"/>
              </a:rPr>
              <a:t> </a:t>
            </a:r>
            <a:r>
              <a:rPr lang="en-US" sz="2400" err="1">
                <a:solidFill>
                  <a:srgbClr val="9900CC"/>
                </a:solidFill>
                <a:cs typeface="Times New Roman"/>
              </a:rPr>
              <a:t>thực</a:t>
            </a:r>
            <a:r>
              <a:rPr lang="en-US" sz="2400">
                <a:solidFill>
                  <a:srgbClr val="9900CC"/>
                </a:solidFill>
                <a:cs typeface="Times New Roman"/>
              </a:rPr>
              <a:t> </a:t>
            </a:r>
            <a:r>
              <a:rPr lang="en-US" sz="2400" smtClean="0">
                <a:solidFill>
                  <a:srgbClr val="9900CC"/>
                </a:solidFill>
                <a:cs typeface="Times New Roman"/>
              </a:rPr>
              <a:t>tiễn.</a:t>
            </a:r>
            <a:endParaRPr lang="en-US" sz="2400" dirty="0">
              <a:solidFill>
                <a:srgbClr val="9900CC"/>
              </a:solidFill>
              <a:cs typeface="Times New Roman"/>
            </a:endParaRPr>
          </a:p>
          <a:p>
            <a:pPr marL="0" indent="0" algn="just">
              <a:buNone/>
            </a:pPr>
            <a:endParaRPr lang="en-US" sz="2400" b="1" dirty="0">
              <a:solidFill>
                <a:srgbClr val="9900CC"/>
              </a:solidFill>
              <a:cs typeface="Times New Roman"/>
            </a:endParaRPr>
          </a:p>
        </p:txBody>
      </p:sp>
      <p:pic>
        <p:nvPicPr>
          <p:cNvPr id="6" name="Picture 5"/>
          <p:cNvPicPr>
            <a:picLocks noChangeAspect="1"/>
          </p:cNvPicPr>
          <p:nvPr/>
        </p:nvPicPr>
        <p:blipFill>
          <a:blip r:embed="rId2"/>
          <a:stretch>
            <a:fillRect/>
          </a:stretch>
        </p:blipFill>
        <p:spPr>
          <a:xfrm>
            <a:off x="519336" y="1316533"/>
            <a:ext cx="2900536" cy="2451531"/>
          </a:xfrm>
          <a:prstGeom prst="rect">
            <a:avLst/>
          </a:prstGeom>
        </p:spPr>
      </p:pic>
      <p:pic>
        <p:nvPicPr>
          <p:cNvPr id="7" name="Picture 6"/>
          <p:cNvPicPr>
            <a:picLocks noChangeAspect="1"/>
          </p:cNvPicPr>
          <p:nvPr/>
        </p:nvPicPr>
        <p:blipFill>
          <a:blip r:embed="rId3"/>
          <a:stretch>
            <a:fillRect/>
          </a:stretch>
        </p:blipFill>
        <p:spPr>
          <a:xfrm>
            <a:off x="408032" y="3903332"/>
            <a:ext cx="3136900" cy="2590800"/>
          </a:xfrm>
          <a:prstGeom prst="rect">
            <a:avLst/>
          </a:prstGeom>
        </p:spPr>
      </p:pic>
    </p:spTree>
    <p:extLst>
      <p:ext uri="{BB962C8B-B14F-4D97-AF65-F5344CB8AC3E}">
        <p14:creationId xmlns:p14="http://schemas.microsoft.com/office/powerpoint/2010/main" val="3031589819"/>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79512" y="260648"/>
            <a:ext cx="8745414" cy="6408712"/>
          </a:xfrm>
          <a:prstGeom prst="roundRect">
            <a:avLst/>
          </a:prstGeom>
          <a:solidFill>
            <a:schemeClr val="bg1"/>
          </a:solidFill>
          <a:ln>
            <a:solidFill>
              <a:srgbClr val="CCC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3"/>
          <p:cNvGrpSpPr>
            <a:grpSpLocks/>
          </p:cNvGrpSpPr>
          <p:nvPr/>
        </p:nvGrpSpPr>
        <p:grpSpPr bwMode="auto">
          <a:xfrm>
            <a:off x="395288" y="692696"/>
            <a:ext cx="8529638" cy="5340348"/>
            <a:chOff x="249" y="663"/>
            <a:chExt cx="5373" cy="3364"/>
          </a:xfrm>
        </p:grpSpPr>
        <p:sp>
          <p:nvSpPr>
            <p:cNvPr id="7" name="Oval 4">
              <a:extLst/>
            </p:cNvPr>
            <p:cNvSpPr>
              <a:spLocks noChangeArrowheads="1"/>
            </p:cNvSpPr>
            <p:nvPr/>
          </p:nvSpPr>
          <p:spPr bwMode="auto">
            <a:xfrm>
              <a:off x="1837" y="1570"/>
              <a:ext cx="2112" cy="2134"/>
            </a:xfrm>
            <a:prstGeom prst="ellipse">
              <a:avLst/>
            </a:prstGeom>
            <a:gradFill rotWithShape="1">
              <a:gsLst>
                <a:gs pos="0">
                  <a:schemeClr val="bg2"/>
                </a:gs>
                <a:gs pos="100000">
                  <a:schemeClr val="bg2">
                    <a:gamma/>
                    <a:tint val="0"/>
                    <a:invGamma/>
                  </a:schemeClr>
                </a:gs>
              </a:gsLst>
              <a:lin ang="5400000" scaled="1"/>
            </a:gradFill>
            <a:ln w="9525"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a:latin typeface="Arial" panose="020B0604020202020204" pitchFamily="34" charset="0"/>
                <a:ea typeface="+mn-ea"/>
                <a:cs typeface="+mn-cs"/>
              </a:endParaRPr>
            </a:p>
          </p:txBody>
        </p:sp>
        <p:grpSp>
          <p:nvGrpSpPr>
            <p:cNvPr id="8" name="Group 5"/>
            <p:cNvGrpSpPr>
              <a:grpSpLocks/>
            </p:cNvGrpSpPr>
            <p:nvPr/>
          </p:nvGrpSpPr>
          <p:grpSpPr bwMode="auto">
            <a:xfrm>
              <a:off x="2256" y="1968"/>
              <a:ext cx="1296" cy="1344"/>
              <a:chOff x="2016" y="1920"/>
              <a:chExt cx="1680" cy="1680"/>
            </a:xfrm>
          </p:grpSpPr>
          <p:sp>
            <p:nvSpPr>
              <p:cNvPr id="53" name="Oval 6"/>
              <p:cNvSpPr>
                <a:spLocks noChangeArrowheads="1"/>
              </p:cNvSpPr>
              <p:nvPr/>
            </p:nvSpPr>
            <p:spPr bwMode="gray">
              <a:xfrm>
                <a:off x="2016" y="1920"/>
                <a:ext cx="1680" cy="1680"/>
              </a:xfrm>
              <a:prstGeom prst="ellipse">
                <a:avLst/>
              </a:prstGeom>
              <a:gradFill rotWithShape="1">
                <a:gsLst>
                  <a:gs pos="0">
                    <a:srgbClr val="FF6600"/>
                  </a:gs>
                  <a:gs pos="100000">
                    <a:srgbClr val="742E00"/>
                  </a:gs>
                </a:gsLst>
                <a:lin ang="5400000" scaled="1"/>
              </a:gra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eaLnBrk="1" hangingPunct="1">
                  <a:defRPr/>
                </a:pPr>
                <a:endParaRPr lang="en-US">
                  <a:cs typeface="+mn-cs"/>
                </a:endParaRPr>
              </a:p>
            </p:txBody>
          </p:sp>
          <p:sp>
            <p:nvSpPr>
              <p:cNvPr id="54" name="Freeform 7"/>
              <p:cNvSpPr>
                <a:spLocks/>
              </p:cNvSpPr>
              <p:nvPr/>
            </p:nvSpPr>
            <p:spPr bwMode="gray">
              <a:xfrm>
                <a:off x="2208" y="1948"/>
                <a:ext cx="1296" cy="634"/>
              </a:xfrm>
              <a:custGeom>
                <a:avLst/>
                <a:gdLst>
                  <a:gd name="T0" fmla="*/ 1095 w 1321"/>
                  <a:gd name="T1" fmla="*/ 141 h 712"/>
                  <a:gd name="T2" fmla="*/ 1109 w 1321"/>
                  <a:gd name="T3" fmla="*/ 156 h 712"/>
                  <a:gd name="T4" fmla="*/ 1112 w 1321"/>
                  <a:gd name="T5" fmla="*/ 170 h 712"/>
                  <a:gd name="T6" fmla="*/ 1107 w 1321"/>
                  <a:gd name="T7" fmla="*/ 182 h 712"/>
                  <a:gd name="T8" fmla="*/ 1093 w 1321"/>
                  <a:gd name="T9" fmla="*/ 192 h 712"/>
                  <a:gd name="T10" fmla="*/ 1071 w 1321"/>
                  <a:gd name="T11" fmla="*/ 204 h 712"/>
                  <a:gd name="T12" fmla="*/ 1043 w 1321"/>
                  <a:gd name="T13" fmla="*/ 213 h 712"/>
                  <a:gd name="T14" fmla="*/ 1007 w 1321"/>
                  <a:gd name="T15" fmla="*/ 221 h 712"/>
                  <a:gd name="T16" fmla="*/ 966 w 1321"/>
                  <a:gd name="T17" fmla="*/ 229 h 712"/>
                  <a:gd name="T18" fmla="*/ 919 w 1321"/>
                  <a:gd name="T19" fmla="*/ 235 h 712"/>
                  <a:gd name="T20" fmla="*/ 868 w 1321"/>
                  <a:gd name="T21" fmla="*/ 240 h 712"/>
                  <a:gd name="T22" fmla="*/ 814 w 1321"/>
                  <a:gd name="T23" fmla="*/ 243 h 712"/>
                  <a:gd name="T24" fmla="*/ 754 w 1321"/>
                  <a:gd name="T25" fmla="*/ 248 h 712"/>
                  <a:gd name="T26" fmla="*/ 694 w 1321"/>
                  <a:gd name="T27" fmla="*/ 249 h 712"/>
                  <a:gd name="T28" fmla="*/ 670 w 1321"/>
                  <a:gd name="T29" fmla="*/ 250 h 712"/>
                  <a:gd name="T30" fmla="*/ 401 w 1321"/>
                  <a:gd name="T31" fmla="*/ 250 h 712"/>
                  <a:gd name="T32" fmla="*/ 397 w 1321"/>
                  <a:gd name="T33" fmla="*/ 250 h 712"/>
                  <a:gd name="T34" fmla="*/ 344 w 1321"/>
                  <a:gd name="T35" fmla="*/ 249 h 712"/>
                  <a:gd name="T36" fmla="*/ 293 w 1321"/>
                  <a:gd name="T37" fmla="*/ 248 h 712"/>
                  <a:gd name="T38" fmla="*/ 245 w 1321"/>
                  <a:gd name="T39" fmla="*/ 245 h 712"/>
                  <a:gd name="T40" fmla="*/ 199 w 1321"/>
                  <a:gd name="T41" fmla="*/ 242 h 712"/>
                  <a:gd name="T42" fmla="*/ 158 w 1321"/>
                  <a:gd name="T43" fmla="*/ 238 h 712"/>
                  <a:gd name="T44" fmla="*/ 120 w 1321"/>
                  <a:gd name="T45" fmla="*/ 232 h 712"/>
                  <a:gd name="T46" fmla="*/ 84 w 1321"/>
                  <a:gd name="T47" fmla="*/ 228 h 712"/>
                  <a:gd name="T48" fmla="*/ 58 w 1321"/>
                  <a:gd name="T49" fmla="*/ 222 h 712"/>
                  <a:gd name="T50" fmla="*/ 30 w 1321"/>
                  <a:gd name="T51" fmla="*/ 214 h 712"/>
                  <a:gd name="T52" fmla="*/ 18 w 1321"/>
                  <a:gd name="T53" fmla="*/ 205 h 712"/>
                  <a:gd name="T54" fmla="*/ 6 w 1321"/>
                  <a:gd name="T55" fmla="*/ 195 h 712"/>
                  <a:gd name="T56" fmla="*/ 0 w 1321"/>
                  <a:gd name="T57" fmla="*/ 184 h 712"/>
                  <a:gd name="T58" fmla="*/ 0 w 1321"/>
                  <a:gd name="T59" fmla="*/ 183 h 712"/>
                  <a:gd name="T60" fmla="*/ 4 w 1321"/>
                  <a:gd name="T61" fmla="*/ 170 h 712"/>
                  <a:gd name="T62" fmla="*/ 16 w 1321"/>
                  <a:gd name="T63" fmla="*/ 157 h 712"/>
                  <a:gd name="T64" fmla="*/ 42 w 1321"/>
                  <a:gd name="T65" fmla="*/ 130 h 712"/>
                  <a:gd name="T66" fmla="*/ 77 w 1321"/>
                  <a:gd name="T67" fmla="*/ 105 h 712"/>
                  <a:gd name="T68" fmla="*/ 124 w 1321"/>
                  <a:gd name="T69" fmla="*/ 83 h 712"/>
                  <a:gd name="T70" fmla="*/ 172 w 1321"/>
                  <a:gd name="T71" fmla="*/ 61 h 712"/>
                  <a:gd name="T72" fmla="*/ 227 w 1321"/>
                  <a:gd name="T73" fmla="*/ 43 h 712"/>
                  <a:gd name="T74" fmla="*/ 287 w 1321"/>
                  <a:gd name="T75" fmla="*/ 29 h 712"/>
                  <a:gd name="T76" fmla="*/ 349 w 1321"/>
                  <a:gd name="T77" fmla="*/ 16 h 712"/>
                  <a:gd name="T78" fmla="*/ 419 w 1321"/>
                  <a:gd name="T79" fmla="*/ 8 h 712"/>
                  <a:gd name="T80" fmla="*/ 489 w 1321"/>
                  <a:gd name="T81" fmla="*/ 4 h 712"/>
                  <a:gd name="T82" fmla="*/ 562 w 1321"/>
                  <a:gd name="T83" fmla="*/ 0 h 712"/>
                  <a:gd name="T84" fmla="*/ 562 w 1321"/>
                  <a:gd name="T85" fmla="*/ 0 h 712"/>
                  <a:gd name="T86" fmla="*/ 639 w 1321"/>
                  <a:gd name="T87" fmla="*/ 4 h 712"/>
                  <a:gd name="T88" fmla="*/ 713 w 1321"/>
                  <a:gd name="T89" fmla="*/ 8 h 712"/>
                  <a:gd name="T90" fmla="*/ 785 w 1321"/>
                  <a:gd name="T91" fmla="*/ 18 h 712"/>
                  <a:gd name="T92" fmla="*/ 851 w 1321"/>
                  <a:gd name="T93" fmla="*/ 32 h 712"/>
                  <a:gd name="T94" fmla="*/ 911 w 1321"/>
                  <a:gd name="T95" fmla="*/ 48 h 712"/>
                  <a:gd name="T96" fmla="*/ 967 w 1321"/>
                  <a:gd name="T97" fmla="*/ 69 h 712"/>
                  <a:gd name="T98" fmla="*/ 1017 w 1321"/>
                  <a:gd name="T99" fmla="*/ 90 h 712"/>
                  <a:gd name="T100" fmla="*/ 1060 w 1321"/>
                  <a:gd name="T101" fmla="*/ 114 h 712"/>
                  <a:gd name="T102" fmla="*/ 1095 w 1321"/>
                  <a:gd name="T103" fmla="*/ 141 h 712"/>
                  <a:gd name="T104" fmla="*/ 1095 w 1321"/>
                  <a:gd name="T105" fmla="*/ 141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6600"/>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en-US"/>
              </a:p>
            </p:txBody>
          </p:sp>
        </p:grpSp>
        <p:sp>
          <p:nvSpPr>
            <p:cNvPr id="9" name="Text Box 8">
              <a:extLst/>
            </p:cNvPr>
            <p:cNvSpPr txBox="1">
              <a:spLocks noChangeArrowheads="1"/>
            </p:cNvSpPr>
            <p:nvPr/>
          </p:nvSpPr>
          <p:spPr bwMode="gray">
            <a:xfrm>
              <a:off x="2426" y="2251"/>
              <a:ext cx="990" cy="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charset="0"/>
                  <a:ea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a:defRPr/>
              </a:pPr>
              <a:r>
                <a:rPr lang="en-US" sz="2800" b="1" dirty="0" err="1">
                  <a:solidFill>
                    <a:srgbClr val="FFFF00"/>
                  </a:solidFill>
                  <a:effectLst>
                    <a:outerShdw blurRad="38100" dist="38100" dir="2700000" algn="tl">
                      <a:srgbClr val="DDDDDD"/>
                    </a:outerShdw>
                  </a:effectLst>
                  <a:cs typeface="+mn-cs"/>
                </a:rPr>
                <a:t>Triết</a:t>
              </a:r>
              <a:r>
                <a:rPr lang="en-US" sz="2800" b="1" dirty="0">
                  <a:solidFill>
                    <a:srgbClr val="FFFF00"/>
                  </a:solidFill>
                  <a:effectLst>
                    <a:outerShdw blurRad="38100" dist="38100" dir="2700000" algn="tl">
                      <a:srgbClr val="DDDDDD"/>
                    </a:outerShdw>
                  </a:effectLst>
                  <a:cs typeface="+mn-cs"/>
                </a:rPr>
                <a:t> học </a:t>
              </a:r>
              <a:r>
                <a:rPr lang="en-US" sz="2800" b="1" dirty="0" err="1">
                  <a:solidFill>
                    <a:srgbClr val="FFFF00"/>
                  </a:solidFill>
                  <a:effectLst>
                    <a:outerShdw blurRad="38100" dist="38100" dir="2700000" algn="tl">
                      <a:srgbClr val="DDDDDD"/>
                    </a:outerShdw>
                  </a:effectLst>
                  <a:cs typeface="+mn-cs"/>
                </a:rPr>
                <a:t>Mác</a:t>
              </a:r>
              <a:endParaRPr lang="en-US" sz="2800" b="1" dirty="0">
                <a:solidFill>
                  <a:srgbClr val="FFFF00"/>
                </a:solidFill>
                <a:effectLst>
                  <a:outerShdw blurRad="38100" dist="38100" dir="2700000" algn="tl">
                    <a:srgbClr val="DDDDDD"/>
                  </a:outerShdw>
                </a:effectLst>
                <a:cs typeface="+mn-cs"/>
              </a:endParaRPr>
            </a:p>
          </p:txBody>
        </p:sp>
        <p:grpSp>
          <p:nvGrpSpPr>
            <p:cNvPr id="10" name="Group 9"/>
            <p:cNvGrpSpPr>
              <a:grpSpLocks/>
            </p:cNvGrpSpPr>
            <p:nvPr/>
          </p:nvGrpSpPr>
          <p:grpSpPr bwMode="auto">
            <a:xfrm>
              <a:off x="2640" y="1104"/>
              <a:ext cx="432" cy="415"/>
              <a:chOff x="2640" y="1088"/>
              <a:chExt cx="432" cy="415"/>
            </a:xfrm>
          </p:grpSpPr>
          <p:grpSp>
            <p:nvGrpSpPr>
              <p:cNvPr id="49" name="Group 10"/>
              <p:cNvGrpSpPr>
                <a:grpSpLocks/>
              </p:cNvGrpSpPr>
              <p:nvPr/>
            </p:nvGrpSpPr>
            <p:grpSpPr bwMode="auto">
              <a:xfrm>
                <a:off x="2640" y="1088"/>
                <a:ext cx="432" cy="415"/>
                <a:chOff x="2016" y="1920"/>
                <a:chExt cx="1680" cy="1680"/>
              </a:xfrm>
            </p:grpSpPr>
            <p:sp>
              <p:nvSpPr>
                <p:cNvPr id="51" name="Oval 11">
                  <a:extLst/>
                </p:cNvPr>
                <p:cNvSpPr>
                  <a:spLocks noChangeArrowheads="1"/>
                </p:cNvSpPr>
                <p:nvPr/>
              </p:nvSpPr>
              <p:spPr bwMode="gray">
                <a:xfrm>
                  <a:off x="2016" y="1920"/>
                  <a:ext cx="1680" cy="1680"/>
                </a:xfrm>
                <a:prstGeom prst="ellipse">
                  <a:avLst/>
                </a:prstGeom>
                <a:gradFill rotWithShape="1">
                  <a:gsLst>
                    <a:gs pos="0">
                      <a:schemeClr val="accent2"/>
                    </a:gs>
                    <a:gs pos="100000">
                      <a:schemeClr val="accent2">
                        <a:gamma/>
                        <a:shade val="42353"/>
                        <a:invGamma/>
                      </a:schemeClr>
                    </a:gs>
                  </a:gsLst>
                  <a:lin ang="5400000" scaled="1"/>
                </a:gra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a:latin typeface="Arial" panose="020B0604020202020204" pitchFamily="34" charset="0"/>
                    <a:ea typeface="+mn-ea"/>
                    <a:cs typeface="+mn-cs"/>
                  </a:endParaRPr>
                </a:p>
              </p:txBody>
            </p:sp>
            <p:sp>
              <p:nvSpPr>
                <p:cNvPr id="52" name="Freeform 12"/>
                <p:cNvSpPr>
                  <a:spLocks/>
                </p:cNvSpPr>
                <p:nvPr/>
              </p:nvSpPr>
              <p:spPr bwMode="gray">
                <a:xfrm>
                  <a:off x="2208" y="1948"/>
                  <a:ext cx="1296" cy="634"/>
                </a:xfrm>
                <a:custGeom>
                  <a:avLst/>
                  <a:gdLst>
                    <a:gd name="T0" fmla="*/ 1095 w 1321"/>
                    <a:gd name="T1" fmla="*/ 141 h 712"/>
                    <a:gd name="T2" fmla="*/ 1109 w 1321"/>
                    <a:gd name="T3" fmla="*/ 156 h 712"/>
                    <a:gd name="T4" fmla="*/ 1112 w 1321"/>
                    <a:gd name="T5" fmla="*/ 170 h 712"/>
                    <a:gd name="T6" fmla="*/ 1107 w 1321"/>
                    <a:gd name="T7" fmla="*/ 182 h 712"/>
                    <a:gd name="T8" fmla="*/ 1093 w 1321"/>
                    <a:gd name="T9" fmla="*/ 192 h 712"/>
                    <a:gd name="T10" fmla="*/ 1071 w 1321"/>
                    <a:gd name="T11" fmla="*/ 204 h 712"/>
                    <a:gd name="T12" fmla="*/ 1043 w 1321"/>
                    <a:gd name="T13" fmla="*/ 213 h 712"/>
                    <a:gd name="T14" fmla="*/ 1007 w 1321"/>
                    <a:gd name="T15" fmla="*/ 221 h 712"/>
                    <a:gd name="T16" fmla="*/ 966 w 1321"/>
                    <a:gd name="T17" fmla="*/ 229 h 712"/>
                    <a:gd name="T18" fmla="*/ 919 w 1321"/>
                    <a:gd name="T19" fmla="*/ 235 h 712"/>
                    <a:gd name="T20" fmla="*/ 868 w 1321"/>
                    <a:gd name="T21" fmla="*/ 240 h 712"/>
                    <a:gd name="T22" fmla="*/ 814 w 1321"/>
                    <a:gd name="T23" fmla="*/ 243 h 712"/>
                    <a:gd name="T24" fmla="*/ 754 w 1321"/>
                    <a:gd name="T25" fmla="*/ 248 h 712"/>
                    <a:gd name="T26" fmla="*/ 694 w 1321"/>
                    <a:gd name="T27" fmla="*/ 249 h 712"/>
                    <a:gd name="T28" fmla="*/ 670 w 1321"/>
                    <a:gd name="T29" fmla="*/ 250 h 712"/>
                    <a:gd name="T30" fmla="*/ 401 w 1321"/>
                    <a:gd name="T31" fmla="*/ 250 h 712"/>
                    <a:gd name="T32" fmla="*/ 397 w 1321"/>
                    <a:gd name="T33" fmla="*/ 250 h 712"/>
                    <a:gd name="T34" fmla="*/ 344 w 1321"/>
                    <a:gd name="T35" fmla="*/ 249 h 712"/>
                    <a:gd name="T36" fmla="*/ 293 w 1321"/>
                    <a:gd name="T37" fmla="*/ 248 h 712"/>
                    <a:gd name="T38" fmla="*/ 245 w 1321"/>
                    <a:gd name="T39" fmla="*/ 245 h 712"/>
                    <a:gd name="T40" fmla="*/ 199 w 1321"/>
                    <a:gd name="T41" fmla="*/ 242 h 712"/>
                    <a:gd name="T42" fmla="*/ 158 w 1321"/>
                    <a:gd name="T43" fmla="*/ 238 h 712"/>
                    <a:gd name="T44" fmla="*/ 120 w 1321"/>
                    <a:gd name="T45" fmla="*/ 232 h 712"/>
                    <a:gd name="T46" fmla="*/ 84 w 1321"/>
                    <a:gd name="T47" fmla="*/ 228 h 712"/>
                    <a:gd name="T48" fmla="*/ 58 w 1321"/>
                    <a:gd name="T49" fmla="*/ 222 h 712"/>
                    <a:gd name="T50" fmla="*/ 30 w 1321"/>
                    <a:gd name="T51" fmla="*/ 214 h 712"/>
                    <a:gd name="T52" fmla="*/ 18 w 1321"/>
                    <a:gd name="T53" fmla="*/ 205 h 712"/>
                    <a:gd name="T54" fmla="*/ 6 w 1321"/>
                    <a:gd name="T55" fmla="*/ 195 h 712"/>
                    <a:gd name="T56" fmla="*/ 0 w 1321"/>
                    <a:gd name="T57" fmla="*/ 184 h 712"/>
                    <a:gd name="T58" fmla="*/ 0 w 1321"/>
                    <a:gd name="T59" fmla="*/ 183 h 712"/>
                    <a:gd name="T60" fmla="*/ 4 w 1321"/>
                    <a:gd name="T61" fmla="*/ 170 h 712"/>
                    <a:gd name="T62" fmla="*/ 16 w 1321"/>
                    <a:gd name="T63" fmla="*/ 157 h 712"/>
                    <a:gd name="T64" fmla="*/ 42 w 1321"/>
                    <a:gd name="T65" fmla="*/ 130 h 712"/>
                    <a:gd name="T66" fmla="*/ 77 w 1321"/>
                    <a:gd name="T67" fmla="*/ 105 h 712"/>
                    <a:gd name="T68" fmla="*/ 124 w 1321"/>
                    <a:gd name="T69" fmla="*/ 83 h 712"/>
                    <a:gd name="T70" fmla="*/ 172 w 1321"/>
                    <a:gd name="T71" fmla="*/ 61 h 712"/>
                    <a:gd name="T72" fmla="*/ 227 w 1321"/>
                    <a:gd name="T73" fmla="*/ 43 h 712"/>
                    <a:gd name="T74" fmla="*/ 287 w 1321"/>
                    <a:gd name="T75" fmla="*/ 29 h 712"/>
                    <a:gd name="T76" fmla="*/ 349 w 1321"/>
                    <a:gd name="T77" fmla="*/ 16 h 712"/>
                    <a:gd name="T78" fmla="*/ 419 w 1321"/>
                    <a:gd name="T79" fmla="*/ 8 h 712"/>
                    <a:gd name="T80" fmla="*/ 489 w 1321"/>
                    <a:gd name="T81" fmla="*/ 4 h 712"/>
                    <a:gd name="T82" fmla="*/ 562 w 1321"/>
                    <a:gd name="T83" fmla="*/ 0 h 712"/>
                    <a:gd name="T84" fmla="*/ 562 w 1321"/>
                    <a:gd name="T85" fmla="*/ 0 h 712"/>
                    <a:gd name="T86" fmla="*/ 639 w 1321"/>
                    <a:gd name="T87" fmla="*/ 4 h 712"/>
                    <a:gd name="T88" fmla="*/ 713 w 1321"/>
                    <a:gd name="T89" fmla="*/ 8 h 712"/>
                    <a:gd name="T90" fmla="*/ 785 w 1321"/>
                    <a:gd name="T91" fmla="*/ 18 h 712"/>
                    <a:gd name="T92" fmla="*/ 851 w 1321"/>
                    <a:gd name="T93" fmla="*/ 32 h 712"/>
                    <a:gd name="T94" fmla="*/ 911 w 1321"/>
                    <a:gd name="T95" fmla="*/ 48 h 712"/>
                    <a:gd name="T96" fmla="*/ 967 w 1321"/>
                    <a:gd name="T97" fmla="*/ 69 h 712"/>
                    <a:gd name="T98" fmla="*/ 1017 w 1321"/>
                    <a:gd name="T99" fmla="*/ 90 h 712"/>
                    <a:gd name="T100" fmla="*/ 1060 w 1321"/>
                    <a:gd name="T101" fmla="*/ 114 h 712"/>
                    <a:gd name="T102" fmla="*/ 1095 w 1321"/>
                    <a:gd name="T103" fmla="*/ 141 h 712"/>
                    <a:gd name="T104" fmla="*/ 1095 w 1321"/>
                    <a:gd name="T105" fmla="*/ 141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chemeClr val="accent2"/>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en-US"/>
                </a:p>
              </p:txBody>
            </p:sp>
          </p:grpSp>
          <p:sp>
            <p:nvSpPr>
              <p:cNvPr id="50" name="Text Box 13">
                <a:extLst/>
              </p:cNvPr>
              <p:cNvSpPr txBox="1">
                <a:spLocks noChangeArrowheads="1"/>
              </p:cNvSpPr>
              <p:nvPr/>
            </p:nvSpPr>
            <p:spPr bwMode="gray">
              <a:xfrm>
                <a:off x="2734" y="1152"/>
                <a:ext cx="26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charset="0"/>
                    <a:ea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a:defRPr/>
                </a:pPr>
                <a:r>
                  <a:rPr lang="en-US" sz="2400" b="1" dirty="0">
                    <a:solidFill>
                      <a:srgbClr val="FFFFFF"/>
                    </a:solidFill>
                    <a:effectLst>
                      <a:outerShdw blurRad="38100" dist="38100" dir="2700000" algn="tl">
                        <a:srgbClr val="DDDDDD"/>
                      </a:outerShdw>
                    </a:effectLst>
                    <a:latin typeface="Verdana" charset="0"/>
                    <a:cs typeface="+mn-cs"/>
                  </a:rPr>
                  <a:t>B</a:t>
                </a:r>
              </a:p>
            </p:txBody>
          </p:sp>
        </p:grpSp>
        <p:grpSp>
          <p:nvGrpSpPr>
            <p:cNvPr id="11" name="Group 14"/>
            <p:cNvGrpSpPr>
              <a:grpSpLocks/>
            </p:cNvGrpSpPr>
            <p:nvPr/>
          </p:nvGrpSpPr>
          <p:grpSpPr bwMode="auto">
            <a:xfrm>
              <a:off x="2236" y="3191"/>
              <a:ext cx="201" cy="176"/>
              <a:chOff x="2236" y="3191"/>
              <a:chExt cx="201" cy="176"/>
            </a:xfrm>
          </p:grpSpPr>
          <p:sp>
            <p:nvSpPr>
              <p:cNvPr id="47" name="Oval 15">
                <a:extLst/>
              </p:cNvPr>
              <p:cNvSpPr>
                <a:spLocks noChangeArrowheads="1"/>
              </p:cNvSpPr>
              <p:nvPr/>
            </p:nvSpPr>
            <p:spPr bwMode="gray">
              <a:xfrm rot="18227093">
                <a:off x="2239" y="3282"/>
                <a:ext cx="82" cy="87"/>
              </a:xfrm>
              <a:prstGeom prst="ellipse">
                <a:avLst/>
              </a:prstGeom>
              <a:gradFill rotWithShape="1">
                <a:gsLst>
                  <a:gs pos="0">
                    <a:schemeClr val="folHlink"/>
                  </a:gs>
                  <a:gs pos="100000">
                    <a:schemeClr val="folHlink">
                      <a:gamma/>
                      <a:shade val="66667"/>
                      <a:invGamma/>
                    </a:schemeClr>
                  </a:gs>
                </a:gsLst>
                <a:path path="shape">
                  <a:fillToRect l="50000" t="50000" r="50000" b="50000"/>
                </a:path>
              </a:gra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a:latin typeface="Arial" panose="020B0604020202020204" pitchFamily="34" charset="0"/>
                  <a:ea typeface="+mn-ea"/>
                  <a:cs typeface="+mn-cs"/>
                </a:endParaRPr>
              </a:p>
            </p:txBody>
          </p:sp>
          <p:sp>
            <p:nvSpPr>
              <p:cNvPr id="48" name="Oval 16">
                <a:extLst/>
              </p:cNvPr>
              <p:cNvSpPr>
                <a:spLocks noChangeArrowheads="1"/>
              </p:cNvSpPr>
              <p:nvPr/>
            </p:nvSpPr>
            <p:spPr bwMode="gray">
              <a:xfrm rot="18227093">
                <a:off x="2344" y="3192"/>
                <a:ext cx="82" cy="87"/>
              </a:xfrm>
              <a:prstGeom prst="ellipse">
                <a:avLst/>
              </a:prstGeom>
              <a:gradFill rotWithShape="1">
                <a:gsLst>
                  <a:gs pos="0">
                    <a:schemeClr val="folHlink"/>
                  </a:gs>
                  <a:gs pos="100000">
                    <a:schemeClr val="folHlink">
                      <a:gamma/>
                      <a:shade val="66667"/>
                      <a:invGamma/>
                    </a:schemeClr>
                  </a:gs>
                </a:gsLst>
                <a:path path="shape">
                  <a:fillToRect l="50000" t="50000" r="50000" b="50000"/>
                </a:path>
              </a:gra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a:latin typeface="Arial" panose="020B0604020202020204" pitchFamily="34" charset="0"/>
                  <a:ea typeface="+mn-ea"/>
                  <a:cs typeface="+mn-cs"/>
                </a:endParaRPr>
              </a:p>
            </p:txBody>
          </p:sp>
        </p:grpSp>
        <p:grpSp>
          <p:nvGrpSpPr>
            <p:cNvPr id="12" name="Group 17"/>
            <p:cNvGrpSpPr>
              <a:grpSpLocks/>
            </p:cNvGrpSpPr>
            <p:nvPr/>
          </p:nvGrpSpPr>
          <p:grpSpPr bwMode="auto">
            <a:xfrm>
              <a:off x="1824" y="3357"/>
              <a:ext cx="432" cy="432"/>
              <a:chOff x="1824" y="3357"/>
              <a:chExt cx="432" cy="432"/>
            </a:xfrm>
          </p:grpSpPr>
          <p:grpSp>
            <p:nvGrpSpPr>
              <p:cNvPr id="43" name="Group 18"/>
              <p:cNvGrpSpPr>
                <a:grpSpLocks/>
              </p:cNvGrpSpPr>
              <p:nvPr/>
            </p:nvGrpSpPr>
            <p:grpSpPr bwMode="auto">
              <a:xfrm>
                <a:off x="1824" y="3357"/>
                <a:ext cx="432" cy="432"/>
                <a:chOff x="2016" y="1920"/>
                <a:chExt cx="1680" cy="1680"/>
              </a:xfrm>
            </p:grpSpPr>
            <p:sp>
              <p:nvSpPr>
                <p:cNvPr id="45" name="Oval 19">
                  <a:extLst/>
                </p:cNvPr>
                <p:cNvSpPr>
                  <a:spLocks noChangeArrowheads="1"/>
                </p:cNvSpPr>
                <p:nvPr/>
              </p:nvSpPr>
              <p:spPr bwMode="gray">
                <a:xfrm>
                  <a:off x="2016" y="1920"/>
                  <a:ext cx="1680" cy="1680"/>
                </a:xfrm>
                <a:prstGeom prst="ellipse">
                  <a:avLst/>
                </a:prstGeom>
                <a:gradFill rotWithShape="1">
                  <a:gsLst>
                    <a:gs pos="0">
                      <a:schemeClr val="folHlink"/>
                    </a:gs>
                    <a:gs pos="100000">
                      <a:schemeClr val="folHlink">
                        <a:gamma/>
                        <a:shade val="24314"/>
                        <a:invGamma/>
                      </a:schemeClr>
                    </a:gs>
                  </a:gsLst>
                  <a:lin ang="5400000" scaled="1"/>
                </a:gra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a:latin typeface="Arial" panose="020B0604020202020204" pitchFamily="34" charset="0"/>
                    <a:ea typeface="+mn-ea"/>
                    <a:cs typeface="+mn-cs"/>
                  </a:endParaRPr>
                </a:p>
              </p:txBody>
            </p:sp>
            <p:sp>
              <p:nvSpPr>
                <p:cNvPr id="46" name="Freeform 20"/>
                <p:cNvSpPr>
                  <a:spLocks/>
                </p:cNvSpPr>
                <p:nvPr/>
              </p:nvSpPr>
              <p:spPr bwMode="gray">
                <a:xfrm>
                  <a:off x="2208" y="1948"/>
                  <a:ext cx="1296" cy="634"/>
                </a:xfrm>
                <a:custGeom>
                  <a:avLst/>
                  <a:gdLst>
                    <a:gd name="T0" fmla="*/ 1095 w 1321"/>
                    <a:gd name="T1" fmla="*/ 141 h 712"/>
                    <a:gd name="T2" fmla="*/ 1109 w 1321"/>
                    <a:gd name="T3" fmla="*/ 156 h 712"/>
                    <a:gd name="T4" fmla="*/ 1112 w 1321"/>
                    <a:gd name="T5" fmla="*/ 170 h 712"/>
                    <a:gd name="T6" fmla="*/ 1107 w 1321"/>
                    <a:gd name="T7" fmla="*/ 182 h 712"/>
                    <a:gd name="T8" fmla="*/ 1093 w 1321"/>
                    <a:gd name="T9" fmla="*/ 192 h 712"/>
                    <a:gd name="T10" fmla="*/ 1071 w 1321"/>
                    <a:gd name="T11" fmla="*/ 204 h 712"/>
                    <a:gd name="T12" fmla="*/ 1043 w 1321"/>
                    <a:gd name="T13" fmla="*/ 213 h 712"/>
                    <a:gd name="T14" fmla="*/ 1007 w 1321"/>
                    <a:gd name="T15" fmla="*/ 221 h 712"/>
                    <a:gd name="T16" fmla="*/ 966 w 1321"/>
                    <a:gd name="T17" fmla="*/ 229 h 712"/>
                    <a:gd name="T18" fmla="*/ 919 w 1321"/>
                    <a:gd name="T19" fmla="*/ 235 h 712"/>
                    <a:gd name="T20" fmla="*/ 868 w 1321"/>
                    <a:gd name="T21" fmla="*/ 240 h 712"/>
                    <a:gd name="T22" fmla="*/ 814 w 1321"/>
                    <a:gd name="T23" fmla="*/ 243 h 712"/>
                    <a:gd name="T24" fmla="*/ 754 w 1321"/>
                    <a:gd name="T25" fmla="*/ 248 h 712"/>
                    <a:gd name="T26" fmla="*/ 694 w 1321"/>
                    <a:gd name="T27" fmla="*/ 249 h 712"/>
                    <a:gd name="T28" fmla="*/ 670 w 1321"/>
                    <a:gd name="T29" fmla="*/ 250 h 712"/>
                    <a:gd name="T30" fmla="*/ 401 w 1321"/>
                    <a:gd name="T31" fmla="*/ 250 h 712"/>
                    <a:gd name="T32" fmla="*/ 397 w 1321"/>
                    <a:gd name="T33" fmla="*/ 250 h 712"/>
                    <a:gd name="T34" fmla="*/ 344 w 1321"/>
                    <a:gd name="T35" fmla="*/ 249 h 712"/>
                    <a:gd name="T36" fmla="*/ 293 w 1321"/>
                    <a:gd name="T37" fmla="*/ 248 h 712"/>
                    <a:gd name="T38" fmla="*/ 245 w 1321"/>
                    <a:gd name="T39" fmla="*/ 245 h 712"/>
                    <a:gd name="T40" fmla="*/ 199 w 1321"/>
                    <a:gd name="T41" fmla="*/ 242 h 712"/>
                    <a:gd name="T42" fmla="*/ 158 w 1321"/>
                    <a:gd name="T43" fmla="*/ 238 h 712"/>
                    <a:gd name="T44" fmla="*/ 120 w 1321"/>
                    <a:gd name="T45" fmla="*/ 232 h 712"/>
                    <a:gd name="T46" fmla="*/ 84 w 1321"/>
                    <a:gd name="T47" fmla="*/ 228 h 712"/>
                    <a:gd name="T48" fmla="*/ 58 w 1321"/>
                    <a:gd name="T49" fmla="*/ 222 h 712"/>
                    <a:gd name="T50" fmla="*/ 30 w 1321"/>
                    <a:gd name="T51" fmla="*/ 214 h 712"/>
                    <a:gd name="T52" fmla="*/ 18 w 1321"/>
                    <a:gd name="T53" fmla="*/ 205 h 712"/>
                    <a:gd name="T54" fmla="*/ 6 w 1321"/>
                    <a:gd name="T55" fmla="*/ 195 h 712"/>
                    <a:gd name="T56" fmla="*/ 0 w 1321"/>
                    <a:gd name="T57" fmla="*/ 184 h 712"/>
                    <a:gd name="T58" fmla="*/ 0 w 1321"/>
                    <a:gd name="T59" fmla="*/ 183 h 712"/>
                    <a:gd name="T60" fmla="*/ 4 w 1321"/>
                    <a:gd name="T61" fmla="*/ 170 h 712"/>
                    <a:gd name="T62" fmla="*/ 16 w 1321"/>
                    <a:gd name="T63" fmla="*/ 157 h 712"/>
                    <a:gd name="T64" fmla="*/ 42 w 1321"/>
                    <a:gd name="T65" fmla="*/ 130 h 712"/>
                    <a:gd name="T66" fmla="*/ 77 w 1321"/>
                    <a:gd name="T67" fmla="*/ 105 h 712"/>
                    <a:gd name="T68" fmla="*/ 124 w 1321"/>
                    <a:gd name="T69" fmla="*/ 83 h 712"/>
                    <a:gd name="T70" fmla="*/ 172 w 1321"/>
                    <a:gd name="T71" fmla="*/ 61 h 712"/>
                    <a:gd name="T72" fmla="*/ 227 w 1321"/>
                    <a:gd name="T73" fmla="*/ 43 h 712"/>
                    <a:gd name="T74" fmla="*/ 287 w 1321"/>
                    <a:gd name="T75" fmla="*/ 29 h 712"/>
                    <a:gd name="T76" fmla="*/ 349 w 1321"/>
                    <a:gd name="T77" fmla="*/ 16 h 712"/>
                    <a:gd name="T78" fmla="*/ 419 w 1321"/>
                    <a:gd name="T79" fmla="*/ 8 h 712"/>
                    <a:gd name="T80" fmla="*/ 489 w 1321"/>
                    <a:gd name="T81" fmla="*/ 4 h 712"/>
                    <a:gd name="T82" fmla="*/ 562 w 1321"/>
                    <a:gd name="T83" fmla="*/ 0 h 712"/>
                    <a:gd name="T84" fmla="*/ 562 w 1321"/>
                    <a:gd name="T85" fmla="*/ 0 h 712"/>
                    <a:gd name="T86" fmla="*/ 639 w 1321"/>
                    <a:gd name="T87" fmla="*/ 4 h 712"/>
                    <a:gd name="T88" fmla="*/ 713 w 1321"/>
                    <a:gd name="T89" fmla="*/ 8 h 712"/>
                    <a:gd name="T90" fmla="*/ 785 w 1321"/>
                    <a:gd name="T91" fmla="*/ 18 h 712"/>
                    <a:gd name="T92" fmla="*/ 851 w 1321"/>
                    <a:gd name="T93" fmla="*/ 32 h 712"/>
                    <a:gd name="T94" fmla="*/ 911 w 1321"/>
                    <a:gd name="T95" fmla="*/ 48 h 712"/>
                    <a:gd name="T96" fmla="*/ 967 w 1321"/>
                    <a:gd name="T97" fmla="*/ 69 h 712"/>
                    <a:gd name="T98" fmla="*/ 1017 w 1321"/>
                    <a:gd name="T99" fmla="*/ 90 h 712"/>
                    <a:gd name="T100" fmla="*/ 1060 w 1321"/>
                    <a:gd name="T101" fmla="*/ 114 h 712"/>
                    <a:gd name="T102" fmla="*/ 1095 w 1321"/>
                    <a:gd name="T103" fmla="*/ 141 h 712"/>
                    <a:gd name="T104" fmla="*/ 1095 w 1321"/>
                    <a:gd name="T105" fmla="*/ 141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chemeClr val="folHlink"/>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en-US"/>
                </a:p>
              </p:txBody>
            </p:sp>
          </p:grpSp>
          <p:sp>
            <p:nvSpPr>
              <p:cNvPr id="44" name="Text Box 21">
                <a:extLst/>
              </p:cNvPr>
              <p:cNvSpPr txBox="1">
                <a:spLocks noChangeArrowheads="1"/>
              </p:cNvSpPr>
              <p:nvPr/>
            </p:nvSpPr>
            <p:spPr bwMode="gray">
              <a:xfrm>
                <a:off x="1911" y="3438"/>
                <a:ext cx="24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charset="0"/>
                    <a:ea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a:defRPr/>
                </a:pPr>
                <a:r>
                  <a:rPr lang="en-US" sz="2400" b="1">
                    <a:solidFill>
                      <a:srgbClr val="FFFFFF"/>
                    </a:solidFill>
                    <a:effectLst>
                      <a:outerShdw blurRad="38100" dist="38100" dir="2700000" algn="tl">
                        <a:srgbClr val="DDDDDD"/>
                      </a:outerShdw>
                    </a:effectLst>
                    <a:latin typeface="Verdana" charset="0"/>
                    <a:cs typeface="+mn-cs"/>
                  </a:rPr>
                  <a:t>E</a:t>
                </a:r>
              </a:p>
            </p:txBody>
          </p:sp>
        </p:grpSp>
        <p:grpSp>
          <p:nvGrpSpPr>
            <p:cNvPr id="13" name="Group 22"/>
            <p:cNvGrpSpPr>
              <a:grpSpLocks/>
            </p:cNvGrpSpPr>
            <p:nvPr/>
          </p:nvGrpSpPr>
          <p:grpSpPr bwMode="auto">
            <a:xfrm>
              <a:off x="3938" y="1968"/>
              <a:ext cx="430" cy="437"/>
              <a:chOff x="3938" y="1968"/>
              <a:chExt cx="430" cy="437"/>
            </a:xfrm>
          </p:grpSpPr>
          <p:grpSp>
            <p:nvGrpSpPr>
              <p:cNvPr id="39" name="Group 23"/>
              <p:cNvGrpSpPr>
                <a:grpSpLocks/>
              </p:cNvGrpSpPr>
              <p:nvPr/>
            </p:nvGrpSpPr>
            <p:grpSpPr bwMode="auto">
              <a:xfrm>
                <a:off x="3938" y="1968"/>
                <a:ext cx="430" cy="437"/>
                <a:chOff x="2016" y="1920"/>
                <a:chExt cx="1680" cy="1680"/>
              </a:xfrm>
            </p:grpSpPr>
            <p:sp>
              <p:nvSpPr>
                <p:cNvPr id="41" name="Oval 24">
                  <a:extLst/>
                </p:cNvPr>
                <p:cNvSpPr>
                  <a:spLocks noChangeArrowheads="1"/>
                </p:cNvSpPr>
                <p:nvPr/>
              </p:nvSpPr>
              <p:spPr bwMode="gray">
                <a:xfrm>
                  <a:off x="2016" y="1920"/>
                  <a:ext cx="1680" cy="1680"/>
                </a:xfrm>
                <a:prstGeom prst="ellipse">
                  <a:avLst/>
                </a:prstGeom>
                <a:gradFill rotWithShape="1">
                  <a:gsLst>
                    <a:gs pos="0">
                      <a:schemeClr val="hlink"/>
                    </a:gs>
                    <a:gs pos="100000">
                      <a:schemeClr val="hlink">
                        <a:gamma/>
                        <a:tint val="57647"/>
                        <a:invGamma/>
                      </a:schemeClr>
                    </a:gs>
                  </a:gsLst>
                  <a:lin ang="5400000" scaled="1"/>
                </a:gra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a:latin typeface="Arial" panose="020B0604020202020204" pitchFamily="34" charset="0"/>
                    <a:ea typeface="+mn-ea"/>
                    <a:cs typeface="+mn-cs"/>
                  </a:endParaRPr>
                </a:p>
              </p:txBody>
            </p:sp>
            <p:sp>
              <p:nvSpPr>
                <p:cNvPr id="42" name="Freeform 25"/>
                <p:cNvSpPr>
                  <a:spLocks/>
                </p:cNvSpPr>
                <p:nvPr/>
              </p:nvSpPr>
              <p:spPr bwMode="gray">
                <a:xfrm>
                  <a:off x="2208" y="1948"/>
                  <a:ext cx="1296" cy="634"/>
                </a:xfrm>
                <a:custGeom>
                  <a:avLst/>
                  <a:gdLst>
                    <a:gd name="T0" fmla="*/ 1095 w 1321"/>
                    <a:gd name="T1" fmla="*/ 141 h 712"/>
                    <a:gd name="T2" fmla="*/ 1109 w 1321"/>
                    <a:gd name="T3" fmla="*/ 156 h 712"/>
                    <a:gd name="T4" fmla="*/ 1112 w 1321"/>
                    <a:gd name="T5" fmla="*/ 170 h 712"/>
                    <a:gd name="T6" fmla="*/ 1107 w 1321"/>
                    <a:gd name="T7" fmla="*/ 182 h 712"/>
                    <a:gd name="T8" fmla="*/ 1093 w 1321"/>
                    <a:gd name="T9" fmla="*/ 192 h 712"/>
                    <a:gd name="T10" fmla="*/ 1071 w 1321"/>
                    <a:gd name="T11" fmla="*/ 204 h 712"/>
                    <a:gd name="T12" fmla="*/ 1043 w 1321"/>
                    <a:gd name="T13" fmla="*/ 213 h 712"/>
                    <a:gd name="T14" fmla="*/ 1007 w 1321"/>
                    <a:gd name="T15" fmla="*/ 221 h 712"/>
                    <a:gd name="T16" fmla="*/ 966 w 1321"/>
                    <a:gd name="T17" fmla="*/ 229 h 712"/>
                    <a:gd name="T18" fmla="*/ 919 w 1321"/>
                    <a:gd name="T19" fmla="*/ 235 h 712"/>
                    <a:gd name="T20" fmla="*/ 868 w 1321"/>
                    <a:gd name="T21" fmla="*/ 240 h 712"/>
                    <a:gd name="T22" fmla="*/ 814 w 1321"/>
                    <a:gd name="T23" fmla="*/ 243 h 712"/>
                    <a:gd name="T24" fmla="*/ 754 w 1321"/>
                    <a:gd name="T25" fmla="*/ 248 h 712"/>
                    <a:gd name="T26" fmla="*/ 694 w 1321"/>
                    <a:gd name="T27" fmla="*/ 249 h 712"/>
                    <a:gd name="T28" fmla="*/ 670 w 1321"/>
                    <a:gd name="T29" fmla="*/ 250 h 712"/>
                    <a:gd name="T30" fmla="*/ 401 w 1321"/>
                    <a:gd name="T31" fmla="*/ 250 h 712"/>
                    <a:gd name="T32" fmla="*/ 397 w 1321"/>
                    <a:gd name="T33" fmla="*/ 250 h 712"/>
                    <a:gd name="T34" fmla="*/ 344 w 1321"/>
                    <a:gd name="T35" fmla="*/ 249 h 712"/>
                    <a:gd name="T36" fmla="*/ 293 w 1321"/>
                    <a:gd name="T37" fmla="*/ 248 h 712"/>
                    <a:gd name="T38" fmla="*/ 245 w 1321"/>
                    <a:gd name="T39" fmla="*/ 245 h 712"/>
                    <a:gd name="T40" fmla="*/ 199 w 1321"/>
                    <a:gd name="T41" fmla="*/ 242 h 712"/>
                    <a:gd name="T42" fmla="*/ 158 w 1321"/>
                    <a:gd name="T43" fmla="*/ 238 h 712"/>
                    <a:gd name="T44" fmla="*/ 120 w 1321"/>
                    <a:gd name="T45" fmla="*/ 232 h 712"/>
                    <a:gd name="T46" fmla="*/ 84 w 1321"/>
                    <a:gd name="T47" fmla="*/ 228 h 712"/>
                    <a:gd name="T48" fmla="*/ 58 w 1321"/>
                    <a:gd name="T49" fmla="*/ 222 h 712"/>
                    <a:gd name="T50" fmla="*/ 30 w 1321"/>
                    <a:gd name="T51" fmla="*/ 214 h 712"/>
                    <a:gd name="T52" fmla="*/ 18 w 1321"/>
                    <a:gd name="T53" fmla="*/ 205 h 712"/>
                    <a:gd name="T54" fmla="*/ 6 w 1321"/>
                    <a:gd name="T55" fmla="*/ 195 h 712"/>
                    <a:gd name="T56" fmla="*/ 0 w 1321"/>
                    <a:gd name="T57" fmla="*/ 184 h 712"/>
                    <a:gd name="T58" fmla="*/ 0 w 1321"/>
                    <a:gd name="T59" fmla="*/ 183 h 712"/>
                    <a:gd name="T60" fmla="*/ 4 w 1321"/>
                    <a:gd name="T61" fmla="*/ 170 h 712"/>
                    <a:gd name="T62" fmla="*/ 16 w 1321"/>
                    <a:gd name="T63" fmla="*/ 157 h 712"/>
                    <a:gd name="T64" fmla="*/ 42 w 1321"/>
                    <a:gd name="T65" fmla="*/ 130 h 712"/>
                    <a:gd name="T66" fmla="*/ 77 w 1321"/>
                    <a:gd name="T67" fmla="*/ 105 h 712"/>
                    <a:gd name="T68" fmla="*/ 124 w 1321"/>
                    <a:gd name="T69" fmla="*/ 83 h 712"/>
                    <a:gd name="T70" fmla="*/ 172 w 1321"/>
                    <a:gd name="T71" fmla="*/ 61 h 712"/>
                    <a:gd name="T72" fmla="*/ 227 w 1321"/>
                    <a:gd name="T73" fmla="*/ 43 h 712"/>
                    <a:gd name="T74" fmla="*/ 287 w 1321"/>
                    <a:gd name="T75" fmla="*/ 29 h 712"/>
                    <a:gd name="T76" fmla="*/ 349 w 1321"/>
                    <a:gd name="T77" fmla="*/ 16 h 712"/>
                    <a:gd name="T78" fmla="*/ 419 w 1321"/>
                    <a:gd name="T79" fmla="*/ 8 h 712"/>
                    <a:gd name="T80" fmla="*/ 489 w 1321"/>
                    <a:gd name="T81" fmla="*/ 4 h 712"/>
                    <a:gd name="T82" fmla="*/ 562 w 1321"/>
                    <a:gd name="T83" fmla="*/ 0 h 712"/>
                    <a:gd name="T84" fmla="*/ 562 w 1321"/>
                    <a:gd name="T85" fmla="*/ 0 h 712"/>
                    <a:gd name="T86" fmla="*/ 639 w 1321"/>
                    <a:gd name="T87" fmla="*/ 4 h 712"/>
                    <a:gd name="T88" fmla="*/ 713 w 1321"/>
                    <a:gd name="T89" fmla="*/ 8 h 712"/>
                    <a:gd name="T90" fmla="*/ 785 w 1321"/>
                    <a:gd name="T91" fmla="*/ 18 h 712"/>
                    <a:gd name="T92" fmla="*/ 851 w 1321"/>
                    <a:gd name="T93" fmla="*/ 32 h 712"/>
                    <a:gd name="T94" fmla="*/ 911 w 1321"/>
                    <a:gd name="T95" fmla="*/ 48 h 712"/>
                    <a:gd name="T96" fmla="*/ 967 w 1321"/>
                    <a:gd name="T97" fmla="*/ 69 h 712"/>
                    <a:gd name="T98" fmla="*/ 1017 w 1321"/>
                    <a:gd name="T99" fmla="*/ 90 h 712"/>
                    <a:gd name="T100" fmla="*/ 1060 w 1321"/>
                    <a:gd name="T101" fmla="*/ 114 h 712"/>
                    <a:gd name="T102" fmla="*/ 1095 w 1321"/>
                    <a:gd name="T103" fmla="*/ 141 h 712"/>
                    <a:gd name="T104" fmla="*/ 1095 w 1321"/>
                    <a:gd name="T105" fmla="*/ 141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chemeClr val="hlink"/>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en-US"/>
                </a:p>
              </p:txBody>
            </p:sp>
          </p:grpSp>
          <p:sp>
            <p:nvSpPr>
              <p:cNvPr id="40" name="Text Box 26">
                <a:extLst/>
              </p:cNvPr>
              <p:cNvSpPr txBox="1">
                <a:spLocks noChangeArrowheads="1"/>
              </p:cNvSpPr>
              <p:nvPr/>
            </p:nvSpPr>
            <p:spPr bwMode="gray">
              <a:xfrm>
                <a:off x="4020" y="2028"/>
                <a:ext cx="25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charset="0"/>
                    <a:ea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a:defRPr/>
                </a:pPr>
                <a:r>
                  <a:rPr lang="en-US" sz="2400" b="1">
                    <a:solidFill>
                      <a:srgbClr val="FFFFFF"/>
                    </a:solidFill>
                    <a:effectLst>
                      <a:outerShdw blurRad="38100" dist="38100" dir="2700000" algn="tl">
                        <a:srgbClr val="DDDDDD"/>
                      </a:outerShdw>
                    </a:effectLst>
                    <a:latin typeface="Verdana" charset="0"/>
                    <a:cs typeface="+mn-cs"/>
                  </a:rPr>
                  <a:t>C</a:t>
                </a:r>
              </a:p>
            </p:txBody>
          </p:sp>
        </p:grpSp>
        <p:grpSp>
          <p:nvGrpSpPr>
            <p:cNvPr id="14" name="Group 27"/>
            <p:cNvGrpSpPr>
              <a:grpSpLocks/>
            </p:cNvGrpSpPr>
            <p:nvPr/>
          </p:nvGrpSpPr>
          <p:grpSpPr bwMode="auto">
            <a:xfrm>
              <a:off x="3552" y="3360"/>
              <a:ext cx="412" cy="392"/>
              <a:chOff x="3552" y="3339"/>
              <a:chExt cx="412" cy="392"/>
            </a:xfrm>
          </p:grpSpPr>
          <p:grpSp>
            <p:nvGrpSpPr>
              <p:cNvPr id="35" name="Group 28"/>
              <p:cNvGrpSpPr>
                <a:grpSpLocks/>
              </p:cNvGrpSpPr>
              <p:nvPr/>
            </p:nvGrpSpPr>
            <p:grpSpPr bwMode="auto">
              <a:xfrm>
                <a:off x="3552" y="3339"/>
                <a:ext cx="412" cy="392"/>
                <a:chOff x="2016" y="1920"/>
                <a:chExt cx="1680" cy="1680"/>
              </a:xfrm>
            </p:grpSpPr>
            <p:sp>
              <p:nvSpPr>
                <p:cNvPr id="37" name="Oval 29">
                  <a:extLst/>
                </p:cNvPr>
                <p:cNvSpPr>
                  <a:spLocks noChangeArrowheads="1"/>
                </p:cNvSpPr>
                <p:nvPr/>
              </p:nvSpPr>
              <p:spPr bwMode="gray">
                <a:xfrm>
                  <a:off x="2016" y="1920"/>
                  <a:ext cx="1680" cy="1680"/>
                </a:xfrm>
                <a:prstGeom prst="ellipse">
                  <a:avLst/>
                </a:prstGeom>
                <a:gradFill rotWithShape="1">
                  <a:gsLst>
                    <a:gs pos="0">
                      <a:schemeClr val="bg2"/>
                    </a:gs>
                    <a:gs pos="100000">
                      <a:schemeClr val="bg2">
                        <a:gamma/>
                        <a:shade val="45490"/>
                        <a:invGamma/>
                      </a:schemeClr>
                    </a:gs>
                  </a:gsLst>
                  <a:lin ang="5400000" scaled="1"/>
                </a:gra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a:latin typeface="Arial" panose="020B0604020202020204" pitchFamily="34" charset="0"/>
                    <a:ea typeface="+mn-ea"/>
                    <a:cs typeface="+mn-cs"/>
                  </a:endParaRPr>
                </a:p>
              </p:txBody>
            </p:sp>
            <p:sp>
              <p:nvSpPr>
                <p:cNvPr id="38" name="Freeform 30"/>
                <p:cNvSpPr>
                  <a:spLocks/>
                </p:cNvSpPr>
                <p:nvPr/>
              </p:nvSpPr>
              <p:spPr bwMode="gray">
                <a:xfrm>
                  <a:off x="2208" y="1948"/>
                  <a:ext cx="1296" cy="634"/>
                </a:xfrm>
                <a:custGeom>
                  <a:avLst/>
                  <a:gdLst>
                    <a:gd name="T0" fmla="*/ 1095 w 1321"/>
                    <a:gd name="T1" fmla="*/ 141 h 712"/>
                    <a:gd name="T2" fmla="*/ 1109 w 1321"/>
                    <a:gd name="T3" fmla="*/ 156 h 712"/>
                    <a:gd name="T4" fmla="*/ 1112 w 1321"/>
                    <a:gd name="T5" fmla="*/ 170 h 712"/>
                    <a:gd name="T6" fmla="*/ 1107 w 1321"/>
                    <a:gd name="T7" fmla="*/ 182 h 712"/>
                    <a:gd name="T8" fmla="*/ 1093 w 1321"/>
                    <a:gd name="T9" fmla="*/ 192 h 712"/>
                    <a:gd name="T10" fmla="*/ 1071 w 1321"/>
                    <a:gd name="T11" fmla="*/ 204 h 712"/>
                    <a:gd name="T12" fmla="*/ 1043 w 1321"/>
                    <a:gd name="T13" fmla="*/ 213 h 712"/>
                    <a:gd name="T14" fmla="*/ 1007 w 1321"/>
                    <a:gd name="T15" fmla="*/ 221 h 712"/>
                    <a:gd name="T16" fmla="*/ 966 w 1321"/>
                    <a:gd name="T17" fmla="*/ 229 h 712"/>
                    <a:gd name="T18" fmla="*/ 919 w 1321"/>
                    <a:gd name="T19" fmla="*/ 235 h 712"/>
                    <a:gd name="T20" fmla="*/ 868 w 1321"/>
                    <a:gd name="T21" fmla="*/ 240 h 712"/>
                    <a:gd name="T22" fmla="*/ 814 w 1321"/>
                    <a:gd name="T23" fmla="*/ 243 h 712"/>
                    <a:gd name="T24" fmla="*/ 754 w 1321"/>
                    <a:gd name="T25" fmla="*/ 248 h 712"/>
                    <a:gd name="T26" fmla="*/ 694 w 1321"/>
                    <a:gd name="T27" fmla="*/ 249 h 712"/>
                    <a:gd name="T28" fmla="*/ 670 w 1321"/>
                    <a:gd name="T29" fmla="*/ 250 h 712"/>
                    <a:gd name="T30" fmla="*/ 401 w 1321"/>
                    <a:gd name="T31" fmla="*/ 250 h 712"/>
                    <a:gd name="T32" fmla="*/ 397 w 1321"/>
                    <a:gd name="T33" fmla="*/ 250 h 712"/>
                    <a:gd name="T34" fmla="*/ 344 w 1321"/>
                    <a:gd name="T35" fmla="*/ 249 h 712"/>
                    <a:gd name="T36" fmla="*/ 293 w 1321"/>
                    <a:gd name="T37" fmla="*/ 248 h 712"/>
                    <a:gd name="T38" fmla="*/ 245 w 1321"/>
                    <a:gd name="T39" fmla="*/ 245 h 712"/>
                    <a:gd name="T40" fmla="*/ 199 w 1321"/>
                    <a:gd name="T41" fmla="*/ 242 h 712"/>
                    <a:gd name="T42" fmla="*/ 158 w 1321"/>
                    <a:gd name="T43" fmla="*/ 238 h 712"/>
                    <a:gd name="T44" fmla="*/ 120 w 1321"/>
                    <a:gd name="T45" fmla="*/ 232 h 712"/>
                    <a:gd name="T46" fmla="*/ 84 w 1321"/>
                    <a:gd name="T47" fmla="*/ 228 h 712"/>
                    <a:gd name="T48" fmla="*/ 58 w 1321"/>
                    <a:gd name="T49" fmla="*/ 222 h 712"/>
                    <a:gd name="T50" fmla="*/ 30 w 1321"/>
                    <a:gd name="T51" fmla="*/ 214 h 712"/>
                    <a:gd name="T52" fmla="*/ 18 w 1321"/>
                    <a:gd name="T53" fmla="*/ 205 h 712"/>
                    <a:gd name="T54" fmla="*/ 6 w 1321"/>
                    <a:gd name="T55" fmla="*/ 195 h 712"/>
                    <a:gd name="T56" fmla="*/ 0 w 1321"/>
                    <a:gd name="T57" fmla="*/ 184 h 712"/>
                    <a:gd name="T58" fmla="*/ 0 w 1321"/>
                    <a:gd name="T59" fmla="*/ 183 h 712"/>
                    <a:gd name="T60" fmla="*/ 4 w 1321"/>
                    <a:gd name="T61" fmla="*/ 170 h 712"/>
                    <a:gd name="T62" fmla="*/ 16 w 1321"/>
                    <a:gd name="T63" fmla="*/ 157 h 712"/>
                    <a:gd name="T64" fmla="*/ 42 w 1321"/>
                    <a:gd name="T65" fmla="*/ 130 h 712"/>
                    <a:gd name="T66" fmla="*/ 77 w 1321"/>
                    <a:gd name="T67" fmla="*/ 105 h 712"/>
                    <a:gd name="T68" fmla="*/ 124 w 1321"/>
                    <a:gd name="T69" fmla="*/ 83 h 712"/>
                    <a:gd name="T70" fmla="*/ 172 w 1321"/>
                    <a:gd name="T71" fmla="*/ 61 h 712"/>
                    <a:gd name="T72" fmla="*/ 227 w 1321"/>
                    <a:gd name="T73" fmla="*/ 43 h 712"/>
                    <a:gd name="T74" fmla="*/ 287 w 1321"/>
                    <a:gd name="T75" fmla="*/ 29 h 712"/>
                    <a:gd name="T76" fmla="*/ 349 w 1321"/>
                    <a:gd name="T77" fmla="*/ 16 h 712"/>
                    <a:gd name="T78" fmla="*/ 419 w 1321"/>
                    <a:gd name="T79" fmla="*/ 8 h 712"/>
                    <a:gd name="T80" fmla="*/ 489 w 1321"/>
                    <a:gd name="T81" fmla="*/ 4 h 712"/>
                    <a:gd name="T82" fmla="*/ 562 w 1321"/>
                    <a:gd name="T83" fmla="*/ 0 h 712"/>
                    <a:gd name="T84" fmla="*/ 562 w 1321"/>
                    <a:gd name="T85" fmla="*/ 0 h 712"/>
                    <a:gd name="T86" fmla="*/ 639 w 1321"/>
                    <a:gd name="T87" fmla="*/ 4 h 712"/>
                    <a:gd name="T88" fmla="*/ 713 w 1321"/>
                    <a:gd name="T89" fmla="*/ 8 h 712"/>
                    <a:gd name="T90" fmla="*/ 785 w 1321"/>
                    <a:gd name="T91" fmla="*/ 18 h 712"/>
                    <a:gd name="T92" fmla="*/ 851 w 1321"/>
                    <a:gd name="T93" fmla="*/ 32 h 712"/>
                    <a:gd name="T94" fmla="*/ 911 w 1321"/>
                    <a:gd name="T95" fmla="*/ 48 h 712"/>
                    <a:gd name="T96" fmla="*/ 967 w 1321"/>
                    <a:gd name="T97" fmla="*/ 69 h 712"/>
                    <a:gd name="T98" fmla="*/ 1017 w 1321"/>
                    <a:gd name="T99" fmla="*/ 90 h 712"/>
                    <a:gd name="T100" fmla="*/ 1060 w 1321"/>
                    <a:gd name="T101" fmla="*/ 114 h 712"/>
                    <a:gd name="T102" fmla="*/ 1095 w 1321"/>
                    <a:gd name="T103" fmla="*/ 141 h 712"/>
                    <a:gd name="T104" fmla="*/ 1095 w 1321"/>
                    <a:gd name="T105" fmla="*/ 141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chemeClr val="bg2"/>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en-US"/>
                </a:p>
              </p:txBody>
            </p:sp>
          </p:grpSp>
          <p:sp>
            <p:nvSpPr>
              <p:cNvPr id="36" name="Text Box 31">
                <a:extLst/>
              </p:cNvPr>
              <p:cNvSpPr txBox="1">
                <a:spLocks noChangeArrowheads="1"/>
              </p:cNvSpPr>
              <p:nvPr/>
            </p:nvSpPr>
            <p:spPr bwMode="gray">
              <a:xfrm>
                <a:off x="3641" y="3360"/>
                <a:ext cx="27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charset="0"/>
                    <a:ea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a:defRPr/>
                </a:pPr>
                <a:r>
                  <a:rPr lang="en-US" sz="2400" b="1">
                    <a:solidFill>
                      <a:srgbClr val="FFFFFF"/>
                    </a:solidFill>
                    <a:effectLst>
                      <a:outerShdw blurRad="38100" dist="38100" dir="2700000" algn="tl">
                        <a:srgbClr val="DDDDDD"/>
                      </a:outerShdw>
                    </a:effectLst>
                    <a:latin typeface="Verdana" charset="0"/>
                    <a:cs typeface="+mn-cs"/>
                  </a:rPr>
                  <a:t>D</a:t>
                </a:r>
              </a:p>
            </p:txBody>
          </p:sp>
        </p:grpSp>
        <p:grpSp>
          <p:nvGrpSpPr>
            <p:cNvPr id="15" name="Group 32"/>
            <p:cNvGrpSpPr>
              <a:grpSpLocks/>
            </p:cNvGrpSpPr>
            <p:nvPr/>
          </p:nvGrpSpPr>
          <p:grpSpPr bwMode="auto">
            <a:xfrm>
              <a:off x="1488" y="1968"/>
              <a:ext cx="432" cy="432"/>
              <a:chOff x="1488" y="1968"/>
              <a:chExt cx="432" cy="432"/>
            </a:xfrm>
          </p:grpSpPr>
          <p:grpSp>
            <p:nvGrpSpPr>
              <p:cNvPr id="31" name="Group 33"/>
              <p:cNvGrpSpPr>
                <a:grpSpLocks/>
              </p:cNvGrpSpPr>
              <p:nvPr/>
            </p:nvGrpSpPr>
            <p:grpSpPr bwMode="auto">
              <a:xfrm>
                <a:off x="1488" y="1968"/>
                <a:ext cx="432" cy="432"/>
                <a:chOff x="2016" y="1920"/>
                <a:chExt cx="1680" cy="1680"/>
              </a:xfrm>
            </p:grpSpPr>
            <p:sp>
              <p:nvSpPr>
                <p:cNvPr id="33" name="Oval 34">
                  <a:extLst/>
                </p:cNvPr>
                <p:cNvSpPr>
                  <a:spLocks noChangeArrowheads="1"/>
                </p:cNvSpPr>
                <p:nvPr/>
              </p:nvSpPr>
              <p:spPr bwMode="gray">
                <a:xfrm>
                  <a:off x="2016" y="1920"/>
                  <a:ext cx="1680" cy="1680"/>
                </a:xfrm>
                <a:prstGeom prst="ellipse">
                  <a:avLst/>
                </a:prstGeom>
                <a:gradFill rotWithShape="1">
                  <a:gsLst>
                    <a:gs pos="0">
                      <a:schemeClr val="accent1"/>
                    </a:gs>
                    <a:gs pos="100000">
                      <a:schemeClr val="accent1">
                        <a:gamma/>
                        <a:shade val="45490"/>
                        <a:invGamma/>
                      </a:schemeClr>
                    </a:gs>
                  </a:gsLst>
                  <a:lin ang="5400000" scaled="1"/>
                </a:gra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a:latin typeface="Arial" panose="020B0604020202020204" pitchFamily="34" charset="0"/>
                    <a:ea typeface="+mn-ea"/>
                    <a:cs typeface="+mn-cs"/>
                  </a:endParaRPr>
                </a:p>
              </p:txBody>
            </p:sp>
            <p:sp>
              <p:nvSpPr>
                <p:cNvPr id="34" name="Freeform 35"/>
                <p:cNvSpPr>
                  <a:spLocks/>
                </p:cNvSpPr>
                <p:nvPr/>
              </p:nvSpPr>
              <p:spPr bwMode="gray">
                <a:xfrm>
                  <a:off x="2208" y="1948"/>
                  <a:ext cx="1296" cy="634"/>
                </a:xfrm>
                <a:custGeom>
                  <a:avLst/>
                  <a:gdLst>
                    <a:gd name="T0" fmla="*/ 1095 w 1321"/>
                    <a:gd name="T1" fmla="*/ 141 h 712"/>
                    <a:gd name="T2" fmla="*/ 1109 w 1321"/>
                    <a:gd name="T3" fmla="*/ 156 h 712"/>
                    <a:gd name="T4" fmla="*/ 1112 w 1321"/>
                    <a:gd name="T5" fmla="*/ 170 h 712"/>
                    <a:gd name="T6" fmla="*/ 1107 w 1321"/>
                    <a:gd name="T7" fmla="*/ 182 h 712"/>
                    <a:gd name="T8" fmla="*/ 1093 w 1321"/>
                    <a:gd name="T9" fmla="*/ 192 h 712"/>
                    <a:gd name="T10" fmla="*/ 1071 w 1321"/>
                    <a:gd name="T11" fmla="*/ 204 h 712"/>
                    <a:gd name="T12" fmla="*/ 1043 w 1321"/>
                    <a:gd name="T13" fmla="*/ 213 h 712"/>
                    <a:gd name="T14" fmla="*/ 1007 w 1321"/>
                    <a:gd name="T15" fmla="*/ 221 h 712"/>
                    <a:gd name="T16" fmla="*/ 966 w 1321"/>
                    <a:gd name="T17" fmla="*/ 229 h 712"/>
                    <a:gd name="T18" fmla="*/ 919 w 1321"/>
                    <a:gd name="T19" fmla="*/ 235 h 712"/>
                    <a:gd name="T20" fmla="*/ 868 w 1321"/>
                    <a:gd name="T21" fmla="*/ 240 h 712"/>
                    <a:gd name="T22" fmla="*/ 814 w 1321"/>
                    <a:gd name="T23" fmla="*/ 243 h 712"/>
                    <a:gd name="T24" fmla="*/ 754 w 1321"/>
                    <a:gd name="T25" fmla="*/ 248 h 712"/>
                    <a:gd name="T26" fmla="*/ 694 w 1321"/>
                    <a:gd name="T27" fmla="*/ 249 h 712"/>
                    <a:gd name="T28" fmla="*/ 670 w 1321"/>
                    <a:gd name="T29" fmla="*/ 250 h 712"/>
                    <a:gd name="T30" fmla="*/ 401 w 1321"/>
                    <a:gd name="T31" fmla="*/ 250 h 712"/>
                    <a:gd name="T32" fmla="*/ 397 w 1321"/>
                    <a:gd name="T33" fmla="*/ 250 h 712"/>
                    <a:gd name="T34" fmla="*/ 344 w 1321"/>
                    <a:gd name="T35" fmla="*/ 249 h 712"/>
                    <a:gd name="T36" fmla="*/ 293 w 1321"/>
                    <a:gd name="T37" fmla="*/ 248 h 712"/>
                    <a:gd name="T38" fmla="*/ 245 w 1321"/>
                    <a:gd name="T39" fmla="*/ 245 h 712"/>
                    <a:gd name="T40" fmla="*/ 199 w 1321"/>
                    <a:gd name="T41" fmla="*/ 242 h 712"/>
                    <a:gd name="T42" fmla="*/ 158 w 1321"/>
                    <a:gd name="T43" fmla="*/ 238 h 712"/>
                    <a:gd name="T44" fmla="*/ 120 w 1321"/>
                    <a:gd name="T45" fmla="*/ 232 h 712"/>
                    <a:gd name="T46" fmla="*/ 84 w 1321"/>
                    <a:gd name="T47" fmla="*/ 228 h 712"/>
                    <a:gd name="T48" fmla="*/ 58 w 1321"/>
                    <a:gd name="T49" fmla="*/ 222 h 712"/>
                    <a:gd name="T50" fmla="*/ 30 w 1321"/>
                    <a:gd name="T51" fmla="*/ 214 h 712"/>
                    <a:gd name="T52" fmla="*/ 18 w 1321"/>
                    <a:gd name="T53" fmla="*/ 205 h 712"/>
                    <a:gd name="T54" fmla="*/ 6 w 1321"/>
                    <a:gd name="T55" fmla="*/ 195 h 712"/>
                    <a:gd name="T56" fmla="*/ 0 w 1321"/>
                    <a:gd name="T57" fmla="*/ 184 h 712"/>
                    <a:gd name="T58" fmla="*/ 0 w 1321"/>
                    <a:gd name="T59" fmla="*/ 183 h 712"/>
                    <a:gd name="T60" fmla="*/ 4 w 1321"/>
                    <a:gd name="T61" fmla="*/ 170 h 712"/>
                    <a:gd name="T62" fmla="*/ 16 w 1321"/>
                    <a:gd name="T63" fmla="*/ 157 h 712"/>
                    <a:gd name="T64" fmla="*/ 42 w 1321"/>
                    <a:gd name="T65" fmla="*/ 130 h 712"/>
                    <a:gd name="T66" fmla="*/ 77 w 1321"/>
                    <a:gd name="T67" fmla="*/ 105 h 712"/>
                    <a:gd name="T68" fmla="*/ 124 w 1321"/>
                    <a:gd name="T69" fmla="*/ 83 h 712"/>
                    <a:gd name="T70" fmla="*/ 172 w 1321"/>
                    <a:gd name="T71" fmla="*/ 61 h 712"/>
                    <a:gd name="T72" fmla="*/ 227 w 1321"/>
                    <a:gd name="T73" fmla="*/ 43 h 712"/>
                    <a:gd name="T74" fmla="*/ 287 w 1321"/>
                    <a:gd name="T75" fmla="*/ 29 h 712"/>
                    <a:gd name="T76" fmla="*/ 349 w 1321"/>
                    <a:gd name="T77" fmla="*/ 16 h 712"/>
                    <a:gd name="T78" fmla="*/ 419 w 1321"/>
                    <a:gd name="T79" fmla="*/ 8 h 712"/>
                    <a:gd name="T80" fmla="*/ 489 w 1321"/>
                    <a:gd name="T81" fmla="*/ 4 h 712"/>
                    <a:gd name="T82" fmla="*/ 562 w 1321"/>
                    <a:gd name="T83" fmla="*/ 0 h 712"/>
                    <a:gd name="T84" fmla="*/ 562 w 1321"/>
                    <a:gd name="T85" fmla="*/ 0 h 712"/>
                    <a:gd name="T86" fmla="*/ 639 w 1321"/>
                    <a:gd name="T87" fmla="*/ 4 h 712"/>
                    <a:gd name="T88" fmla="*/ 713 w 1321"/>
                    <a:gd name="T89" fmla="*/ 8 h 712"/>
                    <a:gd name="T90" fmla="*/ 785 w 1321"/>
                    <a:gd name="T91" fmla="*/ 18 h 712"/>
                    <a:gd name="T92" fmla="*/ 851 w 1321"/>
                    <a:gd name="T93" fmla="*/ 32 h 712"/>
                    <a:gd name="T94" fmla="*/ 911 w 1321"/>
                    <a:gd name="T95" fmla="*/ 48 h 712"/>
                    <a:gd name="T96" fmla="*/ 967 w 1321"/>
                    <a:gd name="T97" fmla="*/ 69 h 712"/>
                    <a:gd name="T98" fmla="*/ 1017 w 1321"/>
                    <a:gd name="T99" fmla="*/ 90 h 712"/>
                    <a:gd name="T100" fmla="*/ 1060 w 1321"/>
                    <a:gd name="T101" fmla="*/ 114 h 712"/>
                    <a:gd name="T102" fmla="*/ 1095 w 1321"/>
                    <a:gd name="T103" fmla="*/ 141 h 712"/>
                    <a:gd name="T104" fmla="*/ 1095 w 1321"/>
                    <a:gd name="T105" fmla="*/ 141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chemeClr val="accent1"/>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en-US"/>
                </a:p>
              </p:txBody>
            </p:sp>
          </p:grpSp>
          <p:sp>
            <p:nvSpPr>
              <p:cNvPr id="32" name="Text Box 36">
                <a:extLst/>
              </p:cNvPr>
              <p:cNvSpPr txBox="1">
                <a:spLocks noChangeArrowheads="1"/>
              </p:cNvSpPr>
              <p:nvPr/>
            </p:nvSpPr>
            <p:spPr bwMode="gray">
              <a:xfrm>
                <a:off x="1580" y="2016"/>
                <a:ext cx="26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charset="0"/>
                    <a:ea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a:defRPr/>
                </a:pPr>
                <a:r>
                  <a:rPr lang="en-US" sz="2400" b="1">
                    <a:solidFill>
                      <a:srgbClr val="FFFFFF"/>
                    </a:solidFill>
                    <a:effectLst>
                      <a:outerShdw blurRad="38100" dist="38100" dir="2700000" algn="tl">
                        <a:srgbClr val="DDDDDD"/>
                      </a:outerShdw>
                    </a:effectLst>
                    <a:latin typeface="Verdana" charset="0"/>
                    <a:cs typeface="+mn-cs"/>
                  </a:rPr>
                  <a:t>A</a:t>
                </a:r>
              </a:p>
            </p:txBody>
          </p:sp>
        </p:grpSp>
        <p:sp>
          <p:nvSpPr>
            <p:cNvPr id="16" name="Oval 37">
              <a:extLst/>
            </p:cNvPr>
            <p:cNvSpPr>
              <a:spLocks noChangeArrowheads="1"/>
            </p:cNvSpPr>
            <p:nvPr/>
          </p:nvSpPr>
          <p:spPr bwMode="gray">
            <a:xfrm rot="18227093">
              <a:off x="3507" y="3261"/>
              <a:ext cx="82" cy="87"/>
            </a:xfrm>
            <a:prstGeom prst="ellipse">
              <a:avLst/>
            </a:prstGeom>
            <a:gradFill rotWithShape="1">
              <a:gsLst>
                <a:gs pos="0">
                  <a:schemeClr val="bg2"/>
                </a:gs>
                <a:gs pos="100000">
                  <a:schemeClr val="bg2">
                    <a:gamma/>
                    <a:shade val="66667"/>
                    <a:invGamma/>
                  </a:schemeClr>
                </a:gs>
              </a:gsLst>
              <a:path path="shape">
                <a:fillToRect l="50000" t="50000" r="50000" b="50000"/>
              </a:path>
            </a:gra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a:latin typeface="Arial" panose="020B0604020202020204" pitchFamily="34" charset="0"/>
                <a:ea typeface="+mn-ea"/>
                <a:cs typeface="+mn-cs"/>
              </a:endParaRPr>
            </a:p>
          </p:txBody>
        </p:sp>
        <p:sp>
          <p:nvSpPr>
            <p:cNvPr id="17" name="Oval 38">
              <a:extLst/>
            </p:cNvPr>
            <p:cNvSpPr>
              <a:spLocks noChangeArrowheads="1"/>
            </p:cNvSpPr>
            <p:nvPr/>
          </p:nvSpPr>
          <p:spPr bwMode="gray">
            <a:xfrm rot="18227093">
              <a:off x="3411" y="3165"/>
              <a:ext cx="82" cy="87"/>
            </a:xfrm>
            <a:prstGeom prst="ellipse">
              <a:avLst/>
            </a:prstGeom>
            <a:gradFill rotWithShape="1">
              <a:gsLst>
                <a:gs pos="0">
                  <a:schemeClr val="bg2"/>
                </a:gs>
                <a:gs pos="100000">
                  <a:schemeClr val="bg2">
                    <a:gamma/>
                    <a:shade val="66667"/>
                    <a:invGamma/>
                  </a:schemeClr>
                </a:gs>
              </a:gsLst>
              <a:path path="shape">
                <a:fillToRect l="50000" t="50000" r="50000" b="50000"/>
              </a:path>
            </a:gra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a:latin typeface="Arial" panose="020B0604020202020204" pitchFamily="34" charset="0"/>
                <a:ea typeface="+mn-ea"/>
                <a:cs typeface="+mn-cs"/>
              </a:endParaRPr>
            </a:p>
          </p:txBody>
        </p:sp>
        <p:grpSp>
          <p:nvGrpSpPr>
            <p:cNvPr id="18" name="Group 39"/>
            <p:cNvGrpSpPr>
              <a:grpSpLocks/>
            </p:cNvGrpSpPr>
            <p:nvPr/>
          </p:nvGrpSpPr>
          <p:grpSpPr bwMode="auto">
            <a:xfrm>
              <a:off x="1968" y="2256"/>
              <a:ext cx="231" cy="130"/>
              <a:chOff x="2016" y="2304"/>
              <a:chExt cx="231" cy="130"/>
            </a:xfrm>
          </p:grpSpPr>
          <p:sp>
            <p:nvSpPr>
              <p:cNvPr id="29" name="Oval 40">
                <a:extLst/>
              </p:cNvPr>
              <p:cNvSpPr>
                <a:spLocks noChangeArrowheads="1"/>
              </p:cNvSpPr>
              <p:nvPr/>
            </p:nvSpPr>
            <p:spPr bwMode="gray">
              <a:xfrm rot="18227093">
                <a:off x="2019" y="2301"/>
                <a:ext cx="82" cy="87"/>
              </a:xfrm>
              <a:prstGeom prst="ellipse">
                <a:avLst/>
              </a:prstGeom>
              <a:gradFill rotWithShape="1">
                <a:gsLst>
                  <a:gs pos="0">
                    <a:schemeClr val="accent1"/>
                  </a:gs>
                  <a:gs pos="100000">
                    <a:schemeClr val="accent1">
                      <a:gamma/>
                      <a:shade val="57647"/>
                      <a:invGamma/>
                    </a:schemeClr>
                  </a:gs>
                </a:gsLst>
                <a:path path="shape">
                  <a:fillToRect l="50000" t="50000" r="50000" b="50000"/>
                </a:path>
              </a:gra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a:latin typeface="Arial" panose="020B0604020202020204" pitchFamily="34" charset="0"/>
                  <a:ea typeface="+mn-ea"/>
                  <a:cs typeface="+mn-cs"/>
                </a:endParaRPr>
              </a:p>
            </p:txBody>
          </p:sp>
          <p:sp>
            <p:nvSpPr>
              <p:cNvPr id="30" name="Oval 41">
                <a:extLst/>
              </p:cNvPr>
              <p:cNvSpPr>
                <a:spLocks noChangeArrowheads="1"/>
              </p:cNvSpPr>
              <p:nvPr/>
            </p:nvSpPr>
            <p:spPr bwMode="gray">
              <a:xfrm rot="18227093">
                <a:off x="2154" y="2357"/>
                <a:ext cx="82" cy="87"/>
              </a:xfrm>
              <a:prstGeom prst="ellipse">
                <a:avLst/>
              </a:prstGeom>
              <a:gradFill rotWithShape="1">
                <a:gsLst>
                  <a:gs pos="0">
                    <a:schemeClr val="accent1"/>
                  </a:gs>
                  <a:gs pos="100000">
                    <a:schemeClr val="accent1">
                      <a:gamma/>
                      <a:shade val="48627"/>
                      <a:invGamma/>
                    </a:schemeClr>
                  </a:gs>
                </a:gsLst>
                <a:path path="shape">
                  <a:fillToRect l="50000" t="50000" r="50000" b="50000"/>
                </a:path>
              </a:gra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a:latin typeface="Arial" panose="020B0604020202020204" pitchFamily="34" charset="0"/>
                  <a:ea typeface="+mn-ea"/>
                  <a:cs typeface="+mn-cs"/>
                </a:endParaRPr>
              </a:p>
            </p:txBody>
          </p:sp>
        </p:grpSp>
        <p:grpSp>
          <p:nvGrpSpPr>
            <p:cNvPr id="19" name="Group 42"/>
            <p:cNvGrpSpPr>
              <a:grpSpLocks/>
            </p:cNvGrpSpPr>
            <p:nvPr/>
          </p:nvGrpSpPr>
          <p:grpSpPr bwMode="auto">
            <a:xfrm>
              <a:off x="2832" y="1612"/>
              <a:ext cx="87" cy="260"/>
              <a:chOff x="2832" y="1612"/>
              <a:chExt cx="87" cy="260"/>
            </a:xfrm>
          </p:grpSpPr>
          <p:sp>
            <p:nvSpPr>
              <p:cNvPr id="27" name="Oval 43">
                <a:extLst/>
              </p:cNvPr>
              <p:cNvSpPr>
                <a:spLocks noChangeArrowheads="1"/>
              </p:cNvSpPr>
              <p:nvPr/>
            </p:nvSpPr>
            <p:spPr bwMode="gray">
              <a:xfrm rot="18227093">
                <a:off x="2835" y="1618"/>
                <a:ext cx="82" cy="87"/>
              </a:xfrm>
              <a:prstGeom prst="ellipse">
                <a:avLst/>
              </a:prstGeom>
              <a:gradFill rotWithShape="1">
                <a:gsLst>
                  <a:gs pos="0">
                    <a:schemeClr val="accent2"/>
                  </a:gs>
                  <a:gs pos="100000">
                    <a:schemeClr val="accent2">
                      <a:gamma/>
                      <a:shade val="45490"/>
                      <a:invGamma/>
                    </a:schemeClr>
                  </a:gs>
                </a:gsLst>
                <a:path path="shape">
                  <a:fillToRect l="50000" t="50000" r="50000" b="50000"/>
                </a:path>
              </a:gra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a:latin typeface="Arial" panose="020B0604020202020204" pitchFamily="34" charset="0"/>
                  <a:ea typeface="+mn-ea"/>
                  <a:cs typeface="+mn-cs"/>
                </a:endParaRPr>
              </a:p>
            </p:txBody>
          </p:sp>
          <p:sp>
            <p:nvSpPr>
              <p:cNvPr id="28" name="Oval 44">
                <a:extLst/>
              </p:cNvPr>
              <p:cNvSpPr>
                <a:spLocks noChangeArrowheads="1"/>
              </p:cNvSpPr>
              <p:nvPr/>
            </p:nvSpPr>
            <p:spPr bwMode="gray">
              <a:xfrm rot="18227093">
                <a:off x="2835" y="1796"/>
                <a:ext cx="82" cy="87"/>
              </a:xfrm>
              <a:prstGeom prst="ellipse">
                <a:avLst/>
              </a:prstGeom>
              <a:gradFill rotWithShape="1">
                <a:gsLst>
                  <a:gs pos="0">
                    <a:schemeClr val="accent2"/>
                  </a:gs>
                  <a:gs pos="100000">
                    <a:schemeClr val="accent2">
                      <a:gamma/>
                      <a:shade val="48627"/>
                      <a:invGamma/>
                    </a:schemeClr>
                  </a:gs>
                </a:gsLst>
                <a:path path="shape">
                  <a:fillToRect l="50000" t="50000" r="50000" b="50000"/>
                </a:path>
              </a:gra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a:latin typeface="Arial" panose="020B0604020202020204" pitchFamily="34" charset="0"/>
                  <a:ea typeface="+mn-ea"/>
                  <a:cs typeface="+mn-cs"/>
                </a:endParaRPr>
              </a:p>
            </p:txBody>
          </p:sp>
        </p:grpSp>
        <p:sp>
          <p:nvSpPr>
            <p:cNvPr id="20" name="Oval 45">
              <a:extLst/>
            </p:cNvPr>
            <p:cNvSpPr>
              <a:spLocks noChangeArrowheads="1"/>
            </p:cNvSpPr>
            <p:nvPr/>
          </p:nvSpPr>
          <p:spPr bwMode="gray">
            <a:xfrm rot="18227093">
              <a:off x="3759" y="2271"/>
              <a:ext cx="82" cy="87"/>
            </a:xfrm>
            <a:prstGeom prst="ellipse">
              <a:avLst/>
            </a:prstGeom>
            <a:gradFill rotWithShape="1">
              <a:gsLst>
                <a:gs pos="0">
                  <a:schemeClr val="hlink">
                    <a:gamma/>
                    <a:tint val="75686"/>
                    <a:invGamma/>
                  </a:schemeClr>
                </a:gs>
                <a:gs pos="100000">
                  <a:schemeClr val="hlink"/>
                </a:gs>
              </a:gsLst>
              <a:path path="shape">
                <a:fillToRect l="50000" t="50000" r="50000" b="50000"/>
              </a:path>
            </a:gra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a:latin typeface="Arial" panose="020B0604020202020204" pitchFamily="34" charset="0"/>
                <a:ea typeface="+mn-ea"/>
                <a:cs typeface="+mn-cs"/>
              </a:endParaRPr>
            </a:p>
          </p:txBody>
        </p:sp>
        <p:sp>
          <p:nvSpPr>
            <p:cNvPr id="21" name="Oval 46">
              <a:extLst/>
            </p:cNvPr>
            <p:cNvSpPr>
              <a:spLocks noChangeArrowheads="1"/>
            </p:cNvSpPr>
            <p:nvPr/>
          </p:nvSpPr>
          <p:spPr bwMode="gray">
            <a:xfrm rot="18227093">
              <a:off x="3603" y="2349"/>
              <a:ext cx="82" cy="87"/>
            </a:xfrm>
            <a:prstGeom prst="ellipse">
              <a:avLst/>
            </a:prstGeom>
            <a:gradFill rotWithShape="1">
              <a:gsLst>
                <a:gs pos="0">
                  <a:schemeClr val="hlink">
                    <a:gamma/>
                    <a:tint val="75686"/>
                    <a:invGamma/>
                  </a:schemeClr>
                </a:gs>
                <a:gs pos="100000">
                  <a:schemeClr val="hlink"/>
                </a:gs>
              </a:gsLst>
              <a:path path="shape">
                <a:fillToRect l="50000" t="50000" r="50000" b="50000"/>
              </a:path>
            </a:gra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a:latin typeface="Arial" panose="020B0604020202020204" pitchFamily="34" charset="0"/>
                <a:ea typeface="+mn-ea"/>
                <a:cs typeface="+mn-cs"/>
              </a:endParaRPr>
            </a:p>
          </p:txBody>
        </p:sp>
        <p:sp>
          <p:nvSpPr>
            <p:cNvPr id="22" name="Text Box 47"/>
            <p:cNvSpPr txBox="1">
              <a:spLocks noChangeArrowheads="1"/>
            </p:cNvSpPr>
            <p:nvPr/>
          </p:nvSpPr>
          <p:spPr bwMode="auto">
            <a:xfrm>
              <a:off x="249" y="1752"/>
              <a:ext cx="1200" cy="52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a:defRPr sz="3200">
                  <a:solidFill>
                    <a:schemeClr val="tx1"/>
                  </a:solidFill>
                  <a:latin typeface="Arial"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fontAlgn="base" hangingPunct="0">
                <a:spcBef>
                  <a:spcPct val="20000"/>
                </a:spcBef>
                <a:spcAft>
                  <a:spcPct val="0"/>
                </a:spcAft>
                <a:buChar char="»"/>
                <a:defRPr sz="2000">
                  <a:solidFill>
                    <a:schemeClr val="tx1"/>
                  </a:solidFill>
                  <a:latin typeface="Arial" charset="0"/>
                  <a:ea typeface="ＭＳ Ｐゴシック" charset="0"/>
                </a:defRPr>
              </a:lvl6pPr>
              <a:lvl7pPr eaLnBrk="0" fontAlgn="base" hangingPunct="0">
                <a:spcBef>
                  <a:spcPct val="20000"/>
                </a:spcBef>
                <a:spcAft>
                  <a:spcPct val="0"/>
                </a:spcAft>
                <a:buChar char="»"/>
                <a:defRPr sz="2000">
                  <a:solidFill>
                    <a:schemeClr val="tx1"/>
                  </a:solidFill>
                  <a:latin typeface="Arial" charset="0"/>
                  <a:ea typeface="ＭＳ Ｐゴシック" charset="0"/>
                </a:defRPr>
              </a:lvl7pPr>
              <a:lvl8pPr eaLnBrk="0" fontAlgn="base" hangingPunct="0">
                <a:spcBef>
                  <a:spcPct val="20000"/>
                </a:spcBef>
                <a:spcAft>
                  <a:spcPct val="0"/>
                </a:spcAft>
                <a:buChar char="»"/>
                <a:defRPr sz="2000">
                  <a:solidFill>
                    <a:schemeClr val="tx1"/>
                  </a:solidFill>
                  <a:latin typeface="Arial" charset="0"/>
                  <a:ea typeface="ＭＳ Ｐゴシック" charset="0"/>
                </a:defRPr>
              </a:lvl8pPr>
              <a:lvl9pPr eaLnBrk="0" fontAlgn="base" hangingPunct="0">
                <a:spcBef>
                  <a:spcPct val="20000"/>
                </a:spcBef>
                <a:spcAft>
                  <a:spcPct val="0"/>
                </a:spcAft>
                <a:buChar char="»"/>
                <a:defRPr sz="2000">
                  <a:solidFill>
                    <a:schemeClr val="tx1"/>
                  </a:solidFill>
                  <a:latin typeface="Arial" charset="0"/>
                  <a:ea typeface="ＭＳ Ｐゴシック" charset="0"/>
                </a:defRPr>
              </a:lvl9pPr>
            </a:lstStyle>
            <a:p>
              <a:pPr algn="ctr">
                <a:defRPr/>
              </a:pPr>
              <a:r>
                <a:rPr lang="en-US" sz="2400" b="1" dirty="0" err="1">
                  <a:ln w="0"/>
                  <a:solidFill>
                    <a:srgbClr val="990099"/>
                  </a:solidFill>
                  <a:latin typeface="Arial" panose="020B0604020202020204" pitchFamily="34" charset="0"/>
                  <a:cs typeface="Arial" panose="020B0604020202020204" pitchFamily="34" charset="0"/>
                </a:rPr>
                <a:t>Cải</a:t>
              </a:r>
              <a:r>
                <a:rPr lang="en-US" sz="2400" b="1" dirty="0">
                  <a:ln w="0"/>
                  <a:solidFill>
                    <a:srgbClr val="990099"/>
                  </a:solidFill>
                  <a:latin typeface="Arial" panose="020B0604020202020204" pitchFamily="34" charset="0"/>
                  <a:cs typeface="Arial" panose="020B0604020202020204" pitchFamily="34" charset="0"/>
                </a:rPr>
                <a:t> </a:t>
              </a:r>
              <a:r>
                <a:rPr lang="en-US" sz="2400" b="1" dirty="0" err="1">
                  <a:ln w="0"/>
                  <a:solidFill>
                    <a:srgbClr val="990099"/>
                  </a:solidFill>
                  <a:latin typeface="Arial" panose="020B0604020202020204" pitchFamily="34" charset="0"/>
                  <a:cs typeface="Arial" panose="020B0604020202020204" pitchFamily="34" charset="0"/>
                </a:rPr>
                <a:t>tạo</a:t>
              </a:r>
              <a:r>
                <a:rPr lang="en-US" sz="2400" b="1" dirty="0">
                  <a:ln w="0"/>
                  <a:solidFill>
                    <a:srgbClr val="990099"/>
                  </a:solidFill>
                  <a:latin typeface="Arial" panose="020B0604020202020204" pitchFamily="34" charset="0"/>
                  <a:cs typeface="Arial" panose="020B0604020202020204" pitchFamily="34" charset="0"/>
                </a:rPr>
                <a:t> </a:t>
              </a:r>
            </a:p>
            <a:p>
              <a:pPr algn="ctr">
                <a:defRPr/>
              </a:pPr>
              <a:r>
                <a:rPr lang="en-US" sz="2400" b="1" dirty="0" err="1">
                  <a:ln w="0"/>
                  <a:solidFill>
                    <a:srgbClr val="990099"/>
                  </a:solidFill>
                  <a:latin typeface="Arial" panose="020B0604020202020204" pitchFamily="34" charset="0"/>
                  <a:cs typeface="Arial" panose="020B0604020202020204" pitchFamily="34" charset="0"/>
                </a:rPr>
                <a:t>xã</a:t>
              </a:r>
              <a:r>
                <a:rPr lang="en-US" sz="2400" b="1" dirty="0">
                  <a:ln w="0"/>
                  <a:solidFill>
                    <a:srgbClr val="990099"/>
                  </a:solidFill>
                  <a:latin typeface="Arial" panose="020B0604020202020204" pitchFamily="34" charset="0"/>
                  <a:cs typeface="Arial" panose="020B0604020202020204" pitchFamily="34" charset="0"/>
                </a:rPr>
                <a:t> </a:t>
              </a:r>
              <a:r>
                <a:rPr lang="en-US" sz="2400" b="1" dirty="0" err="1">
                  <a:ln w="0"/>
                  <a:solidFill>
                    <a:srgbClr val="990099"/>
                  </a:solidFill>
                  <a:latin typeface="Arial" panose="020B0604020202020204" pitchFamily="34" charset="0"/>
                  <a:cs typeface="Arial" panose="020B0604020202020204" pitchFamily="34" charset="0"/>
                </a:rPr>
                <a:t>hội</a:t>
              </a:r>
              <a:endParaRPr lang="en-US" sz="2400" b="1" dirty="0">
                <a:ln w="0"/>
                <a:solidFill>
                  <a:srgbClr val="990099"/>
                </a:solidFill>
                <a:latin typeface="Arial" panose="020B0604020202020204" pitchFamily="34" charset="0"/>
                <a:cs typeface="Arial" panose="020B0604020202020204" pitchFamily="34" charset="0"/>
              </a:endParaRPr>
            </a:p>
          </p:txBody>
        </p:sp>
        <p:sp>
          <p:nvSpPr>
            <p:cNvPr id="23" name="Text Box 48"/>
            <p:cNvSpPr txBox="1">
              <a:spLocks noChangeArrowheads="1"/>
            </p:cNvSpPr>
            <p:nvPr/>
          </p:nvSpPr>
          <p:spPr bwMode="auto">
            <a:xfrm>
              <a:off x="1973" y="663"/>
              <a:ext cx="1769" cy="52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a:defRPr sz="3200">
                  <a:solidFill>
                    <a:schemeClr val="tx1"/>
                  </a:solidFill>
                  <a:latin typeface="Arial"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fontAlgn="base" hangingPunct="0">
                <a:spcBef>
                  <a:spcPct val="20000"/>
                </a:spcBef>
                <a:spcAft>
                  <a:spcPct val="0"/>
                </a:spcAft>
                <a:buChar char="»"/>
                <a:defRPr sz="2000">
                  <a:solidFill>
                    <a:schemeClr val="tx1"/>
                  </a:solidFill>
                  <a:latin typeface="Arial" charset="0"/>
                  <a:ea typeface="ＭＳ Ｐゴシック" charset="0"/>
                </a:defRPr>
              </a:lvl6pPr>
              <a:lvl7pPr eaLnBrk="0" fontAlgn="base" hangingPunct="0">
                <a:spcBef>
                  <a:spcPct val="20000"/>
                </a:spcBef>
                <a:spcAft>
                  <a:spcPct val="0"/>
                </a:spcAft>
                <a:buChar char="»"/>
                <a:defRPr sz="2000">
                  <a:solidFill>
                    <a:schemeClr val="tx1"/>
                  </a:solidFill>
                  <a:latin typeface="Arial" charset="0"/>
                  <a:ea typeface="ＭＳ Ｐゴシック" charset="0"/>
                </a:defRPr>
              </a:lvl7pPr>
              <a:lvl8pPr eaLnBrk="0" fontAlgn="base" hangingPunct="0">
                <a:spcBef>
                  <a:spcPct val="20000"/>
                </a:spcBef>
                <a:spcAft>
                  <a:spcPct val="0"/>
                </a:spcAft>
                <a:buChar char="»"/>
                <a:defRPr sz="2000">
                  <a:solidFill>
                    <a:schemeClr val="tx1"/>
                  </a:solidFill>
                  <a:latin typeface="Arial" charset="0"/>
                  <a:ea typeface="ＭＳ Ｐゴシック" charset="0"/>
                </a:defRPr>
              </a:lvl8pPr>
              <a:lvl9pPr eaLnBrk="0" fontAlgn="base" hangingPunct="0">
                <a:spcBef>
                  <a:spcPct val="20000"/>
                </a:spcBef>
                <a:spcAft>
                  <a:spcPct val="0"/>
                </a:spcAft>
                <a:buChar char="»"/>
                <a:defRPr sz="2000">
                  <a:solidFill>
                    <a:schemeClr val="tx1"/>
                  </a:solidFill>
                  <a:latin typeface="Arial" charset="0"/>
                  <a:ea typeface="ＭＳ Ｐゴシック" charset="0"/>
                </a:defRPr>
              </a:lvl9pPr>
            </a:lstStyle>
            <a:p>
              <a:pPr algn="ctr">
                <a:defRPr/>
              </a:pPr>
              <a:r>
                <a:rPr lang="en-US" sz="2400" b="1" smtClean="0">
                  <a:ln w="0"/>
                  <a:solidFill>
                    <a:srgbClr val="FF0066"/>
                  </a:solidFill>
                  <a:latin typeface="Vani" panose="020B0502040204020203" pitchFamily="34" charset="0"/>
                  <a:cs typeface="Vani" panose="020B0502040204020203" pitchFamily="34" charset="0"/>
                </a:rPr>
                <a:t>Tính</a:t>
              </a:r>
            </a:p>
            <a:p>
              <a:pPr algn="ctr">
                <a:defRPr/>
              </a:pPr>
              <a:r>
                <a:rPr lang="en-US" sz="2400" b="1" smtClean="0">
                  <a:ln w="0"/>
                  <a:solidFill>
                    <a:srgbClr val="FF0066"/>
                  </a:solidFill>
                  <a:latin typeface="Vani" panose="020B0502040204020203" pitchFamily="34" charset="0"/>
                  <a:cs typeface="Vani" panose="020B0502040204020203" pitchFamily="34" charset="0"/>
                </a:rPr>
                <a:t> </a:t>
              </a:r>
              <a:r>
                <a:rPr lang="en-US" sz="2400" b="1" dirty="0" err="1">
                  <a:ln w="0"/>
                  <a:solidFill>
                    <a:srgbClr val="FF0066"/>
                  </a:solidFill>
                  <a:latin typeface="Vani" panose="020B0502040204020203" pitchFamily="34" charset="0"/>
                  <a:cs typeface="Vani" panose="020B0502040204020203" pitchFamily="34" charset="0"/>
                </a:rPr>
                <a:t>giai</a:t>
              </a:r>
              <a:r>
                <a:rPr lang="en-US" sz="2400" b="1" dirty="0">
                  <a:ln w="0"/>
                  <a:solidFill>
                    <a:srgbClr val="FF0066"/>
                  </a:solidFill>
                  <a:latin typeface="Vani" panose="020B0502040204020203" pitchFamily="34" charset="0"/>
                  <a:cs typeface="Vani" panose="020B0502040204020203" pitchFamily="34" charset="0"/>
                </a:rPr>
                <a:t> </a:t>
              </a:r>
              <a:r>
                <a:rPr lang="en-US" sz="2400" b="1" dirty="0" err="1">
                  <a:ln w="0"/>
                  <a:solidFill>
                    <a:srgbClr val="FF0066"/>
                  </a:solidFill>
                  <a:latin typeface="Vani" panose="020B0502040204020203" pitchFamily="34" charset="0"/>
                  <a:cs typeface="Vani" panose="020B0502040204020203" pitchFamily="34" charset="0"/>
                </a:rPr>
                <a:t>cấp</a:t>
              </a:r>
              <a:endParaRPr lang="en-US" sz="2400" b="1" dirty="0">
                <a:ln w="0"/>
                <a:solidFill>
                  <a:srgbClr val="FF0066"/>
                </a:solidFill>
                <a:latin typeface="Vani" panose="020B0502040204020203" pitchFamily="34" charset="0"/>
                <a:cs typeface="Vani" panose="020B0502040204020203" pitchFamily="34" charset="0"/>
              </a:endParaRPr>
            </a:p>
          </p:txBody>
        </p:sp>
        <p:sp>
          <p:nvSpPr>
            <p:cNvPr id="24" name="Text Box 49"/>
            <p:cNvSpPr txBox="1">
              <a:spLocks noChangeArrowheads="1"/>
            </p:cNvSpPr>
            <p:nvPr/>
          </p:nvSpPr>
          <p:spPr bwMode="auto">
            <a:xfrm>
              <a:off x="4422" y="1525"/>
              <a:ext cx="1200" cy="122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a:defRPr sz="3200">
                  <a:solidFill>
                    <a:schemeClr val="tx1"/>
                  </a:solidFill>
                  <a:latin typeface="Arial"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fontAlgn="base" hangingPunct="0">
                <a:spcBef>
                  <a:spcPct val="20000"/>
                </a:spcBef>
                <a:spcAft>
                  <a:spcPct val="0"/>
                </a:spcAft>
                <a:buChar char="»"/>
                <a:defRPr sz="2000">
                  <a:solidFill>
                    <a:schemeClr val="tx1"/>
                  </a:solidFill>
                  <a:latin typeface="Arial" charset="0"/>
                  <a:ea typeface="ＭＳ Ｐゴシック" charset="0"/>
                </a:defRPr>
              </a:lvl6pPr>
              <a:lvl7pPr eaLnBrk="0" fontAlgn="base" hangingPunct="0">
                <a:spcBef>
                  <a:spcPct val="20000"/>
                </a:spcBef>
                <a:spcAft>
                  <a:spcPct val="0"/>
                </a:spcAft>
                <a:buChar char="»"/>
                <a:defRPr sz="2000">
                  <a:solidFill>
                    <a:schemeClr val="tx1"/>
                  </a:solidFill>
                  <a:latin typeface="Arial" charset="0"/>
                  <a:ea typeface="ＭＳ Ｐゴシック" charset="0"/>
                </a:defRPr>
              </a:lvl7pPr>
              <a:lvl8pPr eaLnBrk="0" fontAlgn="base" hangingPunct="0">
                <a:spcBef>
                  <a:spcPct val="20000"/>
                </a:spcBef>
                <a:spcAft>
                  <a:spcPct val="0"/>
                </a:spcAft>
                <a:buChar char="»"/>
                <a:defRPr sz="2000">
                  <a:solidFill>
                    <a:schemeClr val="tx1"/>
                  </a:solidFill>
                  <a:latin typeface="Arial" charset="0"/>
                  <a:ea typeface="ＭＳ Ｐゴシック" charset="0"/>
                </a:defRPr>
              </a:lvl8pPr>
              <a:lvl9pPr eaLnBrk="0" fontAlgn="base" hangingPunct="0">
                <a:spcBef>
                  <a:spcPct val="20000"/>
                </a:spcBef>
                <a:spcAft>
                  <a:spcPct val="0"/>
                </a:spcAft>
                <a:buChar char="»"/>
                <a:defRPr sz="2000">
                  <a:solidFill>
                    <a:schemeClr val="tx1"/>
                  </a:solidFill>
                  <a:latin typeface="Arial" charset="0"/>
                  <a:ea typeface="ＭＳ Ｐゴシック" charset="0"/>
                </a:defRPr>
              </a:lvl9pPr>
            </a:lstStyle>
            <a:p>
              <a:pPr algn="ctr">
                <a:defRPr/>
              </a:pPr>
              <a:r>
                <a:rPr lang="en-US" sz="2400" b="1" dirty="0" err="1">
                  <a:ln w="0"/>
                  <a:solidFill>
                    <a:srgbClr val="3333CC"/>
                  </a:solidFill>
                  <a:latin typeface="Arial" panose="020B0604020202020204" pitchFamily="34" charset="0"/>
                  <a:cs typeface="Arial" panose="020B0604020202020204" pitchFamily="34" charset="0"/>
                </a:rPr>
                <a:t>Tính</a:t>
              </a:r>
              <a:r>
                <a:rPr lang="en-US" sz="2400" b="1" dirty="0">
                  <a:ln w="0"/>
                  <a:solidFill>
                    <a:srgbClr val="3333CC"/>
                  </a:solidFill>
                  <a:latin typeface="Arial" panose="020B0604020202020204" pitchFamily="34" charset="0"/>
                  <a:cs typeface="Arial" panose="020B0604020202020204" pitchFamily="34" charset="0"/>
                </a:rPr>
                <a:t> </a:t>
              </a:r>
              <a:r>
                <a:rPr lang="en-US" sz="2400" b="1" dirty="0" err="1">
                  <a:ln w="0"/>
                  <a:solidFill>
                    <a:srgbClr val="3333CC"/>
                  </a:solidFill>
                  <a:latin typeface="Arial" panose="020B0604020202020204" pitchFamily="34" charset="0"/>
                  <a:cs typeface="Arial" panose="020B0604020202020204" pitchFamily="34" charset="0"/>
                </a:rPr>
                <a:t>đảng</a:t>
              </a:r>
              <a:r>
                <a:rPr lang="en-US" sz="2400" b="1" dirty="0">
                  <a:ln w="0"/>
                  <a:solidFill>
                    <a:srgbClr val="3333CC"/>
                  </a:solidFill>
                  <a:latin typeface="Arial" panose="020B0604020202020204" pitchFamily="34" charset="0"/>
                  <a:cs typeface="Arial" panose="020B0604020202020204" pitchFamily="34" charset="0"/>
                </a:rPr>
                <a:t> </a:t>
              </a:r>
              <a:r>
                <a:rPr lang="en-US" sz="2400" b="1" dirty="0" err="1">
                  <a:ln w="0"/>
                  <a:solidFill>
                    <a:srgbClr val="3333CC"/>
                  </a:solidFill>
                  <a:latin typeface="Arial" panose="020B0604020202020204" pitchFamily="34" charset="0"/>
                  <a:cs typeface="Arial" panose="020B0604020202020204" pitchFamily="34" charset="0"/>
                </a:rPr>
                <a:t>và</a:t>
              </a:r>
              <a:r>
                <a:rPr lang="en-US" sz="2400" b="1" dirty="0">
                  <a:ln w="0"/>
                  <a:solidFill>
                    <a:srgbClr val="3333CC"/>
                  </a:solidFill>
                  <a:latin typeface="Arial" panose="020B0604020202020204" pitchFamily="34" charset="0"/>
                  <a:cs typeface="Arial" panose="020B0604020202020204" pitchFamily="34" charset="0"/>
                </a:rPr>
                <a:t> </a:t>
              </a:r>
              <a:r>
                <a:rPr lang="en-US" sz="2400" b="1" dirty="0" err="1">
                  <a:ln w="0"/>
                  <a:solidFill>
                    <a:srgbClr val="3333CC"/>
                  </a:solidFill>
                  <a:latin typeface="Arial" panose="020B0604020202020204" pitchFamily="34" charset="0"/>
                  <a:cs typeface="Arial" panose="020B0604020202020204" pitchFamily="34" charset="0"/>
                </a:rPr>
                <a:t>tính</a:t>
              </a:r>
              <a:r>
                <a:rPr lang="en-US" sz="2400" b="1" dirty="0">
                  <a:ln w="0"/>
                  <a:solidFill>
                    <a:srgbClr val="3333CC"/>
                  </a:solidFill>
                  <a:latin typeface="Arial" panose="020B0604020202020204" pitchFamily="34" charset="0"/>
                  <a:cs typeface="Arial" panose="020B0604020202020204" pitchFamily="34" charset="0"/>
                </a:rPr>
                <a:t> </a:t>
              </a:r>
              <a:r>
                <a:rPr lang="en-US" sz="2400" b="1" dirty="0" err="1">
                  <a:ln w="0"/>
                  <a:solidFill>
                    <a:srgbClr val="3333CC"/>
                  </a:solidFill>
                  <a:latin typeface="Arial" panose="020B0604020202020204" pitchFamily="34" charset="0"/>
                  <a:cs typeface="Arial" panose="020B0604020202020204" pitchFamily="34" charset="0"/>
                </a:rPr>
                <a:t>khoa</a:t>
              </a:r>
              <a:r>
                <a:rPr lang="en-US" sz="2400" b="1" dirty="0">
                  <a:ln w="0"/>
                  <a:solidFill>
                    <a:srgbClr val="3333CC"/>
                  </a:solidFill>
                  <a:latin typeface="Arial" panose="020B0604020202020204" pitchFamily="34" charset="0"/>
                  <a:cs typeface="Arial" panose="020B0604020202020204" pitchFamily="34" charset="0"/>
                </a:rPr>
                <a:t> học </a:t>
              </a:r>
              <a:r>
                <a:rPr lang="en-US" sz="2400" b="1" dirty="0" err="1">
                  <a:ln w="0"/>
                  <a:solidFill>
                    <a:srgbClr val="3333CC"/>
                  </a:solidFill>
                  <a:latin typeface="Arial" panose="020B0604020202020204" pitchFamily="34" charset="0"/>
                  <a:cs typeface="Arial" panose="020B0604020202020204" pitchFamily="34" charset="0"/>
                </a:rPr>
                <a:t>thống</a:t>
              </a:r>
              <a:r>
                <a:rPr lang="en-US" sz="2400" b="1" dirty="0">
                  <a:ln w="0"/>
                  <a:solidFill>
                    <a:srgbClr val="3333CC"/>
                  </a:solidFill>
                  <a:latin typeface="Arial" panose="020B0604020202020204" pitchFamily="34" charset="0"/>
                  <a:cs typeface="Arial" panose="020B0604020202020204" pitchFamily="34" charset="0"/>
                </a:rPr>
                <a:t> </a:t>
              </a:r>
              <a:r>
                <a:rPr lang="en-US" sz="2400" b="1" dirty="0" err="1">
                  <a:ln w="0"/>
                  <a:solidFill>
                    <a:srgbClr val="3333CC"/>
                  </a:solidFill>
                  <a:latin typeface="Arial" panose="020B0604020202020204" pitchFamily="34" charset="0"/>
                  <a:cs typeface="Arial" panose="020B0604020202020204" pitchFamily="34" charset="0"/>
                </a:rPr>
                <a:t>nhất</a:t>
              </a:r>
              <a:r>
                <a:rPr lang="en-US" sz="2400" b="1" dirty="0">
                  <a:ln w="0"/>
                  <a:solidFill>
                    <a:srgbClr val="3333CC"/>
                  </a:solidFill>
                  <a:latin typeface="Arial" panose="020B0604020202020204" pitchFamily="34" charset="0"/>
                  <a:cs typeface="Arial" panose="020B0604020202020204" pitchFamily="34" charset="0"/>
                </a:rPr>
                <a:t> </a:t>
              </a:r>
              <a:r>
                <a:rPr lang="en-US" sz="2400" b="1" dirty="0" err="1">
                  <a:ln w="0"/>
                  <a:solidFill>
                    <a:srgbClr val="3333CC"/>
                  </a:solidFill>
                  <a:latin typeface="Arial" panose="020B0604020202020204" pitchFamily="34" charset="0"/>
                  <a:cs typeface="Arial" panose="020B0604020202020204" pitchFamily="34" charset="0"/>
                </a:rPr>
                <a:t>hữu</a:t>
              </a:r>
              <a:r>
                <a:rPr lang="en-US" sz="2400" b="1" dirty="0">
                  <a:ln w="0"/>
                  <a:solidFill>
                    <a:srgbClr val="3333CC"/>
                  </a:solidFill>
                  <a:latin typeface="Arial" panose="020B0604020202020204" pitchFamily="34" charset="0"/>
                  <a:cs typeface="Arial" panose="020B0604020202020204" pitchFamily="34" charset="0"/>
                </a:rPr>
                <a:t> </a:t>
              </a:r>
              <a:r>
                <a:rPr lang="en-US" sz="2400" b="1" dirty="0" err="1">
                  <a:ln w="0"/>
                  <a:solidFill>
                    <a:srgbClr val="3333CC"/>
                  </a:solidFill>
                  <a:latin typeface="Arial" panose="020B0604020202020204" pitchFamily="34" charset="0"/>
                  <a:cs typeface="Arial" panose="020B0604020202020204" pitchFamily="34" charset="0"/>
                </a:rPr>
                <a:t>cơ</a:t>
              </a:r>
              <a:endParaRPr lang="en-US" sz="2400" b="1" dirty="0">
                <a:ln w="0"/>
                <a:solidFill>
                  <a:srgbClr val="3333CC"/>
                </a:solidFill>
                <a:latin typeface="Arial" panose="020B0604020202020204" pitchFamily="34" charset="0"/>
                <a:cs typeface="Arial" panose="020B0604020202020204" pitchFamily="34" charset="0"/>
              </a:endParaRPr>
            </a:p>
          </p:txBody>
        </p:sp>
        <p:sp>
          <p:nvSpPr>
            <p:cNvPr id="25" name="Text Box 50"/>
            <p:cNvSpPr txBox="1">
              <a:spLocks noChangeArrowheads="1"/>
            </p:cNvSpPr>
            <p:nvPr/>
          </p:nvSpPr>
          <p:spPr bwMode="auto">
            <a:xfrm>
              <a:off x="295" y="3294"/>
              <a:ext cx="1472" cy="52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a:defRPr sz="3200">
                  <a:solidFill>
                    <a:schemeClr val="tx1"/>
                  </a:solidFill>
                  <a:latin typeface="Arial"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fontAlgn="base" hangingPunct="0">
                <a:spcBef>
                  <a:spcPct val="20000"/>
                </a:spcBef>
                <a:spcAft>
                  <a:spcPct val="0"/>
                </a:spcAft>
                <a:buChar char="»"/>
                <a:defRPr sz="2000">
                  <a:solidFill>
                    <a:schemeClr val="tx1"/>
                  </a:solidFill>
                  <a:latin typeface="Arial" charset="0"/>
                  <a:ea typeface="ＭＳ Ｐゴシック" charset="0"/>
                </a:defRPr>
              </a:lvl6pPr>
              <a:lvl7pPr eaLnBrk="0" fontAlgn="base" hangingPunct="0">
                <a:spcBef>
                  <a:spcPct val="20000"/>
                </a:spcBef>
                <a:spcAft>
                  <a:spcPct val="0"/>
                </a:spcAft>
                <a:buChar char="»"/>
                <a:defRPr sz="2000">
                  <a:solidFill>
                    <a:schemeClr val="tx1"/>
                  </a:solidFill>
                  <a:latin typeface="Arial" charset="0"/>
                  <a:ea typeface="ＭＳ Ｐゴシック" charset="0"/>
                </a:defRPr>
              </a:lvl7pPr>
              <a:lvl8pPr eaLnBrk="0" fontAlgn="base" hangingPunct="0">
                <a:spcBef>
                  <a:spcPct val="20000"/>
                </a:spcBef>
                <a:spcAft>
                  <a:spcPct val="0"/>
                </a:spcAft>
                <a:buChar char="»"/>
                <a:defRPr sz="2000">
                  <a:solidFill>
                    <a:schemeClr val="tx1"/>
                  </a:solidFill>
                  <a:latin typeface="Arial" charset="0"/>
                  <a:ea typeface="ＭＳ Ｐゴシック" charset="0"/>
                </a:defRPr>
              </a:lvl8pPr>
              <a:lvl9pPr eaLnBrk="0" fontAlgn="base" hangingPunct="0">
                <a:spcBef>
                  <a:spcPct val="20000"/>
                </a:spcBef>
                <a:spcAft>
                  <a:spcPct val="0"/>
                </a:spcAft>
                <a:buChar char="»"/>
                <a:defRPr sz="2000">
                  <a:solidFill>
                    <a:schemeClr val="tx1"/>
                  </a:solidFill>
                  <a:latin typeface="Arial" charset="0"/>
                  <a:ea typeface="ＭＳ Ｐゴシック" charset="0"/>
                </a:defRPr>
              </a:lvl9pPr>
            </a:lstStyle>
            <a:p>
              <a:pPr algn="ctr">
                <a:defRPr/>
              </a:pPr>
              <a:r>
                <a:rPr lang="en-US" sz="2400" b="1" dirty="0" err="1">
                  <a:ln w="0"/>
                  <a:solidFill>
                    <a:srgbClr val="006600"/>
                  </a:solidFill>
                  <a:latin typeface="Arial" panose="020B0604020202020204" pitchFamily="34" charset="0"/>
                  <a:cs typeface="Arial" panose="020B0604020202020204" pitchFamily="34" charset="0"/>
                </a:rPr>
                <a:t>Tính</a:t>
              </a:r>
              <a:r>
                <a:rPr lang="en-US" sz="2400" b="1" dirty="0">
                  <a:ln w="0"/>
                  <a:solidFill>
                    <a:srgbClr val="006600"/>
                  </a:solidFill>
                  <a:latin typeface="Arial" panose="020B0604020202020204" pitchFamily="34" charset="0"/>
                  <a:cs typeface="Arial" panose="020B0604020202020204" pitchFamily="34" charset="0"/>
                </a:rPr>
                <a:t> </a:t>
              </a:r>
              <a:r>
                <a:rPr lang="en-US" sz="2400" b="1" dirty="0" err="1">
                  <a:ln w="0"/>
                  <a:solidFill>
                    <a:srgbClr val="006600"/>
                  </a:solidFill>
                  <a:latin typeface="Arial" panose="020B0604020202020204" pitchFamily="34" charset="0"/>
                  <a:cs typeface="Arial" panose="020B0604020202020204" pitchFamily="34" charset="0"/>
                </a:rPr>
                <a:t>nhân</a:t>
              </a:r>
              <a:r>
                <a:rPr lang="en-US" sz="2400" b="1" dirty="0">
                  <a:ln w="0"/>
                  <a:solidFill>
                    <a:srgbClr val="006600"/>
                  </a:solidFill>
                  <a:latin typeface="Arial" panose="020B0604020202020204" pitchFamily="34" charset="0"/>
                  <a:cs typeface="Arial" panose="020B0604020202020204" pitchFamily="34" charset="0"/>
                </a:rPr>
                <a:t> </a:t>
              </a:r>
              <a:r>
                <a:rPr lang="en-US" sz="2400" b="1" dirty="0" err="1">
                  <a:ln w="0"/>
                  <a:solidFill>
                    <a:srgbClr val="006600"/>
                  </a:solidFill>
                  <a:latin typeface="Arial" panose="020B0604020202020204" pitchFamily="34" charset="0"/>
                  <a:cs typeface="Arial" panose="020B0604020202020204" pitchFamily="34" charset="0"/>
                </a:rPr>
                <a:t>đạo</a:t>
              </a:r>
              <a:r>
                <a:rPr lang="en-US" sz="2400" b="1" dirty="0">
                  <a:ln w="0"/>
                  <a:solidFill>
                    <a:srgbClr val="006600"/>
                  </a:solidFill>
                  <a:latin typeface="Arial" panose="020B0604020202020204" pitchFamily="34" charset="0"/>
                  <a:cs typeface="Arial" panose="020B0604020202020204" pitchFamily="34" charset="0"/>
                </a:rPr>
                <a:t> </a:t>
              </a:r>
              <a:r>
                <a:rPr lang="en-US" sz="2400" b="1" dirty="0" err="1">
                  <a:ln w="0"/>
                  <a:solidFill>
                    <a:srgbClr val="006600"/>
                  </a:solidFill>
                  <a:latin typeface="Arial" panose="020B0604020202020204" pitchFamily="34" charset="0"/>
                  <a:cs typeface="Arial" panose="020B0604020202020204" pitchFamily="34" charset="0"/>
                </a:rPr>
                <a:t>cộng</a:t>
              </a:r>
              <a:r>
                <a:rPr lang="en-US" sz="2400" b="1" dirty="0">
                  <a:ln w="0"/>
                  <a:solidFill>
                    <a:srgbClr val="006600"/>
                  </a:solidFill>
                  <a:latin typeface="Arial" panose="020B0604020202020204" pitchFamily="34" charset="0"/>
                  <a:cs typeface="Arial" panose="020B0604020202020204" pitchFamily="34" charset="0"/>
                </a:rPr>
                <a:t> </a:t>
              </a:r>
              <a:r>
                <a:rPr lang="en-US" sz="2400" b="1" dirty="0" err="1">
                  <a:ln w="0"/>
                  <a:solidFill>
                    <a:srgbClr val="006600"/>
                  </a:solidFill>
                  <a:latin typeface="Arial" panose="020B0604020202020204" pitchFamily="34" charset="0"/>
                  <a:cs typeface="Arial" panose="020B0604020202020204" pitchFamily="34" charset="0"/>
                </a:rPr>
                <a:t>sản</a:t>
              </a:r>
              <a:endParaRPr lang="en-US" sz="2400" b="1" dirty="0">
                <a:ln w="0"/>
                <a:solidFill>
                  <a:srgbClr val="006600"/>
                </a:solidFill>
                <a:latin typeface="Arial" panose="020B0604020202020204" pitchFamily="34" charset="0"/>
                <a:cs typeface="Arial" panose="020B0604020202020204" pitchFamily="34" charset="0"/>
              </a:endParaRPr>
            </a:p>
          </p:txBody>
        </p:sp>
        <p:sp>
          <p:nvSpPr>
            <p:cNvPr id="26" name="Text Box 51"/>
            <p:cNvSpPr txBox="1">
              <a:spLocks noChangeArrowheads="1"/>
            </p:cNvSpPr>
            <p:nvPr/>
          </p:nvSpPr>
          <p:spPr bwMode="auto">
            <a:xfrm>
              <a:off x="3984" y="3504"/>
              <a:ext cx="1481" cy="52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a:defRPr sz="3200">
                  <a:solidFill>
                    <a:schemeClr val="tx1"/>
                  </a:solidFill>
                  <a:latin typeface="Arial"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fontAlgn="base" hangingPunct="0">
                <a:spcBef>
                  <a:spcPct val="20000"/>
                </a:spcBef>
                <a:spcAft>
                  <a:spcPct val="0"/>
                </a:spcAft>
                <a:buChar char="»"/>
                <a:defRPr sz="2000">
                  <a:solidFill>
                    <a:schemeClr val="tx1"/>
                  </a:solidFill>
                  <a:latin typeface="Arial" charset="0"/>
                  <a:ea typeface="ＭＳ Ｐゴシック" charset="0"/>
                </a:defRPr>
              </a:lvl6pPr>
              <a:lvl7pPr eaLnBrk="0" fontAlgn="base" hangingPunct="0">
                <a:spcBef>
                  <a:spcPct val="20000"/>
                </a:spcBef>
                <a:spcAft>
                  <a:spcPct val="0"/>
                </a:spcAft>
                <a:buChar char="»"/>
                <a:defRPr sz="2000">
                  <a:solidFill>
                    <a:schemeClr val="tx1"/>
                  </a:solidFill>
                  <a:latin typeface="Arial" charset="0"/>
                  <a:ea typeface="ＭＳ Ｐゴシック" charset="0"/>
                </a:defRPr>
              </a:lvl7pPr>
              <a:lvl8pPr eaLnBrk="0" fontAlgn="base" hangingPunct="0">
                <a:spcBef>
                  <a:spcPct val="20000"/>
                </a:spcBef>
                <a:spcAft>
                  <a:spcPct val="0"/>
                </a:spcAft>
                <a:buChar char="»"/>
                <a:defRPr sz="2000">
                  <a:solidFill>
                    <a:schemeClr val="tx1"/>
                  </a:solidFill>
                  <a:latin typeface="Arial" charset="0"/>
                  <a:ea typeface="ＭＳ Ｐゴシック" charset="0"/>
                </a:defRPr>
              </a:lvl8pPr>
              <a:lvl9pPr eaLnBrk="0" fontAlgn="base" hangingPunct="0">
                <a:spcBef>
                  <a:spcPct val="20000"/>
                </a:spcBef>
                <a:spcAft>
                  <a:spcPct val="0"/>
                </a:spcAft>
                <a:buChar char="»"/>
                <a:defRPr sz="2000">
                  <a:solidFill>
                    <a:schemeClr val="tx1"/>
                  </a:solidFill>
                  <a:latin typeface="Arial" charset="0"/>
                  <a:ea typeface="ＭＳ Ｐゴシック" charset="0"/>
                </a:defRPr>
              </a:lvl9pPr>
            </a:lstStyle>
            <a:p>
              <a:pPr algn="ctr">
                <a:defRPr/>
              </a:pPr>
              <a:r>
                <a:rPr lang="en-US" sz="2400" b="1" smtClean="0">
                  <a:ln w="0"/>
                  <a:solidFill>
                    <a:srgbClr val="FF0000"/>
                  </a:solidFill>
                  <a:latin typeface="Arial" panose="020B0604020202020204" pitchFamily="34" charset="0"/>
                  <a:cs typeface="Arial" panose="020B0604020202020204" pitchFamily="34" charset="0"/>
                </a:rPr>
                <a:t>Tính</a:t>
              </a:r>
            </a:p>
            <a:p>
              <a:pPr algn="ctr">
                <a:defRPr/>
              </a:pPr>
              <a:r>
                <a:rPr lang="en-US" sz="2400" b="1" smtClean="0">
                  <a:ln w="0"/>
                  <a:solidFill>
                    <a:srgbClr val="FF0000"/>
                  </a:solidFill>
                  <a:latin typeface="Arial" panose="020B0604020202020204" pitchFamily="34" charset="0"/>
                  <a:cs typeface="Arial" panose="020B0604020202020204" pitchFamily="34" charset="0"/>
                </a:rPr>
                <a:t> </a:t>
              </a:r>
              <a:r>
                <a:rPr lang="en-US" sz="2400" b="1" dirty="0" err="1">
                  <a:ln w="0"/>
                  <a:solidFill>
                    <a:srgbClr val="FF0000"/>
                  </a:solidFill>
                  <a:latin typeface="Arial" panose="020B0604020202020204" pitchFamily="34" charset="0"/>
                  <a:cs typeface="Arial" panose="020B0604020202020204" pitchFamily="34" charset="0"/>
                </a:rPr>
                <a:t>sáng</a:t>
              </a:r>
              <a:r>
                <a:rPr lang="en-US" sz="2400" b="1" dirty="0">
                  <a:ln w="0"/>
                  <a:solidFill>
                    <a:srgbClr val="FF0000"/>
                  </a:solidFill>
                  <a:latin typeface="Arial" panose="020B0604020202020204" pitchFamily="34" charset="0"/>
                  <a:cs typeface="Arial" panose="020B0604020202020204" pitchFamily="34" charset="0"/>
                </a:rPr>
                <a:t> </a:t>
              </a:r>
              <a:r>
                <a:rPr lang="en-US" sz="2400" b="1" dirty="0" err="1">
                  <a:ln w="0"/>
                  <a:solidFill>
                    <a:srgbClr val="FF0000"/>
                  </a:solidFill>
                  <a:latin typeface="Arial" panose="020B0604020202020204" pitchFamily="34" charset="0"/>
                  <a:cs typeface="Arial" panose="020B0604020202020204" pitchFamily="34" charset="0"/>
                </a:rPr>
                <a:t>tạo</a:t>
              </a:r>
              <a:endParaRPr lang="en-US" sz="2400" b="1" dirty="0">
                <a:ln w="0"/>
                <a:solidFill>
                  <a:srgbClr val="FF0000"/>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959010510"/>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465" name="Group 29"/>
          <p:cNvGrpSpPr>
            <a:grpSpLocks/>
          </p:cNvGrpSpPr>
          <p:nvPr/>
        </p:nvGrpSpPr>
        <p:grpSpPr bwMode="auto">
          <a:xfrm>
            <a:off x="7938" y="1908175"/>
            <a:ext cx="2735262" cy="4135438"/>
            <a:chOff x="116" y="1620"/>
            <a:chExt cx="1764" cy="2555"/>
          </a:xfrm>
        </p:grpSpPr>
        <p:pic>
          <p:nvPicPr>
            <p:cNvPr id="10" name="Picture 9" descr="2lENIN.jpg">
              <a:extLst/>
            </p:cNvPr>
            <p:cNvPicPr>
              <a:picLocks noChangeAspect="1"/>
            </p:cNvPicPr>
            <p:nvPr/>
          </p:nvPicPr>
          <p:blipFill>
            <a:blip r:embed="rId2"/>
            <a:stretch>
              <a:fillRect/>
            </a:stretch>
          </p:blipFill>
          <p:spPr>
            <a:xfrm>
              <a:off x="116" y="1620"/>
              <a:ext cx="1764" cy="2168"/>
            </a:xfrm>
            <a:prstGeom prst="ellipse">
              <a:avLst/>
            </a:prstGeom>
            <a:ln>
              <a:noFill/>
            </a:ln>
            <a:effectLst>
              <a:softEdge rad="112500"/>
            </a:effectLst>
          </p:spPr>
        </p:pic>
        <p:sp>
          <p:nvSpPr>
            <p:cNvPr id="11" name="Text Box 25">
              <a:extLst/>
            </p:cNvPr>
            <p:cNvSpPr txBox="1">
              <a:spLocks noChangeArrowheads="1"/>
            </p:cNvSpPr>
            <p:nvPr/>
          </p:nvSpPr>
          <p:spPr bwMode="auto">
            <a:xfrm>
              <a:off x="582" y="3763"/>
              <a:ext cx="840" cy="209"/>
            </a:xfrm>
            <a:prstGeom prst="rect">
              <a:avLst/>
            </a:prstGeom>
            <a:noFill/>
            <a:ln w="9525">
              <a:noFill/>
              <a:miter lim="800000"/>
              <a:headEnd/>
              <a:tailEnd/>
            </a:ln>
            <a:effectLst/>
          </p:spPr>
          <p:txBody>
            <a:bodyPr wrap="none">
              <a:spAutoFit/>
            </a:bodyPr>
            <a:lstStyle>
              <a:lvl1pPr>
                <a:defRPr b="1">
                  <a:solidFill>
                    <a:schemeClr val="tx1"/>
                  </a:solidFill>
                  <a:latin typeface="Arial" charset="0"/>
                  <a:ea typeface="ＭＳ Ｐゴシック" charset="0"/>
                  <a:cs typeface="Arial" charset="0"/>
                </a:defRPr>
              </a:lvl1pPr>
              <a:lvl2pPr marL="742950" indent="-285750">
                <a:defRPr b="1">
                  <a:solidFill>
                    <a:schemeClr val="tx1"/>
                  </a:solidFill>
                  <a:latin typeface="Arial" charset="0"/>
                  <a:ea typeface="Arial" charset="0"/>
                  <a:cs typeface="Arial" charset="0"/>
                </a:defRPr>
              </a:lvl2pPr>
              <a:lvl3pPr marL="1143000" indent="-228600">
                <a:defRPr b="1">
                  <a:solidFill>
                    <a:schemeClr val="tx1"/>
                  </a:solidFill>
                  <a:latin typeface="Arial" charset="0"/>
                  <a:ea typeface="Arial" charset="0"/>
                  <a:cs typeface="Arial" charset="0"/>
                </a:defRPr>
              </a:lvl3pPr>
              <a:lvl4pPr marL="1600200" indent="-228600">
                <a:defRPr b="1">
                  <a:solidFill>
                    <a:schemeClr val="tx1"/>
                  </a:solidFill>
                  <a:latin typeface="Arial" charset="0"/>
                  <a:ea typeface="Arial" charset="0"/>
                  <a:cs typeface="Arial" charset="0"/>
                </a:defRPr>
              </a:lvl4pPr>
              <a:lvl5pPr marL="2057400" indent="-228600">
                <a:defRPr b="1">
                  <a:solidFill>
                    <a:schemeClr val="tx1"/>
                  </a:solidFill>
                  <a:latin typeface="Arial" charset="0"/>
                  <a:ea typeface="Arial" charset="0"/>
                  <a:cs typeface="Arial" charset="0"/>
                </a:defRPr>
              </a:lvl5pPr>
              <a:lvl6pPr marL="2514600" indent="-228600" eaLnBrk="0" fontAlgn="base" hangingPunct="0">
                <a:spcBef>
                  <a:spcPct val="0"/>
                </a:spcBef>
                <a:spcAft>
                  <a:spcPct val="0"/>
                </a:spcAft>
                <a:defRPr b="1">
                  <a:solidFill>
                    <a:schemeClr val="tx1"/>
                  </a:solidFill>
                  <a:latin typeface="Arial" charset="0"/>
                  <a:ea typeface="Arial" charset="0"/>
                  <a:cs typeface="Arial" charset="0"/>
                </a:defRPr>
              </a:lvl6pPr>
              <a:lvl7pPr marL="2971800" indent="-228600" eaLnBrk="0" fontAlgn="base" hangingPunct="0">
                <a:spcBef>
                  <a:spcPct val="0"/>
                </a:spcBef>
                <a:spcAft>
                  <a:spcPct val="0"/>
                </a:spcAft>
                <a:defRPr b="1">
                  <a:solidFill>
                    <a:schemeClr val="tx1"/>
                  </a:solidFill>
                  <a:latin typeface="Arial" charset="0"/>
                  <a:ea typeface="Arial" charset="0"/>
                  <a:cs typeface="Arial" charset="0"/>
                </a:defRPr>
              </a:lvl7pPr>
              <a:lvl8pPr marL="3429000" indent="-228600" eaLnBrk="0" fontAlgn="base" hangingPunct="0">
                <a:spcBef>
                  <a:spcPct val="0"/>
                </a:spcBef>
                <a:spcAft>
                  <a:spcPct val="0"/>
                </a:spcAft>
                <a:defRPr b="1">
                  <a:solidFill>
                    <a:schemeClr val="tx1"/>
                  </a:solidFill>
                  <a:latin typeface="Arial" charset="0"/>
                  <a:ea typeface="Arial" charset="0"/>
                  <a:cs typeface="Arial" charset="0"/>
                </a:defRPr>
              </a:lvl8pPr>
              <a:lvl9pPr marL="3886200" indent="-228600" eaLnBrk="0" fontAlgn="base" hangingPunct="0">
                <a:spcBef>
                  <a:spcPct val="0"/>
                </a:spcBef>
                <a:spcAft>
                  <a:spcPct val="0"/>
                </a:spcAft>
                <a:defRPr b="1">
                  <a:solidFill>
                    <a:schemeClr val="tx1"/>
                  </a:solidFill>
                  <a:latin typeface="Arial" charset="0"/>
                  <a:ea typeface="Arial" charset="0"/>
                  <a:cs typeface="Arial" charset="0"/>
                </a:defRPr>
              </a:lvl9pPr>
            </a:lstStyle>
            <a:p>
              <a:pPr eaLnBrk="1" hangingPunct="1">
                <a:defRPr/>
              </a:pPr>
              <a:r>
                <a:rPr lang="vi-VN" sz="1600">
                  <a:solidFill>
                    <a:srgbClr val="FF0000"/>
                  </a:solidFill>
                  <a:effectLst>
                    <a:outerShdw blurRad="38100" dist="38100" dir="2700000" algn="tl">
                      <a:srgbClr val="DDDDDD"/>
                    </a:outerShdw>
                  </a:effectLst>
                  <a:latin typeface="Verdana" charset="0"/>
                </a:rPr>
                <a:t>V.I. Lênin</a:t>
              </a:r>
            </a:p>
          </p:txBody>
        </p:sp>
        <p:sp>
          <p:nvSpPr>
            <p:cNvPr id="14" name="Text Box 28">
              <a:extLst/>
            </p:cNvPr>
            <p:cNvSpPr txBox="1">
              <a:spLocks noChangeArrowheads="1"/>
            </p:cNvSpPr>
            <p:nvPr/>
          </p:nvSpPr>
          <p:spPr bwMode="auto">
            <a:xfrm>
              <a:off x="116" y="3985"/>
              <a:ext cx="1764" cy="190"/>
            </a:xfrm>
            <a:prstGeom prst="rect">
              <a:avLst/>
            </a:prstGeom>
            <a:noFill/>
            <a:ln w="9525">
              <a:noFill/>
              <a:miter lim="800000"/>
              <a:headEnd/>
              <a:tailEnd/>
            </a:ln>
            <a:effectLst/>
          </p:spPr>
          <p:txBody>
            <a:bodyPr>
              <a:spAutoFit/>
            </a:bodyPr>
            <a:lstStyle>
              <a:lvl1pPr>
                <a:defRPr b="1">
                  <a:solidFill>
                    <a:schemeClr val="tx1"/>
                  </a:solidFill>
                  <a:latin typeface="Arial" charset="0"/>
                  <a:ea typeface="ＭＳ Ｐゴシック" charset="0"/>
                  <a:cs typeface="Arial" charset="0"/>
                </a:defRPr>
              </a:lvl1pPr>
              <a:lvl2pPr marL="742950" indent="-285750">
                <a:defRPr b="1">
                  <a:solidFill>
                    <a:schemeClr val="tx1"/>
                  </a:solidFill>
                  <a:latin typeface="Arial" charset="0"/>
                  <a:ea typeface="Arial" charset="0"/>
                  <a:cs typeface="Arial" charset="0"/>
                </a:defRPr>
              </a:lvl2pPr>
              <a:lvl3pPr marL="1143000" indent="-228600">
                <a:defRPr b="1">
                  <a:solidFill>
                    <a:schemeClr val="tx1"/>
                  </a:solidFill>
                  <a:latin typeface="Arial" charset="0"/>
                  <a:ea typeface="Arial" charset="0"/>
                  <a:cs typeface="Arial" charset="0"/>
                </a:defRPr>
              </a:lvl3pPr>
              <a:lvl4pPr marL="1600200" indent="-228600">
                <a:defRPr b="1">
                  <a:solidFill>
                    <a:schemeClr val="tx1"/>
                  </a:solidFill>
                  <a:latin typeface="Arial" charset="0"/>
                  <a:ea typeface="Arial" charset="0"/>
                  <a:cs typeface="Arial" charset="0"/>
                </a:defRPr>
              </a:lvl4pPr>
              <a:lvl5pPr marL="2057400" indent="-228600">
                <a:defRPr b="1">
                  <a:solidFill>
                    <a:schemeClr val="tx1"/>
                  </a:solidFill>
                  <a:latin typeface="Arial" charset="0"/>
                  <a:ea typeface="Arial" charset="0"/>
                  <a:cs typeface="Arial" charset="0"/>
                </a:defRPr>
              </a:lvl5pPr>
              <a:lvl6pPr marL="2514600" indent="-228600" eaLnBrk="0" fontAlgn="base" hangingPunct="0">
                <a:spcBef>
                  <a:spcPct val="0"/>
                </a:spcBef>
                <a:spcAft>
                  <a:spcPct val="0"/>
                </a:spcAft>
                <a:defRPr b="1">
                  <a:solidFill>
                    <a:schemeClr val="tx1"/>
                  </a:solidFill>
                  <a:latin typeface="Arial" charset="0"/>
                  <a:ea typeface="Arial" charset="0"/>
                  <a:cs typeface="Arial" charset="0"/>
                </a:defRPr>
              </a:lvl6pPr>
              <a:lvl7pPr marL="2971800" indent="-228600" eaLnBrk="0" fontAlgn="base" hangingPunct="0">
                <a:spcBef>
                  <a:spcPct val="0"/>
                </a:spcBef>
                <a:spcAft>
                  <a:spcPct val="0"/>
                </a:spcAft>
                <a:defRPr b="1">
                  <a:solidFill>
                    <a:schemeClr val="tx1"/>
                  </a:solidFill>
                  <a:latin typeface="Arial" charset="0"/>
                  <a:ea typeface="Arial" charset="0"/>
                  <a:cs typeface="Arial" charset="0"/>
                </a:defRPr>
              </a:lvl7pPr>
              <a:lvl8pPr marL="3429000" indent="-228600" eaLnBrk="0" fontAlgn="base" hangingPunct="0">
                <a:spcBef>
                  <a:spcPct val="0"/>
                </a:spcBef>
                <a:spcAft>
                  <a:spcPct val="0"/>
                </a:spcAft>
                <a:defRPr b="1">
                  <a:solidFill>
                    <a:schemeClr val="tx1"/>
                  </a:solidFill>
                  <a:latin typeface="Arial" charset="0"/>
                  <a:ea typeface="Arial" charset="0"/>
                  <a:cs typeface="Arial" charset="0"/>
                </a:defRPr>
              </a:lvl8pPr>
              <a:lvl9pPr marL="3886200" indent="-228600" eaLnBrk="0" fontAlgn="base" hangingPunct="0">
                <a:spcBef>
                  <a:spcPct val="0"/>
                </a:spcBef>
                <a:spcAft>
                  <a:spcPct val="0"/>
                </a:spcAft>
                <a:defRPr b="1">
                  <a:solidFill>
                    <a:schemeClr val="tx1"/>
                  </a:solidFill>
                  <a:latin typeface="Arial" charset="0"/>
                  <a:ea typeface="Arial" charset="0"/>
                  <a:cs typeface="Arial" charset="0"/>
                </a:defRPr>
              </a:lvl9pPr>
            </a:lstStyle>
            <a:p>
              <a:pPr algn="ctr" eaLnBrk="1" hangingPunct="1">
                <a:defRPr/>
              </a:pPr>
              <a:r>
                <a:rPr lang="de-DE" sz="1400">
                  <a:solidFill>
                    <a:srgbClr val="FF0000"/>
                  </a:solidFill>
                  <a:effectLst>
                    <a:outerShdw blurRad="38100" dist="38100" dir="2700000" algn="tl">
                      <a:srgbClr val="DDDDDD"/>
                    </a:outerShdw>
                  </a:effectLst>
                  <a:latin typeface="Verdana" charset="0"/>
                </a:rPr>
                <a:t>(22/4/1870 - 21/1/1924)</a:t>
              </a:r>
              <a:r>
                <a:rPr lang="vi-VN" sz="1400">
                  <a:solidFill>
                    <a:srgbClr val="FF0000"/>
                  </a:solidFill>
                  <a:effectLst>
                    <a:outerShdw blurRad="38100" dist="38100" dir="2700000" algn="tl">
                      <a:srgbClr val="DDDDDD"/>
                    </a:outerShdw>
                  </a:effectLst>
                  <a:latin typeface="Verdana" charset="0"/>
                </a:rPr>
                <a:t> </a:t>
              </a:r>
            </a:p>
          </p:txBody>
        </p:sp>
      </p:grpSp>
      <p:sp>
        <p:nvSpPr>
          <p:cNvPr id="62466" name="Rectangle 2"/>
          <p:cNvSpPr>
            <a:spLocks noGrp="1" noChangeArrowheads="1"/>
          </p:cNvSpPr>
          <p:nvPr>
            <p:ph type="title"/>
          </p:nvPr>
        </p:nvSpPr>
        <p:spPr>
          <a:xfrm>
            <a:off x="251520" y="381000"/>
            <a:ext cx="8892480" cy="762000"/>
          </a:xfrm>
        </p:spPr>
        <p:txBody>
          <a:bodyPr/>
          <a:lstStyle/>
          <a:p>
            <a:pPr algn="ctr" eaLnBrk="1" hangingPunct="1"/>
            <a:r>
              <a:rPr lang="en-US" i="0" dirty="0">
                <a:solidFill>
                  <a:schemeClr val="tx2"/>
                </a:solidFill>
                <a:latin typeface="+mn-lt"/>
                <a:cs typeface="Times New Roman" charset="0"/>
              </a:rPr>
              <a:t>d</a:t>
            </a:r>
            <a:r>
              <a:rPr lang="en-US" i="0" dirty="0">
                <a:solidFill>
                  <a:srgbClr val="006600"/>
                </a:solidFill>
                <a:latin typeface="+mn-lt"/>
                <a:cs typeface="Times New Roman" charset="0"/>
              </a:rPr>
              <a:t>. </a:t>
            </a:r>
            <a:r>
              <a:rPr lang="en-US" i="0" dirty="0" err="1">
                <a:solidFill>
                  <a:srgbClr val="006600"/>
                </a:solidFill>
                <a:latin typeface="+mn-lt"/>
                <a:cs typeface="Times New Roman" charset="0"/>
              </a:rPr>
              <a:t>Giai</a:t>
            </a:r>
            <a:r>
              <a:rPr lang="en-US" i="0" dirty="0">
                <a:solidFill>
                  <a:srgbClr val="006600"/>
                </a:solidFill>
                <a:latin typeface="+mn-lt"/>
                <a:cs typeface="Times New Roman" charset="0"/>
              </a:rPr>
              <a:t> </a:t>
            </a:r>
            <a:r>
              <a:rPr lang="en-US" i="0" dirty="0" err="1">
                <a:solidFill>
                  <a:srgbClr val="006600"/>
                </a:solidFill>
                <a:latin typeface="+mn-lt"/>
                <a:cs typeface="Times New Roman" charset="0"/>
              </a:rPr>
              <a:t>đoạn</a:t>
            </a:r>
            <a:r>
              <a:rPr lang="en-US" i="0" dirty="0">
                <a:solidFill>
                  <a:srgbClr val="006600"/>
                </a:solidFill>
                <a:latin typeface="+mn-lt"/>
                <a:cs typeface="Times New Roman" charset="0"/>
              </a:rPr>
              <a:t> </a:t>
            </a:r>
            <a:r>
              <a:rPr lang="en-US" i="0" dirty="0" err="1">
                <a:solidFill>
                  <a:srgbClr val="006600"/>
                </a:solidFill>
                <a:latin typeface="+mn-lt"/>
                <a:cs typeface="Times New Roman" charset="0"/>
              </a:rPr>
              <a:t>Lênin</a:t>
            </a:r>
            <a:r>
              <a:rPr lang="en-US" i="0" dirty="0">
                <a:solidFill>
                  <a:srgbClr val="006600"/>
                </a:solidFill>
                <a:latin typeface="+mn-lt"/>
                <a:cs typeface="Times New Roman" charset="0"/>
              </a:rPr>
              <a:t> </a:t>
            </a:r>
            <a:r>
              <a:rPr lang="en-US" i="0" dirty="0" err="1">
                <a:solidFill>
                  <a:srgbClr val="006600"/>
                </a:solidFill>
                <a:latin typeface="+mn-lt"/>
                <a:cs typeface="Times New Roman" charset="0"/>
              </a:rPr>
              <a:t>trong</a:t>
            </a:r>
            <a:r>
              <a:rPr lang="en-US" i="0" dirty="0">
                <a:solidFill>
                  <a:srgbClr val="006600"/>
                </a:solidFill>
                <a:latin typeface="+mn-lt"/>
                <a:cs typeface="Times New Roman" charset="0"/>
              </a:rPr>
              <a:t> </a:t>
            </a:r>
            <a:r>
              <a:rPr lang="en-US" i="0" dirty="0" err="1">
                <a:solidFill>
                  <a:srgbClr val="006600"/>
                </a:solidFill>
                <a:latin typeface="+mn-lt"/>
                <a:cs typeface="Times New Roman" charset="0"/>
              </a:rPr>
              <a:t>sự</a:t>
            </a:r>
            <a:r>
              <a:rPr lang="en-US" i="0" dirty="0">
                <a:solidFill>
                  <a:srgbClr val="006600"/>
                </a:solidFill>
                <a:latin typeface="+mn-lt"/>
                <a:cs typeface="Times New Roman" charset="0"/>
              </a:rPr>
              <a:t> </a:t>
            </a:r>
            <a:r>
              <a:rPr lang="en-US" i="0" dirty="0" err="1">
                <a:solidFill>
                  <a:srgbClr val="006600"/>
                </a:solidFill>
                <a:latin typeface="+mn-lt"/>
                <a:cs typeface="Times New Roman" charset="0"/>
              </a:rPr>
              <a:t>phát</a:t>
            </a:r>
            <a:r>
              <a:rPr lang="en-US" i="0" dirty="0">
                <a:solidFill>
                  <a:srgbClr val="006600"/>
                </a:solidFill>
                <a:latin typeface="+mn-lt"/>
                <a:cs typeface="Times New Roman" charset="0"/>
              </a:rPr>
              <a:t> </a:t>
            </a:r>
            <a:r>
              <a:rPr lang="en-US" i="0" dirty="0" err="1">
                <a:solidFill>
                  <a:srgbClr val="006600"/>
                </a:solidFill>
                <a:latin typeface="+mn-lt"/>
                <a:cs typeface="Times New Roman" charset="0"/>
              </a:rPr>
              <a:t>triển</a:t>
            </a:r>
            <a:r>
              <a:rPr lang="en-US" i="0" dirty="0">
                <a:solidFill>
                  <a:srgbClr val="006600"/>
                </a:solidFill>
                <a:latin typeface="+mn-lt"/>
                <a:cs typeface="Times New Roman" charset="0"/>
              </a:rPr>
              <a:t> </a:t>
            </a:r>
            <a:r>
              <a:rPr lang="en-US" i="0" dirty="0" err="1">
                <a:solidFill>
                  <a:srgbClr val="006600"/>
                </a:solidFill>
                <a:latin typeface="+mn-lt"/>
                <a:cs typeface="Times New Roman" charset="0"/>
              </a:rPr>
              <a:t>triết</a:t>
            </a:r>
            <a:r>
              <a:rPr lang="en-US" i="0" dirty="0">
                <a:solidFill>
                  <a:srgbClr val="006600"/>
                </a:solidFill>
                <a:latin typeface="+mn-lt"/>
                <a:cs typeface="Times New Roman" charset="0"/>
              </a:rPr>
              <a:t> học </a:t>
            </a:r>
            <a:r>
              <a:rPr lang="en-US" i="0" dirty="0" err="1">
                <a:solidFill>
                  <a:srgbClr val="006600"/>
                </a:solidFill>
                <a:latin typeface="+mn-lt"/>
                <a:cs typeface="Times New Roman" charset="0"/>
              </a:rPr>
              <a:t>Mác</a:t>
            </a:r>
            <a:r>
              <a:rPr lang="en-US" i="0" dirty="0">
                <a:solidFill>
                  <a:srgbClr val="006600"/>
                </a:solidFill>
                <a:latin typeface="+mn-lt"/>
                <a:cs typeface="Times New Roman" charset="0"/>
              </a:rPr>
              <a:t/>
            </a:r>
            <a:br>
              <a:rPr lang="en-US" i="0" dirty="0">
                <a:solidFill>
                  <a:srgbClr val="006600"/>
                </a:solidFill>
                <a:latin typeface="+mn-lt"/>
                <a:cs typeface="Times New Roman" charset="0"/>
              </a:rPr>
            </a:br>
            <a:endParaRPr lang="en-US" i="0" dirty="0">
              <a:solidFill>
                <a:srgbClr val="006600"/>
              </a:solidFill>
              <a:latin typeface="+mn-lt"/>
              <a:cs typeface="Times New Roman" charset="0"/>
            </a:endParaRPr>
          </a:p>
        </p:txBody>
      </p:sp>
      <p:sp>
        <p:nvSpPr>
          <p:cNvPr id="8" name="Rectangle 3"/>
          <p:cNvSpPr>
            <a:spLocks noGrp="1" noChangeArrowheads="1"/>
          </p:cNvSpPr>
          <p:nvPr>
            <p:ph idx="1"/>
          </p:nvPr>
        </p:nvSpPr>
        <p:spPr>
          <a:xfrm>
            <a:off x="2727285" y="2132856"/>
            <a:ext cx="6066539" cy="4117975"/>
          </a:xfrm>
        </p:spPr>
        <p:txBody>
          <a:bodyPr/>
          <a:lstStyle/>
          <a:p>
            <a:pPr algn="just" eaLnBrk="1" hangingPunct="1">
              <a:buFont typeface="Wingdings" panose="05000000000000000000" pitchFamily="2" charset="2"/>
              <a:buChar char="§"/>
            </a:pPr>
            <a:r>
              <a:rPr lang="en-US" sz="2400" dirty="0">
                <a:solidFill>
                  <a:srgbClr val="CC6600"/>
                </a:solidFill>
                <a:cs typeface="Times New Roman" charset="0"/>
              </a:rPr>
              <a:t>Những </a:t>
            </a:r>
            <a:r>
              <a:rPr lang="en-US" sz="2400" dirty="0" err="1">
                <a:solidFill>
                  <a:srgbClr val="CC6600"/>
                </a:solidFill>
                <a:cs typeface="Times New Roman" charset="0"/>
              </a:rPr>
              <a:t>năm</a:t>
            </a:r>
            <a:r>
              <a:rPr lang="en-US" sz="2400" dirty="0">
                <a:solidFill>
                  <a:srgbClr val="CC6600"/>
                </a:solidFill>
                <a:cs typeface="Times New Roman" charset="0"/>
              </a:rPr>
              <a:t> </a:t>
            </a:r>
            <a:r>
              <a:rPr lang="en-US" sz="2400" b="1" dirty="0" err="1">
                <a:solidFill>
                  <a:srgbClr val="3333CC"/>
                </a:solidFill>
                <a:cs typeface="Times New Roman" charset="0"/>
              </a:rPr>
              <a:t>cuối</a:t>
            </a:r>
            <a:r>
              <a:rPr lang="en-US" sz="2400" b="1" dirty="0">
                <a:solidFill>
                  <a:srgbClr val="3333CC"/>
                </a:solidFill>
                <a:cs typeface="Times New Roman" charset="0"/>
              </a:rPr>
              <a:t> TK XIX </a:t>
            </a:r>
            <a:r>
              <a:rPr lang="en-US" sz="2400" b="1" dirty="0" err="1">
                <a:solidFill>
                  <a:srgbClr val="3333CC"/>
                </a:solidFill>
                <a:cs typeface="Times New Roman" charset="0"/>
              </a:rPr>
              <a:t>đầu</a:t>
            </a:r>
            <a:r>
              <a:rPr lang="en-US" sz="2400" b="1" dirty="0">
                <a:solidFill>
                  <a:srgbClr val="3333CC"/>
                </a:solidFill>
                <a:cs typeface="Times New Roman" charset="0"/>
              </a:rPr>
              <a:t> TK XX </a:t>
            </a:r>
            <a:r>
              <a:rPr lang="en-US" sz="2400" dirty="0">
                <a:solidFill>
                  <a:srgbClr val="CC6600"/>
                </a:solidFill>
                <a:cs typeface="Times New Roman" charset="0"/>
              </a:rPr>
              <a:t>CNTB </a:t>
            </a:r>
            <a:r>
              <a:rPr lang="en-US" sz="2400" dirty="0" err="1">
                <a:solidFill>
                  <a:srgbClr val="CC6600"/>
                </a:solidFill>
                <a:cs typeface="Times New Roman" charset="0"/>
              </a:rPr>
              <a:t>phát</a:t>
            </a:r>
            <a:r>
              <a:rPr lang="en-US" sz="2400" dirty="0">
                <a:solidFill>
                  <a:srgbClr val="CC6600"/>
                </a:solidFill>
                <a:cs typeface="Times New Roman" charset="0"/>
              </a:rPr>
              <a:t> </a:t>
            </a:r>
            <a:r>
              <a:rPr lang="en-US" sz="2400" dirty="0" err="1">
                <a:solidFill>
                  <a:srgbClr val="CC6600"/>
                </a:solidFill>
                <a:cs typeface="Times New Roman" charset="0"/>
              </a:rPr>
              <a:t>triển</a:t>
            </a:r>
            <a:r>
              <a:rPr lang="en-US" sz="2400" dirty="0">
                <a:solidFill>
                  <a:srgbClr val="CC6600"/>
                </a:solidFill>
                <a:cs typeface="Times New Roman" charset="0"/>
              </a:rPr>
              <a:t> sang </a:t>
            </a:r>
            <a:r>
              <a:rPr lang="en-US" sz="2400" dirty="0" err="1">
                <a:solidFill>
                  <a:srgbClr val="CC6600"/>
                </a:solidFill>
                <a:cs typeface="Times New Roman" charset="0"/>
              </a:rPr>
              <a:t>giai</a:t>
            </a:r>
            <a:r>
              <a:rPr lang="en-US" sz="2400" dirty="0">
                <a:solidFill>
                  <a:srgbClr val="CC6600"/>
                </a:solidFill>
                <a:cs typeface="Times New Roman" charset="0"/>
              </a:rPr>
              <a:t> </a:t>
            </a:r>
            <a:r>
              <a:rPr lang="en-US" sz="2400" dirty="0" err="1">
                <a:solidFill>
                  <a:srgbClr val="CC6600"/>
                </a:solidFill>
                <a:cs typeface="Times New Roman" charset="0"/>
              </a:rPr>
              <a:t>đoạn</a:t>
            </a:r>
            <a:r>
              <a:rPr lang="en-US" sz="2400" dirty="0">
                <a:solidFill>
                  <a:srgbClr val="CC6600"/>
                </a:solidFill>
                <a:cs typeface="Times New Roman" charset="0"/>
              </a:rPr>
              <a:t> CN </a:t>
            </a:r>
            <a:r>
              <a:rPr lang="en-US" sz="2400" dirty="0" err="1">
                <a:solidFill>
                  <a:srgbClr val="CC6600"/>
                </a:solidFill>
                <a:cs typeface="Times New Roman" charset="0"/>
              </a:rPr>
              <a:t>đế</a:t>
            </a:r>
            <a:r>
              <a:rPr lang="en-US" sz="2400" dirty="0">
                <a:solidFill>
                  <a:srgbClr val="CC6600"/>
                </a:solidFill>
                <a:cs typeface="Times New Roman" charset="0"/>
              </a:rPr>
              <a:t> </a:t>
            </a:r>
            <a:r>
              <a:rPr lang="en-US" sz="2400" dirty="0" err="1" smtClean="0">
                <a:solidFill>
                  <a:srgbClr val="CC6600"/>
                </a:solidFill>
                <a:cs typeface="Times New Roman" charset="0"/>
              </a:rPr>
              <a:t>quốc</a:t>
            </a:r>
            <a:r>
              <a:rPr lang="en-US" sz="2400" dirty="0" smtClean="0">
                <a:solidFill>
                  <a:srgbClr val="CC6600"/>
                </a:solidFill>
                <a:cs typeface="Times New Roman" charset="0"/>
              </a:rPr>
              <a:t>, </a:t>
            </a:r>
            <a:r>
              <a:rPr lang="en-US" sz="2400" dirty="0" err="1" smtClean="0">
                <a:solidFill>
                  <a:srgbClr val="CC6600"/>
                </a:solidFill>
                <a:cs typeface="Times New Roman" charset="0"/>
              </a:rPr>
              <a:t>tạo</a:t>
            </a:r>
            <a:r>
              <a:rPr lang="en-US" sz="2400" dirty="0" smtClean="0">
                <a:solidFill>
                  <a:srgbClr val="CC6600"/>
                </a:solidFill>
                <a:cs typeface="Times New Roman" charset="0"/>
              </a:rPr>
              <a:t> </a:t>
            </a:r>
            <a:r>
              <a:rPr lang="en-US" sz="2400" dirty="0" err="1" smtClean="0">
                <a:solidFill>
                  <a:srgbClr val="CC6600"/>
                </a:solidFill>
                <a:cs typeface="Times New Roman" charset="0"/>
              </a:rPr>
              <a:t>nên</a:t>
            </a:r>
            <a:r>
              <a:rPr lang="en-US" sz="2400" dirty="0" smtClean="0">
                <a:solidFill>
                  <a:srgbClr val="CC6600"/>
                </a:solidFill>
                <a:cs typeface="Times New Roman" charset="0"/>
              </a:rPr>
              <a:t> </a:t>
            </a:r>
            <a:r>
              <a:rPr lang="en-US" sz="2400" dirty="0" err="1" smtClean="0">
                <a:solidFill>
                  <a:srgbClr val="CC6600"/>
                </a:solidFill>
                <a:cs typeface="Times New Roman" charset="0"/>
              </a:rPr>
              <a:t>sự</a:t>
            </a:r>
            <a:r>
              <a:rPr lang="en-US" sz="2400" dirty="0" smtClean="0">
                <a:solidFill>
                  <a:srgbClr val="CC6600"/>
                </a:solidFill>
                <a:cs typeface="Times New Roman" charset="0"/>
              </a:rPr>
              <a:t> </a:t>
            </a:r>
            <a:r>
              <a:rPr lang="en-US" sz="2400" dirty="0" err="1" smtClean="0">
                <a:solidFill>
                  <a:srgbClr val="CC6600"/>
                </a:solidFill>
                <a:cs typeface="Times New Roman" charset="0"/>
              </a:rPr>
              <a:t>biến</a:t>
            </a:r>
            <a:r>
              <a:rPr lang="en-US" sz="2400" dirty="0" smtClean="0">
                <a:solidFill>
                  <a:srgbClr val="CC6600"/>
                </a:solidFill>
                <a:cs typeface="Times New Roman" charset="0"/>
              </a:rPr>
              <a:t> </a:t>
            </a:r>
            <a:r>
              <a:rPr lang="en-US" sz="2400" dirty="0" err="1" smtClean="0">
                <a:solidFill>
                  <a:srgbClr val="CC6600"/>
                </a:solidFill>
                <a:cs typeface="Times New Roman" charset="0"/>
              </a:rPr>
              <a:t>đổi</a:t>
            </a:r>
            <a:r>
              <a:rPr lang="en-US" sz="2400" dirty="0" smtClean="0">
                <a:solidFill>
                  <a:srgbClr val="CC6600"/>
                </a:solidFill>
                <a:cs typeface="Times New Roman" charset="0"/>
              </a:rPr>
              <a:t> </a:t>
            </a:r>
            <a:r>
              <a:rPr lang="en-US" sz="2400" dirty="0" err="1" smtClean="0">
                <a:solidFill>
                  <a:srgbClr val="CC6600"/>
                </a:solidFill>
                <a:cs typeface="Times New Roman" charset="0"/>
              </a:rPr>
              <a:t>sâu</a:t>
            </a:r>
            <a:r>
              <a:rPr lang="en-US" sz="2400" dirty="0" smtClean="0">
                <a:solidFill>
                  <a:srgbClr val="CC6600"/>
                </a:solidFill>
                <a:cs typeface="Times New Roman" charset="0"/>
              </a:rPr>
              <a:t> </a:t>
            </a:r>
            <a:r>
              <a:rPr lang="en-US" sz="2400" dirty="0" err="1" smtClean="0">
                <a:solidFill>
                  <a:srgbClr val="CC6600"/>
                </a:solidFill>
                <a:cs typeface="Times New Roman" charset="0"/>
              </a:rPr>
              <a:t>sắc</a:t>
            </a:r>
            <a:r>
              <a:rPr lang="en-US" sz="2400" dirty="0" smtClean="0">
                <a:solidFill>
                  <a:srgbClr val="CC6600"/>
                </a:solidFill>
                <a:cs typeface="Times New Roman" charset="0"/>
              </a:rPr>
              <a:t> </a:t>
            </a:r>
            <a:r>
              <a:rPr lang="en-US" sz="2400" dirty="0" err="1" smtClean="0">
                <a:solidFill>
                  <a:srgbClr val="CC6600"/>
                </a:solidFill>
                <a:cs typeface="Times New Roman" charset="0"/>
              </a:rPr>
              <a:t>trong</a:t>
            </a:r>
            <a:r>
              <a:rPr lang="en-US" sz="2400" dirty="0" smtClean="0">
                <a:solidFill>
                  <a:srgbClr val="CC6600"/>
                </a:solidFill>
                <a:cs typeface="Times New Roman" charset="0"/>
              </a:rPr>
              <a:t> </a:t>
            </a:r>
            <a:r>
              <a:rPr lang="en-US" sz="2400" dirty="0" err="1" smtClean="0">
                <a:solidFill>
                  <a:srgbClr val="CC6600"/>
                </a:solidFill>
                <a:cs typeface="Times New Roman" charset="0"/>
              </a:rPr>
              <a:t>lĩnh</a:t>
            </a:r>
            <a:r>
              <a:rPr lang="en-US" sz="2400" dirty="0" smtClean="0">
                <a:solidFill>
                  <a:srgbClr val="CC6600"/>
                </a:solidFill>
                <a:cs typeface="Times New Roman" charset="0"/>
              </a:rPr>
              <a:t> </a:t>
            </a:r>
            <a:r>
              <a:rPr lang="en-US" sz="2400" dirty="0" err="1" smtClean="0">
                <a:solidFill>
                  <a:srgbClr val="CC6600"/>
                </a:solidFill>
                <a:cs typeface="Times New Roman" charset="0"/>
              </a:rPr>
              <a:t>vực</a:t>
            </a:r>
            <a:r>
              <a:rPr lang="en-US" sz="2400" dirty="0" smtClean="0">
                <a:solidFill>
                  <a:srgbClr val="CC6600"/>
                </a:solidFill>
                <a:cs typeface="Times New Roman" charset="0"/>
              </a:rPr>
              <a:t> </a:t>
            </a:r>
            <a:r>
              <a:rPr lang="en-US" sz="2400" dirty="0" err="1" smtClean="0">
                <a:solidFill>
                  <a:srgbClr val="CC6600"/>
                </a:solidFill>
                <a:cs typeface="Times New Roman" charset="0"/>
              </a:rPr>
              <a:t>đời</a:t>
            </a:r>
            <a:r>
              <a:rPr lang="en-US" sz="2400" dirty="0" smtClean="0">
                <a:solidFill>
                  <a:srgbClr val="CC6600"/>
                </a:solidFill>
                <a:cs typeface="Times New Roman" charset="0"/>
              </a:rPr>
              <a:t> </a:t>
            </a:r>
            <a:r>
              <a:rPr lang="en-US" sz="2400" dirty="0" err="1" smtClean="0">
                <a:solidFill>
                  <a:srgbClr val="CC6600"/>
                </a:solidFill>
                <a:cs typeface="Times New Roman" charset="0"/>
              </a:rPr>
              <a:t>sống</a:t>
            </a:r>
            <a:r>
              <a:rPr lang="en-US" sz="2400" dirty="0" smtClean="0">
                <a:solidFill>
                  <a:srgbClr val="CC6600"/>
                </a:solidFill>
                <a:cs typeface="Times New Roman" charset="0"/>
              </a:rPr>
              <a:t> </a:t>
            </a:r>
            <a:r>
              <a:rPr lang="en-US" sz="2400" dirty="0" err="1" smtClean="0">
                <a:solidFill>
                  <a:srgbClr val="CC6600"/>
                </a:solidFill>
                <a:cs typeface="Times New Roman" charset="0"/>
              </a:rPr>
              <a:t>xã</a:t>
            </a:r>
            <a:r>
              <a:rPr lang="en-US" sz="2400" dirty="0" smtClean="0">
                <a:solidFill>
                  <a:srgbClr val="CC6600"/>
                </a:solidFill>
                <a:cs typeface="Times New Roman" charset="0"/>
              </a:rPr>
              <a:t> </a:t>
            </a:r>
            <a:r>
              <a:rPr lang="en-US" sz="2400" dirty="0" err="1" smtClean="0">
                <a:solidFill>
                  <a:srgbClr val="CC6600"/>
                </a:solidFill>
                <a:cs typeface="Times New Roman" charset="0"/>
              </a:rPr>
              <a:t>hội</a:t>
            </a:r>
            <a:r>
              <a:rPr lang="en-US" sz="2400" dirty="0" smtClean="0">
                <a:solidFill>
                  <a:srgbClr val="339933"/>
                </a:solidFill>
                <a:cs typeface="Times New Roman" charset="0"/>
              </a:rPr>
              <a:t>.</a:t>
            </a:r>
            <a:endParaRPr lang="en-US" sz="2400" dirty="0">
              <a:solidFill>
                <a:srgbClr val="339933"/>
              </a:solidFill>
              <a:cs typeface="Times New Roman" charset="0"/>
            </a:endParaRPr>
          </a:p>
          <a:p>
            <a:pPr algn="just" eaLnBrk="1" hangingPunct="1">
              <a:buFont typeface="Wingdings" panose="05000000000000000000" pitchFamily="2" charset="2"/>
              <a:buChar char="§"/>
            </a:pPr>
            <a:r>
              <a:rPr lang="en-US" sz="2400" dirty="0" err="1" smtClean="0">
                <a:solidFill>
                  <a:srgbClr val="990099"/>
                </a:solidFill>
                <a:cs typeface="Times New Roman" charset="0"/>
              </a:rPr>
              <a:t>Những</a:t>
            </a:r>
            <a:r>
              <a:rPr lang="en-US" sz="2400" dirty="0" smtClean="0">
                <a:solidFill>
                  <a:srgbClr val="990099"/>
                </a:solidFill>
                <a:cs typeface="Times New Roman" charset="0"/>
              </a:rPr>
              <a:t> </a:t>
            </a:r>
            <a:r>
              <a:rPr lang="en-US" sz="2400" b="1" dirty="0" err="1" smtClean="0">
                <a:solidFill>
                  <a:srgbClr val="C00000"/>
                </a:solidFill>
                <a:cs typeface="Times New Roman" charset="0"/>
              </a:rPr>
              <a:t>phát</a:t>
            </a:r>
            <a:r>
              <a:rPr lang="en-US" sz="2400" b="1" dirty="0" smtClean="0">
                <a:solidFill>
                  <a:srgbClr val="C00000"/>
                </a:solidFill>
                <a:cs typeface="Times New Roman" charset="0"/>
              </a:rPr>
              <a:t> </a:t>
            </a:r>
            <a:r>
              <a:rPr lang="en-US" sz="2400" b="1" dirty="0">
                <a:solidFill>
                  <a:srgbClr val="C00000"/>
                </a:solidFill>
                <a:cs typeface="Times New Roman" charset="0"/>
              </a:rPr>
              <a:t>minh </a:t>
            </a:r>
            <a:r>
              <a:rPr lang="en-US" sz="2400" b="1" dirty="0" err="1">
                <a:solidFill>
                  <a:srgbClr val="C00000"/>
                </a:solidFill>
                <a:cs typeface="Times New Roman" charset="0"/>
              </a:rPr>
              <a:t>lớn</a:t>
            </a:r>
            <a:r>
              <a:rPr lang="en-US" sz="2400" dirty="0">
                <a:solidFill>
                  <a:srgbClr val="990099"/>
                </a:solidFill>
                <a:cs typeface="Times New Roman" charset="0"/>
              </a:rPr>
              <a:t> </a:t>
            </a:r>
            <a:r>
              <a:rPr lang="en-US" sz="2400" dirty="0" err="1">
                <a:solidFill>
                  <a:srgbClr val="990099"/>
                </a:solidFill>
                <a:cs typeface="Times New Roman" charset="0"/>
              </a:rPr>
              <a:t>trong</a:t>
            </a:r>
            <a:r>
              <a:rPr lang="en-US" sz="2400" dirty="0">
                <a:solidFill>
                  <a:srgbClr val="990099"/>
                </a:solidFill>
                <a:cs typeface="Times New Roman" charset="0"/>
              </a:rPr>
              <a:t> </a:t>
            </a:r>
            <a:r>
              <a:rPr lang="en-US" sz="2400" dirty="0" err="1">
                <a:solidFill>
                  <a:srgbClr val="990099"/>
                </a:solidFill>
                <a:cs typeface="Times New Roman" charset="0"/>
              </a:rPr>
              <a:t>lĩnh</a:t>
            </a:r>
            <a:r>
              <a:rPr lang="en-US" sz="2400" dirty="0">
                <a:solidFill>
                  <a:srgbClr val="990099"/>
                </a:solidFill>
                <a:cs typeface="Times New Roman" charset="0"/>
              </a:rPr>
              <a:t> </a:t>
            </a:r>
            <a:r>
              <a:rPr lang="en-US" sz="2400" dirty="0" err="1">
                <a:solidFill>
                  <a:srgbClr val="990099"/>
                </a:solidFill>
                <a:cs typeface="Times New Roman" charset="0"/>
              </a:rPr>
              <a:t>vực</a:t>
            </a:r>
            <a:r>
              <a:rPr lang="en-US" sz="2400" dirty="0">
                <a:solidFill>
                  <a:srgbClr val="990099"/>
                </a:solidFill>
                <a:cs typeface="Times New Roman" charset="0"/>
              </a:rPr>
              <a:t> </a:t>
            </a:r>
            <a:r>
              <a:rPr lang="en-US" sz="2400" dirty="0" err="1">
                <a:solidFill>
                  <a:srgbClr val="990099"/>
                </a:solidFill>
                <a:cs typeface="Times New Roman" charset="0"/>
              </a:rPr>
              <a:t>khoa</a:t>
            </a:r>
            <a:r>
              <a:rPr lang="en-US" sz="2400" dirty="0">
                <a:solidFill>
                  <a:srgbClr val="990099"/>
                </a:solidFill>
                <a:cs typeface="Times New Roman" charset="0"/>
              </a:rPr>
              <a:t> học </a:t>
            </a:r>
            <a:r>
              <a:rPr lang="en-US" sz="2400" dirty="0" err="1">
                <a:solidFill>
                  <a:srgbClr val="990099"/>
                </a:solidFill>
                <a:cs typeface="Times New Roman" charset="0"/>
              </a:rPr>
              <a:t>tự</a:t>
            </a:r>
            <a:r>
              <a:rPr lang="en-US" sz="2400" dirty="0">
                <a:solidFill>
                  <a:srgbClr val="990099"/>
                </a:solidFill>
                <a:cs typeface="Times New Roman" charset="0"/>
              </a:rPr>
              <a:t> </a:t>
            </a:r>
            <a:r>
              <a:rPr lang="en-US" sz="2400" dirty="0" err="1" smtClean="0">
                <a:solidFill>
                  <a:srgbClr val="990099"/>
                </a:solidFill>
                <a:cs typeface="Times New Roman" charset="0"/>
              </a:rPr>
              <a:t>nhiên</a:t>
            </a:r>
            <a:r>
              <a:rPr lang="en-US" sz="2400" dirty="0" smtClean="0">
                <a:solidFill>
                  <a:srgbClr val="990099"/>
                </a:solidFill>
                <a:cs typeface="Times New Roman" charset="0"/>
              </a:rPr>
              <a:t> </a:t>
            </a:r>
            <a:r>
              <a:rPr lang="en-US" sz="2400" dirty="0" err="1">
                <a:solidFill>
                  <a:srgbClr val="990099"/>
                </a:solidFill>
                <a:cs typeface="Times New Roman" charset="0"/>
              </a:rPr>
              <a:t>đã</a:t>
            </a:r>
            <a:r>
              <a:rPr lang="en-US" sz="2400" dirty="0">
                <a:solidFill>
                  <a:srgbClr val="990099"/>
                </a:solidFill>
                <a:cs typeface="Times New Roman" charset="0"/>
              </a:rPr>
              <a:t> </a:t>
            </a:r>
            <a:r>
              <a:rPr lang="en-US" sz="2400" dirty="0" err="1">
                <a:solidFill>
                  <a:srgbClr val="990099"/>
                </a:solidFill>
                <a:cs typeface="Times New Roman" charset="0"/>
              </a:rPr>
              <a:t>làm</a:t>
            </a:r>
            <a:r>
              <a:rPr lang="en-US" sz="2400" dirty="0">
                <a:solidFill>
                  <a:srgbClr val="990099"/>
                </a:solidFill>
                <a:cs typeface="Times New Roman" charset="0"/>
              </a:rPr>
              <a:t> </a:t>
            </a:r>
            <a:r>
              <a:rPr lang="en-US" sz="2400" dirty="0" err="1">
                <a:solidFill>
                  <a:srgbClr val="990099"/>
                </a:solidFill>
                <a:cs typeface="Times New Roman" charset="0"/>
              </a:rPr>
              <a:t>đảo</a:t>
            </a:r>
            <a:r>
              <a:rPr lang="en-US" sz="2400" dirty="0">
                <a:solidFill>
                  <a:srgbClr val="990099"/>
                </a:solidFill>
                <a:cs typeface="Times New Roman" charset="0"/>
              </a:rPr>
              <a:t> </a:t>
            </a:r>
            <a:r>
              <a:rPr lang="en-US" sz="2400" dirty="0" err="1">
                <a:solidFill>
                  <a:srgbClr val="990099"/>
                </a:solidFill>
                <a:cs typeface="Times New Roman" charset="0"/>
              </a:rPr>
              <a:t>lộn</a:t>
            </a:r>
            <a:r>
              <a:rPr lang="en-US" sz="2400" dirty="0">
                <a:solidFill>
                  <a:srgbClr val="990099"/>
                </a:solidFill>
                <a:cs typeface="Times New Roman" charset="0"/>
              </a:rPr>
              <a:t> </a:t>
            </a:r>
            <a:r>
              <a:rPr lang="en-US" sz="2400" dirty="0" err="1">
                <a:solidFill>
                  <a:srgbClr val="990099"/>
                </a:solidFill>
                <a:cs typeface="Times New Roman" charset="0"/>
              </a:rPr>
              <a:t>căn</a:t>
            </a:r>
            <a:r>
              <a:rPr lang="en-US" sz="2400" dirty="0">
                <a:solidFill>
                  <a:srgbClr val="990099"/>
                </a:solidFill>
                <a:cs typeface="Times New Roman" charset="0"/>
              </a:rPr>
              <a:t> </a:t>
            </a:r>
            <a:r>
              <a:rPr lang="en-US" sz="2400" dirty="0" err="1">
                <a:solidFill>
                  <a:srgbClr val="990099"/>
                </a:solidFill>
                <a:cs typeface="Times New Roman" charset="0"/>
              </a:rPr>
              <a:t>bản</a:t>
            </a:r>
            <a:r>
              <a:rPr lang="en-US" sz="2400" dirty="0">
                <a:solidFill>
                  <a:srgbClr val="990099"/>
                </a:solidFill>
                <a:cs typeface="Times New Roman" charset="0"/>
              </a:rPr>
              <a:t> </a:t>
            </a:r>
            <a:r>
              <a:rPr lang="en-US" sz="2400" dirty="0" err="1">
                <a:solidFill>
                  <a:srgbClr val="990099"/>
                </a:solidFill>
                <a:cs typeface="Times New Roman" charset="0"/>
              </a:rPr>
              <a:t>về</a:t>
            </a:r>
            <a:r>
              <a:rPr lang="en-US" sz="2400" dirty="0">
                <a:solidFill>
                  <a:srgbClr val="990099"/>
                </a:solidFill>
                <a:cs typeface="Times New Roman" charset="0"/>
              </a:rPr>
              <a:t> </a:t>
            </a:r>
            <a:r>
              <a:rPr lang="en-US" sz="2400" dirty="0" err="1">
                <a:solidFill>
                  <a:srgbClr val="990099"/>
                </a:solidFill>
                <a:cs typeface="Times New Roman" charset="0"/>
              </a:rPr>
              <a:t>thế</a:t>
            </a:r>
            <a:r>
              <a:rPr lang="en-US" sz="2400" dirty="0">
                <a:solidFill>
                  <a:srgbClr val="990099"/>
                </a:solidFill>
                <a:cs typeface="Times New Roman" charset="0"/>
              </a:rPr>
              <a:t> </a:t>
            </a:r>
            <a:r>
              <a:rPr lang="en-US" sz="2400" dirty="0" err="1">
                <a:solidFill>
                  <a:srgbClr val="990099"/>
                </a:solidFill>
                <a:cs typeface="Times New Roman" charset="0"/>
              </a:rPr>
              <a:t>giới</a:t>
            </a:r>
            <a:r>
              <a:rPr lang="en-US" sz="2400" dirty="0">
                <a:solidFill>
                  <a:srgbClr val="990099"/>
                </a:solidFill>
                <a:cs typeface="Times New Roman" charset="0"/>
              </a:rPr>
              <a:t>. </a:t>
            </a:r>
            <a:endParaRPr lang="en-US" sz="2400" dirty="0" smtClean="0">
              <a:solidFill>
                <a:srgbClr val="990099"/>
              </a:solidFill>
              <a:cs typeface="Times New Roman" charset="0"/>
            </a:endParaRPr>
          </a:p>
          <a:p>
            <a:pPr marL="0" indent="457200" algn="just" eaLnBrk="1" hangingPunct="1">
              <a:buFont typeface="Wingdings" charset="0"/>
              <a:buNone/>
            </a:pPr>
            <a:r>
              <a:rPr lang="en-US" sz="2400" b="1" smtClean="0">
                <a:solidFill>
                  <a:srgbClr val="333399"/>
                </a:solidFill>
                <a:cs typeface="Arial"/>
              </a:rPr>
              <a:t>→ </a:t>
            </a:r>
            <a:r>
              <a:rPr lang="en-US" sz="2400" b="1" smtClean="0">
                <a:solidFill>
                  <a:srgbClr val="333399"/>
                </a:solidFill>
                <a:cs typeface="Times New Roman" charset="0"/>
              </a:rPr>
              <a:t>Các </a:t>
            </a:r>
            <a:r>
              <a:rPr lang="en-US" sz="2400" b="1" dirty="0" err="1" smtClean="0">
                <a:solidFill>
                  <a:srgbClr val="333399"/>
                </a:solidFill>
                <a:cs typeface="Times New Roman" charset="0"/>
              </a:rPr>
              <a:t>trào</a:t>
            </a:r>
            <a:r>
              <a:rPr lang="en-US" sz="2400" b="1" dirty="0" smtClean="0">
                <a:solidFill>
                  <a:srgbClr val="333399"/>
                </a:solidFill>
                <a:cs typeface="Times New Roman" charset="0"/>
              </a:rPr>
              <a:t> </a:t>
            </a:r>
            <a:r>
              <a:rPr lang="en-US" sz="2400" b="1" dirty="0" err="1" smtClean="0">
                <a:solidFill>
                  <a:srgbClr val="333399"/>
                </a:solidFill>
                <a:cs typeface="Times New Roman" charset="0"/>
              </a:rPr>
              <a:t>lưu</a:t>
            </a:r>
            <a:r>
              <a:rPr lang="en-US" sz="2400" b="1" dirty="0" smtClean="0">
                <a:solidFill>
                  <a:srgbClr val="333399"/>
                </a:solidFill>
                <a:cs typeface="Times New Roman" charset="0"/>
              </a:rPr>
              <a:t> </a:t>
            </a:r>
            <a:r>
              <a:rPr lang="en-US" sz="2400" b="1" dirty="0" err="1" smtClean="0">
                <a:solidFill>
                  <a:srgbClr val="333399"/>
                </a:solidFill>
                <a:cs typeface="Times New Roman" charset="0"/>
              </a:rPr>
              <a:t>tư</a:t>
            </a:r>
            <a:r>
              <a:rPr lang="en-US" sz="2400" b="1" dirty="0" smtClean="0">
                <a:solidFill>
                  <a:srgbClr val="333399"/>
                </a:solidFill>
                <a:cs typeface="Times New Roman" charset="0"/>
              </a:rPr>
              <a:t> </a:t>
            </a:r>
            <a:r>
              <a:rPr lang="en-US" sz="2400" b="1" dirty="0" err="1" smtClean="0">
                <a:solidFill>
                  <a:srgbClr val="333399"/>
                </a:solidFill>
                <a:cs typeface="Times New Roman" charset="0"/>
              </a:rPr>
              <a:t>tưởng</a:t>
            </a:r>
            <a:r>
              <a:rPr lang="en-US" sz="2400" b="1" dirty="0" smtClean="0">
                <a:solidFill>
                  <a:srgbClr val="333399"/>
                </a:solidFill>
                <a:cs typeface="Times New Roman" charset="0"/>
              </a:rPr>
              <a:t> </a:t>
            </a:r>
            <a:r>
              <a:rPr lang="en-US" sz="2400" b="1" dirty="0" err="1" smtClean="0">
                <a:solidFill>
                  <a:srgbClr val="333399"/>
                </a:solidFill>
                <a:cs typeface="Times New Roman" charset="0"/>
              </a:rPr>
              <a:t>và</a:t>
            </a:r>
            <a:r>
              <a:rPr lang="en-US" sz="2400" b="1" dirty="0" smtClean="0">
                <a:solidFill>
                  <a:srgbClr val="333399"/>
                </a:solidFill>
                <a:cs typeface="Times New Roman" charset="0"/>
              </a:rPr>
              <a:t> CNDT </a:t>
            </a:r>
            <a:r>
              <a:rPr lang="en-US" sz="2400" b="1" dirty="0" err="1" smtClean="0">
                <a:solidFill>
                  <a:srgbClr val="333399"/>
                </a:solidFill>
                <a:cs typeface="Times New Roman" charset="0"/>
              </a:rPr>
              <a:t>đã</a:t>
            </a:r>
            <a:r>
              <a:rPr lang="en-US" sz="2400" b="1" dirty="0" smtClean="0">
                <a:solidFill>
                  <a:srgbClr val="333399"/>
                </a:solidFill>
                <a:cs typeface="Times New Roman" charset="0"/>
              </a:rPr>
              <a:t> </a:t>
            </a:r>
            <a:r>
              <a:rPr lang="en-US" sz="2400" b="1" dirty="0" err="1" smtClean="0">
                <a:solidFill>
                  <a:srgbClr val="333399"/>
                </a:solidFill>
                <a:cs typeface="Times New Roman" charset="0"/>
              </a:rPr>
              <a:t>lợi</a:t>
            </a:r>
            <a:r>
              <a:rPr lang="en-US" sz="2400" b="1" dirty="0" smtClean="0">
                <a:solidFill>
                  <a:srgbClr val="333399"/>
                </a:solidFill>
                <a:cs typeface="Times New Roman" charset="0"/>
              </a:rPr>
              <a:t> </a:t>
            </a:r>
            <a:r>
              <a:rPr lang="en-US" sz="2400" b="1" dirty="0" err="1">
                <a:solidFill>
                  <a:srgbClr val="333399"/>
                </a:solidFill>
                <a:cs typeface="Times New Roman" charset="0"/>
              </a:rPr>
              <a:t>dụng</a:t>
            </a:r>
            <a:r>
              <a:rPr lang="en-US" sz="2400" b="1" dirty="0">
                <a:solidFill>
                  <a:srgbClr val="333399"/>
                </a:solidFill>
                <a:cs typeface="Times New Roman" charset="0"/>
              </a:rPr>
              <a:t> </a:t>
            </a:r>
            <a:r>
              <a:rPr lang="en-US" sz="2400" b="1" dirty="0" err="1">
                <a:solidFill>
                  <a:srgbClr val="333399"/>
                </a:solidFill>
                <a:cs typeface="Times New Roman" charset="0"/>
              </a:rPr>
              <a:t>để</a:t>
            </a:r>
            <a:r>
              <a:rPr lang="en-US" sz="2400" b="1" dirty="0">
                <a:solidFill>
                  <a:srgbClr val="333399"/>
                </a:solidFill>
                <a:cs typeface="Times New Roman" charset="0"/>
              </a:rPr>
              <a:t> </a:t>
            </a:r>
            <a:r>
              <a:rPr lang="en-US" sz="2400" b="1" dirty="0" err="1">
                <a:solidFill>
                  <a:srgbClr val="333399"/>
                </a:solidFill>
                <a:cs typeface="Times New Roman" charset="0"/>
              </a:rPr>
              <a:t>tấn</a:t>
            </a:r>
            <a:r>
              <a:rPr lang="en-US" sz="2400" b="1" dirty="0">
                <a:solidFill>
                  <a:srgbClr val="333399"/>
                </a:solidFill>
                <a:cs typeface="Times New Roman" charset="0"/>
              </a:rPr>
              <a:t> </a:t>
            </a:r>
            <a:r>
              <a:rPr lang="en-US" sz="2400" b="1" dirty="0" err="1" smtClean="0">
                <a:solidFill>
                  <a:srgbClr val="333399"/>
                </a:solidFill>
                <a:cs typeface="Times New Roman" charset="0"/>
              </a:rPr>
              <a:t>công</a:t>
            </a:r>
            <a:r>
              <a:rPr lang="en-US" sz="2400" b="1" dirty="0" smtClean="0">
                <a:solidFill>
                  <a:srgbClr val="333399"/>
                </a:solidFill>
                <a:cs typeface="Times New Roman" charset="0"/>
              </a:rPr>
              <a:t>, </a:t>
            </a:r>
            <a:r>
              <a:rPr lang="en-US" sz="2400" b="1" dirty="0" err="1" smtClean="0">
                <a:solidFill>
                  <a:srgbClr val="333399"/>
                </a:solidFill>
                <a:cs typeface="Times New Roman" charset="0"/>
              </a:rPr>
              <a:t>xuyên</a:t>
            </a:r>
            <a:r>
              <a:rPr lang="en-US" sz="2400" b="1" dirty="0" smtClean="0">
                <a:solidFill>
                  <a:srgbClr val="333399"/>
                </a:solidFill>
                <a:cs typeface="Times New Roman" charset="0"/>
              </a:rPr>
              <a:t> </a:t>
            </a:r>
            <a:r>
              <a:rPr lang="en-US" sz="2400" b="1" err="1" smtClean="0">
                <a:solidFill>
                  <a:srgbClr val="333399"/>
                </a:solidFill>
                <a:cs typeface="Times New Roman" charset="0"/>
              </a:rPr>
              <a:t>tạc</a:t>
            </a:r>
            <a:r>
              <a:rPr lang="en-US" sz="2400" b="1" smtClean="0">
                <a:solidFill>
                  <a:srgbClr val="333399"/>
                </a:solidFill>
                <a:cs typeface="Times New Roman" charset="0"/>
              </a:rPr>
              <a:t> CNDVBC.</a:t>
            </a:r>
            <a:endParaRPr lang="en-US" sz="2400" b="1" dirty="0">
              <a:solidFill>
                <a:srgbClr val="333399"/>
              </a:solidFill>
              <a:cs typeface="Times New Roman" charset="0"/>
            </a:endParaRPr>
          </a:p>
        </p:txBody>
      </p:sp>
      <p:sp>
        <p:nvSpPr>
          <p:cNvPr id="62468" name="Rectangle 1"/>
          <p:cNvSpPr>
            <a:spLocks noChangeArrowheads="1"/>
          </p:cNvSpPr>
          <p:nvPr/>
        </p:nvSpPr>
        <p:spPr bwMode="auto">
          <a:xfrm>
            <a:off x="539552" y="1146176"/>
            <a:ext cx="828782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r>
              <a:rPr lang="en-US" sz="2400" b="1" dirty="0">
                <a:solidFill>
                  <a:srgbClr val="FF0000"/>
                </a:solidFill>
                <a:latin typeface="+mn-lt"/>
                <a:cs typeface="Times New Roman" charset="0"/>
              </a:rPr>
              <a:t>BỐI CẢNH LỊCH SỬ VÀ NHU CẦU, BẢO VỆ, PHÁT TRIỂN CN. MÁC</a:t>
            </a:r>
          </a:p>
        </p:txBody>
      </p:sp>
    </p:spTree>
    <p:extLst>
      <p:ext uri="{BB962C8B-B14F-4D97-AF65-F5344CB8AC3E}">
        <p14:creationId xmlns:p14="http://schemas.microsoft.com/office/powerpoint/2010/main" val="20176378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to="" calcmode="lin" valueType="num">
                                      <p:cBhvr>
                                        <p:cTn id="7" dur="1" fill="hold"/>
                                        <p:tgtEl>
                                          <p:spTgt spid="8">
                                            <p:txEl>
                                              <p:pRg st="0" end="0"/>
                                            </p:txEl>
                                          </p:spTgt>
                                        </p:tgtEl>
                                        <p:attrNameLst>
                                          <p:attrName/>
                                        </p:attrNameLst>
                                      </p:cBhvr>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 to="" calcmode="lin" valueType="num">
                                      <p:cBhvr>
                                        <p:cTn id="12" dur="1" fill="hold"/>
                                        <p:tgtEl>
                                          <p:spTgt spid="8">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 to="" calcmode="lin" valueType="num">
                                      <p:cBhvr>
                                        <p:cTn id="17" dur="1" fill="hold"/>
                                        <p:tgtEl>
                                          <p:spTgt spid="8">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AutoShape 16">
            <a:hlinkClick r:id="rId2" action="ppaction://hlinksldjump"/>
          </p:cNvPr>
          <p:cNvSpPr>
            <a:spLocks noChangeArrowheads="1"/>
          </p:cNvSpPr>
          <p:nvPr/>
        </p:nvSpPr>
        <p:spPr bwMode="auto">
          <a:xfrm>
            <a:off x="467544" y="5119200"/>
            <a:ext cx="2965450" cy="1334136"/>
          </a:xfrm>
          <a:prstGeom prst="roundRect">
            <a:avLst>
              <a:gd name="adj" fmla="val 50000"/>
            </a:avLst>
          </a:prstGeom>
          <a:solidFill>
            <a:srgbClr val="990099"/>
          </a:solidFill>
          <a:ln w="38100">
            <a:solidFill>
              <a:schemeClr val="bg1"/>
            </a:solidFill>
            <a:round/>
            <a:headEnd/>
            <a:tailEnd/>
          </a:ln>
          <a:effectLst/>
          <a:extLst/>
        </p:spPr>
        <p:txBody>
          <a:bodyPr wrap="none" anchor="ctr"/>
          <a:lstStyle/>
          <a:p>
            <a:pPr algn="ctr" eaLnBrk="1" hangingPunct="1">
              <a:spcAft>
                <a:spcPts val="600"/>
              </a:spcAft>
              <a:defRPr/>
            </a:pPr>
            <a:r>
              <a:rPr lang="en-US" sz="2400" b="1" dirty="0" err="1">
                <a:solidFill>
                  <a:schemeClr val="bg1"/>
                </a:solidFill>
                <a:latin typeface="+mn-lt"/>
                <a:cs typeface="Times New Roman" charset="0"/>
                <a:sym typeface="Webdings" charset="0"/>
              </a:rPr>
              <a:t>Thời</a:t>
            </a:r>
            <a:r>
              <a:rPr lang="en-US" sz="2400" b="1" dirty="0">
                <a:solidFill>
                  <a:schemeClr val="bg1"/>
                </a:solidFill>
                <a:latin typeface="+mn-lt"/>
                <a:cs typeface="Times New Roman" charset="0"/>
                <a:sym typeface="Webdings" charset="0"/>
              </a:rPr>
              <a:t> </a:t>
            </a:r>
            <a:r>
              <a:rPr lang="en-US" sz="2400" b="1" dirty="0" err="1">
                <a:solidFill>
                  <a:schemeClr val="bg1"/>
                </a:solidFill>
                <a:latin typeface="+mn-lt"/>
                <a:cs typeface="Times New Roman" charset="0"/>
                <a:sym typeface="Webdings" charset="0"/>
              </a:rPr>
              <a:t>kỳ</a:t>
            </a:r>
            <a:r>
              <a:rPr lang="en-US" sz="2400" b="1" dirty="0">
                <a:solidFill>
                  <a:schemeClr val="bg1"/>
                </a:solidFill>
                <a:latin typeface="+mn-lt"/>
                <a:cs typeface="Times New Roman" charset="0"/>
                <a:sym typeface="Webdings" charset="0"/>
              </a:rPr>
              <a:t> </a:t>
            </a:r>
          </a:p>
          <a:p>
            <a:pPr algn="ctr" eaLnBrk="1" hangingPunct="1">
              <a:spcAft>
                <a:spcPts val="600"/>
              </a:spcAft>
              <a:defRPr/>
            </a:pPr>
            <a:r>
              <a:rPr lang="en-US" sz="2400" b="1" dirty="0">
                <a:solidFill>
                  <a:schemeClr val="bg1"/>
                </a:solidFill>
                <a:latin typeface="+mn-lt"/>
                <a:cs typeface="Times New Roman" charset="0"/>
                <a:sym typeface="Webdings" charset="0"/>
              </a:rPr>
              <a:t>1893 – 1907</a:t>
            </a:r>
            <a:endParaRPr lang="en-US" sz="2400" b="1" dirty="0">
              <a:solidFill>
                <a:schemeClr val="bg1"/>
              </a:solidFill>
              <a:latin typeface="+mn-lt"/>
              <a:cs typeface="Times New Roman" charset="0"/>
            </a:endParaRPr>
          </a:p>
        </p:txBody>
      </p:sp>
      <p:sp>
        <p:nvSpPr>
          <p:cNvPr id="36868" name="AutoShape 17">
            <a:hlinkClick r:id="" action="ppaction://noaction"/>
          </p:cNvPr>
          <p:cNvSpPr>
            <a:spLocks noChangeArrowheads="1"/>
          </p:cNvSpPr>
          <p:nvPr/>
        </p:nvSpPr>
        <p:spPr bwMode="auto">
          <a:xfrm>
            <a:off x="5148064" y="1268760"/>
            <a:ext cx="2996258" cy="1440160"/>
          </a:xfrm>
          <a:prstGeom prst="roundRect">
            <a:avLst>
              <a:gd name="adj" fmla="val 50000"/>
            </a:avLst>
          </a:prstGeom>
          <a:solidFill>
            <a:srgbClr val="006600"/>
          </a:solidFill>
          <a:ln w="38100">
            <a:solidFill>
              <a:schemeClr val="bg1"/>
            </a:solidFill>
            <a:round/>
            <a:headEnd/>
            <a:tailEnd/>
          </a:ln>
          <a:effectLst/>
          <a:extLst/>
        </p:spPr>
        <p:txBody>
          <a:bodyPr wrap="none" anchor="ctr"/>
          <a:lstStyle/>
          <a:p>
            <a:pPr algn="ctr" eaLnBrk="1" hangingPunct="1">
              <a:spcAft>
                <a:spcPts val="600"/>
              </a:spcAft>
              <a:defRPr/>
            </a:pPr>
            <a:r>
              <a:rPr lang="en-US" sz="2400" b="1" err="1">
                <a:solidFill>
                  <a:schemeClr val="bg1"/>
                </a:solidFill>
                <a:latin typeface="+mn-lt"/>
                <a:cs typeface="Times New Roman" charset="0"/>
                <a:sym typeface="Webdings" charset="0"/>
              </a:rPr>
              <a:t>Thời</a:t>
            </a:r>
            <a:r>
              <a:rPr lang="en-US" sz="2400" b="1">
                <a:solidFill>
                  <a:schemeClr val="bg1"/>
                </a:solidFill>
                <a:latin typeface="+mn-lt"/>
                <a:cs typeface="Times New Roman" charset="0"/>
                <a:sym typeface="Webdings" charset="0"/>
              </a:rPr>
              <a:t> </a:t>
            </a:r>
            <a:r>
              <a:rPr lang="en-US" sz="2400" b="1" smtClean="0">
                <a:solidFill>
                  <a:schemeClr val="bg1"/>
                </a:solidFill>
                <a:latin typeface="+mn-lt"/>
                <a:cs typeface="Times New Roman" charset="0"/>
                <a:sym typeface="Webdings" charset="0"/>
              </a:rPr>
              <a:t>kỳ</a:t>
            </a:r>
          </a:p>
          <a:p>
            <a:pPr algn="ctr" eaLnBrk="1" hangingPunct="1">
              <a:spcAft>
                <a:spcPts val="600"/>
              </a:spcAft>
              <a:defRPr/>
            </a:pPr>
            <a:r>
              <a:rPr lang="en-US" sz="2400" b="1" smtClean="0">
                <a:solidFill>
                  <a:schemeClr val="bg1"/>
                </a:solidFill>
                <a:latin typeface="+mn-lt"/>
                <a:cs typeface="Times New Roman" charset="0"/>
                <a:sym typeface="Webdings" charset="0"/>
              </a:rPr>
              <a:t>1917 </a:t>
            </a:r>
            <a:r>
              <a:rPr lang="en-US" sz="2400" b="1" dirty="0">
                <a:solidFill>
                  <a:schemeClr val="bg1"/>
                </a:solidFill>
                <a:latin typeface="+mn-lt"/>
                <a:cs typeface="Times New Roman" charset="0"/>
                <a:sym typeface="Webdings" charset="0"/>
              </a:rPr>
              <a:t>– 1924</a:t>
            </a:r>
          </a:p>
        </p:txBody>
      </p:sp>
      <p:sp>
        <p:nvSpPr>
          <p:cNvPr id="36869" name="AutoShape 18">
            <a:hlinkClick r:id="rId3" action="ppaction://hlinksldjump"/>
          </p:cNvPr>
          <p:cNvSpPr>
            <a:spLocks noChangeArrowheads="1"/>
          </p:cNvSpPr>
          <p:nvPr/>
        </p:nvSpPr>
        <p:spPr bwMode="auto">
          <a:xfrm>
            <a:off x="3250962" y="3112658"/>
            <a:ext cx="2704466" cy="1626991"/>
          </a:xfrm>
          <a:prstGeom prst="roundRect">
            <a:avLst>
              <a:gd name="adj" fmla="val 50000"/>
            </a:avLst>
          </a:prstGeom>
          <a:solidFill>
            <a:srgbClr val="FF0066"/>
          </a:solidFill>
          <a:ln w="38100">
            <a:solidFill>
              <a:schemeClr val="bg1"/>
            </a:solidFill>
            <a:round/>
            <a:headEnd/>
            <a:tailEnd/>
          </a:ln>
          <a:effectLst/>
          <a:extLst/>
        </p:spPr>
        <p:txBody>
          <a:bodyPr wrap="none" anchor="ctr"/>
          <a:lstStyle/>
          <a:p>
            <a:pPr algn="ctr" eaLnBrk="1" hangingPunct="1">
              <a:spcAft>
                <a:spcPts val="600"/>
              </a:spcAft>
              <a:defRPr/>
            </a:pPr>
            <a:r>
              <a:rPr lang="en-US" sz="2400" b="1" dirty="0" err="1">
                <a:solidFill>
                  <a:schemeClr val="bg1"/>
                </a:solidFill>
                <a:latin typeface="+mn-lt"/>
                <a:cs typeface="Times New Roman" charset="0"/>
                <a:sym typeface="Webdings" charset="0"/>
              </a:rPr>
              <a:t>Thời</a:t>
            </a:r>
            <a:r>
              <a:rPr lang="en-US" sz="2400" b="1" dirty="0">
                <a:solidFill>
                  <a:schemeClr val="bg1"/>
                </a:solidFill>
                <a:latin typeface="+mn-lt"/>
                <a:cs typeface="Times New Roman" charset="0"/>
                <a:sym typeface="Webdings" charset="0"/>
              </a:rPr>
              <a:t> </a:t>
            </a:r>
            <a:r>
              <a:rPr lang="en-US" sz="2400" b="1" dirty="0" err="1">
                <a:solidFill>
                  <a:schemeClr val="bg1"/>
                </a:solidFill>
                <a:latin typeface="+mn-lt"/>
                <a:cs typeface="Times New Roman" charset="0"/>
                <a:sym typeface="Webdings" charset="0"/>
              </a:rPr>
              <a:t>kỳ</a:t>
            </a:r>
            <a:r>
              <a:rPr lang="en-US" sz="2400" b="1" dirty="0">
                <a:solidFill>
                  <a:schemeClr val="bg1"/>
                </a:solidFill>
                <a:latin typeface="+mn-lt"/>
                <a:cs typeface="Times New Roman" charset="0"/>
                <a:sym typeface="Webdings" charset="0"/>
              </a:rPr>
              <a:t> </a:t>
            </a:r>
          </a:p>
          <a:p>
            <a:pPr algn="ctr" eaLnBrk="1" hangingPunct="1">
              <a:spcAft>
                <a:spcPts val="600"/>
              </a:spcAft>
              <a:defRPr/>
            </a:pPr>
            <a:r>
              <a:rPr lang="en-US" sz="2400" b="1" dirty="0">
                <a:solidFill>
                  <a:schemeClr val="bg1"/>
                </a:solidFill>
                <a:latin typeface="+mn-lt"/>
                <a:cs typeface="Times New Roman" charset="0"/>
                <a:sym typeface="Webdings" charset="0"/>
              </a:rPr>
              <a:t>1907 – 1917</a:t>
            </a:r>
          </a:p>
        </p:txBody>
      </p:sp>
      <p:pic>
        <p:nvPicPr>
          <p:cNvPr id="2" name="Picture 1"/>
          <p:cNvPicPr>
            <a:picLocks noChangeAspect="1"/>
          </p:cNvPicPr>
          <p:nvPr/>
        </p:nvPicPr>
        <p:blipFill>
          <a:blip r:embed="rId4"/>
          <a:stretch>
            <a:fillRect/>
          </a:stretch>
        </p:blipFill>
        <p:spPr>
          <a:xfrm>
            <a:off x="251520" y="1124744"/>
            <a:ext cx="2952328" cy="3816424"/>
          </a:xfrm>
          <a:prstGeom prst="rect">
            <a:avLst/>
          </a:prstGeom>
        </p:spPr>
      </p:pic>
      <p:sp>
        <p:nvSpPr>
          <p:cNvPr id="21" name="Rectangle 1"/>
          <p:cNvSpPr>
            <a:spLocks noChangeArrowheads="1"/>
          </p:cNvSpPr>
          <p:nvPr/>
        </p:nvSpPr>
        <p:spPr bwMode="auto">
          <a:xfrm>
            <a:off x="1316977" y="365774"/>
            <a:ext cx="6858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spcAft>
                <a:spcPts val="600"/>
              </a:spcAft>
            </a:pPr>
            <a:r>
              <a:rPr lang="en-US" sz="2800" b="1" dirty="0" err="1">
                <a:solidFill>
                  <a:srgbClr val="FF0066"/>
                </a:solidFill>
                <a:latin typeface="+mn-lt"/>
                <a:cs typeface="Times New Roman" panose="02020603050405020304" pitchFamily="18" charset="0"/>
                <a:sym typeface="Webdings" charset="0"/>
              </a:rPr>
              <a:t>Các</a:t>
            </a:r>
            <a:r>
              <a:rPr lang="en-US" sz="2800" b="1" dirty="0">
                <a:solidFill>
                  <a:srgbClr val="FF0066"/>
                </a:solidFill>
                <a:latin typeface="+mn-lt"/>
                <a:cs typeface="Times New Roman" panose="02020603050405020304" pitchFamily="18" charset="0"/>
                <a:sym typeface="Webdings" charset="0"/>
              </a:rPr>
              <a:t> </a:t>
            </a:r>
            <a:r>
              <a:rPr lang="en-US" sz="2800" b="1" dirty="0" err="1">
                <a:solidFill>
                  <a:srgbClr val="FF0066"/>
                </a:solidFill>
                <a:latin typeface="+mn-lt"/>
                <a:cs typeface="Times New Roman" panose="02020603050405020304" pitchFamily="18" charset="0"/>
                <a:sym typeface="Webdings" charset="0"/>
              </a:rPr>
              <a:t>thời</a:t>
            </a:r>
            <a:r>
              <a:rPr lang="en-US" sz="2800" b="1" dirty="0">
                <a:solidFill>
                  <a:srgbClr val="FF0066"/>
                </a:solidFill>
                <a:latin typeface="+mn-lt"/>
                <a:cs typeface="Times New Roman" panose="02020603050405020304" pitchFamily="18" charset="0"/>
                <a:sym typeface="Webdings" charset="0"/>
              </a:rPr>
              <a:t> </a:t>
            </a:r>
            <a:r>
              <a:rPr lang="en-US" sz="2800" b="1" dirty="0" err="1">
                <a:solidFill>
                  <a:srgbClr val="FF0066"/>
                </a:solidFill>
                <a:latin typeface="+mn-lt"/>
                <a:cs typeface="Times New Roman" panose="02020603050405020304" pitchFamily="18" charset="0"/>
                <a:sym typeface="Webdings" charset="0"/>
              </a:rPr>
              <a:t>kỳ</a:t>
            </a:r>
            <a:endParaRPr lang="en-US" sz="2800" b="1" dirty="0">
              <a:solidFill>
                <a:srgbClr val="FF0066"/>
              </a:solidFill>
              <a:latin typeface="+mn-lt"/>
              <a:cs typeface="Times New Roman" panose="02020603050405020304" pitchFamily="18" charset="0"/>
            </a:endParaRPr>
          </a:p>
        </p:txBody>
      </p:sp>
      <p:sp>
        <p:nvSpPr>
          <p:cNvPr id="22" name="AutoShape 6"/>
          <p:cNvSpPr>
            <a:spLocks noChangeArrowheads="1"/>
          </p:cNvSpPr>
          <p:nvPr/>
        </p:nvSpPr>
        <p:spPr bwMode="auto">
          <a:xfrm>
            <a:off x="3432994" y="4741436"/>
            <a:ext cx="1571054" cy="1194975"/>
          </a:xfrm>
          <a:custGeom>
            <a:avLst/>
            <a:gdLst>
              <a:gd name="T0" fmla="*/ 92936362 w 21600"/>
              <a:gd name="T1" fmla="*/ 0 h 21600"/>
              <a:gd name="T2" fmla="*/ 55759392 w 21600"/>
              <a:gd name="T3" fmla="*/ 7258049 h 21600"/>
              <a:gd name="T4" fmla="*/ 0 w 21600"/>
              <a:gd name="T5" fmla="*/ 18146142 h 21600"/>
              <a:gd name="T6" fmla="*/ 55759392 w 21600"/>
              <a:gd name="T7" fmla="*/ 21774150 h 21600"/>
              <a:gd name="T8" fmla="*/ 111518783 w 21600"/>
              <a:gd name="T9" fmla="*/ 15120936 h 21600"/>
              <a:gd name="T10" fmla="*/ 130107258 w 21600"/>
              <a:gd name="T11" fmla="*/ 7258049 h 21600"/>
              <a:gd name="T12" fmla="*/ 17694720 60000 65536"/>
              <a:gd name="T13" fmla="*/ 11796480 60000 65536"/>
              <a:gd name="T14" fmla="*/ 11796480 60000 65536"/>
              <a:gd name="T15" fmla="*/ 5898240 60000 65536"/>
              <a:gd name="T16" fmla="*/ 0 60000 65536"/>
              <a:gd name="T17" fmla="*/ 0 60000 65536"/>
              <a:gd name="T18" fmla="*/ 0 w 21600"/>
              <a:gd name="T19" fmla="*/ 14400 h 21600"/>
              <a:gd name="T20" fmla="*/ 18514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rgbClr val="006600"/>
          </a:solidFill>
          <a:ln w="9525" cmpd="sng">
            <a:solidFill>
              <a:schemeClr val="bg1"/>
            </a:solidFill>
            <a:miter lim="800000"/>
            <a:headEnd/>
            <a:tailEnd/>
          </a:ln>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buFont typeface="Arial" pitchFamily="34" charset="0"/>
              <a:defRPr>
                <a:solidFill>
                  <a:schemeClr val="tx1"/>
                </a:solidFill>
                <a:latin typeface="Times New Roman" pitchFamily="18" charset="0"/>
              </a:defRPr>
            </a:lvl6pPr>
            <a:lvl7pPr marL="2971800" indent="-228600" eaLnBrk="0" fontAlgn="base" hangingPunct="0">
              <a:spcBef>
                <a:spcPct val="0"/>
              </a:spcBef>
              <a:spcAft>
                <a:spcPct val="0"/>
              </a:spcAft>
              <a:buFont typeface="Arial" pitchFamily="34" charset="0"/>
              <a:defRPr>
                <a:solidFill>
                  <a:schemeClr val="tx1"/>
                </a:solidFill>
                <a:latin typeface="Times New Roman" pitchFamily="18" charset="0"/>
              </a:defRPr>
            </a:lvl7pPr>
            <a:lvl8pPr marL="3429000" indent="-228600" eaLnBrk="0" fontAlgn="base" hangingPunct="0">
              <a:spcBef>
                <a:spcPct val="0"/>
              </a:spcBef>
              <a:spcAft>
                <a:spcPct val="0"/>
              </a:spcAft>
              <a:buFont typeface="Arial" pitchFamily="34" charset="0"/>
              <a:defRPr>
                <a:solidFill>
                  <a:schemeClr val="tx1"/>
                </a:solidFill>
                <a:latin typeface="Times New Roman" pitchFamily="18" charset="0"/>
              </a:defRPr>
            </a:lvl8pPr>
            <a:lvl9pPr marL="3886200" indent="-228600" eaLnBrk="0" fontAlgn="base" hangingPunct="0">
              <a:spcBef>
                <a:spcPct val="0"/>
              </a:spcBef>
              <a:spcAft>
                <a:spcPct val="0"/>
              </a:spcAft>
              <a:buFont typeface="Arial" pitchFamily="34" charset="0"/>
              <a:defRPr>
                <a:solidFill>
                  <a:schemeClr val="tx1"/>
                </a:solidFill>
                <a:latin typeface="Times New Roman" pitchFamily="18" charset="0"/>
              </a:defRPr>
            </a:lvl9pPr>
          </a:lstStyle>
          <a:p>
            <a:endParaRPr lang="en-US" altLang="en-US">
              <a:cs typeface="Times New Roman" pitchFamily="18" charset="0"/>
            </a:endParaRPr>
          </a:p>
        </p:txBody>
      </p:sp>
      <p:sp>
        <p:nvSpPr>
          <p:cNvPr id="23" name="AutoShape 7"/>
          <p:cNvSpPr>
            <a:spLocks noChangeArrowheads="1"/>
          </p:cNvSpPr>
          <p:nvPr/>
        </p:nvSpPr>
        <p:spPr bwMode="auto">
          <a:xfrm>
            <a:off x="5959438" y="2708920"/>
            <a:ext cx="1492774" cy="1454371"/>
          </a:xfrm>
          <a:custGeom>
            <a:avLst/>
            <a:gdLst>
              <a:gd name="T0" fmla="*/ 84679627 w 21600"/>
              <a:gd name="T1" fmla="*/ 0 h 21600"/>
              <a:gd name="T2" fmla="*/ 50805535 w 21600"/>
              <a:gd name="T3" fmla="*/ 7258049 h 21600"/>
              <a:gd name="T4" fmla="*/ 0 w 21600"/>
              <a:gd name="T5" fmla="*/ 18146142 h 21600"/>
              <a:gd name="T6" fmla="*/ 50805535 w 21600"/>
              <a:gd name="T7" fmla="*/ 21774150 h 21600"/>
              <a:gd name="T8" fmla="*/ 101611145 w 21600"/>
              <a:gd name="T9" fmla="*/ 15120936 h 21600"/>
              <a:gd name="T10" fmla="*/ 118548144 w 21600"/>
              <a:gd name="T11" fmla="*/ 7258049 h 21600"/>
              <a:gd name="T12" fmla="*/ 17694720 60000 65536"/>
              <a:gd name="T13" fmla="*/ 11796480 60000 65536"/>
              <a:gd name="T14" fmla="*/ 11796480 60000 65536"/>
              <a:gd name="T15" fmla="*/ 5898240 60000 65536"/>
              <a:gd name="T16" fmla="*/ 0 60000 65536"/>
              <a:gd name="T17" fmla="*/ 0 60000 65536"/>
              <a:gd name="T18" fmla="*/ 0 w 21600"/>
              <a:gd name="T19" fmla="*/ 14400 h 21600"/>
              <a:gd name="T20" fmla="*/ 18514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rgbClr val="3333FF"/>
          </a:solidFill>
          <a:ln w="9525" cmpd="sng">
            <a:solidFill>
              <a:schemeClr val="bg1"/>
            </a:solidFill>
            <a:miter lim="800000"/>
            <a:headEnd/>
            <a:tailEnd/>
          </a:ln>
        </p:spPr>
        <p:txBody>
          <a:bodyPr wrap="none" anchor="ct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buFont typeface="Arial" pitchFamily="34" charset="0"/>
              <a:defRPr>
                <a:solidFill>
                  <a:schemeClr val="tx1"/>
                </a:solidFill>
                <a:latin typeface="Times New Roman" pitchFamily="18" charset="0"/>
              </a:defRPr>
            </a:lvl6pPr>
            <a:lvl7pPr marL="2971800" indent="-228600" eaLnBrk="0" fontAlgn="base" hangingPunct="0">
              <a:spcBef>
                <a:spcPct val="0"/>
              </a:spcBef>
              <a:spcAft>
                <a:spcPct val="0"/>
              </a:spcAft>
              <a:buFont typeface="Arial" pitchFamily="34" charset="0"/>
              <a:defRPr>
                <a:solidFill>
                  <a:schemeClr val="tx1"/>
                </a:solidFill>
                <a:latin typeface="Times New Roman" pitchFamily="18" charset="0"/>
              </a:defRPr>
            </a:lvl7pPr>
            <a:lvl8pPr marL="3429000" indent="-228600" eaLnBrk="0" fontAlgn="base" hangingPunct="0">
              <a:spcBef>
                <a:spcPct val="0"/>
              </a:spcBef>
              <a:spcAft>
                <a:spcPct val="0"/>
              </a:spcAft>
              <a:buFont typeface="Arial" pitchFamily="34" charset="0"/>
              <a:defRPr>
                <a:solidFill>
                  <a:schemeClr val="tx1"/>
                </a:solidFill>
                <a:latin typeface="Times New Roman" pitchFamily="18" charset="0"/>
              </a:defRPr>
            </a:lvl8pPr>
            <a:lvl9pPr marL="3886200" indent="-228600" eaLnBrk="0" fontAlgn="base" hangingPunct="0">
              <a:spcBef>
                <a:spcPct val="0"/>
              </a:spcBef>
              <a:spcAft>
                <a:spcPct val="0"/>
              </a:spcAft>
              <a:buFont typeface="Arial" pitchFamily="34" charset="0"/>
              <a:defRPr>
                <a:solidFill>
                  <a:schemeClr val="tx1"/>
                </a:solidFill>
                <a:latin typeface="Times New Roman" pitchFamily="18" charset="0"/>
              </a:defRPr>
            </a:lvl9pPr>
          </a:lstStyle>
          <a:p>
            <a:endParaRPr lang="en-US" altLang="en-US">
              <a:cs typeface="Times New Roman" pitchFamily="18" charset="0"/>
            </a:endParaRPr>
          </a:p>
        </p:txBody>
      </p:sp>
    </p:spTree>
    <p:extLst>
      <p:ext uri="{BB962C8B-B14F-4D97-AF65-F5344CB8AC3E}">
        <p14:creationId xmlns:p14="http://schemas.microsoft.com/office/powerpoint/2010/main" val="9801043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fltVal val="0"/>
                                          </p:val>
                                        </p:tav>
                                        <p:tav tm="100000">
                                          <p:val>
                                            <p:strVal val="#ppt_w"/>
                                          </p:val>
                                        </p:tav>
                                      </p:tavLst>
                                    </p:anim>
                                    <p:anim calcmode="lin" valueType="num">
                                      <p:cBhvr>
                                        <p:cTn id="8" dur="1000" fill="hold"/>
                                        <p:tgtEl>
                                          <p:spTgt spid="21"/>
                                        </p:tgtEl>
                                        <p:attrNameLst>
                                          <p:attrName>ppt_h</p:attrName>
                                        </p:attrNameLst>
                                      </p:cBhvr>
                                      <p:tavLst>
                                        <p:tav tm="0">
                                          <p:val>
                                            <p:fltVal val="0"/>
                                          </p:val>
                                        </p:tav>
                                        <p:tav tm="100000">
                                          <p:val>
                                            <p:strVal val="#ppt_h"/>
                                          </p:val>
                                        </p:tav>
                                      </p:tavLst>
                                    </p:anim>
                                    <p:anim calcmode="lin" valueType="num">
                                      <p:cBhvr>
                                        <p:cTn id="9" dur="1000" fill="hold"/>
                                        <p:tgtEl>
                                          <p:spTgt spid="21"/>
                                        </p:tgtEl>
                                        <p:attrNameLst>
                                          <p:attrName>style.rotation</p:attrName>
                                        </p:attrNameLst>
                                      </p:cBhvr>
                                      <p:tavLst>
                                        <p:tav tm="0">
                                          <p:val>
                                            <p:fltVal val="90"/>
                                          </p:val>
                                        </p:tav>
                                        <p:tav tm="100000">
                                          <p:val>
                                            <p:fltVal val="0"/>
                                          </p:val>
                                        </p:tav>
                                      </p:tavLst>
                                    </p:anim>
                                    <p:animEffect transition="in" filter="fade">
                                      <p:cBhvr>
                                        <p:cTn id="10" dur="1000"/>
                                        <p:tgtEl>
                                          <p:spTgt spid="21"/>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heel(1)">
                                      <p:cBhvr>
                                        <p:cTn id="15" dur="20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36867"/>
                                        </p:tgtEl>
                                        <p:attrNameLst>
                                          <p:attrName>style.visibility</p:attrName>
                                        </p:attrNameLst>
                                      </p:cBhvr>
                                      <p:to>
                                        <p:strVal val="visible"/>
                                      </p:to>
                                    </p:set>
                                    <p:animEffect transition="in" filter="wipe(down)">
                                      <p:cBhvr>
                                        <p:cTn id="20" dur="500"/>
                                        <p:tgtEl>
                                          <p:spTgt spid="36867"/>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1" nodeType="click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1000"/>
                                        <p:tgtEl>
                                          <p:spTgt spid="22"/>
                                        </p:tgtEl>
                                      </p:cBhvr>
                                    </p:animEffect>
                                    <p:anim calcmode="lin" valueType="num">
                                      <p:cBhvr>
                                        <p:cTn id="26" dur="1000" fill="hold"/>
                                        <p:tgtEl>
                                          <p:spTgt spid="22"/>
                                        </p:tgtEl>
                                        <p:attrNameLst>
                                          <p:attrName>ppt_x</p:attrName>
                                        </p:attrNameLst>
                                      </p:cBhvr>
                                      <p:tavLst>
                                        <p:tav tm="0">
                                          <p:val>
                                            <p:strVal val="#ppt_x"/>
                                          </p:val>
                                        </p:tav>
                                        <p:tav tm="100000">
                                          <p:val>
                                            <p:strVal val="#ppt_x"/>
                                          </p:val>
                                        </p:tav>
                                      </p:tavLst>
                                    </p:anim>
                                    <p:anim calcmode="lin" valueType="num">
                                      <p:cBhvr>
                                        <p:cTn id="27"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0" presetClass="entr" presetSubtype="0" fill="hold" grpId="0" nodeType="clickEffect">
                                  <p:stCondLst>
                                    <p:cond delay="0"/>
                                  </p:stCondLst>
                                  <p:childTnLst>
                                    <p:set>
                                      <p:cBhvr>
                                        <p:cTn id="31" dur="1" fill="hold">
                                          <p:stCondLst>
                                            <p:cond delay="0"/>
                                          </p:stCondLst>
                                        </p:cTn>
                                        <p:tgtEl>
                                          <p:spTgt spid="36869"/>
                                        </p:tgtEl>
                                        <p:attrNameLst>
                                          <p:attrName>style.visibility</p:attrName>
                                        </p:attrNameLst>
                                      </p:cBhvr>
                                      <p:to>
                                        <p:strVal val="visible"/>
                                      </p:to>
                                    </p:set>
                                    <p:animEffect transition="in" filter="wedge">
                                      <p:cBhvr>
                                        <p:cTn id="32" dur="2000"/>
                                        <p:tgtEl>
                                          <p:spTgt spid="36869"/>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1"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1000"/>
                                        <p:tgtEl>
                                          <p:spTgt spid="23"/>
                                        </p:tgtEl>
                                      </p:cBhvr>
                                    </p:animEffect>
                                    <p:anim calcmode="lin" valueType="num">
                                      <p:cBhvr>
                                        <p:cTn id="38" dur="1000" fill="hold"/>
                                        <p:tgtEl>
                                          <p:spTgt spid="23"/>
                                        </p:tgtEl>
                                        <p:attrNameLst>
                                          <p:attrName>ppt_x</p:attrName>
                                        </p:attrNameLst>
                                      </p:cBhvr>
                                      <p:tavLst>
                                        <p:tav tm="0">
                                          <p:val>
                                            <p:strVal val="#ppt_x"/>
                                          </p:val>
                                        </p:tav>
                                        <p:tav tm="100000">
                                          <p:val>
                                            <p:strVal val="#ppt_x"/>
                                          </p:val>
                                        </p:tav>
                                      </p:tavLst>
                                    </p:anim>
                                    <p:anim calcmode="lin" valueType="num">
                                      <p:cBhvr>
                                        <p:cTn id="3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0" presetClass="entr" presetSubtype="0" fill="hold" grpId="0" nodeType="clickEffect">
                                  <p:stCondLst>
                                    <p:cond delay="0"/>
                                  </p:stCondLst>
                                  <p:childTnLst>
                                    <p:set>
                                      <p:cBhvr>
                                        <p:cTn id="43" dur="1" fill="hold">
                                          <p:stCondLst>
                                            <p:cond delay="0"/>
                                          </p:stCondLst>
                                        </p:cTn>
                                        <p:tgtEl>
                                          <p:spTgt spid="36868"/>
                                        </p:tgtEl>
                                        <p:attrNameLst>
                                          <p:attrName>style.visibility</p:attrName>
                                        </p:attrNameLst>
                                      </p:cBhvr>
                                      <p:to>
                                        <p:strVal val="visible"/>
                                      </p:to>
                                    </p:set>
                                    <p:animEffect transition="in" filter="wedge">
                                      <p:cBhvr>
                                        <p:cTn id="44" dur="2000"/>
                                        <p:tgtEl>
                                          <p:spTgt spid="368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animBg="1"/>
      <p:bldP spid="36868" grpId="0" animBg="1"/>
      <p:bldP spid="36869" grpId="0" animBg="1"/>
      <p:bldP spid="21" grpId="0"/>
      <p:bldP spid="22" grpId="1" animBg="1"/>
      <p:bldP spid="23" grpId="1"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90" name="Group 2"/>
          <p:cNvGrpSpPr>
            <a:grpSpLocks/>
          </p:cNvGrpSpPr>
          <p:nvPr/>
        </p:nvGrpSpPr>
        <p:grpSpPr bwMode="auto">
          <a:xfrm>
            <a:off x="379326" y="950668"/>
            <a:ext cx="8364625" cy="5247282"/>
            <a:chOff x="914400" y="1931988"/>
            <a:chExt cx="7051686" cy="3325814"/>
          </a:xfrm>
          <a:solidFill>
            <a:schemeClr val="bg1"/>
          </a:solidFill>
        </p:grpSpPr>
        <p:grpSp>
          <p:nvGrpSpPr>
            <p:cNvPr id="64516" name="Group 16"/>
            <p:cNvGrpSpPr>
              <a:grpSpLocks/>
            </p:cNvGrpSpPr>
            <p:nvPr/>
          </p:nvGrpSpPr>
          <p:grpSpPr bwMode="auto">
            <a:xfrm>
              <a:off x="914400" y="1954213"/>
              <a:ext cx="3355963" cy="3303588"/>
              <a:chOff x="672" y="1231"/>
              <a:chExt cx="2113" cy="2081"/>
            </a:xfrm>
            <a:grpFill/>
          </p:grpSpPr>
          <p:sp>
            <p:nvSpPr>
              <p:cNvPr id="40973" name="AutoShape 3"/>
              <p:cNvSpPr>
                <a:spLocks noChangeArrowheads="1"/>
              </p:cNvSpPr>
              <p:nvPr/>
            </p:nvSpPr>
            <p:spPr bwMode="gray">
              <a:xfrm>
                <a:off x="672" y="2024"/>
                <a:ext cx="2113" cy="1288"/>
              </a:xfrm>
              <a:prstGeom prst="roundRect">
                <a:avLst>
                  <a:gd name="adj" fmla="val 10347"/>
                </a:avLst>
              </a:prstGeom>
              <a:grpFill/>
              <a:ln w="50800">
                <a:solidFill>
                  <a:srgbClr val="FF9933"/>
                </a:solidFill>
                <a:round/>
                <a:headEnd/>
                <a:tailEnd/>
              </a:ln>
              <a:effectLst>
                <a:outerShdw blurRad="63500" dist="107763" dir="2700000" algn="ctr" rotWithShape="0">
                  <a:srgbClr val="000000">
                    <a:alpha val="50000"/>
                  </a:srgbClr>
                </a:outerShdw>
              </a:effectLst>
            </p:spPr>
            <p:txBody>
              <a:bodyPr wrap="none" anchor="ctr"/>
              <a:lstStyle/>
              <a:p>
                <a:pPr eaLnBrk="1" hangingPunct="1">
                  <a:defRPr/>
                </a:pPr>
                <a:endParaRPr lang="en-US" sz="2400">
                  <a:cs typeface="Arial" charset="0"/>
                </a:endParaRPr>
              </a:p>
            </p:txBody>
          </p:sp>
          <p:grpSp>
            <p:nvGrpSpPr>
              <p:cNvPr id="64525" name="Group 14"/>
              <p:cNvGrpSpPr>
                <a:grpSpLocks/>
              </p:cNvGrpSpPr>
              <p:nvPr/>
            </p:nvGrpSpPr>
            <p:grpSpPr bwMode="auto">
              <a:xfrm>
                <a:off x="1407" y="1231"/>
                <a:ext cx="498" cy="722"/>
                <a:chOff x="1407" y="1231"/>
                <a:chExt cx="498" cy="722"/>
              </a:xfrm>
              <a:grpFill/>
            </p:grpSpPr>
            <p:sp>
              <p:nvSpPr>
                <p:cNvPr id="64526" name="Freeform 7"/>
                <p:cNvSpPr>
                  <a:spLocks/>
                </p:cNvSpPr>
                <p:nvPr/>
              </p:nvSpPr>
              <p:spPr bwMode="gray">
                <a:xfrm>
                  <a:off x="1539" y="1231"/>
                  <a:ext cx="233" cy="254"/>
                </a:xfrm>
                <a:custGeom>
                  <a:avLst/>
                  <a:gdLst>
                    <a:gd name="T0" fmla="*/ 3 w 267"/>
                    <a:gd name="T1" fmla="*/ 0 h 292"/>
                    <a:gd name="T2" fmla="*/ 3 w 267"/>
                    <a:gd name="T3" fmla="*/ 3 h 292"/>
                    <a:gd name="T4" fmla="*/ 3 w 267"/>
                    <a:gd name="T5" fmla="*/ 3 h 292"/>
                    <a:gd name="T6" fmla="*/ 3 w 267"/>
                    <a:gd name="T7" fmla="*/ 3 h 292"/>
                    <a:gd name="T8" fmla="*/ 3 w 267"/>
                    <a:gd name="T9" fmla="*/ 3 h 292"/>
                    <a:gd name="T10" fmla="*/ 3 w 267"/>
                    <a:gd name="T11" fmla="*/ 3 h 292"/>
                    <a:gd name="T12" fmla="*/ 3 w 267"/>
                    <a:gd name="T13" fmla="*/ 3 h 292"/>
                    <a:gd name="T14" fmla="*/ 3 w 267"/>
                    <a:gd name="T15" fmla="*/ 3 h 292"/>
                    <a:gd name="T16" fmla="*/ 3 w 267"/>
                    <a:gd name="T17" fmla="*/ 3 h 292"/>
                    <a:gd name="T18" fmla="*/ 3 w 267"/>
                    <a:gd name="T19" fmla="*/ 3 h 292"/>
                    <a:gd name="T20" fmla="*/ 3 w 267"/>
                    <a:gd name="T21" fmla="*/ 3 h 292"/>
                    <a:gd name="T22" fmla="*/ 3 w 267"/>
                    <a:gd name="T23" fmla="*/ 3 h 292"/>
                    <a:gd name="T24" fmla="*/ 3 w 267"/>
                    <a:gd name="T25" fmla="*/ 3 h 292"/>
                    <a:gd name="T26" fmla="*/ 3 w 267"/>
                    <a:gd name="T27" fmla="*/ 3 h 292"/>
                    <a:gd name="T28" fmla="*/ 3 w 267"/>
                    <a:gd name="T29" fmla="*/ 3 h 292"/>
                    <a:gd name="T30" fmla="*/ 3 w 267"/>
                    <a:gd name="T31" fmla="*/ 3 h 292"/>
                    <a:gd name="T32" fmla="*/ 3 w 267"/>
                    <a:gd name="T33" fmla="*/ 3 h 292"/>
                    <a:gd name="T34" fmla="*/ 3 w 267"/>
                    <a:gd name="T35" fmla="*/ 3 h 292"/>
                    <a:gd name="T36" fmla="*/ 3 w 267"/>
                    <a:gd name="T37" fmla="*/ 3 h 292"/>
                    <a:gd name="T38" fmla="*/ 3 w 267"/>
                    <a:gd name="T39" fmla="*/ 3 h 292"/>
                    <a:gd name="T40" fmla="*/ 3 w 267"/>
                    <a:gd name="T41" fmla="*/ 3 h 292"/>
                    <a:gd name="T42" fmla="*/ 3 w 267"/>
                    <a:gd name="T43" fmla="*/ 3 h 292"/>
                    <a:gd name="T44" fmla="*/ 3 w 267"/>
                    <a:gd name="T45" fmla="*/ 3 h 292"/>
                    <a:gd name="T46" fmla="*/ 0 w 267"/>
                    <a:gd name="T47" fmla="*/ 3 h 292"/>
                    <a:gd name="T48" fmla="*/ 3 w 267"/>
                    <a:gd name="T49" fmla="*/ 3 h 292"/>
                    <a:gd name="T50" fmla="*/ 3 w 267"/>
                    <a:gd name="T51" fmla="*/ 3 h 292"/>
                    <a:gd name="T52" fmla="*/ 3 w 267"/>
                    <a:gd name="T53" fmla="*/ 3 h 292"/>
                    <a:gd name="T54" fmla="*/ 3 w 267"/>
                    <a:gd name="T55" fmla="*/ 3 h 292"/>
                    <a:gd name="T56" fmla="*/ 3 w 267"/>
                    <a:gd name="T57" fmla="*/ 3 h 292"/>
                    <a:gd name="T58" fmla="*/ 3 w 267"/>
                    <a:gd name="T59" fmla="*/ 3 h 292"/>
                    <a:gd name="T60" fmla="*/ 3 w 267"/>
                    <a:gd name="T61" fmla="*/ 0 h 29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67" h="292">
                      <a:moveTo>
                        <a:pt x="133" y="0"/>
                      </a:moveTo>
                      <a:lnTo>
                        <a:pt x="161" y="3"/>
                      </a:lnTo>
                      <a:lnTo>
                        <a:pt x="186" y="12"/>
                      </a:lnTo>
                      <a:lnTo>
                        <a:pt x="209" y="25"/>
                      </a:lnTo>
                      <a:lnTo>
                        <a:pt x="228" y="42"/>
                      </a:lnTo>
                      <a:lnTo>
                        <a:pt x="245" y="64"/>
                      </a:lnTo>
                      <a:lnTo>
                        <a:pt x="257" y="88"/>
                      </a:lnTo>
                      <a:lnTo>
                        <a:pt x="265" y="116"/>
                      </a:lnTo>
                      <a:lnTo>
                        <a:pt x="267" y="146"/>
                      </a:lnTo>
                      <a:lnTo>
                        <a:pt x="265" y="175"/>
                      </a:lnTo>
                      <a:lnTo>
                        <a:pt x="257" y="203"/>
                      </a:lnTo>
                      <a:lnTo>
                        <a:pt x="245" y="227"/>
                      </a:lnTo>
                      <a:lnTo>
                        <a:pt x="228" y="249"/>
                      </a:lnTo>
                      <a:lnTo>
                        <a:pt x="209" y="267"/>
                      </a:lnTo>
                      <a:lnTo>
                        <a:pt x="186" y="281"/>
                      </a:lnTo>
                      <a:lnTo>
                        <a:pt x="161" y="289"/>
                      </a:lnTo>
                      <a:lnTo>
                        <a:pt x="133" y="292"/>
                      </a:lnTo>
                      <a:lnTo>
                        <a:pt x="103" y="288"/>
                      </a:lnTo>
                      <a:lnTo>
                        <a:pt x="75" y="277"/>
                      </a:lnTo>
                      <a:lnTo>
                        <a:pt x="51" y="260"/>
                      </a:lnTo>
                      <a:lnTo>
                        <a:pt x="29" y="237"/>
                      </a:lnTo>
                      <a:lnTo>
                        <a:pt x="13" y="210"/>
                      </a:lnTo>
                      <a:lnTo>
                        <a:pt x="4" y="178"/>
                      </a:lnTo>
                      <a:lnTo>
                        <a:pt x="0" y="146"/>
                      </a:lnTo>
                      <a:lnTo>
                        <a:pt x="4" y="113"/>
                      </a:lnTo>
                      <a:lnTo>
                        <a:pt x="13" y="81"/>
                      </a:lnTo>
                      <a:lnTo>
                        <a:pt x="29" y="54"/>
                      </a:lnTo>
                      <a:lnTo>
                        <a:pt x="51" y="32"/>
                      </a:lnTo>
                      <a:lnTo>
                        <a:pt x="75" y="14"/>
                      </a:lnTo>
                      <a:lnTo>
                        <a:pt x="103" y="3"/>
                      </a:lnTo>
                      <a:lnTo>
                        <a:pt x="133" y="0"/>
                      </a:lnTo>
                      <a:close/>
                    </a:path>
                  </a:pathLst>
                </a:custGeom>
                <a:solidFill>
                  <a:srgbClr val="009900"/>
                </a:solidFill>
                <a:ln>
                  <a:noFill/>
                </a:ln>
                <a:effectLst>
                  <a:outerShdw dist="91581" dir="3378596" algn="ctr" rotWithShape="0">
                    <a:srgbClr val="000000">
                      <a:alpha val="50000"/>
                    </a:srgbClr>
                  </a:outerShdw>
                </a:effectLst>
                <a:extLst>
                  <a:ext uri="{91240B29-F687-4F45-9708-019B960494DF}">
                    <a14:hiddenLine xmlns:a14="http://schemas.microsoft.com/office/drawing/2010/main" w="0">
                      <a:solidFill>
                        <a:srgbClr val="F7F161"/>
                      </a:solidFill>
                      <a:prstDash val="solid"/>
                      <a:round/>
                      <a:headEnd/>
                      <a:tailEnd/>
                    </a14:hiddenLine>
                  </a:ext>
                </a:extLst>
              </p:spPr>
              <p:txBody>
                <a:bodyPr/>
                <a:lstStyle/>
                <a:p>
                  <a:endParaRPr lang="en-US"/>
                </a:p>
              </p:txBody>
            </p:sp>
            <p:sp>
              <p:nvSpPr>
                <p:cNvPr id="64527" name="Freeform 6"/>
                <p:cNvSpPr>
                  <a:spLocks/>
                </p:cNvSpPr>
                <p:nvPr/>
              </p:nvSpPr>
              <p:spPr bwMode="gray">
                <a:xfrm>
                  <a:off x="1407" y="1471"/>
                  <a:ext cx="498" cy="482"/>
                </a:xfrm>
                <a:custGeom>
                  <a:avLst/>
                  <a:gdLst>
                    <a:gd name="T0" fmla="*/ 3 w 573"/>
                    <a:gd name="T1" fmla="*/ 0 h 1111"/>
                    <a:gd name="T2" fmla="*/ 3 w 573"/>
                    <a:gd name="T3" fmla="*/ 0 h 1111"/>
                    <a:gd name="T4" fmla="*/ 3 w 573"/>
                    <a:gd name="T5" fmla="*/ 0 h 1111"/>
                    <a:gd name="T6" fmla="*/ 0 w 573"/>
                    <a:gd name="T7" fmla="*/ 0 h 1111"/>
                    <a:gd name="T8" fmla="*/ 1 w 573"/>
                    <a:gd name="T9" fmla="*/ 0 h 1111"/>
                    <a:gd name="T10" fmla="*/ 3 w 573"/>
                    <a:gd name="T11" fmla="*/ 0 h 1111"/>
                    <a:gd name="T12" fmla="*/ 3 w 573"/>
                    <a:gd name="T13" fmla="*/ 0 h 1111"/>
                    <a:gd name="T14" fmla="*/ 3 w 573"/>
                    <a:gd name="T15" fmla="*/ 0 h 1111"/>
                    <a:gd name="T16" fmla="*/ 3 w 573"/>
                    <a:gd name="T17" fmla="*/ 0 h 1111"/>
                    <a:gd name="T18" fmla="*/ 3 w 573"/>
                    <a:gd name="T19" fmla="*/ 0 h 1111"/>
                    <a:gd name="T20" fmla="*/ 3 w 573"/>
                    <a:gd name="T21" fmla="*/ 0 h 1111"/>
                    <a:gd name="T22" fmla="*/ 3 w 573"/>
                    <a:gd name="T23" fmla="*/ 0 h 1111"/>
                    <a:gd name="T24" fmla="*/ 3 w 573"/>
                    <a:gd name="T25" fmla="*/ 0 h 1111"/>
                    <a:gd name="T26" fmla="*/ 3 w 573"/>
                    <a:gd name="T27" fmla="*/ 0 h 1111"/>
                    <a:gd name="T28" fmla="*/ 3 w 573"/>
                    <a:gd name="T29" fmla="*/ 0 h 1111"/>
                    <a:gd name="T30" fmla="*/ 3 w 573"/>
                    <a:gd name="T31" fmla="*/ 0 h 1111"/>
                    <a:gd name="T32" fmla="*/ 3 w 573"/>
                    <a:gd name="T33" fmla="*/ 0 h 1111"/>
                    <a:gd name="T34" fmla="*/ 3 w 573"/>
                    <a:gd name="T35" fmla="*/ 0 h 1111"/>
                    <a:gd name="T36" fmla="*/ 3 w 573"/>
                    <a:gd name="T37" fmla="*/ 0 h 1111"/>
                    <a:gd name="T38" fmla="*/ 3 w 573"/>
                    <a:gd name="T39" fmla="*/ 0 h 1111"/>
                    <a:gd name="T40" fmla="*/ 3 w 573"/>
                    <a:gd name="T41" fmla="*/ 0 h 1111"/>
                    <a:gd name="T42" fmla="*/ 3 w 573"/>
                    <a:gd name="T43" fmla="*/ 0 h 1111"/>
                    <a:gd name="T44" fmla="*/ 3 w 573"/>
                    <a:gd name="T45" fmla="*/ 0 h 1111"/>
                    <a:gd name="T46" fmla="*/ 3 w 573"/>
                    <a:gd name="T47" fmla="*/ 0 h 1111"/>
                    <a:gd name="T48" fmla="*/ 3 w 573"/>
                    <a:gd name="T49" fmla="*/ 0 h 1111"/>
                    <a:gd name="T50" fmla="*/ 3 w 573"/>
                    <a:gd name="T51" fmla="*/ 0 h 1111"/>
                    <a:gd name="T52" fmla="*/ 3 w 573"/>
                    <a:gd name="T53" fmla="*/ 0 h 1111"/>
                    <a:gd name="T54" fmla="*/ 3 w 573"/>
                    <a:gd name="T55" fmla="*/ 0 h 1111"/>
                    <a:gd name="T56" fmla="*/ 3 w 573"/>
                    <a:gd name="T57" fmla="*/ 0 h 1111"/>
                    <a:gd name="T58" fmla="*/ 3 w 573"/>
                    <a:gd name="T59" fmla="*/ 0 h 1111"/>
                    <a:gd name="T60" fmla="*/ 3 w 573"/>
                    <a:gd name="T61" fmla="*/ 0 h 1111"/>
                    <a:gd name="T62" fmla="*/ 3 w 573"/>
                    <a:gd name="T63" fmla="*/ 0 h 1111"/>
                    <a:gd name="T64" fmla="*/ 3 w 573"/>
                    <a:gd name="T65" fmla="*/ 0 h 1111"/>
                    <a:gd name="T66" fmla="*/ 3 w 573"/>
                    <a:gd name="T67" fmla="*/ 0 h 1111"/>
                    <a:gd name="T68" fmla="*/ 3 w 573"/>
                    <a:gd name="T69" fmla="*/ 0 h 1111"/>
                    <a:gd name="T70" fmla="*/ 3 w 573"/>
                    <a:gd name="T71" fmla="*/ 0 h 1111"/>
                    <a:gd name="T72" fmla="*/ 3 w 573"/>
                    <a:gd name="T73" fmla="*/ 0 h 1111"/>
                    <a:gd name="T74" fmla="*/ 3 w 573"/>
                    <a:gd name="T75" fmla="*/ 0 h 1111"/>
                    <a:gd name="T76" fmla="*/ 3 w 573"/>
                    <a:gd name="T77" fmla="*/ 0 h 1111"/>
                    <a:gd name="T78" fmla="*/ 3 w 573"/>
                    <a:gd name="T79" fmla="*/ 0 h 1111"/>
                    <a:gd name="T80" fmla="*/ 3 w 573"/>
                    <a:gd name="T81" fmla="*/ 0 h 1111"/>
                    <a:gd name="T82" fmla="*/ 3 w 573"/>
                    <a:gd name="T83" fmla="*/ 0 h 1111"/>
                    <a:gd name="T84" fmla="*/ 3 w 573"/>
                    <a:gd name="T85" fmla="*/ 0 h 1111"/>
                    <a:gd name="T86" fmla="*/ 3 w 573"/>
                    <a:gd name="T87" fmla="*/ 0 h 1111"/>
                    <a:gd name="T88" fmla="*/ 3 w 573"/>
                    <a:gd name="T89" fmla="*/ 0 h 1111"/>
                    <a:gd name="T90" fmla="*/ 3 w 573"/>
                    <a:gd name="T91" fmla="*/ 0 h 1111"/>
                    <a:gd name="T92" fmla="*/ 3 w 573"/>
                    <a:gd name="T93" fmla="*/ 0 h 1111"/>
                    <a:gd name="T94" fmla="*/ 3 w 573"/>
                    <a:gd name="T95" fmla="*/ 0 h 1111"/>
                    <a:gd name="T96" fmla="*/ 3 w 573"/>
                    <a:gd name="T97" fmla="*/ 0 h 1111"/>
                    <a:gd name="T98" fmla="*/ 3 w 573"/>
                    <a:gd name="T99" fmla="*/ 0 h 1111"/>
                    <a:gd name="T100" fmla="*/ 3 w 573"/>
                    <a:gd name="T101" fmla="*/ 0 h 1111"/>
                    <a:gd name="T102" fmla="*/ 3 w 573"/>
                    <a:gd name="T103" fmla="*/ 0 h 1111"/>
                    <a:gd name="T104" fmla="*/ 3 w 573"/>
                    <a:gd name="T105" fmla="*/ 0 h 111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73" h="1111">
                      <a:moveTo>
                        <a:pt x="94" y="0"/>
                      </a:moveTo>
                      <a:lnTo>
                        <a:pt x="72" y="5"/>
                      </a:lnTo>
                      <a:lnTo>
                        <a:pt x="50" y="16"/>
                      </a:lnTo>
                      <a:lnTo>
                        <a:pt x="30" y="32"/>
                      </a:lnTo>
                      <a:lnTo>
                        <a:pt x="15" y="53"/>
                      </a:lnTo>
                      <a:lnTo>
                        <a:pt x="4" y="75"/>
                      </a:lnTo>
                      <a:lnTo>
                        <a:pt x="0" y="99"/>
                      </a:lnTo>
                      <a:lnTo>
                        <a:pt x="0" y="509"/>
                      </a:lnTo>
                      <a:lnTo>
                        <a:pt x="0" y="511"/>
                      </a:lnTo>
                      <a:lnTo>
                        <a:pt x="1" y="516"/>
                      </a:lnTo>
                      <a:lnTo>
                        <a:pt x="4" y="525"/>
                      </a:lnTo>
                      <a:lnTo>
                        <a:pt x="9" y="533"/>
                      </a:lnTo>
                      <a:lnTo>
                        <a:pt x="16" y="543"/>
                      </a:lnTo>
                      <a:lnTo>
                        <a:pt x="26" y="550"/>
                      </a:lnTo>
                      <a:lnTo>
                        <a:pt x="39" y="556"/>
                      </a:lnTo>
                      <a:lnTo>
                        <a:pt x="56" y="557"/>
                      </a:lnTo>
                      <a:lnTo>
                        <a:pt x="72" y="556"/>
                      </a:lnTo>
                      <a:lnTo>
                        <a:pt x="84" y="551"/>
                      </a:lnTo>
                      <a:lnTo>
                        <a:pt x="92" y="543"/>
                      </a:lnTo>
                      <a:lnTo>
                        <a:pt x="100" y="534"/>
                      </a:lnTo>
                      <a:lnTo>
                        <a:pt x="103" y="525"/>
                      </a:lnTo>
                      <a:lnTo>
                        <a:pt x="106" y="516"/>
                      </a:lnTo>
                      <a:lnTo>
                        <a:pt x="107" y="508"/>
                      </a:lnTo>
                      <a:lnTo>
                        <a:pt x="108" y="503"/>
                      </a:lnTo>
                      <a:lnTo>
                        <a:pt x="108" y="500"/>
                      </a:lnTo>
                      <a:lnTo>
                        <a:pt x="108" y="166"/>
                      </a:lnTo>
                      <a:lnTo>
                        <a:pt x="134" y="167"/>
                      </a:lnTo>
                      <a:lnTo>
                        <a:pt x="135" y="1066"/>
                      </a:lnTo>
                      <a:lnTo>
                        <a:pt x="136" y="1068"/>
                      </a:lnTo>
                      <a:lnTo>
                        <a:pt x="138" y="1073"/>
                      </a:lnTo>
                      <a:lnTo>
                        <a:pt x="143" y="1080"/>
                      </a:lnTo>
                      <a:lnTo>
                        <a:pt x="151" y="1089"/>
                      </a:lnTo>
                      <a:lnTo>
                        <a:pt x="162" y="1097"/>
                      </a:lnTo>
                      <a:lnTo>
                        <a:pt x="174" y="1105"/>
                      </a:lnTo>
                      <a:lnTo>
                        <a:pt x="189" y="1110"/>
                      </a:lnTo>
                      <a:lnTo>
                        <a:pt x="199" y="1111"/>
                      </a:lnTo>
                      <a:lnTo>
                        <a:pt x="217" y="1111"/>
                      </a:lnTo>
                      <a:lnTo>
                        <a:pt x="227" y="1110"/>
                      </a:lnTo>
                      <a:lnTo>
                        <a:pt x="243" y="1105"/>
                      </a:lnTo>
                      <a:lnTo>
                        <a:pt x="255" y="1097"/>
                      </a:lnTo>
                      <a:lnTo>
                        <a:pt x="265" y="1089"/>
                      </a:lnTo>
                      <a:lnTo>
                        <a:pt x="272" y="1080"/>
                      </a:lnTo>
                      <a:lnTo>
                        <a:pt x="276" y="1073"/>
                      </a:lnTo>
                      <a:lnTo>
                        <a:pt x="278" y="1068"/>
                      </a:lnTo>
                      <a:lnTo>
                        <a:pt x="279" y="1066"/>
                      </a:lnTo>
                      <a:lnTo>
                        <a:pt x="279" y="499"/>
                      </a:lnTo>
                      <a:lnTo>
                        <a:pt x="302" y="499"/>
                      </a:lnTo>
                      <a:lnTo>
                        <a:pt x="302" y="503"/>
                      </a:lnTo>
                      <a:lnTo>
                        <a:pt x="302" y="515"/>
                      </a:lnTo>
                      <a:lnTo>
                        <a:pt x="302" y="534"/>
                      </a:lnTo>
                      <a:lnTo>
                        <a:pt x="302" y="560"/>
                      </a:lnTo>
                      <a:lnTo>
                        <a:pt x="304" y="590"/>
                      </a:lnTo>
                      <a:lnTo>
                        <a:pt x="304" y="626"/>
                      </a:lnTo>
                      <a:lnTo>
                        <a:pt x="304" y="664"/>
                      </a:lnTo>
                      <a:lnTo>
                        <a:pt x="304" y="706"/>
                      </a:lnTo>
                      <a:lnTo>
                        <a:pt x="304" y="750"/>
                      </a:lnTo>
                      <a:lnTo>
                        <a:pt x="304" y="793"/>
                      </a:lnTo>
                      <a:lnTo>
                        <a:pt x="304" y="838"/>
                      </a:lnTo>
                      <a:lnTo>
                        <a:pt x="305" y="882"/>
                      </a:lnTo>
                      <a:lnTo>
                        <a:pt x="305" y="926"/>
                      </a:lnTo>
                      <a:lnTo>
                        <a:pt x="305" y="966"/>
                      </a:lnTo>
                      <a:lnTo>
                        <a:pt x="305" y="1004"/>
                      </a:lnTo>
                      <a:lnTo>
                        <a:pt x="305" y="1037"/>
                      </a:lnTo>
                      <a:lnTo>
                        <a:pt x="305" y="1066"/>
                      </a:lnTo>
                      <a:lnTo>
                        <a:pt x="305" y="1067"/>
                      </a:lnTo>
                      <a:lnTo>
                        <a:pt x="306" y="1073"/>
                      </a:lnTo>
                      <a:lnTo>
                        <a:pt x="310" y="1079"/>
                      </a:lnTo>
                      <a:lnTo>
                        <a:pt x="315" y="1088"/>
                      </a:lnTo>
                      <a:lnTo>
                        <a:pt x="323" y="1096"/>
                      </a:lnTo>
                      <a:lnTo>
                        <a:pt x="335" y="1103"/>
                      </a:lnTo>
                      <a:lnTo>
                        <a:pt x="351" y="1108"/>
                      </a:lnTo>
                      <a:lnTo>
                        <a:pt x="372" y="1111"/>
                      </a:lnTo>
                      <a:lnTo>
                        <a:pt x="392" y="1108"/>
                      </a:lnTo>
                      <a:lnTo>
                        <a:pt x="408" y="1103"/>
                      </a:lnTo>
                      <a:lnTo>
                        <a:pt x="420" y="1096"/>
                      </a:lnTo>
                      <a:lnTo>
                        <a:pt x="429" y="1089"/>
                      </a:lnTo>
                      <a:lnTo>
                        <a:pt x="434" y="1080"/>
                      </a:lnTo>
                      <a:lnTo>
                        <a:pt x="437" y="1073"/>
                      </a:lnTo>
                      <a:lnTo>
                        <a:pt x="438" y="1068"/>
                      </a:lnTo>
                      <a:lnTo>
                        <a:pt x="438" y="1067"/>
                      </a:lnTo>
                      <a:lnTo>
                        <a:pt x="440" y="166"/>
                      </a:lnTo>
                      <a:lnTo>
                        <a:pt x="466" y="166"/>
                      </a:lnTo>
                      <a:lnTo>
                        <a:pt x="466" y="500"/>
                      </a:lnTo>
                      <a:lnTo>
                        <a:pt x="468" y="503"/>
                      </a:lnTo>
                      <a:lnTo>
                        <a:pt x="469" y="509"/>
                      </a:lnTo>
                      <a:lnTo>
                        <a:pt x="472" y="517"/>
                      </a:lnTo>
                      <a:lnTo>
                        <a:pt x="477" y="527"/>
                      </a:lnTo>
                      <a:lnTo>
                        <a:pt x="483" y="537"/>
                      </a:lnTo>
                      <a:lnTo>
                        <a:pt x="493" y="545"/>
                      </a:lnTo>
                      <a:lnTo>
                        <a:pt x="505" y="551"/>
                      </a:lnTo>
                      <a:lnTo>
                        <a:pt x="520" y="554"/>
                      </a:lnTo>
                      <a:lnTo>
                        <a:pt x="536" y="551"/>
                      </a:lnTo>
                      <a:lnTo>
                        <a:pt x="548" y="545"/>
                      </a:lnTo>
                      <a:lnTo>
                        <a:pt x="557" y="537"/>
                      </a:lnTo>
                      <a:lnTo>
                        <a:pt x="563" y="527"/>
                      </a:lnTo>
                      <a:lnTo>
                        <a:pt x="570" y="517"/>
                      </a:lnTo>
                      <a:lnTo>
                        <a:pt x="573" y="510"/>
                      </a:lnTo>
                      <a:lnTo>
                        <a:pt x="573" y="508"/>
                      </a:lnTo>
                      <a:lnTo>
                        <a:pt x="573" y="79"/>
                      </a:lnTo>
                      <a:lnTo>
                        <a:pt x="572" y="68"/>
                      </a:lnTo>
                      <a:lnTo>
                        <a:pt x="561" y="47"/>
                      </a:lnTo>
                      <a:lnTo>
                        <a:pt x="546" y="28"/>
                      </a:lnTo>
                      <a:lnTo>
                        <a:pt x="528" y="14"/>
                      </a:lnTo>
                      <a:lnTo>
                        <a:pt x="506" y="4"/>
                      </a:lnTo>
                      <a:lnTo>
                        <a:pt x="485" y="0"/>
                      </a:lnTo>
                      <a:lnTo>
                        <a:pt x="94" y="0"/>
                      </a:lnTo>
                      <a:close/>
                    </a:path>
                  </a:pathLst>
                </a:custGeom>
                <a:solidFill>
                  <a:srgbClr val="00B050"/>
                </a:solidFill>
                <a:ln>
                  <a:noFill/>
                </a:ln>
                <a:effectLst>
                  <a:outerShdw dist="91581" dir="3378596" algn="ctr" rotWithShape="0">
                    <a:srgbClr val="000000">
                      <a:alpha val="50000"/>
                    </a:srgbClr>
                  </a:outerShdw>
                </a:effectLst>
                <a:extLst>
                  <a:ext uri="{91240B29-F687-4F45-9708-019B960494DF}">
                    <a14:hiddenLine xmlns:a14="http://schemas.microsoft.com/office/drawing/2010/main" w="0">
                      <a:solidFill>
                        <a:srgbClr val="F7F161"/>
                      </a:solidFill>
                      <a:prstDash val="solid"/>
                      <a:round/>
                      <a:headEnd/>
                      <a:tailEnd/>
                    </a14:hiddenLine>
                  </a:ext>
                </a:extLst>
              </p:spPr>
              <p:txBody>
                <a:bodyPr/>
                <a:lstStyle/>
                <a:p>
                  <a:endParaRPr lang="en-US"/>
                </a:p>
              </p:txBody>
            </p:sp>
          </p:grpSp>
        </p:grpSp>
        <p:sp>
          <p:nvSpPr>
            <p:cNvPr id="40966" name="Text Box 11"/>
            <p:cNvSpPr txBox="1">
              <a:spLocks noChangeArrowheads="1"/>
            </p:cNvSpPr>
            <p:nvPr/>
          </p:nvSpPr>
          <p:spPr bwMode="auto">
            <a:xfrm>
              <a:off x="992418" y="3365517"/>
              <a:ext cx="3199925" cy="994877"/>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hangingPunct="0">
                <a:defRPr sz="2000">
                  <a:solidFill>
                    <a:schemeClr val="tx1"/>
                  </a:solidFill>
                  <a:latin typeface="Calibri" charset="0"/>
                  <a:ea typeface="ＭＳ Ｐゴシック" charset="0"/>
                </a:defRPr>
              </a:lvl6pPr>
              <a:lvl7pPr eaLnBrk="0" hangingPunct="0">
                <a:defRPr sz="2000">
                  <a:solidFill>
                    <a:schemeClr val="tx1"/>
                  </a:solidFill>
                  <a:latin typeface="Calibri" charset="0"/>
                  <a:ea typeface="ＭＳ Ｐゴシック" charset="0"/>
                </a:defRPr>
              </a:lvl7pPr>
              <a:lvl8pPr eaLnBrk="0" hangingPunct="0">
                <a:defRPr sz="2000">
                  <a:solidFill>
                    <a:schemeClr val="tx1"/>
                  </a:solidFill>
                  <a:latin typeface="Calibri" charset="0"/>
                  <a:ea typeface="ＭＳ Ｐゴシック" charset="0"/>
                </a:defRPr>
              </a:lvl8pPr>
              <a:lvl9pPr eaLnBrk="0" hangingPunct="0">
                <a:defRPr sz="2000">
                  <a:solidFill>
                    <a:schemeClr val="tx1"/>
                  </a:solidFill>
                  <a:latin typeface="Calibri" charset="0"/>
                  <a:ea typeface="ＭＳ Ｐゴシック" charset="0"/>
                </a:defRPr>
              </a:lvl9pPr>
            </a:lstStyle>
            <a:p>
              <a:pPr algn="ctr" eaLnBrk="1" hangingPunct="1">
                <a:defRPr/>
              </a:pPr>
              <a:r>
                <a:rPr lang="en-US" sz="2400" b="1" dirty="0" err="1">
                  <a:solidFill>
                    <a:srgbClr val="FF0000"/>
                  </a:solidFill>
                  <a:latin typeface="+mn-lt"/>
                  <a:cs typeface="Arial" charset="0"/>
                </a:rPr>
                <a:t>Chống</a:t>
              </a:r>
              <a:r>
                <a:rPr lang="en-US" sz="2400" b="0" dirty="0">
                  <a:solidFill>
                    <a:srgbClr val="333399"/>
                  </a:solidFill>
                  <a:latin typeface="+mn-lt"/>
                  <a:cs typeface="Arial" charset="0"/>
                </a:rPr>
                <a:t> </a:t>
              </a:r>
              <a:r>
                <a:rPr lang="en-US" sz="2400" b="0" dirty="0" err="1">
                  <a:solidFill>
                    <a:srgbClr val="333399"/>
                  </a:solidFill>
                  <a:latin typeface="+mn-lt"/>
                  <a:cs typeface="Arial" charset="0"/>
                </a:rPr>
                <a:t>quan</a:t>
              </a:r>
              <a:r>
                <a:rPr lang="en-US" sz="2400" b="0" dirty="0">
                  <a:solidFill>
                    <a:srgbClr val="333399"/>
                  </a:solidFill>
                  <a:latin typeface="+mn-lt"/>
                  <a:cs typeface="Arial" charset="0"/>
                </a:rPr>
                <a:t> </a:t>
              </a:r>
              <a:r>
                <a:rPr lang="en-US" sz="2400" b="0" dirty="0" err="1">
                  <a:solidFill>
                    <a:srgbClr val="333399"/>
                  </a:solidFill>
                  <a:latin typeface="+mn-lt"/>
                  <a:cs typeface="Arial" charset="0"/>
                </a:rPr>
                <a:t>điểm</a:t>
              </a:r>
              <a:r>
                <a:rPr lang="en-US" sz="2400" b="0" dirty="0">
                  <a:solidFill>
                    <a:srgbClr val="333399"/>
                  </a:solidFill>
                  <a:latin typeface="+mn-lt"/>
                  <a:cs typeface="Arial" charset="0"/>
                </a:rPr>
                <a:t> </a:t>
              </a:r>
              <a:r>
                <a:rPr lang="en-US" sz="2400" b="1" i="1" u="sng" dirty="0" err="1">
                  <a:solidFill>
                    <a:srgbClr val="990099"/>
                  </a:solidFill>
                  <a:latin typeface="+mn-lt"/>
                  <a:cs typeface="Arial" charset="0"/>
                </a:rPr>
                <a:t>duy</a:t>
              </a:r>
              <a:r>
                <a:rPr lang="en-US" sz="2400" b="1" i="1" u="sng" dirty="0">
                  <a:solidFill>
                    <a:srgbClr val="990099"/>
                  </a:solidFill>
                  <a:latin typeface="+mn-lt"/>
                  <a:cs typeface="Arial" charset="0"/>
                </a:rPr>
                <a:t> </a:t>
              </a:r>
              <a:r>
                <a:rPr lang="en-US" sz="2400" b="1" i="1" u="sng" dirty="0" err="1">
                  <a:solidFill>
                    <a:srgbClr val="990099"/>
                  </a:solidFill>
                  <a:latin typeface="+mn-lt"/>
                  <a:cs typeface="Arial" charset="0"/>
                </a:rPr>
                <a:t>tâm</a:t>
              </a:r>
              <a:r>
                <a:rPr lang="en-US" sz="2400" b="1" i="1" u="sng" dirty="0">
                  <a:solidFill>
                    <a:srgbClr val="990099"/>
                  </a:solidFill>
                  <a:latin typeface="+mn-lt"/>
                  <a:cs typeface="Arial" charset="0"/>
                </a:rPr>
                <a:t> </a:t>
              </a:r>
              <a:r>
                <a:rPr lang="en-US" sz="2400" b="1" i="1" u="sng" dirty="0" err="1">
                  <a:solidFill>
                    <a:srgbClr val="990099"/>
                  </a:solidFill>
                  <a:latin typeface="+mn-lt"/>
                  <a:cs typeface="Arial" charset="0"/>
                </a:rPr>
                <a:t>về</a:t>
              </a:r>
              <a:r>
                <a:rPr lang="en-US" sz="2400" b="1" i="1" u="sng" dirty="0">
                  <a:solidFill>
                    <a:srgbClr val="990099"/>
                  </a:solidFill>
                  <a:latin typeface="+mn-lt"/>
                  <a:cs typeface="Arial" charset="0"/>
                </a:rPr>
                <a:t> </a:t>
              </a:r>
              <a:r>
                <a:rPr lang="en-US" sz="2400" b="1" i="1" u="sng" dirty="0" err="1">
                  <a:solidFill>
                    <a:srgbClr val="990099"/>
                  </a:solidFill>
                  <a:latin typeface="+mn-lt"/>
                  <a:cs typeface="Arial" charset="0"/>
                </a:rPr>
                <a:t>xã</a:t>
              </a:r>
              <a:r>
                <a:rPr lang="en-US" sz="2400" b="1" i="1" u="sng" dirty="0">
                  <a:solidFill>
                    <a:srgbClr val="990099"/>
                  </a:solidFill>
                  <a:latin typeface="+mn-lt"/>
                  <a:cs typeface="Arial" charset="0"/>
                </a:rPr>
                <a:t> </a:t>
              </a:r>
              <a:r>
                <a:rPr lang="en-US" sz="2400" b="1" i="1" u="sng" dirty="0" err="1">
                  <a:solidFill>
                    <a:srgbClr val="990099"/>
                  </a:solidFill>
                  <a:latin typeface="+mn-lt"/>
                  <a:cs typeface="Arial" charset="0"/>
                </a:rPr>
                <a:t>hội</a:t>
              </a:r>
              <a:r>
                <a:rPr lang="en-US" sz="2400" b="1" u="sng" dirty="0">
                  <a:solidFill>
                    <a:srgbClr val="990099"/>
                  </a:solidFill>
                  <a:latin typeface="+mn-lt"/>
                  <a:cs typeface="Arial" charset="0"/>
                </a:rPr>
                <a:t>,</a:t>
              </a:r>
              <a:r>
                <a:rPr lang="en-US" sz="2400" b="0" dirty="0">
                  <a:solidFill>
                    <a:srgbClr val="333399"/>
                  </a:solidFill>
                  <a:latin typeface="+mn-lt"/>
                  <a:cs typeface="Arial" charset="0"/>
                </a:rPr>
                <a:t> </a:t>
              </a:r>
              <a:r>
                <a:rPr lang="en-US" sz="2400" b="0" dirty="0" err="1">
                  <a:solidFill>
                    <a:srgbClr val="333399"/>
                  </a:solidFill>
                  <a:latin typeface="+mn-lt"/>
                  <a:cs typeface="Arial" charset="0"/>
                </a:rPr>
                <a:t>những</a:t>
              </a:r>
              <a:r>
                <a:rPr lang="en-US" sz="2400" b="0" dirty="0">
                  <a:solidFill>
                    <a:srgbClr val="333399"/>
                  </a:solidFill>
                  <a:latin typeface="+mn-lt"/>
                  <a:cs typeface="Arial" charset="0"/>
                </a:rPr>
                <a:t> </a:t>
              </a:r>
              <a:r>
                <a:rPr lang="en-US" sz="2400" b="0" dirty="0" err="1">
                  <a:solidFill>
                    <a:srgbClr val="333399"/>
                  </a:solidFill>
                  <a:latin typeface="+mn-lt"/>
                  <a:cs typeface="Arial" charset="0"/>
                </a:rPr>
                <a:t>quan</a:t>
              </a:r>
              <a:r>
                <a:rPr lang="en-US" sz="2400" b="0" dirty="0">
                  <a:solidFill>
                    <a:srgbClr val="333399"/>
                  </a:solidFill>
                  <a:latin typeface="+mn-lt"/>
                  <a:cs typeface="Arial" charset="0"/>
                </a:rPr>
                <a:t> </a:t>
              </a:r>
              <a:r>
                <a:rPr lang="en-US" sz="2400" b="0" dirty="0" err="1">
                  <a:solidFill>
                    <a:srgbClr val="333399"/>
                  </a:solidFill>
                  <a:latin typeface="+mn-lt"/>
                  <a:cs typeface="Arial" charset="0"/>
                </a:rPr>
                <a:t>điểm</a:t>
              </a:r>
              <a:r>
                <a:rPr lang="en-US" sz="2400" b="0" dirty="0">
                  <a:solidFill>
                    <a:srgbClr val="333399"/>
                  </a:solidFill>
                  <a:latin typeface="+mn-lt"/>
                  <a:cs typeface="Arial" charset="0"/>
                </a:rPr>
                <a:t> </a:t>
              </a:r>
              <a:r>
                <a:rPr lang="en-US" sz="2400" b="0" dirty="0" err="1">
                  <a:solidFill>
                    <a:srgbClr val="333399"/>
                  </a:solidFill>
                  <a:latin typeface="+mn-lt"/>
                  <a:cs typeface="Arial" charset="0"/>
                </a:rPr>
                <a:t>xuyên</a:t>
              </a:r>
              <a:r>
                <a:rPr lang="en-US" sz="2400" b="0" dirty="0">
                  <a:solidFill>
                    <a:srgbClr val="333399"/>
                  </a:solidFill>
                  <a:latin typeface="+mn-lt"/>
                  <a:cs typeface="Arial" charset="0"/>
                </a:rPr>
                <a:t> </a:t>
              </a:r>
              <a:r>
                <a:rPr lang="en-US" sz="2400" b="0" dirty="0" err="1">
                  <a:solidFill>
                    <a:srgbClr val="333399"/>
                  </a:solidFill>
                  <a:latin typeface="+mn-lt"/>
                  <a:cs typeface="Arial" charset="0"/>
                </a:rPr>
                <a:t>tạc</a:t>
              </a:r>
              <a:r>
                <a:rPr lang="en-US" sz="2400" b="0" dirty="0">
                  <a:solidFill>
                    <a:srgbClr val="333399"/>
                  </a:solidFill>
                  <a:latin typeface="+mn-lt"/>
                  <a:cs typeface="Arial" charset="0"/>
                </a:rPr>
                <a:t> </a:t>
              </a:r>
              <a:r>
                <a:rPr lang="en-US" sz="2400" b="0" dirty="0" err="1">
                  <a:solidFill>
                    <a:srgbClr val="333399"/>
                  </a:solidFill>
                  <a:latin typeface="+mn-lt"/>
                  <a:cs typeface="Arial" charset="0"/>
                </a:rPr>
                <a:t>chủ</a:t>
              </a:r>
              <a:r>
                <a:rPr lang="en-US" sz="2400" b="0" dirty="0">
                  <a:solidFill>
                    <a:srgbClr val="333399"/>
                  </a:solidFill>
                  <a:latin typeface="+mn-lt"/>
                  <a:cs typeface="Arial" charset="0"/>
                </a:rPr>
                <a:t> </a:t>
              </a:r>
              <a:r>
                <a:rPr lang="en-US" sz="2400" b="0" dirty="0" err="1">
                  <a:solidFill>
                    <a:srgbClr val="333399"/>
                  </a:solidFill>
                  <a:latin typeface="+mn-lt"/>
                  <a:cs typeface="Arial" charset="0"/>
                </a:rPr>
                <a:t>nghĩa</a:t>
              </a:r>
              <a:r>
                <a:rPr lang="en-US" sz="2400" b="0" dirty="0">
                  <a:solidFill>
                    <a:srgbClr val="333399"/>
                  </a:solidFill>
                  <a:latin typeface="+mn-lt"/>
                  <a:cs typeface="Arial" charset="0"/>
                </a:rPr>
                <a:t> </a:t>
              </a:r>
              <a:r>
                <a:rPr lang="en-US" sz="2400" b="0" dirty="0" err="1">
                  <a:solidFill>
                    <a:srgbClr val="333399"/>
                  </a:solidFill>
                  <a:latin typeface="+mn-lt"/>
                  <a:cs typeface="Arial" charset="0"/>
                </a:rPr>
                <a:t>Mác</a:t>
              </a:r>
              <a:endParaRPr lang="en-US" sz="2400" b="0" dirty="0">
                <a:solidFill>
                  <a:srgbClr val="333399"/>
                </a:solidFill>
                <a:latin typeface="+mn-lt"/>
                <a:cs typeface="Arial" charset="0"/>
              </a:endParaRPr>
            </a:p>
          </p:txBody>
        </p:sp>
        <p:grpSp>
          <p:nvGrpSpPr>
            <p:cNvPr id="64518" name="Group 17"/>
            <p:cNvGrpSpPr>
              <a:grpSpLocks/>
            </p:cNvGrpSpPr>
            <p:nvPr/>
          </p:nvGrpSpPr>
          <p:grpSpPr bwMode="auto">
            <a:xfrm>
              <a:off x="4594237" y="1931988"/>
              <a:ext cx="3371849" cy="3325814"/>
              <a:chOff x="2894" y="1217"/>
              <a:chExt cx="2123" cy="2095"/>
            </a:xfrm>
            <a:grpFill/>
          </p:grpSpPr>
          <p:sp>
            <p:nvSpPr>
              <p:cNvPr id="40968" name="AutoShape 4">
                <a:hlinkClick r:id="" action="ppaction://noaction"/>
              </p:cNvPr>
              <p:cNvSpPr>
                <a:spLocks noChangeArrowheads="1"/>
              </p:cNvSpPr>
              <p:nvPr/>
            </p:nvSpPr>
            <p:spPr bwMode="gray">
              <a:xfrm>
                <a:off x="2894" y="2024"/>
                <a:ext cx="2112" cy="1288"/>
              </a:xfrm>
              <a:prstGeom prst="roundRect">
                <a:avLst>
                  <a:gd name="adj" fmla="val 10347"/>
                </a:avLst>
              </a:prstGeom>
              <a:grpFill/>
              <a:ln w="50800">
                <a:solidFill>
                  <a:srgbClr val="DBA037"/>
                </a:solidFill>
                <a:round/>
                <a:headEnd/>
                <a:tailEnd/>
              </a:ln>
              <a:effectLst>
                <a:outerShdw blurRad="63500" dist="107763" dir="2700000" algn="ctr" rotWithShape="0">
                  <a:srgbClr val="000000">
                    <a:alpha val="50000"/>
                  </a:srgbClr>
                </a:outerShdw>
              </a:effectLst>
            </p:spPr>
            <p:txBody>
              <a:bodyPr wrap="none" anchor="ctr"/>
              <a:lstStyle/>
              <a:p>
                <a:pPr eaLnBrk="1" hangingPunct="1">
                  <a:defRPr/>
                </a:pPr>
                <a:endParaRPr lang="en-US" sz="2400">
                  <a:cs typeface="Arial" charset="0"/>
                </a:endParaRPr>
              </a:p>
            </p:txBody>
          </p:sp>
          <p:sp>
            <p:nvSpPr>
              <p:cNvPr id="40969" name="Text Box 12"/>
              <p:cNvSpPr txBox="1">
                <a:spLocks noChangeArrowheads="1"/>
              </p:cNvSpPr>
              <p:nvPr/>
            </p:nvSpPr>
            <p:spPr bwMode="gray">
              <a:xfrm>
                <a:off x="2894" y="2024"/>
                <a:ext cx="2123" cy="1217"/>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hangingPunct="0">
                  <a:defRPr sz="2000">
                    <a:solidFill>
                      <a:schemeClr val="tx1"/>
                    </a:solidFill>
                    <a:latin typeface="Calibri" charset="0"/>
                    <a:ea typeface="ＭＳ Ｐゴシック" charset="0"/>
                  </a:defRPr>
                </a:lvl6pPr>
                <a:lvl7pPr eaLnBrk="0" hangingPunct="0">
                  <a:defRPr sz="2000">
                    <a:solidFill>
                      <a:schemeClr val="tx1"/>
                    </a:solidFill>
                    <a:latin typeface="Calibri" charset="0"/>
                    <a:ea typeface="ＭＳ Ｐゴシック" charset="0"/>
                  </a:defRPr>
                </a:lvl7pPr>
                <a:lvl8pPr eaLnBrk="0" hangingPunct="0">
                  <a:defRPr sz="2000">
                    <a:solidFill>
                      <a:schemeClr val="tx1"/>
                    </a:solidFill>
                    <a:latin typeface="Calibri" charset="0"/>
                    <a:ea typeface="ＭＳ Ｐゴシック" charset="0"/>
                  </a:defRPr>
                </a:lvl8pPr>
                <a:lvl9pPr eaLnBrk="0" hangingPunct="0">
                  <a:defRPr sz="2000">
                    <a:solidFill>
                      <a:schemeClr val="tx1"/>
                    </a:solidFill>
                    <a:latin typeface="Calibri" charset="0"/>
                    <a:ea typeface="ＭＳ Ｐゴシック" charset="0"/>
                  </a:defRPr>
                </a:lvl9pPr>
              </a:lstStyle>
              <a:p>
                <a:pPr algn="just" eaLnBrk="1" hangingPunct="1">
                  <a:defRPr/>
                </a:pPr>
                <a:r>
                  <a:rPr lang="en-US" sz="2400" b="1" u="sng" dirty="0" err="1">
                    <a:solidFill>
                      <a:srgbClr val="FF0000"/>
                    </a:solidFill>
                    <a:latin typeface="+mn-lt"/>
                    <a:cs typeface="Arial" charset="0"/>
                  </a:rPr>
                  <a:t>Đưa</a:t>
                </a:r>
                <a:r>
                  <a:rPr lang="en-US" sz="2400" b="1" u="sng" dirty="0">
                    <a:solidFill>
                      <a:srgbClr val="FF0000"/>
                    </a:solidFill>
                    <a:latin typeface="+mn-lt"/>
                    <a:cs typeface="Arial" charset="0"/>
                  </a:rPr>
                  <a:t> </a:t>
                </a:r>
                <a:r>
                  <a:rPr lang="en-US" sz="2400" b="1" u="sng" dirty="0" err="1">
                    <a:solidFill>
                      <a:srgbClr val="FF0000"/>
                    </a:solidFill>
                    <a:latin typeface="+mn-lt"/>
                    <a:cs typeface="Arial" charset="0"/>
                  </a:rPr>
                  <a:t>ra</a:t>
                </a:r>
                <a:r>
                  <a:rPr lang="en-US" sz="2400" b="1" u="sng" dirty="0">
                    <a:solidFill>
                      <a:srgbClr val="FF0000"/>
                    </a:solidFill>
                    <a:latin typeface="+mn-lt"/>
                    <a:cs typeface="Arial" charset="0"/>
                  </a:rPr>
                  <a:t> </a:t>
                </a:r>
                <a:r>
                  <a:rPr lang="en-US" sz="2400" b="1" u="sng" dirty="0" err="1">
                    <a:solidFill>
                      <a:srgbClr val="FF0000"/>
                    </a:solidFill>
                    <a:latin typeface="+mn-lt"/>
                    <a:cs typeface="Arial" charset="0"/>
                  </a:rPr>
                  <a:t>nhiều</a:t>
                </a:r>
                <a:r>
                  <a:rPr lang="en-US" sz="2400" b="1" u="sng" dirty="0">
                    <a:solidFill>
                      <a:srgbClr val="FF0000"/>
                    </a:solidFill>
                    <a:latin typeface="+mn-lt"/>
                    <a:cs typeface="Arial" charset="0"/>
                  </a:rPr>
                  <a:t> </a:t>
                </a:r>
                <a:r>
                  <a:rPr lang="en-US" sz="2400" b="1" u="sng" dirty="0" err="1">
                    <a:solidFill>
                      <a:srgbClr val="FF0000"/>
                    </a:solidFill>
                    <a:latin typeface="+mn-lt"/>
                    <a:cs typeface="Arial" charset="0"/>
                  </a:rPr>
                  <a:t>tư</a:t>
                </a:r>
                <a:r>
                  <a:rPr lang="en-US" sz="2400" b="1" u="sng" dirty="0">
                    <a:solidFill>
                      <a:srgbClr val="FF0000"/>
                    </a:solidFill>
                    <a:latin typeface="+mn-lt"/>
                    <a:cs typeface="Arial" charset="0"/>
                  </a:rPr>
                  <a:t> </a:t>
                </a:r>
                <a:r>
                  <a:rPr lang="en-US" sz="2400" b="1" u="sng" dirty="0" err="1">
                    <a:solidFill>
                      <a:srgbClr val="FF0000"/>
                    </a:solidFill>
                    <a:latin typeface="+mn-lt"/>
                    <a:cs typeface="Arial" charset="0"/>
                  </a:rPr>
                  <a:t>tưởng</a:t>
                </a:r>
                <a:r>
                  <a:rPr lang="en-US" sz="2400" b="0" dirty="0">
                    <a:solidFill>
                      <a:schemeClr val="tx2"/>
                    </a:solidFill>
                    <a:latin typeface="+mn-lt"/>
                    <a:cs typeface="Arial" charset="0"/>
                  </a:rPr>
                  <a:t> </a:t>
                </a:r>
                <a:r>
                  <a:rPr lang="en-US" sz="2400" b="0" dirty="0" err="1">
                    <a:solidFill>
                      <a:srgbClr val="333399"/>
                    </a:solidFill>
                    <a:latin typeface="+mn-lt"/>
                    <a:cs typeface="Arial" charset="0"/>
                  </a:rPr>
                  <a:t>về</a:t>
                </a:r>
                <a:r>
                  <a:rPr lang="en-US" sz="2400" b="0" dirty="0">
                    <a:solidFill>
                      <a:srgbClr val="333399"/>
                    </a:solidFill>
                    <a:latin typeface="+mn-lt"/>
                    <a:cs typeface="Arial" charset="0"/>
                  </a:rPr>
                  <a:t> </a:t>
                </a:r>
                <a:r>
                  <a:rPr lang="en-US" sz="2400" b="0" dirty="0" err="1">
                    <a:solidFill>
                      <a:srgbClr val="333399"/>
                    </a:solidFill>
                    <a:latin typeface="+mn-lt"/>
                    <a:cs typeface="Arial" charset="0"/>
                  </a:rPr>
                  <a:t>mối</a:t>
                </a:r>
                <a:r>
                  <a:rPr lang="en-US" sz="2400" b="0" dirty="0">
                    <a:solidFill>
                      <a:srgbClr val="333399"/>
                    </a:solidFill>
                    <a:latin typeface="+mn-lt"/>
                    <a:cs typeface="Arial" charset="0"/>
                  </a:rPr>
                  <a:t> </a:t>
                </a:r>
                <a:r>
                  <a:rPr lang="en-US" sz="2400" b="0" dirty="0" err="1">
                    <a:solidFill>
                      <a:srgbClr val="333399"/>
                    </a:solidFill>
                    <a:latin typeface="+mn-lt"/>
                    <a:cs typeface="Arial" charset="0"/>
                  </a:rPr>
                  <a:t>quan</a:t>
                </a:r>
                <a:r>
                  <a:rPr lang="en-US" sz="2400" b="0" dirty="0">
                    <a:solidFill>
                      <a:srgbClr val="333399"/>
                    </a:solidFill>
                    <a:latin typeface="+mn-lt"/>
                    <a:cs typeface="Arial" charset="0"/>
                  </a:rPr>
                  <a:t> </a:t>
                </a:r>
                <a:r>
                  <a:rPr lang="en-US" sz="2400" b="0" dirty="0" err="1">
                    <a:solidFill>
                      <a:srgbClr val="333399"/>
                    </a:solidFill>
                    <a:latin typeface="+mn-lt"/>
                    <a:cs typeface="Arial" charset="0"/>
                  </a:rPr>
                  <a:t>hệ</a:t>
                </a:r>
                <a:r>
                  <a:rPr lang="en-US" sz="2400" b="0" dirty="0">
                    <a:solidFill>
                      <a:srgbClr val="333399"/>
                    </a:solidFill>
                    <a:latin typeface="+mn-lt"/>
                    <a:cs typeface="Arial" charset="0"/>
                  </a:rPr>
                  <a:t> </a:t>
                </a:r>
                <a:r>
                  <a:rPr lang="en-US" sz="2400" b="0" dirty="0" err="1">
                    <a:solidFill>
                      <a:srgbClr val="333399"/>
                    </a:solidFill>
                    <a:latin typeface="+mn-lt"/>
                    <a:cs typeface="Arial" charset="0"/>
                  </a:rPr>
                  <a:t>giữa</a:t>
                </a:r>
                <a:r>
                  <a:rPr lang="en-US" sz="2400" b="0" dirty="0">
                    <a:solidFill>
                      <a:srgbClr val="333399"/>
                    </a:solidFill>
                    <a:latin typeface="+mn-lt"/>
                    <a:cs typeface="Arial" charset="0"/>
                  </a:rPr>
                  <a:t> </a:t>
                </a:r>
                <a:r>
                  <a:rPr lang="en-US" sz="2400" b="1" dirty="0" err="1">
                    <a:solidFill>
                      <a:srgbClr val="333399"/>
                    </a:solidFill>
                    <a:latin typeface="+mn-lt"/>
                    <a:cs typeface="Arial" charset="0"/>
                  </a:rPr>
                  <a:t>lý</a:t>
                </a:r>
                <a:r>
                  <a:rPr lang="en-US" sz="2400" b="1" dirty="0">
                    <a:solidFill>
                      <a:srgbClr val="333399"/>
                    </a:solidFill>
                    <a:latin typeface="+mn-lt"/>
                    <a:cs typeface="Arial" charset="0"/>
                  </a:rPr>
                  <a:t> </a:t>
                </a:r>
                <a:r>
                  <a:rPr lang="en-US" sz="2400" b="1" dirty="0" err="1">
                    <a:solidFill>
                      <a:srgbClr val="333399"/>
                    </a:solidFill>
                    <a:latin typeface="+mn-lt"/>
                    <a:cs typeface="Arial" charset="0"/>
                  </a:rPr>
                  <a:t>luận</a:t>
                </a:r>
                <a:r>
                  <a:rPr lang="en-US" sz="2400" b="1" dirty="0">
                    <a:solidFill>
                      <a:srgbClr val="333399"/>
                    </a:solidFill>
                    <a:latin typeface="+mn-lt"/>
                    <a:cs typeface="Arial" charset="0"/>
                  </a:rPr>
                  <a:t> </a:t>
                </a:r>
                <a:r>
                  <a:rPr lang="en-US" sz="2400" b="1" dirty="0" err="1">
                    <a:solidFill>
                      <a:srgbClr val="333399"/>
                    </a:solidFill>
                    <a:latin typeface="+mn-lt"/>
                    <a:cs typeface="Arial" charset="0"/>
                  </a:rPr>
                  <a:t>và</a:t>
                </a:r>
                <a:r>
                  <a:rPr lang="en-US" sz="2400" b="1" dirty="0">
                    <a:solidFill>
                      <a:srgbClr val="333399"/>
                    </a:solidFill>
                    <a:latin typeface="+mn-lt"/>
                    <a:cs typeface="Arial" charset="0"/>
                  </a:rPr>
                  <a:t> </a:t>
                </a:r>
                <a:r>
                  <a:rPr lang="en-US" sz="2400" b="1" dirty="0" err="1">
                    <a:solidFill>
                      <a:srgbClr val="333399"/>
                    </a:solidFill>
                    <a:latin typeface="+mn-lt"/>
                    <a:cs typeface="Arial" charset="0"/>
                  </a:rPr>
                  <a:t>thực</a:t>
                </a:r>
                <a:r>
                  <a:rPr lang="en-US" sz="2400" b="1" dirty="0">
                    <a:solidFill>
                      <a:srgbClr val="333399"/>
                    </a:solidFill>
                    <a:latin typeface="+mn-lt"/>
                    <a:cs typeface="Arial" charset="0"/>
                  </a:rPr>
                  <a:t> </a:t>
                </a:r>
                <a:r>
                  <a:rPr lang="en-US" sz="2400" b="1" dirty="0" err="1">
                    <a:solidFill>
                      <a:srgbClr val="333399"/>
                    </a:solidFill>
                    <a:latin typeface="+mn-lt"/>
                    <a:cs typeface="Arial" charset="0"/>
                  </a:rPr>
                  <a:t>tiễn</a:t>
                </a:r>
                <a:r>
                  <a:rPr lang="en-US" sz="2400" b="0" dirty="0">
                    <a:solidFill>
                      <a:srgbClr val="333399"/>
                    </a:solidFill>
                    <a:latin typeface="+mn-lt"/>
                    <a:cs typeface="Arial" charset="0"/>
                  </a:rPr>
                  <a:t>; </a:t>
                </a:r>
                <a:r>
                  <a:rPr lang="en-US" sz="2400" b="0" dirty="0" err="1">
                    <a:solidFill>
                      <a:srgbClr val="333399"/>
                    </a:solidFill>
                    <a:latin typeface="+mn-lt"/>
                    <a:cs typeface="Arial" charset="0"/>
                  </a:rPr>
                  <a:t>về</a:t>
                </a:r>
                <a:r>
                  <a:rPr lang="en-US" sz="2400" b="0" dirty="0">
                    <a:solidFill>
                      <a:srgbClr val="333399"/>
                    </a:solidFill>
                    <a:latin typeface="+mn-lt"/>
                    <a:cs typeface="Arial" charset="0"/>
                  </a:rPr>
                  <a:t> </a:t>
                </a:r>
                <a:r>
                  <a:rPr lang="en-US" sz="2400" b="1" dirty="0" err="1">
                    <a:solidFill>
                      <a:srgbClr val="3333CC"/>
                    </a:solidFill>
                    <a:latin typeface="+mn-lt"/>
                    <a:cs typeface="Arial" charset="0"/>
                  </a:rPr>
                  <a:t>hệ</a:t>
                </a:r>
                <a:r>
                  <a:rPr lang="en-US" sz="2400" b="1" dirty="0">
                    <a:solidFill>
                      <a:srgbClr val="3333CC"/>
                    </a:solidFill>
                    <a:latin typeface="+mn-lt"/>
                    <a:cs typeface="Arial" charset="0"/>
                  </a:rPr>
                  <a:t> </a:t>
                </a:r>
                <a:r>
                  <a:rPr lang="en-US" sz="2400" b="1" dirty="0" err="1">
                    <a:solidFill>
                      <a:srgbClr val="3333CC"/>
                    </a:solidFill>
                    <a:latin typeface="+mn-lt"/>
                    <a:cs typeface="Arial" charset="0"/>
                  </a:rPr>
                  <a:t>tư</a:t>
                </a:r>
                <a:r>
                  <a:rPr lang="en-US" sz="2400" b="1" dirty="0">
                    <a:solidFill>
                      <a:srgbClr val="3333CC"/>
                    </a:solidFill>
                    <a:latin typeface="+mn-lt"/>
                    <a:cs typeface="Arial" charset="0"/>
                  </a:rPr>
                  <a:t> </a:t>
                </a:r>
                <a:r>
                  <a:rPr lang="en-US" sz="2400" b="1" dirty="0" err="1">
                    <a:solidFill>
                      <a:srgbClr val="3333CC"/>
                    </a:solidFill>
                    <a:latin typeface="+mn-lt"/>
                    <a:cs typeface="Arial" charset="0"/>
                  </a:rPr>
                  <a:t>tưởng</a:t>
                </a:r>
                <a:r>
                  <a:rPr lang="en-US" sz="2400" b="0" dirty="0">
                    <a:solidFill>
                      <a:srgbClr val="333399"/>
                    </a:solidFill>
                    <a:latin typeface="+mn-lt"/>
                    <a:cs typeface="Arial" charset="0"/>
                  </a:rPr>
                  <a:t> của </a:t>
                </a:r>
                <a:r>
                  <a:rPr lang="en-US" sz="2400" b="0" dirty="0" err="1">
                    <a:solidFill>
                      <a:srgbClr val="333399"/>
                    </a:solidFill>
                    <a:latin typeface="+mn-lt"/>
                    <a:cs typeface="Arial" charset="0"/>
                  </a:rPr>
                  <a:t>giai</a:t>
                </a:r>
                <a:r>
                  <a:rPr lang="en-US" sz="2400" b="0" dirty="0">
                    <a:solidFill>
                      <a:srgbClr val="333399"/>
                    </a:solidFill>
                    <a:latin typeface="+mn-lt"/>
                    <a:cs typeface="Arial" charset="0"/>
                  </a:rPr>
                  <a:t> </a:t>
                </a:r>
                <a:r>
                  <a:rPr lang="en-US" sz="2400" b="0" dirty="0" err="1">
                    <a:solidFill>
                      <a:srgbClr val="333399"/>
                    </a:solidFill>
                    <a:latin typeface="+mn-lt"/>
                    <a:cs typeface="Arial" charset="0"/>
                  </a:rPr>
                  <a:t>cấp</a:t>
                </a:r>
                <a:r>
                  <a:rPr lang="en-US" sz="2400" b="0" dirty="0">
                    <a:solidFill>
                      <a:srgbClr val="333399"/>
                    </a:solidFill>
                    <a:latin typeface="+mn-lt"/>
                    <a:cs typeface="Arial" charset="0"/>
                  </a:rPr>
                  <a:t> </a:t>
                </a:r>
                <a:r>
                  <a:rPr lang="en-US" sz="2400" b="0" dirty="0" err="1">
                    <a:solidFill>
                      <a:srgbClr val="333399"/>
                    </a:solidFill>
                    <a:latin typeface="+mn-lt"/>
                    <a:cs typeface="Arial" charset="0"/>
                  </a:rPr>
                  <a:t>vô</a:t>
                </a:r>
                <a:r>
                  <a:rPr lang="en-US" sz="2400" b="0" dirty="0">
                    <a:solidFill>
                      <a:srgbClr val="333399"/>
                    </a:solidFill>
                    <a:latin typeface="+mn-lt"/>
                    <a:cs typeface="Arial" charset="0"/>
                  </a:rPr>
                  <a:t> </a:t>
                </a:r>
                <a:r>
                  <a:rPr lang="en-US" sz="2400" b="0" dirty="0" err="1">
                    <a:solidFill>
                      <a:srgbClr val="333399"/>
                    </a:solidFill>
                    <a:latin typeface="+mn-lt"/>
                    <a:cs typeface="Arial" charset="0"/>
                  </a:rPr>
                  <a:t>sản</a:t>
                </a:r>
                <a:r>
                  <a:rPr lang="en-US" sz="2400" b="0" dirty="0">
                    <a:solidFill>
                      <a:srgbClr val="333399"/>
                    </a:solidFill>
                    <a:latin typeface="+mn-lt"/>
                    <a:cs typeface="Arial" charset="0"/>
                  </a:rPr>
                  <a:t>; </a:t>
                </a:r>
                <a:r>
                  <a:rPr lang="en-US" sz="2400" b="0" dirty="0" err="1">
                    <a:solidFill>
                      <a:srgbClr val="333399"/>
                    </a:solidFill>
                    <a:latin typeface="+mn-lt"/>
                    <a:cs typeface="Arial" charset="0"/>
                  </a:rPr>
                  <a:t>về</a:t>
                </a:r>
                <a:r>
                  <a:rPr lang="en-US" sz="2400" b="0" dirty="0">
                    <a:solidFill>
                      <a:srgbClr val="333399"/>
                    </a:solidFill>
                    <a:latin typeface="+mn-lt"/>
                    <a:cs typeface="Arial" charset="0"/>
                  </a:rPr>
                  <a:t> </a:t>
                </a:r>
                <a:r>
                  <a:rPr lang="en-US" sz="2400" b="1" dirty="0" err="1">
                    <a:solidFill>
                      <a:srgbClr val="FF0066"/>
                    </a:solidFill>
                    <a:latin typeface="+mn-lt"/>
                    <a:cs typeface="Arial" charset="0"/>
                  </a:rPr>
                  <a:t>vai</a:t>
                </a:r>
                <a:r>
                  <a:rPr lang="en-US" sz="2400" b="1" dirty="0">
                    <a:solidFill>
                      <a:srgbClr val="FF0066"/>
                    </a:solidFill>
                    <a:latin typeface="+mn-lt"/>
                    <a:cs typeface="Arial" charset="0"/>
                  </a:rPr>
                  <a:t> </a:t>
                </a:r>
                <a:r>
                  <a:rPr lang="en-US" sz="2400" b="1" dirty="0" err="1">
                    <a:solidFill>
                      <a:srgbClr val="FF0066"/>
                    </a:solidFill>
                    <a:latin typeface="+mn-lt"/>
                    <a:cs typeface="Arial" charset="0"/>
                  </a:rPr>
                  <a:t>trò</a:t>
                </a:r>
                <a:r>
                  <a:rPr lang="en-US" sz="2400" b="1" dirty="0">
                    <a:solidFill>
                      <a:srgbClr val="FF0066"/>
                    </a:solidFill>
                    <a:latin typeface="+mn-lt"/>
                    <a:cs typeface="Arial" charset="0"/>
                  </a:rPr>
                  <a:t> của </a:t>
                </a:r>
                <a:r>
                  <a:rPr lang="en-US" sz="2400" b="1" dirty="0" err="1">
                    <a:solidFill>
                      <a:srgbClr val="FF0066"/>
                    </a:solidFill>
                    <a:latin typeface="+mn-lt"/>
                    <a:cs typeface="Arial" charset="0"/>
                  </a:rPr>
                  <a:t>quần</a:t>
                </a:r>
                <a:r>
                  <a:rPr lang="en-US" sz="2400" b="1" dirty="0">
                    <a:solidFill>
                      <a:srgbClr val="FF0066"/>
                    </a:solidFill>
                    <a:latin typeface="+mn-lt"/>
                    <a:cs typeface="Arial" charset="0"/>
                  </a:rPr>
                  <a:t> </a:t>
                </a:r>
                <a:r>
                  <a:rPr lang="en-US" sz="2400" b="1" dirty="0" err="1">
                    <a:solidFill>
                      <a:srgbClr val="FF0066"/>
                    </a:solidFill>
                    <a:latin typeface="+mn-lt"/>
                    <a:cs typeface="Arial" charset="0"/>
                  </a:rPr>
                  <a:t>chúng</a:t>
                </a:r>
                <a:r>
                  <a:rPr lang="en-US" sz="2400" b="1" dirty="0">
                    <a:solidFill>
                      <a:srgbClr val="FF0066"/>
                    </a:solidFill>
                    <a:latin typeface="+mn-lt"/>
                    <a:cs typeface="Arial" charset="0"/>
                  </a:rPr>
                  <a:t> </a:t>
                </a:r>
                <a:r>
                  <a:rPr lang="en-US" sz="2400" b="1" dirty="0" err="1">
                    <a:solidFill>
                      <a:srgbClr val="FF0066"/>
                    </a:solidFill>
                    <a:latin typeface="+mn-lt"/>
                    <a:cs typeface="Arial" charset="0"/>
                  </a:rPr>
                  <a:t>nhân</a:t>
                </a:r>
                <a:r>
                  <a:rPr lang="en-US" sz="2400" b="1" dirty="0">
                    <a:solidFill>
                      <a:srgbClr val="FF0066"/>
                    </a:solidFill>
                    <a:latin typeface="+mn-lt"/>
                    <a:cs typeface="Arial" charset="0"/>
                  </a:rPr>
                  <a:t> </a:t>
                </a:r>
                <a:r>
                  <a:rPr lang="en-US" sz="2400" b="1" dirty="0" err="1">
                    <a:solidFill>
                      <a:srgbClr val="FF0066"/>
                    </a:solidFill>
                    <a:latin typeface="+mn-lt"/>
                    <a:cs typeface="Arial" charset="0"/>
                  </a:rPr>
                  <a:t>dân</a:t>
                </a:r>
                <a:r>
                  <a:rPr lang="en-US" sz="2400" b="0" dirty="0">
                    <a:solidFill>
                      <a:srgbClr val="333399"/>
                    </a:solidFill>
                    <a:latin typeface="+mn-lt"/>
                    <a:cs typeface="Arial" charset="0"/>
                  </a:rPr>
                  <a:t>, của </a:t>
                </a:r>
                <a:r>
                  <a:rPr lang="en-US" sz="2400" b="0" dirty="0" err="1">
                    <a:solidFill>
                      <a:srgbClr val="333399"/>
                    </a:solidFill>
                    <a:latin typeface="+mn-lt"/>
                    <a:cs typeface="Arial" charset="0"/>
                  </a:rPr>
                  <a:t>các</a:t>
                </a:r>
                <a:r>
                  <a:rPr lang="en-US" sz="2400" b="0" dirty="0">
                    <a:solidFill>
                      <a:srgbClr val="333399"/>
                    </a:solidFill>
                    <a:latin typeface="+mn-lt"/>
                    <a:cs typeface="Arial" charset="0"/>
                  </a:rPr>
                  <a:t> </a:t>
                </a:r>
                <a:r>
                  <a:rPr lang="en-US" sz="2400" b="0" dirty="0" err="1">
                    <a:solidFill>
                      <a:srgbClr val="333399"/>
                    </a:solidFill>
                    <a:latin typeface="+mn-lt"/>
                    <a:cs typeface="Arial" charset="0"/>
                  </a:rPr>
                  <a:t>đảng</a:t>
                </a:r>
                <a:r>
                  <a:rPr lang="en-US" sz="2400" b="0" dirty="0">
                    <a:solidFill>
                      <a:srgbClr val="333399"/>
                    </a:solidFill>
                    <a:latin typeface="+mn-lt"/>
                    <a:cs typeface="Arial" charset="0"/>
                  </a:rPr>
                  <a:t> </a:t>
                </a:r>
                <a:r>
                  <a:rPr lang="en-US" sz="2400" b="0" dirty="0" err="1">
                    <a:solidFill>
                      <a:srgbClr val="333399"/>
                    </a:solidFill>
                    <a:latin typeface="+mn-lt"/>
                    <a:cs typeface="Arial" charset="0"/>
                  </a:rPr>
                  <a:t>chính</a:t>
                </a:r>
                <a:r>
                  <a:rPr lang="en-US" sz="2400" b="0" dirty="0">
                    <a:solidFill>
                      <a:srgbClr val="333399"/>
                    </a:solidFill>
                    <a:latin typeface="+mn-lt"/>
                    <a:cs typeface="Arial" charset="0"/>
                  </a:rPr>
                  <a:t> </a:t>
                </a:r>
                <a:r>
                  <a:rPr lang="en-US" sz="2400" b="0" dirty="0" err="1">
                    <a:solidFill>
                      <a:srgbClr val="333399"/>
                    </a:solidFill>
                    <a:latin typeface="+mn-lt"/>
                    <a:cs typeface="Arial" charset="0"/>
                  </a:rPr>
                  <a:t>trị</a:t>
                </a:r>
                <a:r>
                  <a:rPr lang="en-US" sz="2400" b="0" dirty="0">
                    <a:solidFill>
                      <a:srgbClr val="333399"/>
                    </a:solidFill>
                    <a:latin typeface="+mn-lt"/>
                    <a:cs typeface="Arial" charset="0"/>
                  </a:rPr>
                  <a:t>, của </a:t>
                </a:r>
                <a:r>
                  <a:rPr lang="en-US" sz="2400" b="0" dirty="0" err="1">
                    <a:solidFill>
                      <a:srgbClr val="333399"/>
                    </a:solidFill>
                    <a:latin typeface="+mn-lt"/>
                    <a:cs typeface="Arial" charset="0"/>
                  </a:rPr>
                  <a:t>các</a:t>
                </a:r>
                <a:r>
                  <a:rPr lang="en-US" sz="2400" b="0" dirty="0">
                    <a:solidFill>
                      <a:srgbClr val="333399"/>
                    </a:solidFill>
                    <a:latin typeface="+mn-lt"/>
                    <a:cs typeface="Arial" charset="0"/>
                  </a:rPr>
                  <a:t> </a:t>
                </a:r>
                <a:r>
                  <a:rPr lang="en-US" sz="2400" b="0" dirty="0" err="1">
                    <a:solidFill>
                      <a:srgbClr val="333399"/>
                    </a:solidFill>
                    <a:latin typeface="+mn-lt"/>
                    <a:cs typeface="Arial" charset="0"/>
                  </a:rPr>
                  <a:t>nhân</a:t>
                </a:r>
                <a:r>
                  <a:rPr lang="en-US" sz="2400" b="0" dirty="0">
                    <a:solidFill>
                      <a:srgbClr val="333399"/>
                    </a:solidFill>
                    <a:latin typeface="+mn-lt"/>
                    <a:cs typeface="Arial" charset="0"/>
                  </a:rPr>
                  <a:t> </a:t>
                </a:r>
                <a:r>
                  <a:rPr lang="en-US" sz="2400" b="0" dirty="0" err="1">
                    <a:solidFill>
                      <a:srgbClr val="333399"/>
                    </a:solidFill>
                    <a:latin typeface="+mn-lt"/>
                    <a:cs typeface="Arial" charset="0"/>
                  </a:rPr>
                  <a:t>tố</a:t>
                </a:r>
                <a:r>
                  <a:rPr lang="en-US" sz="2400" b="0" dirty="0">
                    <a:solidFill>
                      <a:srgbClr val="333399"/>
                    </a:solidFill>
                    <a:latin typeface="+mn-lt"/>
                    <a:cs typeface="Arial" charset="0"/>
                  </a:rPr>
                  <a:t> </a:t>
                </a:r>
                <a:r>
                  <a:rPr lang="en-US" sz="2400" b="0" dirty="0" err="1">
                    <a:solidFill>
                      <a:srgbClr val="333399"/>
                    </a:solidFill>
                    <a:latin typeface="+mn-lt"/>
                    <a:cs typeface="Arial" charset="0"/>
                  </a:rPr>
                  <a:t>khách</a:t>
                </a:r>
                <a:r>
                  <a:rPr lang="en-US" sz="2400" b="0" dirty="0">
                    <a:solidFill>
                      <a:srgbClr val="333399"/>
                    </a:solidFill>
                    <a:latin typeface="+mn-lt"/>
                    <a:cs typeface="Arial" charset="0"/>
                  </a:rPr>
                  <a:t> </a:t>
                </a:r>
                <a:r>
                  <a:rPr lang="en-US" sz="2400" b="0" dirty="0" err="1">
                    <a:solidFill>
                      <a:srgbClr val="333399"/>
                    </a:solidFill>
                    <a:latin typeface="+mn-lt"/>
                    <a:cs typeface="Arial" charset="0"/>
                  </a:rPr>
                  <a:t>quan</a:t>
                </a:r>
                <a:r>
                  <a:rPr lang="en-US" sz="2400" b="0" dirty="0">
                    <a:solidFill>
                      <a:srgbClr val="333399"/>
                    </a:solidFill>
                    <a:latin typeface="+mn-lt"/>
                    <a:cs typeface="Arial" charset="0"/>
                  </a:rPr>
                  <a:t> </a:t>
                </a:r>
                <a:r>
                  <a:rPr lang="en-US" sz="2400" b="0" dirty="0" err="1">
                    <a:solidFill>
                      <a:srgbClr val="333399"/>
                    </a:solidFill>
                    <a:latin typeface="+mn-lt"/>
                    <a:cs typeface="Arial" charset="0"/>
                  </a:rPr>
                  <a:t>và</a:t>
                </a:r>
                <a:r>
                  <a:rPr lang="en-US" sz="2400" b="0" dirty="0">
                    <a:solidFill>
                      <a:srgbClr val="333399"/>
                    </a:solidFill>
                    <a:latin typeface="+mn-lt"/>
                    <a:cs typeface="Arial" charset="0"/>
                  </a:rPr>
                  <a:t> </a:t>
                </a:r>
                <a:r>
                  <a:rPr lang="en-US" sz="2400" b="0" dirty="0" err="1">
                    <a:solidFill>
                      <a:srgbClr val="333399"/>
                    </a:solidFill>
                    <a:latin typeface="+mn-lt"/>
                    <a:cs typeface="Arial" charset="0"/>
                  </a:rPr>
                  <a:t>chủ</a:t>
                </a:r>
                <a:r>
                  <a:rPr lang="en-US" sz="2400" b="0" dirty="0">
                    <a:solidFill>
                      <a:srgbClr val="333399"/>
                    </a:solidFill>
                    <a:latin typeface="+mn-lt"/>
                    <a:cs typeface="Arial" charset="0"/>
                  </a:rPr>
                  <a:t> </a:t>
                </a:r>
                <a:r>
                  <a:rPr lang="en-US" sz="2400" b="0" dirty="0" err="1">
                    <a:solidFill>
                      <a:srgbClr val="333399"/>
                    </a:solidFill>
                    <a:latin typeface="+mn-lt"/>
                    <a:cs typeface="Arial" charset="0"/>
                  </a:rPr>
                  <a:t>quan</a:t>
                </a:r>
                <a:endParaRPr lang="en-US" sz="2400" b="0" dirty="0">
                  <a:solidFill>
                    <a:srgbClr val="333399"/>
                  </a:solidFill>
                  <a:latin typeface="+mn-lt"/>
                  <a:cs typeface="Arial" charset="0"/>
                </a:endParaRPr>
              </a:p>
            </p:txBody>
          </p:sp>
          <p:grpSp>
            <p:nvGrpSpPr>
              <p:cNvPr id="64521" name="Group 15"/>
              <p:cNvGrpSpPr>
                <a:grpSpLocks/>
              </p:cNvGrpSpPr>
              <p:nvPr/>
            </p:nvGrpSpPr>
            <p:grpSpPr bwMode="auto">
              <a:xfrm>
                <a:off x="3701" y="1217"/>
                <a:ext cx="498" cy="735"/>
                <a:chOff x="3701" y="1217"/>
                <a:chExt cx="498" cy="735"/>
              </a:xfrm>
              <a:grpFill/>
            </p:grpSpPr>
            <p:sp>
              <p:nvSpPr>
                <p:cNvPr id="64522" name="Freeform 10"/>
                <p:cNvSpPr>
                  <a:spLocks/>
                </p:cNvSpPr>
                <p:nvPr/>
              </p:nvSpPr>
              <p:spPr bwMode="gray">
                <a:xfrm>
                  <a:off x="3839" y="1217"/>
                  <a:ext cx="233" cy="254"/>
                </a:xfrm>
                <a:custGeom>
                  <a:avLst/>
                  <a:gdLst>
                    <a:gd name="T0" fmla="*/ 3 w 267"/>
                    <a:gd name="T1" fmla="*/ 0 h 292"/>
                    <a:gd name="T2" fmla="*/ 3 w 267"/>
                    <a:gd name="T3" fmla="*/ 3 h 292"/>
                    <a:gd name="T4" fmla="*/ 3 w 267"/>
                    <a:gd name="T5" fmla="*/ 3 h 292"/>
                    <a:gd name="T6" fmla="*/ 3 w 267"/>
                    <a:gd name="T7" fmla="*/ 3 h 292"/>
                    <a:gd name="T8" fmla="*/ 3 w 267"/>
                    <a:gd name="T9" fmla="*/ 3 h 292"/>
                    <a:gd name="T10" fmla="*/ 3 w 267"/>
                    <a:gd name="T11" fmla="*/ 3 h 292"/>
                    <a:gd name="T12" fmla="*/ 3 w 267"/>
                    <a:gd name="T13" fmla="*/ 3 h 292"/>
                    <a:gd name="T14" fmla="*/ 3 w 267"/>
                    <a:gd name="T15" fmla="*/ 3 h 292"/>
                    <a:gd name="T16" fmla="*/ 3 w 267"/>
                    <a:gd name="T17" fmla="*/ 3 h 292"/>
                    <a:gd name="T18" fmla="*/ 3 w 267"/>
                    <a:gd name="T19" fmla="*/ 3 h 292"/>
                    <a:gd name="T20" fmla="*/ 3 w 267"/>
                    <a:gd name="T21" fmla="*/ 3 h 292"/>
                    <a:gd name="T22" fmla="*/ 3 w 267"/>
                    <a:gd name="T23" fmla="*/ 3 h 292"/>
                    <a:gd name="T24" fmla="*/ 3 w 267"/>
                    <a:gd name="T25" fmla="*/ 3 h 292"/>
                    <a:gd name="T26" fmla="*/ 3 w 267"/>
                    <a:gd name="T27" fmla="*/ 3 h 292"/>
                    <a:gd name="T28" fmla="*/ 3 w 267"/>
                    <a:gd name="T29" fmla="*/ 3 h 292"/>
                    <a:gd name="T30" fmla="*/ 3 w 267"/>
                    <a:gd name="T31" fmla="*/ 3 h 292"/>
                    <a:gd name="T32" fmla="*/ 3 w 267"/>
                    <a:gd name="T33" fmla="*/ 3 h 292"/>
                    <a:gd name="T34" fmla="*/ 3 w 267"/>
                    <a:gd name="T35" fmla="*/ 3 h 292"/>
                    <a:gd name="T36" fmla="*/ 3 w 267"/>
                    <a:gd name="T37" fmla="*/ 3 h 292"/>
                    <a:gd name="T38" fmla="*/ 3 w 267"/>
                    <a:gd name="T39" fmla="*/ 3 h 292"/>
                    <a:gd name="T40" fmla="*/ 3 w 267"/>
                    <a:gd name="T41" fmla="*/ 3 h 292"/>
                    <a:gd name="T42" fmla="*/ 3 w 267"/>
                    <a:gd name="T43" fmla="*/ 3 h 292"/>
                    <a:gd name="T44" fmla="*/ 3 w 267"/>
                    <a:gd name="T45" fmla="*/ 3 h 292"/>
                    <a:gd name="T46" fmla="*/ 0 w 267"/>
                    <a:gd name="T47" fmla="*/ 3 h 292"/>
                    <a:gd name="T48" fmla="*/ 3 w 267"/>
                    <a:gd name="T49" fmla="*/ 3 h 292"/>
                    <a:gd name="T50" fmla="*/ 3 w 267"/>
                    <a:gd name="T51" fmla="*/ 3 h 292"/>
                    <a:gd name="T52" fmla="*/ 3 w 267"/>
                    <a:gd name="T53" fmla="*/ 3 h 292"/>
                    <a:gd name="T54" fmla="*/ 3 w 267"/>
                    <a:gd name="T55" fmla="*/ 3 h 292"/>
                    <a:gd name="T56" fmla="*/ 3 w 267"/>
                    <a:gd name="T57" fmla="*/ 3 h 292"/>
                    <a:gd name="T58" fmla="*/ 3 w 267"/>
                    <a:gd name="T59" fmla="*/ 3 h 292"/>
                    <a:gd name="T60" fmla="*/ 3 w 267"/>
                    <a:gd name="T61" fmla="*/ 0 h 29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67" h="292">
                      <a:moveTo>
                        <a:pt x="133" y="0"/>
                      </a:moveTo>
                      <a:lnTo>
                        <a:pt x="161" y="3"/>
                      </a:lnTo>
                      <a:lnTo>
                        <a:pt x="186" y="12"/>
                      </a:lnTo>
                      <a:lnTo>
                        <a:pt x="209" y="25"/>
                      </a:lnTo>
                      <a:lnTo>
                        <a:pt x="228" y="42"/>
                      </a:lnTo>
                      <a:lnTo>
                        <a:pt x="245" y="64"/>
                      </a:lnTo>
                      <a:lnTo>
                        <a:pt x="257" y="88"/>
                      </a:lnTo>
                      <a:lnTo>
                        <a:pt x="265" y="116"/>
                      </a:lnTo>
                      <a:lnTo>
                        <a:pt x="267" y="146"/>
                      </a:lnTo>
                      <a:lnTo>
                        <a:pt x="265" y="175"/>
                      </a:lnTo>
                      <a:lnTo>
                        <a:pt x="257" y="203"/>
                      </a:lnTo>
                      <a:lnTo>
                        <a:pt x="245" y="227"/>
                      </a:lnTo>
                      <a:lnTo>
                        <a:pt x="228" y="249"/>
                      </a:lnTo>
                      <a:lnTo>
                        <a:pt x="209" y="267"/>
                      </a:lnTo>
                      <a:lnTo>
                        <a:pt x="186" y="281"/>
                      </a:lnTo>
                      <a:lnTo>
                        <a:pt x="161" y="289"/>
                      </a:lnTo>
                      <a:lnTo>
                        <a:pt x="133" y="292"/>
                      </a:lnTo>
                      <a:lnTo>
                        <a:pt x="103" y="288"/>
                      </a:lnTo>
                      <a:lnTo>
                        <a:pt x="75" y="277"/>
                      </a:lnTo>
                      <a:lnTo>
                        <a:pt x="51" y="260"/>
                      </a:lnTo>
                      <a:lnTo>
                        <a:pt x="29" y="237"/>
                      </a:lnTo>
                      <a:lnTo>
                        <a:pt x="13" y="210"/>
                      </a:lnTo>
                      <a:lnTo>
                        <a:pt x="4" y="178"/>
                      </a:lnTo>
                      <a:lnTo>
                        <a:pt x="0" y="146"/>
                      </a:lnTo>
                      <a:lnTo>
                        <a:pt x="4" y="113"/>
                      </a:lnTo>
                      <a:lnTo>
                        <a:pt x="13" y="81"/>
                      </a:lnTo>
                      <a:lnTo>
                        <a:pt x="29" y="54"/>
                      </a:lnTo>
                      <a:lnTo>
                        <a:pt x="51" y="32"/>
                      </a:lnTo>
                      <a:lnTo>
                        <a:pt x="75" y="14"/>
                      </a:lnTo>
                      <a:lnTo>
                        <a:pt x="103" y="3"/>
                      </a:lnTo>
                      <a:lnTo>
                        <a:pt x="133" y="0"/>
                      </a:lnTo>
                      <a:close/>
                    </a:path>
                  </a:pathLst>
                </a:custGeom>
                <a:solidFill>
                  <a:srgbClr val="009900"/>
                </a:solidFill>
                <a:ln>
                  <a:noFill/>
                </a:ln>
                <a:effectLst>
                  <a:outerShdw dist="91581" dir="3378596" algn="ctr" rotWithShape="0">
                    <a:srgbClr val="000000">
                      <a:alpha val="50000"/>
                    </a:srgbClr>
                  </a:outerShdw>
                </a:effectLst>
                <a:extLst>
                  <a:ext uri="{91240B29-F687-4F45-9708-019B960494DF}">
                    <a14:hiddenLine xmlns:a14="http://schemas.microsoft.com/office/drawing/2010/main" w="0">
                      <a:solidFill>
                        <a:srgbClr val="F7F161"/>
                      </a:solidFill>
                      <a:prstDash val="solid"/>
                      <a:round/>
                      <a:headEnd/>
                      <a:tailEnd/>
                    </a14:hiddenLine>
                  </a:ext>
                </a:extLst>
              </p:spPr>
              <p:txBody>
                <a:bodyPr/>
                <a:lstStyle/>
                <a:p>
                  <a:endParaRPr lang="en-US"/>
                </a:p>
              </p:txBody>
            </p:sp>
            <p:sp>
              <p:nvSpPr>
                <p:cNvPr id="64523" name="Freeform 9">
                  <a:hlinkClick r:id="rId2" action="ppaction://hlinksldjump"/>
                </p:cNvPr>
                <p:cNvSpPr>
                  <a:spLocks/>
                </p:cNvSpPr>
                <p:nvPr/>
              </p:nvSpPr>
              <p:spPr bwMode="gray">
                <a:xfrm>
                  <a:off x="3701" y="1470"/>
                  <a:ext cx="498" cy="482"/>
                </a:xfrm>
                <a:custGeom>
                  <a:avLst/>
                  <a:gdLst>
                    <a:gd name="T0" fmla="*/ 3 w 573"/>
                    <a:gd name="T1" fmla="*/ 0 h 1111"/>
                    <a:gd name="T2" fmla="*/ 3 w 573"/>
                    <a:gd name="T3" fmla="*/ 0 h 1111"/>
                    <a:gd name="T4" fmla="*/ 3 w 573"/>
                    <a:gd name="T5" fmla="*/ 0 h 1111"/>
                    <a:gd name="T6" fmla="*/ 0 w 573"/>
                    <a:gd name="T7" fmla="*/ 0 h 1111"/>
                    <a:gd name="T8" fmla="*/ 1 w 573"/>
                    <a:gd name="T9" fmla="*/ 0 h 1111"/>
                    <a:gd name="T10" fmla="*/ 3 w 573"/>
                    <a:gd name="T11" fmla="*/ 0 h 1111"/>
                    <a:gd name="T12" fmla="*/ 3 w 573"/>
                    <a:gd name="T13" fmla="*/ 0 h 1111"/>
                    <a:gd name="T14" fmla="*/ 3 w 573"/>
                    <a:gd name="T15" fmla="*/ 0 h 1111"/>
                    <a:gd name="T16" fmla="*/ 3 w 573"/>
                    <a:gd name="T17" fmla="*/ 0 h 1111"/>
                    <a:gd name="T18" fmla="*/ 3 w 573"/>
                    <a:gd name="T19" fmla="*/ 0 h 1111"/>
                    <a:gd name="T20" fmla="*/ 3 w 573"/>
                    <a:gd name="T21" fmla="*/ 0 h 1111"/>
                    <a:gd name="T22" fmla="*/ 3 w 573"/>
                    <a:gd name="T23" fmla="*/ 0 h 1111"/>
                    <a:gd name="T24" fmla="*/ 3 w 573"/>
                    <a:gd name="T25" fmla="*/ 0 h 1111"/>
                    <a:gd name="T26" fmla="*/ 3 w 573"/>
                    <a:gd name="T27" fmla="*/ 0 h 1111"/>
                    <a:gd name="T28" fmla="*/ 3 w 573"/>
                    <a:gd name="T29" fmla="*/ 0 h 1111"/>
                    <a:gd name="T30" fmla="*/ 3 w 573"/>
                    <a:gd name="T31" fmla="*/ 0 h 1111"/>
                    <a:gd name="T32" fmla="*/ 3 w 573"/>
                    <a:gd name="T33" fmla="*/ 0 h 1111"/>
                    <a:gd name="T34" fmla="*/ 3 w 573"/>
                    <a:gd name="T35" fmla="*/ 0 h 1111"/>
                    <a:gd name="T36" fmla="*/ 3 w 573"/>
                    <a:gd name="T37" fmla="*/ 0 h 1111"/>
                    <a:gd name="T38" fmla="*/ 3 w 573"/>
                    <a:gd name="T39" fmla="*/ 0 h 1111"/>
                    <a:gd name="T40" fmla="*/ 3 w 573"/>
                    <a:gd name="T41" fmla="*/ 0 h 1111"/>
                    <a:gd name="T42" fmla="*/ 3 w 573"/>
                    <a:gd name="T43" fmla="*/ 0 h 1111"/>
                    <a:gd name="T44" fmla="*/ 3 w 573"/>
                    <a:gd name="T45" fmla="*/ 0 h 1111"/>
                    <a:gd name="T46" fmla="*/ 3 w 573"/>
                    <a:gd name="T47" fmla="*/ 0 h 1111"/>
                    <a:gd name="T48" fmla="*/ 3 w 573"/>
                    <a:gd name="T49" fmla="*/ 0 h 1111"/>
                    <a:gd name="T50" fmla="*/ 3 w 573"/>
                    <a:gd name="T51" fmla="*/ 0 h 1111"/>
                    <a:gd name="T52" fmla="*/ 3 w 573"/>
                    <a:gd name="T53" fmla="*/ 0 h 1111"/>
                    <a:gd name="T54" fmla="*/ 3 w 573"/>
                    <a:gd name="T55" fmla="*/ 0 h 1111"/>
                    <a:gd name="T56" fmla="*/ 3 w 573"/>
                    <a:gd name="T57" fmla="*/ 0 h 1111"/>
                    <a:gd name="T58" fmla="*/ 3 w 573"/>
                    <a:gd name="T59" fmla="*/ 0 h 1111"/>
                    <a:gd name="T60" fmla="*/ 3 w 573"/>
                    <a:gd name="T61" fmla="*/ 0 h 1111"/>
                    <a:gd name="T62" fmla="*/ 3 w 573"/>
                    <a:gd name="T63" fmla="*/ 0 h 1111"/>
                    <a:gd name="T64" fmla="*/ 3 w 573"/>
                    <a:gd name="T65" fmla="*/ 0 h 1111"/>
                    <a:gd name="T66" fmla="*/ 3 w 573"/>
                    <a:gd name="T67" fmla="*/ 0 h 1111"/>
                    <a:gd name="T68" fmla="*/ 3 w 573"/>
                    <a:gd name="T69" fmla="*/ 0 h 1111"/>
                    <a:gd name="T70" fmla="*/ 3 w 573"/>
                    <a:gd name="T71" fmla="*/ 0 h 1111"/>
                    <a:gd name="T72" fmla="*/ 3 w 573"/>
                    <a:gd name="T73" fmla="*/ 0 h 1111"/>
                    <a:gd name="T74" fmla="*/ 3 w 573"/>
                    <a:gd name="T75" fmla="*/ 0 h 1111"/>
                    <a:gd name="T76" fmla="*/ 3 w 573"/>
                    <a:gd name="T77" fmla="*/ 0 h 1111"/>
                    <a:gd name="T78" fmla="*/ 3 w 573"/>
                    <a:gd name="T79" fmla="*/ 0 h 1111"/>
                    <a:gd name="T80" fmla="*/ 3 w 573"/>
                    <a:gd name="T81" fmla="*/ 0 h 1111"/>
                    <a:gd name="T82" fmla="*/ 3 w 573"/>
                    <a:gd name="T83" fmla="*/ 0 h 1111"/>
                    <a:gd name="T84" fmla="*/ 3 w 573"/>
                    <a:gd name="T85" fmla="*/ 0 h 1111"/>
                    <a:gd name="T86" fmla="*/ 3 w 573"/>
                    <a:gd name="T87" fmla="*/ 0 h 1111"/>
                    <a:gd name="T88" fmla="*/ 3 w 573"/>
                    <a:gd name="T89" fmla="*/ 0 h 1111"/>
                    <a:gd name="T90" fmla="*/ 3 w 573"/>
                    <a:gd name="T91" fmla="*/ 0 h 1111"/>
                    <a:gd name="T92" fmla="*/ 3 w 573"/>
                    <a:gd name="T93" fmla="*/ 0 h 1111"/>
                    <a:gd name="T94" fmla="*/ 3 w 573"/>
                    <a:gd name="T95" fmla="*/ 0 h 1111"/>
                    <a:gd name="T96" fmla="*/ 3 w 573"/>
                    <a:gd name="T97" fmla="*/ 0 h 1111"/>
                    <a:gd name="T98" fmla="*/ 3 w 573"/>
                    <a:gd name="T99" fmla="*/ 0 h 1111"/>
                    <a:gd name="T100" fmla="*/ 3 w 573"/>
                    <a:gd name="T101" fmla="*/ 0 h 1111"/>
                    <a:gd name="T102" fmla="*/ 3 w 573"/>
                    <a:gd name="T103" fmla="*/ 0 h 1111"/>
                    <a:gd name="T104" fmla="*/ 3 w 573"/>
                    <a:gd name="T105" fmla="*/ 0 h 111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73" h="1111">
                      <a:moveTo>
                        <a:pt x="94" y="0"/>
                      </a:moveTo>
                      <a:lnTo>
                        <a:pt x="72" y="5"/>
                      </a:lnTo>
                      <a:lnTo>
                        <a:pt x="50" y="16"/>
                      </a:lnTo>
                      <a:lnTo>
                        <a:pt x="30" y="32"/>
                      </a:lnTo>
                      <a:lnTo>
                        <a:pt x="15" y="53"/>
                      </a:lnTo>
                      <a:lnTo>
                        <a:pt x="4" y="75"/>
                      </a:lnTo>
                      <a:lnTo>
                        <a:pt x="0" y="99"/>
                      </a:lnTo>
                      <a:lnTo>
                        <a:pt x="0" y="509"/>
                      </a:lnTo>
                      <a:lnTo>
                        <a:pt x="0" y="511"/>
                      </a:lnTo>
                      <a:lnTo>
                        <a:pt x="1" y="516"/>
                      </a:lnTo>
                      <a:lnTo>
                        <a:pt x="4" y="525"/>
                      </a:lnTo>
                      <a:lnTo>
                        <a:pt x="9" y="533"/>
                      </a:lnTo>
                      <a:lnTo>
                        <a:pt x="16" y="543"/>
                      </a:lnTo>
                      <a:lnTo>
                        <a:pt x="26" y="550"/>
                      </a:lnTo>
                      <a:lnTo>
                        <a:pt x="39" y="556"/>
                      </a:lnTo>
                      <a:lnTo>
                        <a:pt x="56" y="557"/>
                      </a:lnTo>
                      <a:lnTo>
                        <a:pt x="72" y="556"/>
                      </a:lnTo>
                      <a:lnTo>
                        <a:pt x="84" y="551"/>
                      </a:lnTo>
                      <a:lnTo>
                        <a:pt x="92" y="543"/>
                      </a:lnTo>
                      <a:lnTo>
                        <a:pt x="100" y="534"/>
                      </a:lnTo>
                      <a:lnTo>
                        <a:pt x="103" y="525"/>
                      </a:lnTo>
                      <a:lnTo>
                        <a:pt x="106" y="516"/>
                      </a:lnTo>
                      <a:lnTo>
                        <a:pt x="107" y="508"/>
                      </a:lnTo>
                      <a:lnTo>
                        <a:pt x="108" y="503"/>
                      </a:lnTo>
                      <a:lnTo>
                        <a:pt x="108" y="500"/>
                      </a:lnTo>
                      <a:lnTo>
                        <a:pt x="108" y="166"/>
                      </a:lnTo>
                      <a:lnTo>
                        <a:pt x="134" y="167"/>
                      </a:lnTo>
                      <a:lnTo>
                        <a:pt x="135" y="1066"/>
                      </a:lnTo>
                      <a:lnTo>
                        <a:pt x="136" y="1068"/>
                      </a:lnTo>
                      <a:lnTo>
                        <a:pt x="138" y="1073"/>
                      </a:lnTo>
                      <a:lnTo>
                        <a:pt x="143" y="1080"/>
                      </a:lnTo>
                      <a:lnTo>
                        <a:pt x="151" y="1089"/>
                      </a:lnTo>
                      <a:lnTo>
                        <a:pt x="162" y="1097"/>
                      </a:lnTo>
                      <a:lnTo>
                        <a:pt x="174" y="1105"/>
                      </a:lnTo>
                      <a:lnTo>
                        <a:pt x="189" y="1110"/>
                      </a:lnTo>
                      <a:lnTo>
                        <a:pt x="199" y="1111"/>
                      </a:lnTo>
                      <a:lnTo>
                        <a:pt x="217" y="1111"/>
                      </a:lnTo>
                      <a:lnTo>
                        <a:pt x="227" y="1110"/>
                      </a:lnTo>
                      <a:lnTo>
                        <a:pt x="243" y="1105"/>
                      </a:lnTo>
                      <a:lnTo>
                        <a:pt x="255" y="1097"/>
                      </a:lnTo>
                      <a:lnTo>
                        <a:pt x="265" y="1089"/>
                      </a:lnTo>
                      <a:lnTo>
                        <a:pt x="272" y="1080"/>
                      </a:lnTo>
                      <a:lnTo>
                        <a:pt x="276" y="1073"/>
                      </a:lnTo>
                      <a:lnTo>
                        <a:pt x="278" y="1068"/>
                      </a:lnTo>
                      <a:lnTo>
                        <a:pt x="279" y="1066"/>
                      </a:lnTo>
                      <a:lnTo>
                        <a:pt x="279" y="499"/>
                      </a:lnTo>
                      <a:lnTo>
                        <a:pt x="302" y="499"/>
                      </a:lnTo>
                      <a:lnTo>
                        <a:pt x="302" y="503"/>
                      </a:lnTo>
                      <a:lnTo>
                        <a:pt x="302" y="515"/>
                      </a:lnTo>
                      <a:lnTo>
                        <a:pt x="302" y="534"/>
                      </a:lnTo>
                      <a:lnTo>
                        <a:pt x="302" y="560"/>
                      </a:lnTo>
                      <a:lnTo>
                        <a:pt x="304" y="590"/>
                      </a:lnTo>
                      <a:lnTo>
                        <a:pt x="304" y="626"/>
                      </a:lnTo>
                      <a:lnTo>
                        <a:pt x="304" y="664"/>
                      </a:lnTo>
                      <a:lnTo>
                        <a:pt x="304" y="706"/>
                      </a:lnTo>
                      <a:lnTo>
                        <a:pt x="304" y="750"/>
                      </a:lnTo>
                      <a:lnTo>
                        <a:pt x="304" y="793"/>
                      </a:lnTo>
                      <a:lnTo>
                        <a:pt x="304" y="838"/>
                      </a:lnTo>
                      <a:lnTo>
                        <a:pt x="305" y="882"/>
                      </a:lnTo>
                      <a:lnTo>
                        <a:pt x="305" y="926"/>
                      </a:lnTo>
                      <a:lnTo>
                        <a:pt x="305" y="966"/>
                      </a:lnTo>
                      <a:lnTo>
                        <a:pt x="305" y="1004"/>
                      </a:lnTo>
                      <a:lnTo>
                        <a:pt x="305" y="1037"/>
                      </a:lnTo>
                      <a:lnTo>
                        <a:pt x="305" y="1066"/>
                      </a:lnTo>
                      <a:lnTo>
                        <a:pt x="305" y="1067"/>
                      </a:lnTo>
                      <a:lnTo>
                        <a:pt x="306" y="1073"/>
                      </a:lnTo>
                      <a:lnTo>
                        <a:pt x="310" y="1079"/>
                      </a:lnTo>
                      <a:lnTo>
                        <a:pt x="315" y="1088"/>
                      </a:lnTo>
                      <a:lnTo>
                        <a:pt x="323" y="1096"/>
                      </a:lnTo>
                      <a:lnTo>
                        <a:pt x="335" y="1103"/>
                      </a:lnTo>
                      <a:lnTo>
                        <a:pt x="351" y="1108"/>
                      </a:lnTo>
                      <a:lnTo>
                        <a:pt x="372" y="1111"/>
                      </a:lnTo>
                      <a:lnTo>
                        <a:pt x="392" y="1108"/>
                      </a:lnTo>
                      <a:lnTo>
                        <a:pt x="408" y="1103"/>
                      </a:lnTo>
                      <a:lnTo>
                        <a:pt x="420" y="1096"/>
                      </a:lnTo>
                      <a:lnTo>
                        <a:pt x="429" y="1089"/>
                      </a:lnTo>
                      <a:lnTo>
                        <a:pt x="434" y="1080"/>
                      </a:lnTo>
                      <a:lnTo>
                        <a:pt x="437" y="1073"/>
                      </a:lnTo>
                      <a:lnTo>
                        <a:pt x="438" y="1068"/>
                      </a:lnTo>
                      <a:lnTo>
                        <a:pt x="438" y="1067"/>
                      </a:lnTo>
                      <a:lnTo>
                        <a:pt x="440" y="166"/>
                      </a:lnTo>
                      <a:lnTo>
                        <a:pt x="466" y="166"/>
                      </a:lnTo>
                      <a:lnTo>
                        <a:pt x="466" y="500"/>
                      </a:lnTo>
                      <a:lnTo>
                        <a:pt x="468" y="503"/>
                      </a:lnTo>
                      <a:lnTo>
                        <a:pt x="469" y="509"/>
                      </a:lnTo>
                      <a:lnTo>
                        <a:pt x="472" y="517"/>
                      </a:lnTo>
                      <a:lnTo>
                        <a:pt x="477" y="527"/>
                      </a:lnTo>
                      <a:lnTo>
                        <a:pt x="483" y="537"/>
                      </a:lnTo>
                      <a:lnTo>
                        <a:pt x="493" y="545"/>
                      </a:lnTo>
                      <a:lnTo>
                        <a:pt x="505" y="551"/>
                      </a:lnTo>
                      <a:lnTo>
                        <a:pt x="520" y="554"/>
                      </a:lnTo>
                      <a:lnTo>
                        <a:pt x="536" y="551"/>
                      </a:lnTo>
                      <a:lnTo>
                        <a:pt x="548" y="545"/>
                      </a:lnTo>
                      <a:lnTo>
                        <a:pt x="557" y="537"/>
                      </a:lnTo>
                      <a:lnTo>
                        <a:pt x="563" y="527"/>
                      </a:lnTo>
                      <a:lnTo>
                        <a:pt x="570" y="517"/>
                      </a:lnTo>
                      <a:lnTo>
                        <a:pt x="573" y="510"/>
                      </a:lnTo>
                      <a:lnTo>
                        <a:pt x="573" y="508"/>
                      </a:lnTo>
                      <a:lnTo>
                        <a:pt x="573" y="79"/>
                      </a:lnTo>
                      <a:lnTo>
                        <a:pt x="572" y="68"/>
                      </a:lnTo>
                      <a:lnTo>
                        <a:pt x="561" y="47"/>
                      </a:lnTo>
                      <a:lnTo>
                        <a:pt x="546" y="28"/>
                      </a:lnTo>
                      <a:lnTo>
                        <a:pt x="528" y="14"/>
                      </a:lnTo>
                      <a:lnTo>
                        <a:pt x="506" y="4"/>
                      </a:lnTo>
                      <a:lnTo>
                        <a:pt x="485" y="0"/>
                      </a:lnTo>
                      <a:lnTo>
                        <a:pt x="94" y="0"/>
                      </a:lnTo>
                      <a:close/>
                    </a:path>
                  </a:pathLst>
                </a:custGeom>
                <a:solidFill>
                  <a:srgbClr val="009900"/>
                </a:solidFill>
                <a:ln>
                  <a:noFill/>
                </a:ln>
                <a:effectLst>
                  <a:outerShdw dist="91581" dir="3378596" algn="ctr" rotWithShape="0">
                    <a:srgbClr val="000000">
                      <a:alpha val="50000"/>
                    </a:srgbClr>
                  </a:outerShdw>
                </a:effectLst>
                <a:extLst>
                  <a:ext uri="{91240B29-F687-4F45-9708-019B960494DF}">
                    <a14:hiddenLine xmlns:a14="http://schemas.microsoft.com/office/drawing/2010/main" w="0">
                      <a:solidFill>
                        <a:srgbClr val="F7F161"/>
                      </a:solidFill>
                      <a:prstDash val="solid"/>
                      <a:round/>
                      <a:headEnd/>
                      <a:tailEnd/>
                    </a14:hiddenLine>
                  </a:ext>
                </a:extLst>
              </p:spPr>
              <p:txBody>
                <a:bodyPr/>
                <a:lstStyle/>
                <a:p>
                  <a:endParaRPr lang="en-US"/>
                </a:p>
              </p:txBody>
            </p:sp>
          </p:grpSp>
        </p:grpSp>
      </p:grpSp>
      <p:sp>
        <p:nvSpPr>
          <p:cNvPr id="64514" name="Rectangle 1"/>
          <p:cNvSpPr>
            <a:spLocks noChangeArrowheads="1"/>
          </p:cNvSpPr>
          <p:nvPr/>
        </p:nvSpPr>
        <p:spPr bwMode="auto">
          <a:xfrm>
            <a:off x="1316977" y="365774"/>
            <a:ext cx="6858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spcAft>
                <a:spcPts val="600"/>
              </a:spcAft>
            </a:pPr>
            <a:r>
              <a:rPr lang="en-US" sz="2800" b="1" dirty="0">
                <a:solidFill>
                  <a:srgbClr val="FF0066"/>
                </a:solidFill>
                <a:sym typeface="Webdings" charset="0"/>
              </a:rPr>
              <a:t>THỜI KỲ 1893 -1907</a:t>
            </a:r>
            <a:endParaRPr lang="en-US" sz="2800" b="1" dirty="0">
              <a:solidFill>
                <a:srgbClr val="FF0066"/>
              </a:solidFill>
            </a:endParaRPr>
          </a:p>
        </p:txBody>
      </p:sp>
    </p:spTree>
    <p:extLst>
      <p:ext uri="{BB962C8B-B14F-4D97-AF65-F5344CB8AC3E}">
        <p14:creationId xmlns:p14="http://schemas.microsoft.com/office/powerpoint/2010/main" val="28537540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barn(inVertical)">
                                      <p:cBhvr>
                                        <p:cTn id="7" dur="500"/>
                                        <p:tgtEl>
                                          <p:spTgt spid="378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90" name="Group 2"/>
          <p:cNvGrpSpPr>
            <a:grpSpLocks/>
          </p:cNvGrpSpPr>
          <p:nvPr/>
        </p:nvGrpSpPr>
        <p:grpSpPr bwMode="auto">
          <a:xfrm>
            <a:off x="225128" y="908720"/>
            <a:ext cx="8666544" cy="5495243"/>
            <a:chOff x="963504" y="1793875"/>
            <a:chExt cx="7000992" cy="3482976"/>
          </a:xfrm>
        </p:grpSpPr>
        <p:sp>
          <p:nvSpPr>
            <p:cNvPr id="40973" name="AutoShape 3"/>
            <p:cNvSpPr>
              <a:spLocks noChangeArrowheads="1"/>
            </p:cNvSpPr>
            <p:nvPr/>
          </p:nvSpPr>
          <p:spPr bwMode="gray">
            <a:xfrm>
              <a:off x="1857365" y="2067714"/>
              <a:ext cx="3355963" cy="795213"/>
            </a:xfrm>
            <a:prstGeom prst="roundRect">
              <a:avLst>
                <a:gd name="adj" fmla="val 10347"/>
              </a:avLst>
            </a:prstGeom>
            <a:solidFill>
              <a:schemeClr val="bg1"/>
            </a:solidFill>
            <a:ln w="50800">
              <a:solidFill>
                <a:srgbClr val="FF9933"/>
              </a:solidFill>
              <a:round/>
              <a:headEnd/>
              <a:tailEnd/>
            </a:ln>
            <a:effectLst>
              <a:outerShdw blurRad="63500" dist="107763" dir="2700000" algn="ctr" rotWithShape="0">
                <a:srgbClr val="000000">
                  <a:alpha val="50000"/>
                </a:srgbClr>
              </a:outerShdw>
            </a:effectLst>
          </p:spPr>
          <p:txBody>
            <a:bodyPr wrap="none" anchor="ctr"/>
            <a:lstStyle/>
            <a:p>
              <a:pPr algn="ctr" eaLnBrk="1" hangingPunct="1">
                <a:defRPr/>
              </a:pPr>
              <a:r>
                <a:rPr lang="en-US" sz="2800" b="1" dirty="0" err="1">
                  <a:solidFill>
                    <a:srgbClr val="990099"/>
                  </a:solidFill>
                  <a:cs typeface="Arial" charset="0"/>
                </a:rPr>
                <a:t>Các</a:t>
              </a:r>
              <a:r>
                <a:rPr lang="en-US" sz="2800" b="1" dirty="0">
                  <a:solidFill>
                    <a:srgbClr val="990099"/>
                  </a:solidFill>
                  <a:cs typeface="Arial" charset="0"/>
                </a:rPr>
                <a:t> </a:t>
              </a:r>
              <a:r>
                <a:rPr lang="en-US" sz="2800" b="1" dirty="0" err="1">
                  <a:solidFill>
                    <a:srgbClr val="990099"/>
                  </a:solidFill>
                  <a:cs typeface="Arial" charset="0"/>
                </a:rPr>
                <a:t>tác</a:t>
              </a:r>
              <a:r>
                <a:rPr lang="en-US" sz="2800" b="1" dirty="0">
                  <a:solidFill>
                    <a:srgbClr val="990099"/>
                  </a:solidFill>
                  <a:cs typeface="Arial" charset="0"/>
                </a:rPr>
                <a:t> </a:t>
              </a:r>
              <a:r>
                <a:rPr lang="en-US" sz="2800" b="1" dirty="0" err="1">
                  <a:solidFill>
                    <a:srgbClr val="990099"/>
                  </a:solidFill>
                  <a:cs typeface="Arial" charset="0"/>
                </a:rPr>
                <a:t>phẩm</a:t>
              </a:r>
              <a:r>
                <a:rPr lang="en-US" sz="2800" b="1" dirty="0">
                  <a:solidFill>
                    <a:srgbClr val="990099"/>
                  </a:solidFill>
                  <a:cs typeface="Arial" charset="0"/>
                </a:rPr>
                <a:t> </a:t>
              </a:r>
              <a:r>
                <a:rPr lang="en-US" sz="2800" b="1" dirty="0" err="1">
                  <a:solidFill>
                    <a:srgbClr val="990099"/>
                  </a:solidFill>
                  <a:cs typeface="Arial" charset="0"/>
                </a:rPr>
                <a:t>chủ</a:t>
              </a:r>
              <a:r>
                <a:rPr lang="en-US" sz="2800" b="1" dirty="0">
                  <a:solidFill>
                    <a:srgbClr val="990099"/>
                  </a:solidFill>
                  <a:cs typeface="Arial" charset="0"/>
                </a:rPr>
                <a:t> </a:t>
              </a:r>
              <a:r>
                <a:rPr lang="en-US" sz="2800" b="1" dirty="0" err="1">
                  <a:solidFill>
                    <a:srgbClr val="990099"/>
                  </a:solidFill>
                  <a:cs typeface="Arial" charset="0"/>
                </a:rPr>
                <a:t>yếu</a:t>
              </a:r>
              <a:r>
                <a:rPr lang="en-US" sz="2800" b="1" dirty="0">
                  <a:solidFill>
                    <a:srgbClr val="990099"/>
                  </a:solidFill>
                  <a:cs typeface="Arial" charset="0"/>
                </a:rPr>
                <a:t> </a:t>
              </a:r>
            </a:p>
            <a:p>
              <a:pPr algn="ctr" eaLnBrk="1" hangingPunct="1">
                <a:defRPr/>
              </a:pPr>
              <a:r>
                <a:rPr lang="en-US" sz="2800" b="1" dirty="0" err="1">
                  <a:solidFill>
                    <a:srgbClr val="990099"/>
                  </a:solidFill>
                  <a:cs typeface="Arial" charset="0"/>
                </a:rPr>
                <a:t>trong</a:t>
              </a:r>
              <a:r>
                <a:rPr lang="en-US" sz="2800" b="1" dirty="0">
                  <a:solidFill>
                    <a:srgbClr val="990099"/>
                  </a:solidFill>
                  <a:cs typeface="Arial" charset="0"/>
                </a:rPr>
                <a:t> </a:t>
              </a:r>
              <a:r>
                <a:rPr lang="en-US" sz="2800" b="1" dirty="0" err="1">
                  <a:solidFill>
                    <a:srgbClr val="990099"/>
                  </a:solidFill>
                  <a:cs typeface="Arial" charset="0"/>
                </a:rPr>
                <a:t>thời</a:t>
              </a:r>
              <a:r>
                <a:rPr lang="en-US" sz="2800" b="1" dirty="0">
                  <a:solidFill>
                    <a:srgbClr val="990099"/>
                  </a:solidFill>
                  <a:cs typeface="Arial" charset="0"/>
                </a:rPr>
                <a:t> </a:t>
              </a:r>
              <a:r>
                <a:rPr lang="en-US" sz="2800" b="1" dirty="0" err="1">
                  <a:solidFill>
                    <a:srgbClr val="990099"/>
                  </a:solidFill>
                  <a:cs typeface="Arial" charset="0"/>
                </a:rPr>
                <a:t>kỳ</a:t>
              </a:r>
              <a:r>
                <a:rPr lang="en-US" sz="2800" b="1" dirty="0">
                  <a:solidFill>
                    <a:srgbClr val="990099"/>
                  </a:solidFill>
                  <a:cs typeface="Arial" charset="0"/>
                </a:rPr>
                <a:t> </a:t>
              </a:r>
              <a:r>
                <a:rPr lang="en-US" sz="2800" b="1" dirty="0" err="1">
                  <a:solidFill>
                    <a:srgbClr val="990099"/>
                  </a:solidFill>
                  <a:cs typeface="Arial" charset="0"/>
                </a:rPr>
                <a:t>này</a:t>
              </a:r>
              <a:endParaRPr lang="en-US" sz="2800" b="1" dirty="0">
                <a:solidFill>
                  <a:srgbClr val="990099"/>
                </a:solidFill>
                <a:cs typeface="Arial" charset="0"/>
              </a:endParaRPr>
            </a:p>
          </p:txBody>
        </p:sp>
        <p:grpSp>
          <p:nvGrpSpPr>
            <p:cNvPr id="64518" name="Group 17"/>
            <p:cNvGrpSpPr>
              <a:grpSpLocks/>
            </p:cNvGrpSpPr>
            <p:nvPr/>
          </p:nvGrpSpPr>
          <p:grpSpPr bwMode="auto">
            <a:xfrm>
              <a:off x="963504" y="1793875"/>
              <a:ext cx="7000992" cy="3482976"/>
              <a:chOff x="608" y="1130"/>
              <a:chExt cx="4408" cy="2194"/>
            </a:xfrm>
          </p:grpSpPr>
          <p:sp>
            <p:nvSpPr>
              <p:cNvPr id="40968" name="AutoShape 4">
                <a:hlinkClick r:id="" action="ppaction://noaction"/>
              </p:cNvPr>
              <p:cNvSpPr>
                <a:spLocks noChangeArrowheads="1"/>
              </p:cNvSpPr>
              <p:nvPr/>
            </p:nvSpPr>
            <p:spPr bwMode="gray">
              <a:xfrm>
                <a:off x="608" y="1964"/>
                <a:ext cx="4408" cy="1360"/>
              </a:xfrm>
              <a:prstGeom prst="roundRect">
                <a:avLst>
                  <a:gd name="adj" fmla="val 10347"/>
                </a:avLst>
              </a:prstGeom>
              <a:solidFill>
                <a:schemeClr val="bg1"/>
              </a:solidFill>
              <a:ln w="50800">
                <a:solidFill>
                  <a:srgbClr val="DBA037"/>
                </a:solidFill>
                <a:round/>
                <a:headEnd/>
                <a:tailEnd/>
              </a:ln>
              <a:effectLst>
                <a:outerShdw blurRad="63500" dist="107763" dir="2700000" algn="ctr" rotWithShape="0">
                  <a:srgbClr val="000000">
                    <a:alpha val="50000"/>
                  </a:srgbClr>
                </a:outerShdw>
              </a:effectLst>
            </p:spPr>
            <p:txBody>
              <a:bodyPr wrap="none" anchor="ctr"/>
              <a:lstStyle/>
              <a:p>
                <a:pPr eaLnBrk="1" hangingPunct="1">
                  <a:defRPr/>
                </a:pPr>
                <a:r>
                  <a:rPr lang="en-US" sz="2400" dirty="0">
                    <a:solidFill>
                      <a:srgbClr val="000099"/>
                    </a:solidFill>
                    <a:latin typeface="+mn-lt"/>
                    <a:cs typeface="Times New Roman"/>
                  </a:rPr>
                  <a:t>+ Những “</a:t>
                </a:r>
                <a:r>
                  <a:rPr lang="en-US" sz="2400" b="1" dirty="0" err="1">
                    <a:solidFill>
                      <a:srgbClr val="FF0000"/>
                    </a:solidFill>
                    <a:latin typeface="+mn-lt"/>
                    <a:cs typeface="Times New Roman"/>
                  </a:rPr>
                  <a:t>người</a:t>
                </a:r>
                <a:r>
                  <a:rPr lang="en-US" sz="2400" b="1" dirty="0">
                    <a:solidFill>
                      <a:srgbClr val="FF0000"/>
                    </a:solidFill>
                    <a:latin typeface="+mn-lt"/>
                    <a:cs typeface="Times New Roman"/>
                  </a:rPr>
                  <a:t> </a:t>
                </a:r>
                <a:r>
                  <a:rPr lang="en-US" sz="2400" b="1" dirty="0" err="1">
                    <a:solidFill>
                      <a:srgbClr val="FF0000"/>
                    </a:solidFill>
                    <a:latin typeface="+mn-lt"/>
                    <a:cs typeface="Times New Roman"/>
                  </a:rPr>
                  <a:t>bạn</a:t>
                </a:r>
                <a:r>
                  <a:rPr lang="en-US" sz="2400" b="1" dirty="0">
                    <a:solidFill>
                      <a:srgbClr val="FF0000"/>
                    </a:solidFill>
                    <a:latin typeface="+mn-lt"/>
                    <a:cs typeface="Times New Roman"/>
                  </a:rPr>
                  <a:t> </a:t>
                </a:r>
                <a:r>
                  <a:rPr lang="en-US" sz="2400" b="1" dirty="0" err="1">
                    <a:solidFill>
                      <a:srgbClr val="FF0000"/>
                    </a:solidFill>
                    <a:latin typeface="+mn-lt"/>
                    <a:cs typeface="Times New Roman"/>
                  </a:rPr>
                  <a:t>dân</a:t>
                </a:r>
                <a:r>
                  <a:rPr lang="en-US" sz="2400" dirty="0">
                    <a:solidFill>
                      <a:srgbClr val="000099"/>
                    </a:solidFill>
                    <a:latin typeface="+mn-lt"/>
                    <a:cs typeface="Times New Roman"/>
                  </a:rPr>
                  <a:t>” là </a:t>
                </a:r>
                <a:r>
                  <a:rPr lang="en-US" sz="2400" dirty="0" err="1">
                    <a:solidFill>
                      <a:srgbClr val="000099"/>
                    </a:solidFill>
                    <a:latin typeface="+mn-lt"/>
                    <a:cs typeface="Times New Roman"/>
                  </a:rPr>
                  <a:t>thế</a:t>
                </a:r>
                <a:r>
                  <a:rPr lang="en-US" sz="2400" dirty="0">
                    <a:solidFill>
                      <a:srgbClr val="000099"/>
                    </a:solidFill>
                    <a:latin typeface="+mn-lt"/>
                    <a:cs typeface="Times New Roman"/>
                  </a:rPr>
                  <a:t> </a:t>
                </a:r>
                <a:r>
                  <a:rPr lang="en-US" sz="2400" dirty="0" err="1">
                    <a:solidFill>
                      <a:srgbClr val="000099"/>
                    </a:solidFill>
                    <a:latin typeface="+mn-lt"/>
                    <a:cs typeface="Times New Roman"/>
                  </a:rPr>
                  <a:t>nào</a:t>
                </a:r>
                <a:r>
                  <a:rPr lang="en-US" sz="2400" dirty="0">
                    <a:solidFill>
                      <a:srgbClr val="000099"/>
                    </a:solidFill>
                    <a:latin typeface="+mn-lt"/>
                    <a:cs typeface="Times New Roman"/>
                  </a:rPr>
                  <a:t> </a:t>
                </a:r>
                <a:r>
                  <a:rPr lang="en-US" sz="2400" dirty="0" err="1">
                    <a:solidFill>
                      <a:srgbClr val="000099"/>
                    </a:solidFill>
                    <a:latin typeface="+mn-lt"/>
                    <a:cs typeface="Times New Roman"/>
                  </a:rPr>
                  <a:t>và</a:t>
                </a:r>
                <a:r>
                  <a:rPr lang="en-US" sz="2400" dirty="0">
                    <a:solidFill>
                      <a:srgbClr val="000099"/>
                    </a:solidFill>
                    <a:latin typeface="+mn-lt"/>
                    <a:cs typeface="Times New Roman"/>
                  </a:rPr>
                  <a:t> </a:t>
                </a:r>
                <a:r>
                  <a:rPr lang="en-US" sz="2400" dirty="0" err="1">
                    <a:solidFill>
                      <a:srgbClr val="000099"/>
                    </a:solidFill>
                    <a:latin typeface="+mn-lt"/>
                    <a:cs typeface="Times New Roman"/>
                  </a:rPr>
                  <a:t>họ</a:t>
                </a:r>
                <a:r>
                  <a:rPr lang="en-US" sz="2400" dirty="0">
                    <a:solidFill>
                      <a:srgbClr val="000099"/>
                    </a:solidFill>
                    <a:latin typeface="+mn-lt"/>
                    <a:cs typeface="Times New Roman"/>
                  </a:rPr>
                  <a:t> </a:t>
                </a:r>
                <a:r>
                  <a:rPr lang="en-US" sz="2400" err="1">
                    <a:solidFill>
                      <a:srgbClr val="000099"/>
                    </a:solidFill>
                    <a:latin typeface="+mn-lt"/>
                    <a:cs typeface="Times New Roman"/>
                  </a:rPr>
                  <a:t>đấu</a:t>
                </a:r>
                <a:r>
                  <a:rPr lang="en-US" sz="2400">
                    <a:solidFill>
                      <a:srgbClr val="000099"/>
                    </a:solidFill>
                    <a:latin typeface="+mn-lt"/>
                    <a:cs typeface="Times New Roman"/>
                  </a:rPr>
                  <a:t> </a:t>
                </a:r>
                <a:r>
                  <a:rPr lang="en-US" sz="2400" smtClean="0">
                    <a:solidFill>
                      <a:srgbClr val="000099"/>
                    </a:solidFill>
                    <a:latin typeface="+mn-lt"/>
                    <a:cs typeface="Times New Roman"/>
                  </a:rPr>
                  <a:t>tranh</a:t>
                </a:r>
              </a:p>
              <a:p>
                <a:pPr eaLnBrk="1" hangingPunct="1">
                  <a:defRPr/>
                </a:pPr>
                <a:r>
                  <a:rPr lang="en-US" sz="2400" smtClean="0">
                    <a:solidFill>
                      <a:srgbClr val="000099"/>
                    </a:solidFill>
                    <a:latin typeface="+mn-lt"/>
                    <a:cs typeface="Times New Roman"/>
                  </a:rPr>
                  <a:t> chống những </a:t>
                </a:r>
                <a:r>
                  <a:rPr lang="en-US" sz="2400" dirty="0" err="1">
                    <a:solidFill>
                      <a:srgbClr val="000099"/>
                    </a:solidFill>
                    <a:latin typeface="+mn-lt"/>
                    <a:cs typeface="Times New Roman"/>
                  </a:rPr>
                  <a:t>người</a:t>
                </a:r>
                <a:r>
                  <a:rPr lang="en-US" sz="2400" dirty="0">
                    <a:solidFill>
                      <a:srgbClr val="000099"/>
                    </a:solidFill>
                    <a:latin typeface="+mn-lt"/>
                    <a:cs typeface="Times New Roman"/>
                  </a:rPr>
                  <a:t> </a:t>
                </a:r>
                <a:r>
                  <a:rPr lang="en-US" sz="2400" dirty="0" err="1">
                    <a:solidFill>
                      <a:srgbClr val="000099"/>
                    </a:solidFill>
                    <a:latin typeface="+mn-lt"/>
                    <a:cs typeface="Times New Roman"/>
                  </a:rPr>
                  <a:t>dân</a:t>
                </a:r>
                <a:r>
                  <a:rPr lang="en-US" sz="2400" dirty="0">
                    <a:solidFill>
                      <a:srgbClr val="000099"/>
                    </a:solidFill>
                    <a:latin typeface="+mn-lt"/>
                    <a:cs typeface="Times New Roman"/>
                  </a:rPr>
                  <a:t> </a:t>
                </a:r>
                <a:r>
                  <a:rPr lang="en-US" sz="2400" dirty="0" err="1">
                    <a:solidFill>
                      <a:srgbClr val="000099"/>
                    </a:solidFill>
                    <a:latin typeface="+mn-lt"/>
                    <a:cs typeface="Times New Roman"/>
                  </a:rPr>
                  <a:t>chủ</a:t>
                </a:r>
                <a:r>
                  <a:rPr lang="en-US" sz="2400" dirty="0">
                    <a:solidFill>
                      <a:srgbClr val="000099"/>
                    </a:solidFill>
                    <a:latin typeface="+mn-lt"/>
                    <a:cs typeface="Times New Roman"/>
                  </a:rPr>
                  <a:t> - </a:t>
                </a:r>
                <a:r>
                  <a:rPr lang="en-US" sz="2400" dirty="0" err="1">
                    <a:solidFill>
                      <a:srgbClr val="000099"/>
                    </a:solidFill>
                    <a:latin typeface="+mn-lt"/>
                    <a:cs typeface="Times New Roman"/>
                  </a:rPr>
                  <a:t>xã</a:t>
                </a:r>
                <a:r>
                  <a:rPr lang="en-US" sz="2400" dirty="0">
                    <a:solidFill>
                      <a:srgbClr val="000099"/>
                    </a:solidFill>
                    <a:latin typeface="+mn-lt"/>
                    <a:cs typeface="Times New Roman"/>
                  </a:rPr>
                  <a:t> </a:t>
                </a:r>
                <a:r>
                  <a:rPr lang="en-US" sz="2400" dirty="0" err="1">
                    <a:solidFill>
                      <a:srgbClr val="000099"/>
                    </a:solidFill>
                    <a:latin typeface="+mn-lt"/>
                    <a:cs typeface="Times New Roman"/>
                  </a:rPr>
                  <a:t>hội</a:t>
                </a:r>
                <a:r>
                  <a:rPr lang="en-US" sz="2400" dirty="0">
                    <a:solidFill>
                      <a:srgbClr val="000099"/>
                    </a:solidFill>
                    <a:latin typeface="+mn-lt"/>
                    <a:cs typeface="Times New Roman"/>
                  </a:rPr>
                  <a:t> </a:t>
                </a:r>
                <a:r>
                  <a:rPr lang="en-US" sz="2400" dirty="0" err="1">
                    <a:solidFill>
                      <a:srgbClr val="000099"/>
                    </a:solidFill>
                    <a:latin typeface="+mn-lt"/>
                    <a:cs typeface="Times New Roman"/>
                  </a:rPr>
                  <a:t>ra</a:t>
                </a:r>
                <a:r>
                  <a:rPr lang="en-US" sz="2400" dirty="0">
                    <a:solidFill>
                      <a:srgbClr val="000099"/>
                    </a:solidFill>
                    <a:latin typeface="+mn-lt"/>
                    <a:cs typeface="Times New Roman"/>
                  </a:rPr>
                  <a:t> </a:t>
                </a:r>
                <a:r>
                  <a:rPr lang="en-US" sz="2400" dirty="0" err="1">
                    <a:solidFill>
                      <a:srgbClr val="000099"/>
                    </a:solidFill>
                    <a:latin typeface="+mn-lt"/>
                    <a:cs typeface="Times New Roman"/>
                  </a:rPr>
                  <a:t>sao</a:t>
                </a:r>
                <a:r>
                  <a:rPr lang="en-US" sz="2400" dirty="0">
                    <a:solidFill>
                      <a:srgbClr val="000099"/>
                    </a:solidFill>
                    <a:latin typeface="+mn-lt"/>
                    <a:cs typeface="Times New Roman"/>
                  </a:rPr>
                  <a:t>? </a:t>
                </a:r>
                <a:r>
                  <a:rPr lang="en-US" sz="2400" b="1" dirty="0">
                    <a:solidFill>
                      <a:srgbClr val="C00000"/>
                    </a:solidFill>
                    <a:latin typeface="+mn-lt"/>
                    <a:cs typeface="Times New Roman"/>
                  </a:rPr>
                  <a:t>(1894)</a:t>
                </a:r>
              </a:p>
              <a:p>
                <a:pPr eaLnBrk="1" hangingPunct="1">
                  <a:defRPr/>
                </a:pPr>
                <a:r>
                  <a:rPr lang="en-US" sz="2400" dirty="0">
                    <a:solidFill>
                      <a:srgbClr val="000099"/>
                    </a:solidFill>
                    <a:latin typeface="+mn-lt"/>
                    <a:cs typeface="Times New Roman"/>
                  </a:rPr>
                  <a:t>+ </a:t>
                </a:r>
                <a:r>
                  <a:rPr lang="en-US" sz="2400" dirty="0" err="1">
                    <a:solidFill>
                      <a:srgbClr val="000099"/>
                    </a:solidFill>
                    <a:latin typeface="+mn-lt"/>
                    <a:cs typeface="Times New Roman"/>
                  </a:rPr>
                  <a:t>Nội</a:t>
                </a:r>
                <a:r>
                  <a:rPr lang="en-US" sz="2400" dirty="0">
                    <a:solidFill>
                      <a:srgbClr val="000099"/>
                    </a:solidFill>
                    <a:latin typeface="+mn-lt"/>
                    <a:cs typeface="Times New Roman"/>
                  </a:rPr>
                  <a:t> dung </a:t>
                </a:r>
                <a:r>
                  <a:rPr lang="en-US" sz="2400" dirty="0" err="1">
                    <a:solidFill>
                      <a:srgbClr val="000099"/>
                    </a:solidFill>
                    <a:latin typeface="+mn-lt"/>
                    <a:cs typeface="Times New Roman"/>
                  </a:rPr>
                  <a:t>kinh</a:t>
                </a:r>
                <a:r>
                  <a:rPr lang="en-US" sz="2400" dirty="0">
                    <a:solidFill>
                      <a:srgbClr val="000099"/>
                    </a:solidFill>
                    <a:latin typeface="+mn-lt"/>
                    <a:cs typeface="Times New Roman"/>
                  </a:rPr>
                  <a:t> </a:t>
                </a:r>
                <a:r>
                  <a:rPr lang="en-US" sz="2400" dirty="0" err="1">
                    <a:solidFill>
                      <a:srgbClr val="000099"/>
                    </a:solidFill>
                    <a:latin typeface="+mn-lt"/>
                    <a:cs typeface="Times New Roman"/>
                  </a:rPr>
                  <a:t>tế</a:t>
                </a:r>
                <a:r>
                  <a:rPr lang="en-US" sz="2400" dirty="0">
                    <a:solidFill>
                      <a:srgbClr val="000099"/>
                    </a:solidFill>
                    <a:latin typeface="+mn-lt"/>
                    <a:cs typeface="Times New Roman"/>
                  </a:rPr>
                  <a:t> của </a:t>
                </a:r>
                <a:r>
                  <a:rPr lang="en-US" sz="2400" b="1" dirty="0" err="1">
                    <a:solidFill>
                      <a:srgbClr val="FF0000"/>
                    </a:solidFill>
                    <a:latin typeface="+mn-lt"/>
                    <a:cs typeface="Times New Roman"/>
                  </a:rPr>
                  <a:t>chủ</a:t>
                </a:r>
                <a:r>
                  <a:rPr lang="en-US" sz="2400" b="1" dirty="0">
                    <a:solidFill>
                      <a:srgbClr val="FF0000"/>
                    </a:solidFill>
                    <a:latin typeface="+mn-lt"/>
                    <a:cs typeface="Times New Roman"/>
                  </a:rPr>
                  <a:t> </a:t>
                </a:r>
                <a:r>
                  <a:rPr lang="en-US" sz="2400" b="1" dirty="0" err="1">
                    <a:solidFill>
                      <a:srgbClr val="FF0000"/>
                    </a:solidFill>
                    <a:latin typeface="+mn-lt"/>
                    <a:cs typeface="Times New Roman"/>
                  </a:rPr>
                  <a:t>nghĩa</a:t>
                </a:r>
                <a:r>
                  <a:rPr lang="en-US" sz="2400" b="1" dirty="0">
                    <a:solidFill>
                      <a:srgbClr val="FF0000"/>
                    </a:solidFill>
                    <a:latin typeface="+mn-lt"/>
                    <a:cs typeface="Times New Roman"/>
                  </a:rPr>
                  <a:t> </a:t>
                </a:r>
                <a:r>
                  <a:rPr lang="en-US" sz="2400" b="1" dirty="0" err="1">
                    <a:solidFill>
                      <a:srgbClr val="FF0000"/>
                    </a:solidFill>
                    <a:latin typeface="+mn-lt"/>
                    <a:cs typeface="Times New Roman"/>
                  </a:rPr>
                  <a:t>dân</a:t>
                </a:r>
                <a:r>
                  <a:rPr lang="en-US" sz="2400" b="1" dirty="0">
                    <a:solidFill>
                      <a:srgbClr val="FF0000"/>
                    </a:solidFill>
                    <a:latin typeface="+mn-lt"/>
                    <a:cs typeface="Times New Roman"/>
                  </a:rPr>
                  <a:t> </a:t>
                </a:r>
                <a:r>
                  <a:rPr lang="en-US" sz="2400" b="1" dirty="0" err="1">
                    <a:solidFill>
                      <a:srgbClr val="FF0000"/>
                    </a:solidFill>
                    <a:latin typeface="+mn-lt"/>
                    <a:cs typeface="Times New Roman"/>
                  </a:rPr>
                  <a:t>tuý</a:t>
                </a:r>
                <a:r>
                  <a:rPr lang="en-US" sz="2400" b="1" dirty="0">
                    <a:solidFill>
                      <a:srgbClr val="FF0000"/>
                    </a:solidFill>
                    <a:latin typeface="+mn-lt"/>
                    <a:cs typeface="Times New Roman"/>
                  </a:rPr>
                  <a:t> </a:t>
                </a:r>
                <a:r>
                  <a:rPr lang="en-US" sz="2400" dirty="0" err="1">
                    <a:solidFill>
                      <a:srgbClr val="000099"/>
                    </a:solidFill>
                    <a:latin typeface="+mn-lt"/>
                    <a:cs typeface="Times New Roman"/>
                  </a:rPr>
                  <a:t>và</a:t>
                </a:r>
                <a:r>
                  <a:rPr lang="en-US" sz="2400" dirty="0">
                    <a:solidFill>
                      <a:srgbClr val="000099"/>
                    </a:solidFill>
                    <a:latin typeface="+mn-lt"/>
                    <a:cs typeface="Times New Roman"/>
                  </a:rPr>
                  <a:t> </a:t>
                </a:r>
                <a:r>
                  <a:rPr lang="en-US" sz="2400" err="1">
                    <a:solidFill>
                      <a:srgbClr val="000099"/>
                    </a:solidFill>
                    <a:latin typeface="+mn-lt"/>
                    <a:cs typeface="Times New Roman"/>
                  </a:rPr>
                  <a:t>sự</a:t>
                </a:r>
                <a:r>
                  <a:rPr lang="en-US" sz="2400">
                    <a:solidFill>
                      <a:srgbClr val="000099"/>
                    </a:solidFill>
                    <a:latin typeface="+mn-lt"/>
                    <a:cs typeface="Times New Roman"/>
                  </a:rPr>
                  <a:t> </a:t>
                </a:r>
                <a:r>
                  <a:rPr lang="en-US" sz="2400" smtClean="0">
                    <a:solidFill>
                      <a:srgbClr val="000099"/>
                    </a:solidFill>
                    <a:latin typeface="+mn-lt"/>
                    <a:cs typeface="Times New Roman"/>
                  </a:rPr>
                  <a:t>phê</a:t>
                </a:r>
              </a:p>
              <a:p>
                <a:pPr eaLnBrk="1" hangingPunct="1">
                  <a:defRPr/>
                </a:pPr>
                <a:r>
                  <a:rPr lang="en-US" sz="2400" smtClean="0">
                    <a:solidFill>
                      <a:srgbClr val="000099"/>
                    </a:solidFill>
                    <a:latin typeface="+mn-lt"/>
                    <a:cs typeface="Times New Roman"/>
                  </a:rPr>
                  <a:t> phán </a:t>
                </a:r>
                <a:r>
                  <a:rPr lang="en-US" sz="2400" dirty="0" err="1">
                    <a:solidFill>
                      <a:srgbClr val="000099"/>
                    </a:solidFill>
                    <a:latin typeface="+mn-lt"/>
                    <a:cs typeface="Times New Roman"/>
                  </a:rPr>
                  <a:t>trong</a:t>
                </a:r>
                <a:r>
                  <a:rPr lang="en-US" sz="2400" dirty="0">
                    <a:solidFill>
                      <a:srgbClr val="000099"/>
                    </a:solidFill>
                    <a:latin typeface="+mn-lt"/>
                    <a:cs typeface="Times New Roman"/>
                  </a:rPr>
                  <a:t> </a:t>
                </a:r>
                <a:r>
                  <a:rPr lang="en-US" sz="2400" dirty="0" err="1">
                    <a:solidFill>
                      <a:srgbClr val="000099"/>
                    </a:solidFill>
                    <a:latin typeface="+mn-lt"/>
                    <a:cs typeface="Times New Roman"/>
                  </a:rPr>
                  <a:t>cuốn</a:t>
                </a:r>
                <a:r>
                  <a:rPr lang="en-US" sz="2400" dirty="0">
                    <a:solidFill>
                      <a:srgbClr val="000099"/>
                    </a:solidFill>
                    <a:latin typeface="+mn-lt"/>
                    <a:cs typeface="Times New Roman"/>
                  </a:rPr>
                  <a:t> của </a:t>
                </a:r>
                <a:r>
                  <a:rPr lang="en-US" sz="2400" dirty="0" err="1">
                    <a:solidFill>
                      <a:srgbClr val="000099"/>
                    </a:solidFill>
                    <a:latin typeface="+mn-lt"/>
                    <a:cs typeface="Times New Roman"/>
                  </a:rPr>
                  <a:t>ông</a:t>
                </a:r>
                <a:r>
                  <a:rPr lang="en-US" sz="2400" dirty="0">
                    <a:solidFill>
                      <a:srgbClr val="000099"/>
                    </a:solidFill>
                    <a:latin typeface="+mn-lt"/>
                    <a:cs typeface="Times New Roman"/>
                  </a:rPr>
                  <a:t> </a:t>
                </a:r>
                <a:r>
                  <a:rPr lang="en-US" sz="2400" dirty="0" err="1">
                    <a:solidFill>
                      <a:srgbClr val="000099"/>
                    </a:solidFill>
                    <a:latin typeface="+mn-lt"/>
                    <a:cs typeface="Times New Roman"/>
                  </a:rPr>
                  <a:t>Xtơruvê</a:t>
                </a:r>
                <a:r>
                  <a:rPr lang="en-US" sz="2400" dirty="0">
                    <a:solidFill>
                      <a:srgbClr val="000099"/>
                    </a:solidFill>
                    <a:latin typeface="+mn-lt"/>
                    <a:cs typeface="Times New Roman"/>
                  </a:rPr>
                  <a:t> </a:t>
                </a:r>
                <a:r>
                  <a:rPr lang="en-US" sz="2400" dirty="0" err="1">
                    <a:solidFill>
                      <a:srgbClr val="000099"/>
                    </a:solidFill>
                    <a:latin typeface="+mn-lt"/>
                    <a:cs typeface="Times New Roman"/>
                  </a:rPr>
                  <a:t>về</a:t>
                </a:r>
                <a:r>
                  <a:rPr lang="en-US" sz="2400" dirty="0">
                    <a:solidFill>
                      <a:srgbClr val="000099"/>
                    </a:solidFill>
                    <a:latin typeface="+mn-lt"/>
                    <a:cs typeface="Times New Roman"/>
                  </a:rPr>
                  <a:t> </a:t>
                </a:r>
                <a:r>
                  <a:rPr lang="en-US" sz="2400" dirty="0" err="1">
                    <a:solidFill>
                      <a:srgbClr val="000099"/>
                    </a:solidFill>
                    <a:latin typeface="+mn-lt"/>
                    <a:cs typeface="Times New Roman"/>
                  </a:rPr>
                  <a:t>nội</a:t>
                </a:r>
                <a:r>
                  <a:rPr lang="en-US" sz="2400" dirty="0">
                    <a:solidFill>
                      <a:srgbClr val="000099"/>
                    </a:solidFill>
                    <a:latin typeface="+mn-lt"/>
                    <a:cs typeface="Times New Roman"/>
                  </a:rPr>
                  <a:t> dung </a:t>
                </a:r>
                <a:r>
                  <a:rPr lang="en-US" sz="2400" dirty="0" err="1">
                    <a:solidFill>
                      <a:srgbClr val="000099"/>
                    </a:solidFill>
                    <a:latin typeface="+mn-lt"/>
                    <a:cs typeface="Times New Roman"/>
                  </a:rPr>
                  <a:t>đó</a:t>
                </a:r>
                <a:r>
                  <a:rPr lang="en-US" sz="2400" dirty="0">
                    <a:solidFill>
                      <a:srgbClr val="000099"/>
                    </a:solidFill>
                    <a:latin typeface="+mn-lt"/>
                    <a:cs typeface="Times New Roman"/>
                  </a:rPr>
                  <a:t> </a:t>
                </a:r>
                <a:r>
                  <a:rPr lang="en-US" sz="2400" b="1" dirty="0">
                    <a:solidFill>
                      <a:srgbClr val="C00000"/>
                    </a:solidFill>
                    <a:latin typeface="+mn-lt"/>
                    <a:cs typeface="Times New Roman"/>
                  </a:rPr>
                  <a:t>(1894)</a:t>
                </a:r>
              </a:p>
              <a:p>
                <a:pPr eaLnBrk="1" hangingPunct="1">
                  <a:defRPr/>
                </a:pPr>
                <a:r>
                  <a:rPr lang="en-US" sz="2400" smtClean="0">
                    <a:solidFill>
                      <a:srgbClr val="000099"/>
                    </a:solidFill>
                    <a:latin typeface="+mn-lt"/>
                    <a:cs typeface="Times New Roman"/>
                  </a:rPr>
                  <a:t>+ Chúng </a:t>
                </a:r>
                <a:r>
                  <a:rPr lang="en-US" sz="2400" dirty="0">
                    <a:solidFill>
                      <a:srgbClr val="000099"/>
                    </a:solidFill>
                    <a:latin typeface="+mn-lt"/>
                    <a:cs typeface="Times New Roman"/>
                  </a:rPr>
                  <a:t>ta </a:t>
                </a:r>
                <a:r>
                  <a:rPr lang="en-US" sz="2400" dirty="0" err="1">
                    <a:solidFill>
                      <a:srgbClr val="000099"/>
                    </a:solidFill>
                    <a:latin typeface="+mn-lt"/>
                    <a:cs typeface="Times New Roman"/>
                  </a:rPr>
                  <a:t>từ</a:t>
                </a:r>
                <a:r>
                  <a:rPr lang="en-US" sz="2400" dirty="0">
                    <a:solidFill>
                      <a:srgbClr val="000099"/>
                    </a:solidFill>
                    <a:latin typeface="+mn-lt"/>
                    <a:cs typeface="Times New Roman"/>
                  </a:rPr>
                  <a:t> </a:t>
                </a:r>
                <a:r>
                  <a:rPr lang="en-US" sz="2400" dirty="0" err="1">
                    <a:solidFill>
                      <a:srgbClr val="000099"/>
                    </a:solidFill>
                    <a:latin typeface="+mn-lt"/>
                    <a:cs typeface="Times New Roman"/>
                  </a:rPr>
                  <a:t>bỏ</a:t>
                </a:r>
                <a:r>
                  <a:rPr lang="en-US" sz="2400" dirty="0">
                    <a:solidFill>
                      <a:srgbClr val="000099"/>
                    </a:solidFill>
                    <a:latin typeface="+mn-lt"/>
                    <a:cs typeface="Times New Roman"/>
                  </a:rPr>
                  <a:t> di </a:t>
                </a:r>
                <a:r>
                  <a:rPr lang="en-US" sz="2400" dirty="0" err="1">
                    <a:solidFill>
                      <a:srgbClr val="000099"/>
                    </a:solidFill>
                    <a:latin typeface="+mn-lt"/>
                    <a:cs typeface="Times New Roman"/>
                  </a:rPr>
                  <a:t>sản</a:t>
                </a:r>
                <a:r>
                  <a:rPr lang="en-US" sz="2400" dirty="0">
                    <a:solidFill>
                      <a:srgbClr val="000099"/>
                    </a:solidFill>
                    <a:latin typeface="+mn-lt"/>
                    <a:cs typeface="Times New Roman"/>
                  </a:rPr>
                  <a:t> </a:t>
                </a:r>
                <a:r>
                  <a:rPr lang="en-US" sz="2400" dirty="0" err="1">
                    <a:solidFill>
                      <a:srgbClr val="000099"/>
                    </a:solidFill>
                    <a:latin typeface="+mn-lt"/>
                    <a:cs typeface="Times New Roman"/>
                  </a:rPr>
                  <a:t>gì</a:t>
                </a:r>
                <a:r>
                  <a:rPr lang="en-US" sz="2400" dirty="0">
                    <a:solidFill>
                      <a:srgbClr val="000099"/>
                    </a:solidFill>
                    <a:latin typeface="+mn-lt"/>
                    <a:cs typeface="Times New Roman"/>
                  </a:rPr>
                  <a:t>? </a:t>
                </a:r>
                <a:r>
                  <a:rPr lang="en-US" sz="2400" b="1" dirty="0">
                    <a:solidFill>
                      <a:srgbClr val="C00000"/>
                    </a:solidFill>
                    <a:latin typeface="+mn-lt"/>
                    <a:cs typeface="Times New Roman"/>
                  </a:rPr>
                  <a:t>(1897)</a:t>
                </a:r>
              </a:p>
              <a:p>
                <a:pPr eaLnBrk="1" hangingPunct="1">
                  <a:defRPr/>
                </a:pPr>
                <a:r>
                  <a:rPr lang="en-US" sz="2400" dirty="0">
                    <a:solidFill>
                      <a:srgbClr val="000099"/>
                    </a:solidFill>
                    <a:latin typeface="+mn-lt"/>
                    <a:cs typeface="Times New Roman"/>
                  </a:rPr>
                  <a:t>+ </a:t>
                </a:r>
                <a:r>
                  <a:rPr lang="en-US" sz="2400" dirty="0" err="1">
                    <a:solidFill>
                      <a:srgbClr val="000099"/>
                    </a:solidFill>
                    <a:latin typeface="+mn-lt"/>
                    <a:cs typeface="Times New Roman"/>
                  </a:rPr>
                  <a:t>Làm</a:t>
                </a:r>
                <a:r>
                  <a:rPr lang="en-US" sz="2400" dirty="0">
                    <a:solidFill>
                      <a:srgbClr val="000099"/>
                    </a:solidFill>
                    <a:latin typeface="+mn-lt"/>
                    <a:cs typeface="Times New Roman"/>
                  </a:rPr>
                  <a:t> </a:t>
                </a:r>
                <a:r>
                  <a:rPr lang="en-US" sz="2400" dirty="0" err="1">
                    <a:solidFill>
                      <a:srgbClr val="000099"/>
                    </a:solidFill>
                    <a:latin typeface="+mn-lt"/>
                    <a:cs typeface="Times New Roman"/>
                  </a:rPr>
                  <a:t>gì</a:t>
                </a:r>
                <a:r>
                  <a:rPr lang="en-US" sz="2400" dirty="0">
                    <a:solidFill>
                      <a:srgbClr val="000099"/>
                    </a:solidFill>
                    <a:latin typeface="+mn-lt"/>
                    <a:cs typeface="Times New Roman"/>
                  </a:rPr>
                  <a:t>? </a:t>
                </a:r>
                <a:r>
                  <a:rPr lang="en-US" sz="2400" b="1" dirty="0">
                    <a:solidFill>
                      <a:srgbClr val="C00000"/>
                    </a:solidFill>
                    <a:latin typeface="+mn-lt"/>
                    <a:cs typeface="Times New Roman"/>
                  </a:rPr>
                  <a:t>(1902)</a:t>
                </a:r>
              </a:p>
            </p:txBody>
          </p:sp>
          <p:grpSp>
            <p:nvGrpSpPr>
              <p:cNvPr id="64521" name="Group 15"/>
              <p:cNvGrpSpPr>
                <a:grpSpLocks/>
              </p:cNvGrpSpPr>
              <p:nvPr/>
            </p:nvGrpSpPr>
            <p:grpSpPr bwMode="auto">
              <a:xfrm>
                <a:off x="4084" y="1130"/>
                <a:ext cx="498" cy="741"/>
                <a:chOff x="4084" y="1130"/>
                <a:chExt cx="498" cy="741"/>
              </a:xfrm>
            </p:grpSpPr>
            <p:sp>
              <p:nvSpPr>
                <p:cNvPr id="64522" name="Freeform 10"/>
                <p:cNvSpPr>
                  <a:spLocks/>
                </p:cNvSpPr>
                <p:nvPr/>
              </p:nvSpPr>
              <p:spPr bwMode="gray">
                <a:xfrm>
                  <a:off x="4232" y="1130"/>
                  <a:ext cx="233" cy="254"/>
                </a:xfrm>
                <a:custGeom>
                  <a:avLst/>
                  <a:gdLst>
                    <a:gd name="T0" fmla="*/ 3 w 267"/>
                    <a:gd name="T1" fmla="*/ 0 h 292"/>
                    <a:gd name="T2" fmla="*/ 3 w 267"/>
                    <a:gd name="T3" fmla="*/ 3 h 292"/>
                    <a:gd name="T4" fmla="*/ 3 w 267"/>
                    <a:gd name="T5" fmla="*/ 3 h 292"/>
                    <a:gd name="T6" fmla="*/ 3 w 267"/>
                    <a:gd name="T7" fmla="*/ 3 h 292"/>
                    <a:gd name="T8" fmla="*/ 3 w 267"/>
                    <a:gd name="T9" fmla="*/ 3 h 292"/>
                    <a:gd name="T10" fmla="*/ 3 w 267"/>
                    <a:gd name="T11" fmla="*/ 3 h 292"/>
                    <a:gd name="T12" fmla="*/ 3 w 267"/>
                    <a:gd name="T13" fmla="*/ 3 h 292"/>
                    <a:gd name="T14" fmla="*/ 3 w 267"/>
                    <a:gd name="T15" fmla="*/ 3 h 292"/>
                    <a:gd name="T16" fmla="*/ 3 w 267"/>
                    <a:gd name="T17" fmla="*/ 3 h 292"/>
                    <a:gd name="T18" fmla="*/ 3 w 267"/>
                    <a:gd name="T19" fmla="*/ 3 h 292"/>
                    <a:gd name="T20" fmla="*/ 3 w 267"/>
                    <a:gd name="T21" fmla="*/ 3 h 292"/>
                    <a:gd name="T22" fmla="*/ 3 w 267"/>
                    <a:gd name="T23" fmla="*/ 3 h 292"/>
                    <a:gd name="T24" fmla="*/ 3 w 267"/>
                    <a:gd name="T25" fmla="*/ 3 h 292"/>
                    <a:gd name="T26" fmla="*/ 3 w 267"/>
                    <a:gd name="T27" fmla="*/ 3 h 292"/>
                    <a:gd name="T28" fmla="*/ 3 w 267"/>
                    <a:gd name="T29" fmla="*/ 3 h 292"/>
                    <a:gd name="T30" fmla="*/ 3 w 267"/>
                    <a:gd name="T31" fmla="*/ 3 h 292"/>
                    <a:gd name="T32" fmla="*/ 3 w 267"/>
                    <a:gd name="T33" fmla="*/ 3 h 292"/>
                    <a:gd name="T34" fmla="*/ 3 w 267"/>
                    <a:gd name="T35" fmla="*/ 3 h 292"/>
                    <a:gd name="T36" fmla="*/ 3 w 267"/>
                    <a:gd name="T37" fmla="*/ 3 h 292"/>
                    <a:gd name="T38" fmla="*/ 3 w 267"/>
                    <a:gd name="T39" fmla="*/ 3 h 292"/>
                    <a:gd name="T40" fmla="*/ 3 w 267"/>
                    <a:gd name="T41" fmla="*/ 3 h 292"/>
                    <a:gd name="T42" fmla="*/ 3 w 267"/>
                    <a:gd name="T43" fmla="*/ 3 h 292"/>
                    <a:gd name="T44" fmla="*/ 3 w 267"/>
                    <a:gd name="T45" fmla="*/ 3 h 292"/>
                    <a:gd name="T46" fmla="*/ 0 w 267"/>
                    <a:gd name="T47" fmla="*/ 3 h 292"/>
                    <a:gd name="T48" fmla="*/ 3 w 267"/>
                    <a:gd name="T49" fmla="*/ 3 h 292"/>
                    <a:gd name="T50" fmla="*/ 3 w 267"/>
                    <a:gd name="T51" fmla="*/ 3 h 292"/>
                    <a:gd name="T52" fmla="*/ 3 w 267"/>
                    <a:gd name="T53" fmla="*/ 3 h 292"/>
                    <a:gd name="T54" fmla="*/ 3 w 267"/>
                    <a:gd name="T55" fmla="*/ 3 h 292"/>
                    <a:gd name="T56" fmla="*/ 3 w 267"/>
                    <a:gd name="T57" fmla="*/ 3 h 292"/>
                    <a:gd name="T58" fmla="*/ 3 w 267"/>
                    <a:gd name="T59" fmla="*/ 3 h 292"/>
                    <a:gd name="T60" fmla="*/ 3 w 267"/>
                    <a:gd name="T61" fmla="*/ 0 h 29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67" h="292">
                      <a:moveTo>
                        <a:pt x="133" y="0"/>
                      </a:moveTo>
                      <a:lnTo>
                        <a:pt x="161" y="3"/>
                      </a:lnTo>
                      <a:lnTo>
                        <a:pt x="186" y="12"/>
                      </a:lnTo>
                      <a:lnTo>
                        <a:pt x="209" y="25"/>
                      </a:lnTo>
                      <a:lnTo>
                        <a:pt x="228" y="42"/>
                      </a:lnTo>
                      <a:lnTo>
                        <a:pt x="245" y="64"/>
                      </a:lnTo>
                      <a:lnTo>
                        <a:pt x="257" y="88"/>
                      </a:lnTo>
                      <a:lnTo>
                        <a:pt x="265" y="116"/>
                      </a:lnTo>
                      <a:lnTo>
                        <a:pt x="267" y="146"/>
                      </a:lnTo>
                      <a:lnTo>
                        <a:pt x="265" y="175"/>
                      </a:lnTo>
                      <a:lnTo>
                        <a:pt x="257" y="203"/>
                      </a:lnTo>
                      <a:lnTo>
                        <a:pt x="245" y="227"/>
                      </a:lnTo>
                      <a:lnTo>
                        <a:pt x="228" y="249"/>
                      </a:lnTo>
                      <a:lnTo>
                        <a:pt x="209" y="267"/>
                      </a:lnTo>
                      <a:lnTo>
                        <a:pt x="186" y="281"/>
                      </a:lnTo>
                      <a:lnTo>
                        <a:pt x="161" y="289"/>
                      </a:lnTo>
                      <a:lnTo>
                        <a:pt x="133" y="292"/>
                      </a:lnTo>
                      <a:lnTo>
                        <a:pt x="103" y="288"/>
                      </a:lnTo>
                      <a:lnTo>
                        <a:pt x="75" y="277"/>
                      </a:lnTo>
                      <a:lnTo>
                        <a:pt x="51" y="260"/>
                      </a:lnTo>
                      <a:lnTo>
                        <a:pt x="29" y="237"/>
                      </a:lnTo>
                      <a:lnTo>
                        <a:pt x="13" y="210"/>
                      </a:lnTo>
                      <a:lnTo>
                        <a:pt x="4" y="178"/>
                      </a:lnTo>
                      <a:lnTo>
                        <a:pt x="0" y="146"/>
                      </a:lnTo>
                      <a:lnTo>
                        <a:pt x="4" y="113"/>
                      </a:lnTo>
                      <a:lnTo>
                        <a:pt x="13" y="81"/>
                      </a:lnTo>
                      <a:lnTo>
                        <a:pt x="29" y="54"/>
                      </a:lnTo>
                      <a:lnTo>
                        <a:pt x="51" y="32"/>
                      </a:lnTo>
                      <a:lnTo>
                        <a:pt x="75" y="14"/>
                      </a:lnTo>
                      <a:lnTo>
                        <a:pt x="103" y="3"/>
                      </a:lnTo>
                      <a:lnTo>
                        <a:pt x="133" y="0"/>
                      </a:lnTo>
                      <a:close/>
                    </a:path>
                  </a:pathLst>
                </a:custGeom>
                <a:solidFill>
                  <a:srgbClr val="FFCC66"/>
                </a:solidFill>
                <a:ln>
                  <a:noFill/>
                </a:ln>
                <a:effectLst>
                  <a:outerShdw dist="91581" dir="3378596" algn="ctr" rotWithShape="0">
                    <a:srgbClr val="000000">
                      <a:alpha val="50000"/>
                    </a:srgbClr>
                  </a:outerShdw>
                </a:effectLst>
                <a:extLst>
                  <a:ext uri="{91240B29-F687-4F45-9708-019B960494DF}">
                    <a14:hiddenLine xmlns:a14="http://schemas.microsoft.com/office/drawing/2010/main" w="0">
                      <a:solidFill>
                        <a:srgbClr val="F7F161"/>
                      </a:solidFill>
                      <a:prstDash val="solid"/>
                      <a:round/>
                      <a:headEnd/>
                      <a:tailEnd/>
                    </a14:hiddenLine>
                  </a:ext>
                </a:extLst>
              </p:spPr>
              <p:txBody>
                <a:bodyPr/>
                <a:lstStyle/>
                <a:p>
                  <a:endParaRPr lang="en-US"/>
                </a:p>
              </p:txBody>
            </p:sp>
            <p:sp>
              <p:nvSpPr>
                <p:cNvPr id="64523" name="Freeform 9">
                  <a:hlinkClick r:id="rId2" action="ppaction://hlinksldjump"/>
                </p:cNvPr>
                <p:cNvSpPr>
                  <a:spLocks/>
                </p:cNvSpPr>
                <p:nvPr/>
              </p:nvSpPr>
              <p:spPr bwMode="gray">
                <a:xfrm>
                  <a:off x="4084" y="1389"/>
                  <a:ext cx="498" cy="482"/>
                </a:xfrm>
                <a:custGeom>
                  <a:avLst/>
                  <a:gdLst>
                    <a:gd name="T0" fmla="*/ 3 w 573"/>
                    <a:gd name="T1" fmla="*/ 0 h 1111"/>
                    <a:gd name="T2" fmla="*/ 3 w 573"/>
                    <a:gd name="T3" fmla="*/ 0 h 1111"/>
                    <a:gd name="T4" fmla="*/ 3 w 573"/>
                    <a:gd name="T5" fmla="*/ 0 h 1111"/>
                    <a:gd name="T6" fmla="*/ 0 w 573"/>
                    <a:gd name="T7" fmla="*/ 0 h 1111"/>
                    <a:gd name="T8" fmla="*/ 1 w 573"/>
                    <a:gd name="T9" fmla="*/ 0 h 1111"/>
                    <a:gd name="T10" fmla="*/ 3 w 573"/>
                    <a:gd name="T11" fmla="*/ 0 h 1111"/>
                    <a:gd name="T12" fmla="*/ 3 w 573"/>
                    <a:gd name="T13" fmla="*/ 0 h 1111"/>
                    <a:gd name="T14" fmla="*/ 3 w 573"/>
                    <a:gd name="T15" fmla="*/ 0 h 1111"/>
                    <a:gd name="T16" fmla="*/ 3 w 573"/>
                    <a:gd name="T17" fmla="*/ 0 h 1111"/>
                    <a:gd name="T18" fmla="*/ 3 w 573"/>
                    <a:gd name="T19" fmla="*/ 0 h 1111"/>
                    <a:gd name="T20" fmla="*/ 3 w 573"/>
                    <a:gd name="T21" fmla="*/ 0 h 1111"/>
                    <a:gd name="T22" fmla="*/ 3 w 573"/>
                    <a:gd name="T23" fmla="*/ 0 h 1111"/>
                    <a:gd name="T24" fmla="*/ 3 w 573"/>
                    <a:gd name="T25" fmla="*/ 0 h 1111"/>
                    <a:gd name="T26" fmla="*/ 3 w 573"/>
                    <a:gd name="T27" fmla="*/ 0 h 1111"/>
                    <a:gd name="T28" fmla="*/ 3 w 573"/>
                    <a:gd name="T29" fmla="*/ 0 h 1111"/>
                    <a:gd name="T30" fmla="*/ 3 w 573"/>
                    <a:gd name="T31" fmla="*/ 0 h 1111"/>
                    <a:gd name="T32" fmla="*/ 3 w 573"/>
                    <a:gd name="T33" fmla="*/ 0 h 1111"/>
                    <a:gd name="T34" fmla="*/ 3 w 573"/>
                    <a:gd name="T35" fmla="*/ 0 h 1111"/>
                    <a:gd name="T36" fmla="*/ 3 w 573"/>
                    <a:gd name="T37" fmla="*/ 0 h 1111"/>
                    <a:gd name="T38" fmla="*/ 3 w 573"/>
                    <a:gd name="T39" fmla="*/ 0 h 1111"/>
                    <a:gd name="T40" fmla="*/ 3 w 573"/>
                    <a:gd name="T41" fmla="*/ 0 h 1111"/>
                    <a:gd name="T42" fmla="*/ 3 w 573"/>
                    <a:gd name="T43" fmla="*/ 0 h 1111"/>
                    <a:gd name="T44" fmla="*/ 3 w 573"/>
                    <a:gd name="T45" fmla="*/ 0 h 1111"/>
                    <a:gd name="T46" fmla="*/ 3 w 573"/>
                    <a:gd name="T47" fmla="*/ 0 h 1111"/>
                    <a:gd name="T48" fmla="*/ 3 w 573"/>
                    <a:gd name="T49" fmla="*/ 0 h 1111"/>
                    <a:gd name="T50" fmla="*/ 3 w 573"/>
                    <a:gd name="T51" fmla="*/ 0 h 1111"/>
                    <a:gd name="T52" fmla="*/ 3 w 573"/>
                    <a:gd name="T53" fmla="*/ 0 h 1111"/>
                    <a:gd name="T54" fmla="*/ 3 w 573"/>
                    <a:gd name="T55" fmla="*/ 0 h 1111"/>
                    <a:gd name="T56" fmla="*/ 3 w 573"/>
                    <a:gd name="T57" fmla="*/ 0 h 1111"/>
                    <a:gd name="T58" fmla="*/ 3 w 573"/>
                    <a:gd name="T59" fmla="*/ 0 h 1111"/>
                    <a:gd name="T60" fmla="*/ 3 w 573"/>
                    <a:gd name="T61" fmla="*/ 0 h 1111"/>
                    <a:gd name="T62" fmla="*/ 3 w 573"/>
                    <a:gd name="T63" fmla="*/ 0 h 1111"/>
                    <a:gd name="T64" fmla="*/ 3 w 573"/>
                    <a:gd name="T65" fmla="*/ 0 h 1111"/>
                    <a:gd name="T66" fmla="*/ 3 w 573"/>
                    <a:gd name="T67" fmla="*/ 0 h 1111"/>
                    <a:gd name="T68" fmla="*/ 3 w 573"/>
                    <a:gd name="T69" fmla="*/ 0 h 1111"/>
                    <a:gd name="T70" fmla="*/ 3 w 573"/>
                    <a:gd name="T71" fmla="*/ 0 h 1111"/>
                    <a:gd name="T72" fmla="*/ 3 w 573"/>
                    <a:gd name="T73" fmla="*/ 0 h 1111"/>
                    <a:gd name="T74" fmla="*/ 3 w 573"/>
                    <a:gd name="T75" fmla="*/ 0 h 1111"/>
                    <a:gd name="T76" fmla="*/ 3 w 573"/>
                    <a:gd name="T77" fmla="*/ 0 h 1111"/>
                    <a:gd name="T78" fmla="*/ 3 w 573"/>
                    <a:gd name="T79" fmla="*/ 0 h 1111"/>
                    <a:gd name="T80" fmla="*/ 3 w 573"/>
                    <a:gd name="T81" fmla="*/ 0 h 1111"/>
                    <a:gd name="T82" fmla="*/ 3 w 573"/>
                    <a:gd name="T83" fmla="*/ 0 h 1111"/>
                    <a:gd name="T84" fmla="*/ 3 w 573"/>
                    <a:gd name="T85" fmla="*/ 0 h 1111"/>
                    <a:gd name="T86" fmla="*/ 3 w 573"/>
                    <a:gd name="T87" fmla="*/ 0 h 1111"/>
                    <a:gd name="T88" fmla="*/ 3 w 573"/>
                    <a:gd name="T89" fmla="*/ 0 h 1111"/>
                    <a:gd name="T90" fmla="*/ 3 w 573"/>
                    <a:gd name="T91" fmla="*/ 0 h 1111"/>
                    <a:gd name="T92" fmla="*/ 3 w 573"/>
                    <a:gd name="T93" fmla="*/ 0 h 1111"/>
                    <a:gd name="T94" fmla="*/ 3 w 573"/>
                    <a:gd name="T95" fmla="*/ 0 h 1111"/>
                    <a:gd name="T96" fmla="*/ 3 w 573"/>
                    <a:gd name="T97" fmla="*/ 0 h 1111"/>
                    <a:gd name="T98" fmla="*/ 3 w 573"/>
                    <a:gd name="T99" fmla="*/ 0 h 1111"/>
                    <a:gd name="T100" fmla="*/ 3 w 573"/>
                    <a:gd name="T101" fmla="*/ 0 h 1111"/>
                    <a:gd name="T102" fmla="*/ 3 w 573"/>
                    <a:gd name="T103" fmla="*/ 0 h 1111"/>
                    <a:gd name="T104" fmla="*/ 3 w 573"/>
                    <a:gd name="T105" fmla="*/ 0 h 111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73" h="1111">
                      <a:moveTo>
                        <a:pt x="94" y="0"/>
                      </a:moveTo>
                      <a:lnTo>
                        <a:pt x="72" y="5"/>
                      </a:lnTo>
                      <a:lnTo>
                        <a:pt x="50" y="16"/>
                      </a:lnTo>
                      <a:lnTo>
                        <a:pt x="30" y="32"/>
                      </a:lnTo>
                      <a:lnTo>
                        <a:pt x="15" y="53"/>
                      </a:lnTo>
                      <a:lnTo>
                        <a:pt x="4" y="75"/>
                      </a:lnTo>
                      <a:lnTo>
                        <a:pt x="0" y="99"/>
                      </a:lnTo>
                      <a:lnTo>
                        <a:pt x="0" y="509"/>
                      </a:lnTo>
                      <a:lnTo>
                        <a:pt x="0" y="511"/>
                      </a:lnTo>
                      <a:lnTo>
                        <a:pt x="1" y="516"/>
                      </a:lnTo>
                      <a:lnTo>
                        <a:pt x="4" y="525"/>
                      </a:lnTo>
                      <a:lnTo>
                        <a:pt x="9" y="533"/>
                      </a:lnTo>
                      <a:lnTo>
                        <a:pt x="16" y="543"/>
                      </a:lnTo>
                      <a:lnTo>
                        <a:pt x="26" y="550"/>
                      </a:lnTo>
                      <a:lnTo>
                        <a:pt x="39" y="556"/>
                      </a:lnTo>
                      <a:lnTo>
                        <a:pt x="56" y="557"/>
                      </a:lnTo>
                      <a:lnTo>
                        <a:pt x="72" y="556"/>
                      </a:lnTo>
                      <a:lnTo>
                        <a:pt x="84" y="551"/>
                      </a:lnTo>
                      <a:lnTo>
                        <a:pt x="92" y="543"/>
                      </a:lnTo>
                      <a:lnTo>
                        <a:pt x="100" y="534"/>
                      </a:lnTo>
                      <a:lnTo>
                        <a:pt x="103" y="525"/>
                      </a:lnTo>
                      <a:lnTo>
                        <a:pt x="106" y="516"/>
                      </a:lnTo>
                      <a:lnTo>
                        <a:pt x="107" y="508"/>
                      </a:lnTo>
                      <a:lnTo>
                        <a:pt x="108" y="503"/>
                      </a:lnTo>
                      <a:lnTo>
                        <a:pt x="108" y="500"/>
                      </a:lnTo>
                      <a:lnTo>
                        <a:pt x="108" y="166"/>
                      </a:lnTo>
                      <a:lnTo>
                        <a:pt x="134" y="167"/>
                      </a:lnTo>
                      <a:lnTo>
                        <a:pt x="135" y="1066"/>
                      </a:lnTo>
                      <a:lnTo>
                        <a:pt x="136" y="1068"/>
                      </a:lnTo>
                      <a:lnTo>
                        <a:pt x="138" y="1073"/>
                      </a:lnTo>
                      <a:lnTo>
                        <a:pt x="143" y="1080"/>
                      </a:lnTo>
                      <a:lnTo>
                        <a:pt x="151" y="1089"/>
                      </a:lnTo>
                      <a:lnTo>
                        <a:pt x="162" y="1097"/>
                      </a:lnTo>
                      <a:lnTo>
                        <a:pt x="174" y="1105"/>
                      </a:lnTo>
                      <a:lnTo>
                        <a:pt x="189" y="1110"/>
                      </a:lnTo>
                      <a:lnTo>
                        <a:pt x="199" y="1111"/>
                      </a:lnTo>
                      <a:lnTo>
                        <a:pt x="217" y="1111"/>
                      </a:lnTo>
                      <a:lnTo>
                        <a:pt x="227" y="1110"/>
                      </a:lnTo>
                      <a:lnTo>
                        <a:pt x="243" y="1105"/>
                      </a:lnTo>
                      <a:lnTo>
                        <a:pt x="255" y="1097"/>
                      </a:lnTo>
                      <a:lnTo>
                        <a:pt x="265" y="1089"/>
                      </a:lnTo>
                      <a:lnTo>
                        <a:pt x="272" y="1080"/>
                      </a:lnTo>
                      <a:lnTo>
                        <a:pt x="276" y="1073"/>
                      </a:lnTo>
                      <a:lnTo>
                        <a:pt x="278" y="1068"/>
                      </a:lnTo>
                      <a:lnTo>
                        <a:pt x="279" y="1066"/>
                      </a:lnTo>
                      <a:lnTo>
                        <a:pt x="279" y="499"/>
                      </a:lnTo>
                      <a:lnTo>
                        <a:pt x="302" y="499"/>
                      </a:lnTo>
                      <a:lnTo>
                        <a:pt x="302" y="503"/>
                      </a:lnTo>
                      <a:lnTo>
                        <a:pt x="302" y="515"/>
                      </a:lnTo>
                      <a:lnTo>
                        <a:pt x="302" y="534"/>
                      </a:lnTo>
                      <a:lnTo>
                        <a:pt x="302" y="560"/>
                      </a:lnTo>
                      <a:lnTo>
                        <a:pt x="304" y="590"/>
                      </a:lnTo>
                      <a:lnTo>
                        <a:pt x="304" y="626"/>
                      </a:lnTo>
                      <a:lnTo>
                        <a:pt x="304" y="664"/>
                      </a:lnTo>
                      <a:lnTo>
                        <a:pt x="304" y="706"/>
                      </a:lnTo>
                      <a:lnTo>
                        <a:pt x="304" y="750"/>
                      </a:lnTo>
                      <a:lnTo>
                        <a:pt x="304" y="793"/>
                      </a:lnTo>
                      <a:lnTo>
                        <a:pt x="304" y="838"/>
                      </a:lnTo>
                      <a:lnTo>
                        <a:pt x="305" y="882"/>
                      </a:lnTo>
                      <a:lnTo>
                        <a:pt x="305" y="926"/>
                      </a:lnTo>
                      <a:lnTo>
                        <a:pt x="305" y="966"/>
                      </a:lnTo>
                      <a:lnTo>
                        <a:pt x="305" y="1004"/>
                      </a:lnTo>
                      <a:lnTo>
                        <a:pt x="305" y="1037"/>
                      </a:lnTo>
                      <a:lnTo>
                        <a:pt x="305" y="1066"/>
                      </a:lnTo>
                      <a:lnTo>
                        <a:pt x="305" y="1067"/>
                      </a:lnTo>
                      <a:lnTo>
                        <a:pt x="306" y="1073"/>
                      </a:lnTo>
                      <a:lnTo>
                        <a:pt x="310" y="1079"/>
                      </a:lnTo>
                      <a:lnTo>
                        <a:pt x="315" y="1088"/>
                      </a:lnTo>
                      <a:lnTo>
                        <a:pt x="323" y="1096"/>
                      </a:lnTo>
                      <a:lnTo>
                        <a:pt x="335" y="1103"/>
                      </a:lnTo>
                      <a:lnTo>
                        <a:pt x="351" y="1108"/>
                      </a:lnTo>
                      <a:lnTo>
                        <a:pt x="372" y="1111"/>
                      </a:lnTo>
                      <a:lnTo>
                        <a:pt x="392" y="1108"/>
                      </a:lnTo>
                      <a:lnTo>
                        <a:pt x="408" y="1103"/>
                      </a:lnTo>
                      <a:lnTo>
                        <a:pt x="420" y="1096"/>
                      </a:lnTo>
                      <a:lnTo>
                        <a:pt x="429" y="1089"/>
                      </a:lnTo>
                      <a:lnTo>
                        <a:pt x="434" y="1080"/>
                      </a:lnTo>
                      <a:lnTo>
                        <a:pt x="437" y="1073"/>
                      </a:lnTo>
                      <a:lnTo>
                        <a:pt x="438" y="1068"/>
                      </a:lnTo>
                      <a:lnTo>
                        <a:pt x="438" y="1067"/>
                      </a:lnTo>
                      <a:lnTo>
                        <a:pt x="440" y="166"/>
                      </a:lnTo>
                      <a:lnTo>
                        <a:pt x="466" y="166"/>
                      </a:lnTo>
                      <a:lnTo>
                        <a:pt x="466" y="500"/>
                      </a:lnTo>
                      <a:lnTo>
                        <a:pt x="468" y="503"/>
                      </a:lnTo>
                      <a:lnTo>
                        <a:pt x="469" y="509"/>
                      </a:lnTo>
                      <a:lnTo>
                        <a:pt x="472" y="517"/>
                      </a:lnTo>
                      <a:lnTo>
                        <a:pt x="477" y="527"/>
                      </a:lnTo>
                      <a:lnTo>
                        <a:pt x="483" y="537"/>
                      </a:lnTo>
                      <a:lnTo>
                        <a:pt x="493" y="545"/>
                      </a:lnTo>
                      <a:lnTo>
                        <a:pt x="505" y="551"/>
                      </a:lnTo>
                      <a:lnTo>
                        <a:pt x="520" y="554"/>
                      </a:lnTo>
                      <a:lnTo>
                        <a:pt x="536" y="551"/>
                      </a:lnTo>
                      <a:lnTo>
                        <a:pt x="548" y="545"/>
                      </a:lnTo>
                      <a:lnTo>
                        <a:pt x="557" y="537"/>
                      </a:lnTo>
                      <a:lnTo>
                        <a:pt x="563" y="527"/>
                      </a:lnTo>
                      <a:lnTo>
                        <a:pt x="570" y="517"/>
                      </a:lnTo>
                      <a:lnTo>
                        <a:pt x="573" y="510"/>
                      </a:lnTo>
                      <a:lnTo>
                        <a:pt x="573" y="508"/>
                      </a:lnTo>
                      <a:lnTo>
                        <a:pt x="573" y="79"/>
                      </a:lnTo>
                      <a:lnTo>
                        <a:pt x="572" y="68"/>
                      </a:lnTo>
                      <a:lnTo>
                        <a:pt x="561" y="47"/>
                      </a:lnTo>
                      <a:lnTo>
                        <a:pt x="546" y="28"/>
                      </a:lnTo>
                      <a:lnTo>
                        <a:pt x="528" y="14"/>
                      </a:lnTo>
                      <a:lnTo>
                        <a:pt x="506" y="4"/>
                      </a:lnTo>
                      <a:lnTo>
                        <a:pt x="485" y="0"/>
                      </a:lnTo>
                      <a:lnTo>
                        <a:pt x="94" y="0"/>
                      </a:lnTo>
                      <a:close/>
                    </a:path>
                  </a:pathLst>
                </a:custGeom>
                <a:solidFill>
                  <a:srgbClr val="FFCC66"/>
                </a:solidFill>
                <a:ln>
                  <a:noFill/>
                </a:ln>
                <a:effectLst>
                  <a:outerShdw dist="91581" dir="3378596" algn="ctr" rotWithShape="0">
                    <a:srgbClr val="000000">
                      <a:alpha val="50000"/>
                    </a:srgbClr>
                  </a:outerShdw>
                </a:effectLst>
                <a:extLst>
                  <a:ext uri="{91240B29-F687-4F45-9708-019B960494DF}">
                    <a14:hiddenLine xmlns:a14="http://schemas.microsoft.com/office/drawing/2010/main" w="0">
                      <a:solidFill>
                        <a:srgbClr val="F7F161"/>
                      </a:solidFill>
                      <a:prstDash val="solid"/>
                      <a:round/>
                      <a:headEnd/>
                      <a:tailEnd/>
                    </a14:hiddenLine>
                  </a:ext>
                </a:extLst>
              </p:spPr>
              <p:txBody>
                <a:bodyPr/>
                <a:lstStyle/>
                <a:p>
                  <a:endParaRPr lang="en-US"/>
                </a:p>
              </p:txBody>
            </p:sp>
          </p:grpSp>
        </p:grpSp>
      </p:grpSp>
      <p:sp>
        <p:nvSpPr>
          <p:cNvPr id="64514" name="Rectangle 1"/>
          <p:cNvSpPr>
            <a:spLocks noChangeArrowheads="1"/>
          </p:cNvSpPr>
          <p:nvPr/>
        </p:nvSpPr>
        <p:spPr bwMode="auto">
          <a:xfrm>
            <a:off x="1371600" y="361950"/>
            <a:ext cx="6858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spcAft>
                <a:spcPts val="600"/>
              </a:spcAft>
            </a:pPr>
            <a:r>
              <a:rPr lang="en-US" sz="2800" b="1" dirty="0">
                <a:solidFill>
                  <a:srgbClr val="FF0066"/>
                </a:solidFill>
                <a:sym typeface="Webdings" charset="0"/>
              </a:rPr>
              <a:t>THỜI KỲ 1893 -1907</a:t>
            </a:r>
            <a:endParaRPr lang="en-US" sz="2800" b="1" dirty="0">
              <a:solidFill>
                <a:srgbClr val="FF0066"/>
              </a:solidFill>
            </a:endParaRPr>
          </a:p>
        </p:txBody>
      </p:sp>
    </p:spTree>
    <p:extLst>
      <p:ext uri="{BB962C8B-B14F-4D97-AF65-F5344CB8AC3E}">
        <p14:creationId xmlns:p14="http://schemas.microsoft.com/office/powerpoint/2010/main" val="23631547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barn(inVertical)">
                                      <p:cBhvr>
                                        <p:cTn id="7" dur="500"/>
                                        <p:tgtEl>
                                          <p:spTgt spid="378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1"/>
          <p:cNvSpPr>
            <a:spLocks noChangeArrowheads="1"/>
          </p:cNvSpPr>
          <p:nvPr/>
        </p:nvSpPr>
        <p:spPr bwMode="auto">
          <a:xfrm>
            <a:off x="1331640" y="260648"/>
            <a:ext cx="6883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spcAft>
                <a:spcPts val="600"/>
              </a:spcAft>
            </a:pPr>
            <a:r>
              <a:rPr lang="en-US" sz="2800" b="1" dirty="0">
                <a:solidFill>
                  <a:srgbClr val="FF0066"/>
                </a:solidFill>
                <a:latin typeface="+mn-lt"/>
                <a:cs typeface="Times New Roman"/>
                <a:sym typeface="Webdings" charset="0"/>
              </a:rPr>
              <a:t>THỜI KỲ 1907 - 1917</a:t>
            </a:r>
            <a:endParaRPr lang="en-US" sz="2800" b="1" dirty="0">
              <a:solidFill>
                <a:srgbClr val="FF0066"/>
              </a:solidFill>
              <a:latin typeface="+mn-lt"/>
              <a:cs typeface="Times New Roman"/>
            </a:endParaRPr>
          </a:p>
        </p:txBody>
      </p:sp>
      <p:sp>
        <p:nvSpPr>
          <p:cNvPr id="2" name="Action Button: Beginning 1">
            <a:extLst/>
          </p:cNvPr>
          <p:cNvSpPr/>
          <p:nvPr/>
        </p:nvSpPr>
        <p:spPr>
          <a:xfrm>
            <a:off x="8794750" y="6553200"/>
            <a:ext cx="349250" cy="304800"/>
          </a:xfrm>
          <a:prstGeom prst="actionButtonBeginning">
            <a:avLst/>
          </a:prstGeom>
        </p:spPr>
        <p:style>
          <a:lnRef idx="0">
            <a:schemeClr val="accent3"/>
          </a:lnRef>
          <a:fillRef idx="3">
            <a:schemeClr val="accent3"/>
          </a:fillRef>
          <a:effectRef idx="3">
            <a:schemeClr val="accent3"/>
          </a:effectRef>
          <a:fontRef idx="minor">
            <a:schemeClr val="lt1"/>
          </a:fontRef>
        </p:style>
        <p:txBody>
          <a:bodyPr anchor="ctr"/>
          <a:lstStyle/>
          <a:p>
            <a:pPr algn="ctr" eaLnBrk="1" hangingPunct="1">
              <a:defRPr/>
            </a:pPr>
            <a:endParaRPr lang="en-US"/>
          </a:p>
        </p:txBody>
      </p:sp>
      <p:sp>
        <p:nvSpPr>
          <p:cNvPr id="21" name="AutoShape 18">
            <a:hlinkClick r:id="rId3" action="ppaction://hlinksldjump"/>
          </p:cNvPr>
          <p:cNvSpPr>
            <a:spLocks noChangeArrowheads="1"/>
          </p:cNvSpPr>
          <p:nvPr/>
        </p:nvSpPr>
        <p:spPr bwMode="auto">
          <a:xfrm>
            <a:off x="323528" y="980728"/>
            <a:ext cx="8496944" cy="936104"/>
          </a:xfrm>
          <a:prstGeom prst="roundRect">
            <a:avLst>
              <a:gd name="adj" fmla="val 50000"/>
            </a:avLst>
          </a:prstGeom>
          <a:noFill/>
          <a:ln w="38100">
            <a:noFill/>
            <a:round/>
            <a:headEnd/>
            <a:tailEnd/>
          </a:ln>
          <a:effectLst/>
          <a:extLst>
            <a:ext uri="{909E8E84-426E-40DD-AFC4-6F175D3DCCD1}">
              <a14:hiddenFill xmlns:a14="http://schemas.microsoft.com/office/drawing/2010/main">
                <a:solidFill>
                  <a:srgbClr val="FFCC00"/>
                </a:solidFill>
              </a14:hiddenFill>
            </a:ext>
            <a:ext uri="{AF507438-7753-43E0-B8FC-AC1667EBCBE1}">
              <a14:hiddenEffects xmlns:a14="http://schemas.microsoft.com/office/drawing/2010/main">
                <a:effectLst>
                  <a:outerShdw blurRad="63500" dist="63500" dir="3187806" algn="ctr" rotWithShape="0">
                    <a:srgbClr val="001D3A">
                      <a:alpha val="74998"/>
                    </a:srgbClr>
                  </a:outerShdw>
                </a:effectLst>
              </a14:hiddenEffects>
            </a:ext>
          </a:extLst>
        </p:spPr>
        <p:txBody>
          <a:bodyPr wrap="none" anchor="ctr"/>
          <a:lstStyle/>
          <a:p>
            <a:pPr algn="ctr" eaLnBrk="1" hangingPunct="1">
              <a:spcAft>
                <a:spcPts val="0"/>
              </a:spcAft>
              <a:defRPr/>
            </a:pPr>
            <a:r>
              <a:rPr lang="en-US" sz="2800" dirty="0" err="1">
                <a:solidFill>
                  <a:srgbClr val="006600"/>
                </a:solidFill>
                <a:latin typeface="+mn-lt"/>
                <a:cs typeface="Times New Roman" charset="0"/>
                <a:sym typeface="Webdings" charset="0"/>
              </a:rPr>
              <a:t>Phát</a:t>
            </a:r>
            <a:r>
              <a:rPr lang="en-US" sz="2800" dirty="0">
                <a:solidFill>
                  <a:srgbClr val="006600"/>
                </a:solidFill>
                <a:latin typeface="+mn-lt"/>
                <a:cs typeface="Times New Roman" charset="0"/>
                <a:sym typeface="Webdings" charset="0"/>
              </a:rPr>
              <a:t> </a:t>
            </a:r>
            <a:r>
              <a:rPr lang="en-US" sz="2800" dirty="0" err="1">
                <a:solidFill>
                  <a:srgbClr val="006600"/>
                </a:solidFill>
                <a:latin typeface="+mn-lt"/>
                <a:cs typeface="Times New Roman" charset="0"/>
                <a:sym typeface="Webdings" charset="0"/>
              </a:rPr>
              <a:t>triển</a:t>
            </a:r>
            <a:r>
              <a:rPr lang="en-US" sz="2800" dirty="0">
                <a:solidFill>
                  <a:srgbClr val="006600"/>
                </a:solidFill>
                <a:latin typeface="+mn-lt"/>
                <a:cs typeface="Times New Roman" charset="0"/>
                <a:sym typeface="Webdings" charset="0"/>
              </a:rPr>
              <a:t> </a:t>
            </a:r>
            <a:r>
              <a:rPr lang="en-US" sz="2800" dirty="0" err="1">
                <a:solidFill>
                  <a:srgbClr val="006600"/>
                </a:solidFill>
                <a:latin typeface="+mn-lt"/>
                <a:cs typeface="Times New Roman" charset="0"/>
                <a:sym typeface="Webdings" charset="0"/>
              </a:rPr>
              <a:t>toàn</a:t>
            </a:r>
            <a:r>
              <a:rPr lang="en-US" sz="2800" dirty="0">
                <a:solidFill>
                  <a:srgbClr val="006600"/>
                </a:solidFill>
                <a:latin typeface="+mn-lt"/>
                <a:cs typeface="Times New Roman" charset="0"/>
                <a:sym typeface="Webdings" charset="0"/>
              </a:rPr>
              <a:t> </a:t>
            </a:r>
            <a:r>
              <a:rPr lang="en-US" sz="2800" dirty="0" err="1">
                <a:solidFill>
                  <a:srgbClr val="006600"/>
                </a:solidFill>
                <a:latin typeface="+mn-lt"/>
                <a:cs typeface="Times New Roman" charset="0"/>
                <a:sym typeface="Webdings" charset="0"/>
              </a:rPr>
              <a:t>diện</a:t>
            </a:r>
            <a:r>
              <a:rPr lang="en-US" sz="2800" dirty="0">
                <a:solidFill>
                  <a:srgbClr val="006600"/>
                </a:solidFill>
                <a:latin typeface="+mn-lt"/>
                <a:cs typeface="Times New Roman" charset="0"/>
                <a:sym typeface="Webdings" charset="0"/>
              </a:rPr>
              <a:t> </a:t>
            </a:r>
            <a:r>
              <a:rPr lang="en-US" sz="2800" dirty="0" err="1">
                <a:solidFill>
                  <a:srgbClr val="006600"/>
                </a:solidFill>
                <a:latin typeface="+mn-lt"/>
                <a:cs typeface="Times New Roman" charset="0"/>
                <a:sym typeface="Webdings" charset="0"/>
              </a:rPr>
              <a:t>triết</a:t>
            </a:r>
            <a:r>
              <a:rPr lang="en-US" sz="2800" dirty="0">
                <a:solidFill>
                  <a:srgbClr val="006600"/>
                </a:solidFill>
                <a:latin typeface="+mn-lt"/>
                <a:cs typeface="Times New Roman" charset="0"/>
                <a:sym typeface="Webdings" charset="0"/>
              </a:rPr>
              <a:t> học </a:t>
            </a:r>
            <a:r>
              <a:rPr lang="en-US" sz="2800" dirty="0" err="1">
                <a:solidFill>
                  <a:srgbClr val="006600"/>
                </a:solidFill>
                <a:latin typeface="+mn-lt"/>
                <a:cs typeface="Times New Roman" charset="0"/>
                <a:sym typeface="Webdings" charset="0"/>
              </a:rPr>
              <a:t>Mác</a:t>
            </a:r>
            <a:r>
              <a:rPr lang="en-US" sz="2800" dirty="0">
                <a:solidFill>
                  <a:srgbClr val="006600"/>
                </a:solidFill>
                <a:latin typeface="+mn-lt"/>
                <a:cs typeface="Times New Roman" charset="0"/>
                <a:sym typeface="Webdings" charset="0"/>
              </a:rPr>
              <a:t> </a:t>
            </a:r>
            <a:r>
              <a:rPr lang="en-US" sz="2800" dirty="0" err="1">
                <a:solidFill>
                  <a:srgbClr val="006600"/>
                </a:solidFill>
                <a:latin typeface="+mn-lt"/>
                <a:cs typeface="Times New Roman" charset="0"/>
                <a:sym typeface="Webdings" charset="0"/>
              </a:rPr>
              <a:t>và</a:t>
            </a:r>
            <a:r>
              <a:rPr lang="en-US" sz="2800" dirty="0">
                <a:solidFill>
                  <a:srgbClr val="006600"/>
                </a:solidFill>
                <a:latin typeface="+mn-lt"/>
                <a:cs typeface="Times New Roman" charset="0"/>
                <a:sym typeface="Webdings" charset="0"/>
              </a:rPr>
              <a:t> </a:t>
            </a:r>
            <a:r>
              <a:rPr lang="en-US" sz="2800" dirty="0" err="1">
                <a:solidFill>
                  <a:srgbClr val="006600"/>
                </a:solidFill>
                <a:latin typeface="+mn-lt"/>
                <a:cs typeface="Times New Roman" charset="0"/>
                <a:sym typeface="Webdings" charset="0"/>
              </a:rPr>
              <a:t>lãnh</a:t>
            </a:r>
            <a:r>
              <a:rPr lang="en-US" sz="2800" dirty="0">
                <a:solidFill>
                  <a:srgbClr val="006600"/>
                </a:solidFill>
                <a:latin typeface="+mn-lt"/>
                <a:cs typeface="Times New Roman" charset="0"/>
                <a:sym typeface="Webdings" charset="0"/>
              </a:rPr>
              <a:t> </a:t>
            </a:r>
            <a:r>
              <a:rPr lang="en-US" sz="2800" err="1">
                <a:solidFill>
                  <a:srgbClr val="006600"/>
                </a:solidFill>
                <a:latin typeface="+mn-lt"/>
                <a:cs typeface="Times New Roman" charset="0"/>
                <a:sym typeface="Webdings" charset="0"/>
              </a:rPr>
              <a:t>đạo</a:t>
            </a:r>
            <a:r>
              <a:rPr lang="en-US" sz="2800">
                <a:solidFill>
                  <a:srgbClr val="006600"/>
                </a:solidFill>
                <a:latin typeface="+mn-lt"/>
                <a:cs typeface="Times New Roman" charset="0"/>
                <a:sym typeface="Webdings" charset="0"/>
              </a:rPr>
              <a:t> </a:t>
            </a:r>
            <a:endParaRPr lang="en-US" sz="2800" smtClean="0">
              <a:solidFill>
                <a:srgbClr val="006600"/>
              </a:solidFill>
              <a:latin typeface="+mn-lt"/>
              <a:cs typeface="Times New Roman" charset="0"/>
              <a:sym typeface="Webdings" charset="0"/>
            </a:endParaRPr>
          </a:p>
          <a:p>
            <a:pPr algn="ctr" eaLnBrk="1" hangingPunct="1">
              <a:spcAft>
                <a:spcPts val="0"/>
              </a:spcAft>
              <a:defRPr/>
            </a:pPr>
            <a:r>
              <a:rPr lang="en-US" sz="2800" smtClean="0">
                <a:solidFill>
                  <a:srgbClr val="006600"/>
                </a:solidFill>
                <a:latin typeface="+mn-lt"/>
                <a:cs typeface="Times New Roman" charset="0"/>
                <a:sym typeface="Webdings" charset="0"/>
              </a:rPr>
              <a:t>phong </a:t>
            </a:r>
            <a:r>
              <a:rPr lang="en-US" sz="2800" err="1">
                <a:solidFill>
                  <a:srgbClr val="006600"/>
                </a:solidFill>
                <a:latin typeface="+mn-lt"/>
                <a:cs typeface="Times New Roman" charset="0"/>
                <a:sym typeface="Webdings" charset="0"/>
              </a:rPr>
              <a:t>trào</a:t>
            </a:r>
            <a:r>
              <a:rPr lang="en-US" sz="2800">
                <a:solidFill>
                  <a:srgbClr val="006600"/>
                </a:solidFill>
                <a:latin typeface="+mn-lt"/>
                <a:cs typeface="Times New Roman" charset="0"/>
                <a:sym typeface="Webdings" charset="0"/>
              </a:rPr>
              <a:t> </a:t>
            </a:r>
            <a:r>
              <a:rPr lang="en-US" sz="2800" smtClean="0">
                <a:solidFill>
                  <a:srgbClr val="006600"/>
                </a:solidFill>
                <a:latin typeface="+mn-lt"/>
                <a:cs typeface="Times New Roman" charset="0"/>
                <a:sym typeface="Webdings" charset="0"/>
              </a:rPr>
              <a:t>công </a:t>
            </a:r>
            <a:r>
              <a:rPr lang="en-US" sz="2800" dirty="0" err="1">
                <a:solidFill>
                  <a:srgbClr val="006600"/>
                </a:solidFill>
                <a:latin typeface="+mn-lt"/>
                <a:cs typeface="Times New Roman" charset="0"/>
                <a:sym typeface="Webdings" charset="0"/>
              </a:rPr>
              <a:t>nhân</a:t>
            </a:r>
            <a:r>
              <a:rPr lang="en-US" sz="2800" dirty="0">
                <a:solidFill>
                  <a:srgbClr val="006600"/>
                </a:solidFill>
                <a:latin typeface="+mn-lt"/>
                <a:cs typeface="Times New Roman" charset="0"/>
                <a:sym typeface="Webdings" charset="0"/>
              </a:rPr>
              <a:t> </a:t>
            </a:r>
            <a:r>
              <a:rPr lang="en-US" sz="2800" dirty="0" err="1">
                <a:solidFill>
                  <a:srgbClr val="006600"/>
                </a:solidFill>
                <a:latin typeface="+mn-lt"/>
                <a:cs typeface="Times New Roman" charset="0"/>
                <a:sym typeface="Webdings" charset="0"/>
              </a:rPr>
              <a:t>Nga</a:t>
            </a:r>
            <a:r>
              <a:rPr lang="en-US" sz="2800" dirty="0">
                <a:solidFill>
                  <a:srgbClr val="006600"/>
                </a:solidFill>
                <a:latin typeface="+mn-lt"/>
                <a:cs typeface="Times New Roman" charset="0"/>
                <a:sym typeface="Webdings" charset="0"/>
              </a:rPr>
              <a:t>, </a:t>
            </a:r>
            <a:r>
              <a:rPr lang="en-US" sz="2800" dirty="0" err="1">
                <a:solidFill>
                  <a:srgbClr val="006600"/>
                </a:solidFill>
                <a:latin typeface="+mn-lt"/>
                <a:cs typeface="Times New Roman" charset="0"/>
                <a:sym typeface="Webdings" charset="0"/>
              </a:rPr>
              <a:t>chuẩn</a:t>
            </a:r>
            <a:r>
              <a:rPr lang="en-US" sz="2800" dirty="0">
                <a:solidFill>
                  <a:srgbClr val="006600"/>
                </a:solidFill>
                <a:latin typeface="+mn-lt"/>
                <a:cs typeface="Times New Roman" charset="0"/>
                <a:sym typeface="Webdings" charset="0"/>
              </a:rPr>
              <a:t> </a:t>
            </a:r>
            <a:r>
              <a:rPr lang="en-US" sz="2800" dirty="0" err="1">
                <a:solidFill>
                  <a:srgbClr val="006600"/>
                </a:solidFill>
                <a:latin typeface="+mn-lt"/>
                <a:cs typeface="Times New Roman" charset="0"/>
                <a:sym typeface="Webdings" charset="0"/>
              </a:rPr>
              <a:t>bị</a:t>
            </a:r>
            <a:r>
              <a:rPr lang="en-US" sz="2800" dirty="0">
                <a:solidFill>
                  <a:srgbClr val="006600"/>
                </a:solidFill>
                <a:latin typeface="+mn-lt"/>
                <a:cs typeface="Times New Roman" charset="0"/>
                <a:sym typeface="Webdings" charset="0"/>
              </a:rPr>
              <a:t> </a:t>
            </a:r>
            <a:r>
              <a:rPr lang="en-US" sz="2800" dirty="0" err="1">
                <a:solidFill>
                  <a:srgbClr val="006600"/>
                </a:solidFill>
                <a:latin typeface="+mn-lt"/>
                <a:cs typeface="Times New Roman" charset="0"/>
                <a:sym typeface="Webdings" charset="0"/>
              </a:rPr>
              <a:t>cho</a:t>
            </a:r>
            <a:r>
              <a:rPr lang="en-US" sz="2800" dirty="0">
                <a:solidFill>
                  <a:srgbClr val="006600"/>
                </a:solidFill>
                <a:latin typeface="+mn-lt"/>
                <a:cs typeface="Times New Roman" charset="0"/>
                <a:sym typeface="Webdings" charset="0"/>
              </a:rPr>
              <a:t> CMXHCN</a:t>
            </a:r>
          </a:p>
        </p:txBody>
      </p:sp>
      <p:grpSp>
        <p:nvGrpSpPr>
          <p:cNvPr id="22" name="Group 1"/>
          <p:cNvGrpSpPr>
            <a:grpSpLocks/>
          </p:cNvGrpSpPr>
          <p:nvPr/>
        </p:nvGrpSpPr>
        <p:grpSpPr bwMode="auto">
          <a:xfrm>
            <a:off x="323528" y="2391941"/>
            <a:ext cx="8552401" cy="4165343"/>
            <a:chOff x="838200" y="2286000"/>
            <a:chExt cx="7569727" cy="3408530"/>
          </a:xfrm>
        </p:grpSpPr>
        <p:grpSp>
          <p:nvGrpSpPr>
            <p:cNvPr id="23" name="Group 31"/>
            <p:cNvGrpSpPr>
              <a:grpSpLocks/>
            </p:cNvGrpSpPr>
            <p:nvPr/>
          </p:nvGrpSpPr>
          <p:grpSpPr bwMode="auto">
            <a:xfrm>
              <a:off x="838200" y="5091113"/>
              <a:ext cx="228600" cy="228600"/>
              <a:chOff x="2016" y="1920"/>
              <a:chExt cx="1680" cy="1680"/>
            </a:xfrm>
          </p:grpSpPr>
          <p:sp>
            <p:nvSpPr>
              <p:cNvPr id="36" name="Oval 32"/>
              <p:cNvSpPr>
                <a:spLocks noChangeArrowheads="1"/>
              </p:cNvSpPr>
              <p:nvPr/>
            </p:nvSpPr>
            <p:spPr bwMode="gray">
              <a:xfrm>
                <a:off x="2016" y="1917"/>
                <a:ext cx="1684" cy="1680"/>
              </a:xfrm>
              <a:prstGeom prst="ellipse">
                <a:avLst/>
              </a:prstGeom>
              <a:gradFill rotWithShape="1">
                <a:gsLst>
                  <a:gs pos="0">
                    <a:srgbClr val="FFE101"/>
                  </a:gs>
                  <a:gs pos="100000">
                    <a:srgbClr val="3E3700"/>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eaLnBrk="1" hangingPunct="1">
                  <a:defRPr/>
                </a:pPr>
                <a:endParaRPr lang="en-US">
                  <a:solidFill>
                    <a:schemeClr val="tx2"/>
                  </a:solidFill>
                  <a:cs typeface="Arial" charset="0"/>
                </a:endParaRPr>
              </a:p>
            </p:txBody>
          </p:sp>
          <p:sp>
            <p:nvSpPr>
              <p:cNvPr id="37" name="Freeform 33"/>
              <p:cNvSpPr>
                <a:spLocks/>
              </p:cNvSpPr>
              <p:nvPr/>
            </p:nvSpPr>
            <p:spPr bwMode="gray">
              <a:xfrm>
                <a:off x="2208" y="1948"/>
                <a:ext cx="1296" cy="634"/>
              </a:xfrm>
              <a:custGeom>
                <a:avLst/>
                <a:gdLst>
                  <a:gd name="T0" fmla="*/ 501 w 1321"/>
                  <a:gd name="T1" fmla="*/ 4 h 712"/>
                  <a:gd name="T2" fmla="*/ 506 w 1321"/>
                  <a:gd name="T3" fmla="*/ 4 h 712"/>
                  <a:gd name="T4" fmla="*/ 508 w 1321"/>
                  <a:gd name="T5" fmla="*/ 4 h 712"/>
                  <a:gd name="T6" fmla="*/ 505 w 1321"/>
                  <a:gd name="T7" fmla="*/ 4 h 712"/>
                  <a:gd name="T8" fmla="*/ 499 w 1321"/>
                  <a:gd name="T9" fmla="*/ 4 h 712"/>
                  <a:gd name="T10" fmla="*/ 489 w 1321"/>
                  <a:gd name="T11" fmla="*/ 4 h 712"/>
                  <a:gd name="T12" fmla="*/ 476 w 1321"/>
                  <a:gd name="T13" fmla="*/ 4 h 712"/>
                  <a:gd name="T14" fmla="*/ 459 w 1321"/>
                  <a:gd name="T15" fmla="*/ 4 h 712"/>
                  <a:gd name="T16" fmla="*/ 441 w 1321"/>
                  <a:gd name="T17" fmla="*/ 4 h 712"/>
                  <a:gd name="T18" fmla="*/ 420 w 1321"/>
                  <a:gd name="T19" fmla="*/ 4 h 712"/>
                  <a:gd name="T20" fmla="*/ 396 w 1321"/>
                  <a:gd name="T21" fmla="*/ 4 h 712"/>
                  <a:gd name="T22" fmla="*/ 372 w 1321"/>
                  <a:gd name="T23" fmla="*/ 4 h 712"/>
                  <a:gd name="T24" fmla="*/ 344 w 1321"/>
                  <a:gd name="T25" fmla="*/ 4 h 712"/>
                  <a:gd name="T26" fmla="*/ 318 w 1321"/>
                  <a:gd name="T27" fmla="*/ 4 h 712"/>
                  <a:gd name="T28" fmla="*/ 307 w 1321"/>
                  <a:gd name="T29" fmla="*/ 4 h 712"/>
                  <a:gd name="T30" fmla="*/ 182 w 1321"/>
                  <a:gd name="T31" fmla="*/ 4 h 712"/>
                  <a:gd name="T32" fmla="*/ 181 w 1321"/>
                  <a:gd name="T33" fmla="*/ 4 h 712"/>
                  <a:gd name="T34" fmla="*/ 158 w 1321"/>
                  <a:gd name="T35" fmla="*/ 4 h 712"/>
                  <a:gd name="T36" fmla="*/ 133 w 1321"/>
                  <a:gd name="T37" fmla="*/ 4 h 712"/>
                  <a:gd name="T38" fmla="*/ 114 w 1321"/>
                  <a:gd name="T39" fmla="*/ 4 h 712"/>
                  <a:gd name="T40" fmla="*/ 92 w 1321"/>
                  <a:gd name="T41" fmla="*/ 4 h 712"/>
                  <a:gd name="T42" fmla="*/ 73 w 1321"/>
                  <a:gd name="T43" fmla="*/ 4 h 712"/>
                  <a:gd name="T44" fmla="*/ 58 w 1321"/>
                  <a:gd name="T45" fmla="*/ 4 h 712"/>
                  <a:gd name="T46" fmla="*/ 40 w 1321"/>
                  <a:gd name="T47" fmla="*/ 4 h 712"/>
                  <a:gd name="T48" fmla="*/ 26 w 1321"/>
                  <a:gd name="T49" fmla="*/ 4 h 712"/>
                  <a:gd name="T50" fmla="*/ 26 w 1321"/>
                  <a:gd name="T51" fmla="*/ 4 h 712"/>
                  <a:gd name="T52" fmla="*/ 18 w 1321"/>
                  <a:gd name="T53" fmla="*/ 4 h 712"/>
                  <a:gd name="T54" fmla="*/ 6 w 1321"/>
                  <a:gd name="T55" fmla="*/ 4 h 712"/>
                  <a:gd name="T56" fmla="*/ 0 w 1321"/>
                  <a:gd name="T57" fmla="*/ 4 h 712"/>
                  <a:gd name="T58" fmla="*/ 0 w 1321"/>
                  <a:gd name="T59" fmla="*/ 4 h 712"/>
                  <a:gd name="T60" fmla="*/ 4 w 1321"/>
                  <a:gd name="T61" fmla="*/ 4 h 712"/>
                  <a:gd name="T62" fmla="*/ 16 w 1321"/>
                  <a:gd name="T63" fmla="*/ 4 h 712"/>
                  <a:gd name="T64" fmla="*/ 26 w 1321"/>
                  <a:gd name="T65" fmla="*/ 4 h 712"/>
                  <a:gd name="T66" fmla="*/ 36 w 1321"/>
                  <a:gd name="T67" fmla="*/ 4 h 712"/>
                  <a:gd name="T68" fmla="*/ 60 w 1321"/>
                  <a:gd name="T69" fmla="*/ 4 h 712"/>
                  <a:gd name="T70" fmla="*/ 77 w 1321"/>
                  <a:gd name="T71" fmla="*/ 4 h 712"/>
                  <a:gd name="T72" fmla="*/ 106 w 1321"/>
                  <a:gd name="T73" fmla="*/ 4 h 712"/>
                  <a:gd name="T74" fmla="*/ 130 w 1321"/>
                  <a:gd name="T75" fmla="*/ 4 h 712"/>
                  <a:gd name="T76" fmla="*/ 160 w 1321"/>
                  <a:gd name="T77" fmla="*/ 4 h 712"/>
                  <a:gd name="T78" fmla="*/ 191 w 1321"/>
                  <a:gd name="T79" fmla="*/ 4 h 712"/>
                  <a:gd name="T80" fmla="*/ 224 w 1321"/>
                  <a:gd name="T81" fmla="*/ 4 h 712"/>
                  <a:gd name="T82" fmla="*/ 258 w 1321"/>
                  <a:gd name="T83" fmla="*/ 0 h 712"/>
                  <a:gd name="T84" fmla="*/ 258 w 1321"/>
                  <a:gd name="T85" fmla="*/ 0 h 712"/>
                  <a:gd name="T86" fmla="*/ 292 w 1321"/>
                  <a:gd name="T87" fmla="*/ 4 h 712"/>
                  <a:gd name="T88" fmla="*/ 325 w 1321"/>
                  <a:gd name="T89" fmla="*/ 4 h 712"/>
                  <a:gd name="T90" fmla="*/ 358 w 1321"/>
                  <a:gd name="T91" fmla="*/ 4 h 712"/>
                  <a:gd name="T92" fmla="*/ 389 w 1321"/>
                  <a:gd name="T93" fmla="*/ 4 h 712"/>
                  <a:gd name="T94" fmla="*/ 417 w 1321"/>
                  <a:gd name="T95" fmla="*/ 4 h 712"/>
                  <a:gd name="T96" fmla="*/ 441 w 1321"/>
                  <a:gd name="T97" fmla="*/ 4 h 712"/>
                  <a:gd name="T98" fmla="*/ 465 w 1321"/>
                  <a:gd name="T99" fmla="*/ 4 h 712"/>
                  <a:gd name="T100" fmla="*/ 484 w 1321"/>
                  <a:gd name="T101" fmla="*/ 4 h 712"/>
                  <a:gd name="T102" fmla="*/ 501 w 1321"/>
                  <a:gd name="T103" fmla="*/ 4 h 712"/>
                  <a:gd name="T104" fmla="*/ 501 w 1321"/>
                  <a:gd name="T105" fmla="*/ 4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chemeClr val="tx1"/>
                  </a:gs>
                  <a:gs pos="100000">
                    <a:srgbClr val="FFE101"/>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en-US">
                  <a:solidFill>
                    <a:schemeClr val="tx2"/>
                  </a:solidFill>
                </a:endParaRPr>
              </a:p>
            </p:txBody>
          </p:sp>
        </p:grpSp>
        <p:sp>
          <p:nvSpPr>
            <p:cNvPr id="24" name="AutoShape 54"/>
            <p:cNvSpPr>
              <a:spLocks noChangeArrowheads="1"/>
            </p:cNvSpPr>
            <p:nvPr/>
          </p:nvSpPr>
          <p:spPr bwMode="gray">
            <a:xfrm flipH="1">
              <a:off x="1084603" y="4624686"/>
              <a:ext cx="7198978" cy="1066502"/>
            </a:xfrm>
            <a:prstGeom prst="homePlate">
              <a:avLst>
                <a:gd name="adj" fmla="val 42053"/>
              </a:avLst>
            </a:prstGeom>
            <a:gradFill rotWithShape="1">
              <a:gsLst>
                <a:gs pos="0">
                  <a:srgbClr val="DDD923"/>
                </a:gs>
                <a:gs pos="100000">
                  <a:srgbClr val="FFFFFF"/>
                </a:gs>
              </a:gsLst>
              <a:lin ang="0" scaled="1"/>
            </a:gra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DDD923"/>
              </a:extrusionClr>
            </a:sp3d>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flatTx/>
            </a:bodyPr>
            <a:lstStyle/>
            <a:p>
              <a:pPr eaLnBrk="1" hangingPunct="1">
                <a:defRPr/>
              </a:pPr>
              <a:endParaRPr lang="en-US">
                <a:solidFill>
                  <a:schemeClr val="tx2"/>
                </a:solidFill>
                <a:cs typeface="Arial" charset="0"/>
              </a:endParaRPr>
            </a:p>
          </p:txBody>
        </p:sp>
        <p:grpSp>
          <p:nvGrpSpPr>
            <p:cNvPr id="25" name="Group 56"/>
            <p:cNvGrpSpPr>
              <a:grpSpLocks/>
            </p:cNvGrpSpPr>
            <p:nvPr/>
          </p:nvGrpSpPr>
          <p:grpSpPr bwMode="auto">
            <a:xfrm>
              <a:off x="1600200" y="3871913"/>
              <a:ext cx="228600" cy="228600"/>
              <a:chOff x="2016" y="1920"/>
              <a:chExt cx="1680" cy="1680"/>
            </a:xfrm>
          </p:grpSpPr>
          <p:sp>
            <p:nvSpPr>
              <p:cNvPr id="34" name="Oval 57"/>
              <p:cNvSpPr>
                <a:spLocks noChangeArrowheads="1"/>
              </p:cNvSpPr>
              <p:nvPr/>
            </p:nvSpPr>
            <p:spPr bwMode="gray">
              <a:xfrm>
                <a:off x="2018" y="1919"/>
                <a:ext cx="1673" cy="1680"/>
              </a:xfrm>
              <a:prstGeom prst="ellipse">
                <a:avLst/>
              </a:prstGeom>
              <a:gradFill rotWithShape="1">
                <a:gsLst>
                  <a:gs pos="0">
                    <a:srgbClr val="92D365"/>
                  </a:gs>
                  <a:gs pos="100000">
                    <a:srgbClr val="44622F"/>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eaLnBrk="1" hangingPunct="1">
                  <a:defRPr/>
                </a:pPr>
                <a:endParaRPr lang="en-US">
                  <a:solidFill>
                    <a:schemeClr val="tx2"/>
                  </a:solidFill>
                  <a:cs typeface="Arial" charset="0"/>
                </a:endParaRPr>
              </a:p>
            </p:txBody>
          </p:sp>
          <p:sp>
            <p:nvSpPr>
              <p:cNvPr id="35" name="Freeform 58"/>
              <p:cNvSpPr>
                <a:spLocks/>
              </p:cNvSpPr>
              <p:nvPr/>
            </p:nvSpPr>
            <p:spPr bwMode="gray">
              <a:xfrm>
                <a:off x="2208" y="1948"/>
                <a:ext cx="1296" cy="634"/>
              </a:xfrm>
              <a:custGeom>
                <a:avLst/>
                <a:gdLst>
                  <a:gd name="T0" fmla="*/ 501 w 1321"/>
                  <a:gd name="T1" fmla="*/ 4 h 712"/>
                  <a:gd name="T2" fmla="*/ 506 w 1321"/>
                  <a:gd name="T3" fmla="*/ 4 h 712"/>
                  <a:gd name="T4" fmla="*/ 508 w 1321"/>
                  <a:gd name="T5" fmla="*/ 4 h 712"/>
                  <a:gd name="T6" fmla="*/ 505 w 1321"/>
                  <a:gd name="T7" fmla="*/ 4 h 712"/>
                  <a:gd name="T8" fmla="*/ 499 w 1321"/>
                  <a:gd name="T9" fmla="*/ 4 h 712"/>
                  <a:gd name="T10" fmla="*/ 489 w 1321"/>
                  <a:gd name="T11" fmla="*/ 4 h 712"/>
                  <a:gd name="T12" fmla="*/ 476 w 1321"/>
                  <a:gd name="T13" fmla="*/ 4 h 712"/>
                  <a:gd name="T14" fmla="*/ 459 w 1321"/>
                  <a:gd name="T15" fmla="*/ 4 h 712"/>
                  <a:gd name="T16" fmla="*/ 441 w 1321"/>
                  <a:gd name="T17" fmla="*/ 4 h 712"/>
                  <a:gd name="T18" fmla="*/ 420 w 1321"/>
                  <a:gd name="T19" fmla="*/ 4 h 712"/>
                  <a:gd name="T20" fmla="*/ 396 w 1321"/>
                  <a:gd name="T21" fmla="*/ 4 h 712"/>
                  <a:gd name="T22" fmla="*/ 372 w 1321"/>
                  <a:gd name="T23" fmla="*/ 4 h 712"/>
                  <a:gd name="T24" fmla="*/ 344 w 1321"/>
                  <a:gd name="T25" fmla="*/ 4 h 712"/>
                  <a:gd name="T26" fmla="*/ 318 w 1321"/>
                  <a:gd name="T27" fmla="*/ 4 h 712"/>
                  <a:gd name="T28" fmla="*/ 307 w 1321"/>
                  <a:gd name="T29" fmla="*/ 4 h 712"/>
                  <a:gd name="T30" fmla="*/ 182 w 1321"/>
                  <a:gd name="T31" fmla="*/ 4 h 712"/>
                  <a:gd name="T32" fmla="*/ 181 w 1321"/>
                  <a:gd name="T33" fmla="*/ 4 h 712"/>
                  <a:gd name="T34" fmla="*/ 158 w 1321"/>
                  <a:gd name="T35" fmla="*/ 4 h 712"/>
                  <a:gd name="T36" fmla="*/ 133 w 1321"/>
                  <a:gd name="T37" fmla="*/ 4 h 712"/>
                  <a:gd name="T38" fmla="*/ 114 w 1321"/>
                  <a:gd name="T39" fmla="*/ 4 h 712"/>
                  <a:gd name="T40" fmla="*/ 92 w 1321"/>
                  <a:gd name="T41" fmla="*/ 4 h 712"/>
                  <a:gd name="T42" fmla="*/ 73 w 1321"/>
                  <a:gd name="T43" fmla="*/ 4 h 712"/>
                  <a:gd name="T44" fmla="*/ 58 w 1321"/>
                  <a:gd name="T45" fmla="*/ 4 h 712"/>
                  <a:gd name="T46" fmla="*/ 40 w 1321"/>
                  <a:gd name="T47" fmla="*/ 4 h 712"/>
                  <a:gd name="T48" fmla="*/ 26 w 1321"/>
                  <a:gd name="T49" fmla="*/ 4 h 712"/>
                  <a:gd name="T50" fmla="*/ 26 w 1321"/>
                  <a:gd name="T51" fmla="*/ 4 h 712"/>
                  <a:gd name="T52" fmla="*/ 18 w 1321"/>
                  <a:gd name="T53" fmla="*/ 4 h 712"/>
                  <a:gd name="T54" fmla="*/ 6 w 1321"/>
                  <a:gd name="T55" fmla="*/ 4 h 712"/>
                  <a:gd name="T56" fmla="*/ 0 w 1321"/>
                  <a:gd name="T57" fmla="*/ 4 h 712"/>
                  <a:gd name="T58" fmla="*/ 0 w 1321"/>
                  <a:gd name="T59" fmla="*/ 4 h 712"/>
                  <a:gd name="T60" fmla="*/ 4 w 1321"/>
                  <a:gd name="T61" fmla="*/ 4 h 712"/>
                  <a:gd name="T62" fmla="*/ 16 w 1321"/>
                  <a:gd name="T63" fmla="*/ 4 h 712"/>
                  <a:gd name="T64" fmla="*/ 26 w 1321"/>
                  <a:gd name="T65" fmla="*/ 4 h 712"/>
                  <a:gd name="T66" fmla="*/ 36 w 1321"/>
                  <a:gd name="T67" fmla="*/ 4 h 712"/>
                  <a:gd name="T68" fmla="*/ 60 w 1321"/>
                  <a:gd name="T69" fmla="*/ 4 h 712"/>
                  <a:gd name="T70" fmla="*/ 77 w 1321"/>
                  <a:gd name="T71" fmla="*/ 4 h 712"/>
                  <a:gd name="T72" fmla="*/ 106 w 1321"/>
                  <a:gd name="T73" fmla="*/ 4 h 712"/>
                  <a:gd name="T74" fmla="*/ 130 w 1321"/>
                  <a:gd name="T75" fmla="*/ 4 h 712"/>
                  <a:gd name="T76" fmla="*/ 160 w 1321"/>
                  <a:gd name="T77" fmla="*/ 4 h 712"/>
                  <a:gd name="T78" fmla="*/ 191 w 1321"/>
                  <a:gd name="T79" fmla="*/ 4 h 712"/>
                  <a:gd name="T80" fmla="*/ 224 w 1321"/>
                  <a:gd name="T81" fmla="*/ 4 h 712"/>
                  <a:gd name="T82" fmla="*/ 258 w 1321"/>
                  <a:gd name="T83" fmla="*/ 0 h 712"/>
                  <a:gd name="T84" fmla="*/ 258 w 1321"/>
                  <a:gd name="T85" fmla="*/ 0 h 712"/>
                  <a:gd name="T86" fmla="*/ 292 w 1321"/>
                  <a:gd name="T87" fmla="*/ 4 h 712"/>
                  <a:gd name="T88" fmla="*/ 325 w 1321"/>
                  <a:gd name="T89" fmla="*/ 4 h 712"/>
                  <a:gd name="T90" fmla="*/ 358 w 1321"/>
                  <a:gd name="T91" fmla="*/ 4 h 712"/>
                  <a:gd name="T92" fmla="*/ 389 w 1321"/>
                  <a:gd name="T93" fmla="*/ 4 h 712"/>
                  <a:gd name="T94" fmla="*/ 417 w 1321"/>
                  <a:gd name="T95" fmla="*/ 4 h 712"/>
                  <a:gd name="T96" fmla="*/ 441 w 1321"/>
                  <a:gd name="T97" fmla="*/ 4 h 712"/>
                  <a:gd name="T98" fmla="*/ 465 w 1321"/>
                  <a:gd name="T99" fmla="*/ 4 h 712"/>
                  <a:gd name="T100" fmla="*/ 484 w 1321"/>
                  <a:gd name="T101" fmla="*/ 4 h 712"/>
                  <a:gd name="T102" fmla="*/ 501 w 1321"/>
                  <a:gd name="T103" fmla="*/ 4 h 712"/>
                  <a:gd name="T104" fmla="*/ 501 w 1321"/>
                  <a:gd name="T105" fmla="*/ 4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92D365"/>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en-US">
                  <a:solidFill>
                    <a:schemeClr val="tx2"/>
                  </a:solidFill>
                </a:endParaRPr>
              </a:p>
            </p:txBody>
          </p:sp>
        </p:grpSp>
        <p:sp>
          <p:nvSpPr>
            <p:cNvPr id="26" name="AutoShape 60"/>
            <p:cNvSpPr>
              <a:spLocks noChangeArrowheads="1"/>
            </p:cNvSpPr>
            <p:nvPr/>
          </p:nvSpPr>
          <p:spPr bwMode="gray">
            <a:xfrm flipH="1">
              <a:off x="1846864" y="3452804"/>
              <a:ext cx="6433835" cy="1066502"/>
            </a:xfrm>
            <a:prstGeom prst="homePlate">
              <a:avLst>
                <a:gd name="adj" fmla="val 44955"/>
              </a:avLst>
            </a:prstGeom>
            <a:gradFill rotWithShape="1">
              <a:gsLst>
                <a:gs pos="0">
                  <a:srgbClr val="92D365"/>
                </a:gs>
                <a:gs pos="100000">
                  <a:srgbClr val="FFFFFF"/>
                </a:gs>
              </a:gsLst>
              <a:lin ang="0" scaled="1"/>
            </a:gra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92D365"/>
              </a:extrusionClr>
            </a:sp3d>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flatTx/>
            </a:bodyPr>
            <a:lstStyle/>
            <a:p>
              <a:pPr eaLnBrk="1" hangingPunct="1">
                <a:defRPr/>
              </a:pPr>
              <a:endParaRPr lang="en-US">
                <a:solidFill>
                  <a:schemeClr val="tx2"/>
                </a:solidFill>
                <a:cs typeface="Arial" charset="0"/>
              </a:endParaRPr>
            </a:p>
          </p:txBody>
        </p:sp>
        <p:sp>
          <p:nvSpPr>
            <p:cNvPr id="27" name="Text Box 61"/>
            <p:cNvSpPr txBox="1">
              <a:spLocks noChangeArrowheads="1"/>
            </p:cNvSpPr>
            <p:nvPr/>
          </p:nvSpPr>
          <p:spPr bwMode="auto">
            <a:xfrm>
              <a:off x="2483534" y="3803226"/>
              <a:ext cx="5808922" cy="4281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hangingPunct="0">
                <a:defRPr sz="2000">
                  <a:solidFill>
                    <a:schemeClr val="tx1"/>
                  </a:solidFill>
                  <a:latin typeface="Calibri" charset="0"/>
                  <a:ea typeface="ＭＳ Ｐゴシック" charset="0"/>
                </a:defRPr>
              </a:lvl6pPr>
              <a:lvl7pPr eaLnBrk="0" hangingPunct="0">
                <a:defRPr sz="2000">
                  <a:solidFill>
                    <a:schemeClr val="tx1"/>
                  </a:solidFill>
                  <a:latin typeface="Calibri" charset="0"/>
                  <a:ea typeface="ＭＳ Ｐゴシック" charset="0"/>
                </a:defRPr>
              </a:lvl7pPr>
              <a:lvl8pPr eaLnBrk="0" hangingPunct="0">
                <a:defRPr sz="2000">
                  <a:solidFill>
                    <a:schemeClr val="tx1"/>
                  </a:solidFill>
                  <a:latin typeface="Calibri" charset="0"/>
                  <a:ea typeface="ＭＳ Ｐゴシック" charset="0"/>
                </a:defRPr>
              </a:lvl8pPr>
              <a:lvl9pPr eaLnBrk="0" hangingPunct="0">
                <a:defRPr sz="2000">
                  <a:solidFill>
                    <a:schemeClr val="tx1"/>
                  </a:solidFill>
                  <a:latin typeface="Calibri" charset="0"/>
                  <a:ea typeface="ＭＳ Ｐゴシック" charset="0"/>
                </a:defRPr>
              </a:lvl9pPr>
            </a:lstStyle>
            <a:p>
              <a:pPr algn="ctr" eaLnBrk="1" hangingPunct="1">
                <a:defRPr/>
              </a:pPr>
              <a:r>
                <a:rPr lang="en-US" sz="2800" dirty="0" err="1">
                  <a:solidFill>
                    <a:srgbClr val="FF0000"/>
                  </a:solidFill>
                  <a:latin typeface="+mn-lt"/>
                  <a:cs typeface="Times New Roman"/>
                </a:rPr>
                <a:t>Đưa</a:t>
              </a:r>
              <a:r>
                <a:rPr lang="en-US" sz="2800" dirty="0">
                  <a:solidFill>
                    <a:srgbClr val="FF0000"/>
                  </a:solidFill>
                  <a:latin typeface="+mn-lt"/>
                  <a:cs typeface="Times New Roman"/>
                </a:rPr>
                <a:t> </a:t>
              </a:r>
              <a:r>
                <a:rPr lang="en-US" sz="2800" dirty="0" err="1">
                  <a:solidFill>
                    <a:srgbClr val="FF0000"/>
                  </a:solidFill>
                  <a:latin typeface="+mn-lt"/>
                  <a:cs typeface="Times New Roman"/>
                </a:rPr>
                <a:t>ra</a:t>
              </a:r>
              <a:r>
                <a:rPr lang="en-US" sz="2800" dirty="0">
                  <a:solidFill>
                    <a:srgbClr val="FF0000"/>
                  </a:solidFill>
                  <a:latin typeface="+mn-lt"/>
                  <a:cs typeface="Times New Roman"/>
                </a:rPr>
                <a:t> </a:t>
              </a:r>
              <a:r>
                <a:rPr lang="en-US" sz="2800" dirty="0" err="1">
                  <a:solidFill>
                    <a:srgbClr val="FF0000"/>
                  </a:solidFill>
                  <a:latin typeface="+mn-lt"/>
                  <a:cs typeface="Times New Roman"/>
                </a:rPr>
                <a:t>định</a:t>
              </a:r>
              <a:r>
                <a:rPr lang="en-US" sz="2800" dirty="0">
                  <a:solidFill>
                    <a:srgbClr val="FF0000"/>
                  </a:solidFill>
                  <a:latin typeface="+mn-lt"/>
                  <a:cs typeface="Times New Roman"/>
                </a:rPr>
                <a:t> </a:t>
              </a:r>
              <a:r>
                <a:rPr lang="en-US" sz="2800" dirty="0" err="1">
                  <a:solidFill>
                    <a:srgbClr val="FF0000"/>
                  </a:solidFill>
                  <a:latin typeface="+mn-lt"/>
                  <a:cs typeface="Times New Roman"/>
                </a:rPr>
                <a:t>nghĩa</a:t>
              </a:r>
              <a:r>
                <a:rPr lang="en-US" sz="2800" dirty="0">
                  <a:solidFill>
                    <a:srgbClr val="FF0000"/>
                  </a:solidFill>
                  <a:latin typeface="+mn-lt"/>
                  <a:cs typeface="Times New Roman"/>
                </a:rPr>
                <a:t> </a:t>
              </a:r>
              <a:r>
                <a:rPr lang="en-US" sz="2800" dirty="0" err="1">
                  <a:solidFill>
                    <a:srgbClr val="FF0000"/>
                  </a:solidFill>
                  <a:latin typeface="+mn-lt"/>
                  <a:cs typeface="Times New Roman"/>
                </a:rPr>
                <a:t>kinh</a:t>
              </a:r>
              <a:r>
                <a:rPr lang="en-US" sz="2800" dirty="0">
                  <a:solidFill>
                    <a:srgbClr val="FF0000"/>
                  </a:solidFill>
                  <a:latin typeface="+mn-lt"/>
                  <a:cs typeface="Times New Roman"/>
                </a:rPr>
                <a:t> </a:t>
              </a:r>
              <a:r>
                <a:rPr lang="en-US" sz="2800" dirty="0" err="1">
                  <a:solidFill>
                    <a:srgbClr val="FF0000"/>
                  </a:solidFill>
                  <a:latin typeface="+mn-lt"/>
                  <a:cs typeface="Times New Roman"/>
                </a:rPr>
                <a:t>điển</a:t>
              </a:r>
              <a:r>
                <a:rPr lang="en-US" sz="2800" dirty="0">
                  <a:solidFill>
                    <a:srgbClr val="FF0000"/>
                  </a:solidFill>
                  <a:latin typeface="+mn-lt"/>
                  <a:cs typeface="Times New Roman"/>
                </a:rPr>
                <a:t> </a:t>
              </a:r>
              <a:r>
                <a:rPr lang="en-US" sz="2800" dirty="0" err="1">
                  <a:solidFill>
                    <a:srgbClr val="FF0000"/>
                  </a:solidFill>
                  <a:latin typeface="+mn-lt"/>
                  <a:cs typeface="Times New Roman"/>
                </a:rPr>
                <a:t>về</a:t>
              </a:r>
              <a:r>
                <a:rPr lang="en-US" sz="2800" dirty="0">
                  <a:solidFill>
                    <a:srgbClr val="FF0000"/>
                  </a:solidFill>
                  <a:latin typeface="+mn-lt"/>
                  <a:cs typeface="Times New Roman"/>
                </a:rPr>
                <a:t> </a:t>
              </a:r>
              <a:r>
                <a:rPr lang="en-US" sz="2800" dirty="0" err="1">
                  <a:solidFill>
                    <a:srgbClr val="FF0000"/>
                  </a:solidFill>
                  <a:latin typeface="+mn-lt"/>
                  <a:cs typeface="Times New Roman"/>
                </a:rPr>
                <a:t>vật</a:t>
              </a:r>
              <a:r>
                <a:rPr lang="en-US" sz="2800" dirty="0">
                  <a:solidFill>
                    <a:srgbClr val="FF0000"/>
                  </a:solidFill>
                  <a:latin typeface="+mn-lt"/>
                  <a:cs typeface="Times New Roman"/>
                </a:rPr>
                <a:t> </a:t>
              </a:r>
              <a:r>
                <a:rPr lang="en-US" sz="2800" dirty="0" err="1">
                  <a:solidFill>
                    <a:srgbClr val="FF0000"/>
                  </a:solidFill>
                  <a:latin typeface="+mn-lt"/>
                  <a:cs typeface="Times New Roman"/>
                </a:rPr>
                <a:t>chất</a:t>
              </a:r>
              <a:r>
                <a:rPr lang="en-US" sz="2800" dirty="0">
                  <a:solidFill>
                    <a:srgbClr val="FF0000"/>
                  </a:solidFill>
                  <a:latin typeface="+mn-lt"/>
                  <a:cs typeface="Times New Roman"/>
                </a:rPr>
                <a:t>;</a:t>
              </a:r>
            </a:p>
          </p:txBody>
        </p:sp>
        <p:grpSp>
          <p:nvGrpSpPr>
            <p:cNvPr id="28" name="Group 63"/>
            <p:cNvGrpSpPr>
              <a:grpSpLocks/>
            </p:cNvGrpSpPr>
            <p:nvPr/>
          </p:nvGrpSpPr>
          <p:grpSpPr bwMode="auto">
            <a:xfrm>
              <a:off x="2438400" y="2724150"/>
              <a:ext cx="228600" cy="228600"/>
              <a:chOff x="2016" y="1920"/>
              <a:chExt cx="1680" cy="1680"/>
            </a:xfrm>
          </p:grpSpPr>
          <p:sp>
            <p:nvSpPr>
              <p:cNvPr id="32" name="Oval 64"/>
              <p:cNvSpPr>
                <a:spLocks noChangeArrowheads="1"/>
              </p:cNvSpPr>
              <p:nvPr/>
            </p:nvSpPr>
            <p:spPr bwMode="gray">
              <a:xfrm>
                <a:off x="2021" y="1919"/>
                <a:ext cx="1673" cy="1680"/>
              </a:xfrm>
              <a:prstGeom prst="ellipse">
                <a:avLst/>
              </a:prstGeom>
              <a:gradFill rotWithShape="1">
                <a:gsLst>
                  <a:gs pos="0">
                    <a:srgbClr val="86CEF6"/>
                  </a:gs>
                  <a:gs pos="100000">
                    <a:srgbClr val="3E5F7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eaLnBrk="1" hangingPunct="1">
                  <a:defRPr/>
                </a:pPr>
                <a:endParaRPr lang="en-US">
                  <a:solidFill>
                    <a:schemeClr val="tx2"/>
                  </a:solidFill>
                  <a:cs typeface="Arial" charset="0"/>
                </a:endParaRPr>
              </a:p>
            </p:txBody>
          </p:sp>
          <p:sp>
            <p:nvSpPr>
              <p:cNvPr id="33" name="Freeform 65"/>
              <p:cNvSpPr>
                <a:spLocks/>
              </p:cNvSpPr>
              <p:nvPr/>
            </p:nvSpPr>
            <p:spPr bwMode="gray">
              <a:xfrm>
                <a:off x="2208" y="1948"/>
                <a:ext cx="1296" cy="634"/>
              </a:xfrm>
              <a:custGeom>
                <a:avLst/>
                <a:gdLst>
                  <a:gd name="T0" fmla="*/ 501 w 1321"/>
                  <a:gd name="T1" fmla="*/ 4 h 712"/>
                  <a:gd name="T2" fmla="*/ 506 w 1321"/>
                  <a:gd name="T3" fmla="*/ 4 h 712"/>
                  <a:gd name="T4" fmla="*/ 508 w 1321"/>
                  <a:gd name="T5" fmla="*/ 4 h 712"/>
                  <a:gd name="T6" fmla="*/ 505 w 1321"/>
                  <a:gd name="T7" fmla="*/ 4 h 712"/>
                  <a:gd name="T8" fmla="*/ 499 w 1321"/>
                  <a:gd name="T9" fmla="*/ 4 h 712"/>
                  <a:gd name="T10" fmla="*/ 489 w 1321"/>
                  <a:gd name="T11" fmla="*/ 4 h 712"/>
                  <a:gd name="T12" fmla="*/ 476 w 1321"/>
                  <a:gd name="T13" fmla="*/ 4 h 712"/>
                  <a:gd name="T14" fmla="*/ 459 w 1321"/>
                  <a:gd name="T15" fmla="*/ 4 h 712"/>
                  <a:gd name="T16" fmla="*/ 441 w 1321"/>
                  <a:gd name="T17" fmla="*/ 4 h 712"/>
                  <a:gd name="T18" fmla="*/ 420 w 1321"/>
                  <a:gd name="T19" fmla="*/ 4 h 712"/>
                  <a:gd name="T20" fmla="*/ 396 w 1321"/>
                  <a:gd name="T21" fmla="*/ 4 h 712"/>
                  <a:gd name="T22" fmla="*/ 372 w 1321"/>
                  <a:gd name="T23" fmla="*/ 4 h 712"/>
                  <a:gd name="T24" fmla="*/ 344 w 1321"/>
                  <a:gd name="T25" fmla="*/ 4 h 712"/>
                  <a:gd name="T26" fmla="*/ 318 w 1321"/>
                  <a:gd name="T27" fmla="*/ 4 h 712"/>
                  <a:gd name="T28" fmla="*/ 307 w 1321"/>
                  <a:gd name="T29" fmla="*/ 4 h 712"/>
                  <a:gd name="T30" fmla="*/ 182 w 1321"/>
                  <a:gd name="T31" fmla="*/ 4 h 712"/>
                  <a:gd name="T32" fmla="*/ 181 w 1321"/>
                  <a:gd name="T33" fmla="*/ 4 h 712"/>
                  <a:gd name="T34" fmla="*/ 158 w 1321"/>
                  <a:gd name="T35" fmla="*/ 4 h 712"/>
                  <a:gd name="T36" fmla="*/ 133 w 1321"/>
                  <a:gd name="T37" fmla="*/ 4 h 712"/>
                  <a:gd name="T38" fmla="*/ 114 w 1321"/>
                  <a:gd name="T39" fmla="*/ 4 h 712"/>
                  <a:gd name="T40" fmla="*/ 92 w 1321"/>
                  <a:gd name="T41" fmla="*/ 4 h 712"/>
                  <a:gd name="T42" fmla="*/ 73 w 1321"/>
                  <a:gd name="T43" fmla="*/ 4 h 712"/>
                  <a:gd name="T44" fmla="*/ 58 w 1321"/>
                  <a:gd name="T45" fmla="*/ 4 h 712"/>
                  <a:gd name="T46" fmla="*/ 40 w 1321"/>
                  <a:gd name="T47" fmla="*/ 4 h 712"/>
                  <a:gd name="T48" fmla="*/ 26 w 1321"/>
                  <a:gd name="T49" fmla="*/ 4 h 712"/>
                  <a:gd name="T50" fmla="*/ 26 w 1321"/>
                  <a:gd name="T51" fmla="*/ 4 h 712"/>
                  <a:gd name="T52" fmla="*/ 18 w 1321"/>
                  <a:gd name="T53" fmla="*/ 4 h 712"/>
                  <a:gd name="T54" fmla="*/ 6 w 1321"/>
                  <a:gd name="T55" fmla="*/ 4 h 712"/>
                  <a:gd name="T56" fmla="*/ 0 w 1321"/>
                  <a:gd name="T57" fmla="*/ 4 h 712"/>
                  <a:gd name="T58" fmla="*/ 0 w 1321"/>
                  <a:gd name="T59" fmla="*/ 4 h 712"/>
                  <a:gd name="T60" fmla="*/ 4 w 1321"/>
                  <a:gd name="T61" fmla="*/ 4 h 712"/>
                  <a:gd name="T62" fmla="*/ 16 w 1321"/>
                  <a:gd name="T63" fmla="*/ 4 h 712"/>
                  <a:gd name="T64" fmla="*/ 26 w 1321"/>
                  <a:gd name="T65" fmla="*/ 4 h 712"/>
                  <a:gd name="T66" fmla="*/ 36 w 1321"/>
                  <a:gd name="T67" fmla="*/ 4 h 712"/>
                  <a:gd name="T68" fmla="*/ 60 w 1321"/>
                  <a:gd name="T69" fmla="*/ 4 h 712"/>
                  <a:gd name="T70" fmla="*/ 77 w 1321"/>
                  <a:gd name="T71" fmla="*/ 4 h 712"/>
                  <a:gd name="T72" fmla="*/ 106 w 1321"/>
                  <a:gd name="T73" fmla="*/ 4 h 712"/>
                  <a:gd name="T74" fmla="*/ 130 w 1321"/>
                  <a:gd name="T75" fmla="*/ 4 h 712"/>
                  <a:gd name="T76" fmla="*/ 160 w 1321"/>
                  <a:gd name="T77" fmla="*/ 4 h 712"/>
                  <a:gd name="T78" fmla="*/ 191 w 1321"/>
                  <a:gd name="T79" fmla="*/ 4 h 712"/>
                  <a:gd name="T80" fmla="*/ 224 w 1321"/>
                  <a:gd name="T81" fmla="*/ 4 h 712"/>
                  <a:gd name="T82" fmla="*/ 258 w 1321"/>
                  <a:gd name="T83" fmla="*/ 0 h 712"/>
                  <a:gd name="T84" fmla="*/ 258 w 1321"/>
                  <a:gd name="T85" fmla="*/ 0 h 712"/>
                  <a:gd name="T86" fmla="*/ 292 w 1321"/>
                  <a:gd name="T87" fmla="*/ 4 h 712"/>
                  <a:gd name="T88" fmla="*/ 325 w 1321"/>
                  <a:gd name="T89" fmla="*/ 4 h 712"/>
                  <a:gd name="T90" fmla="*/ 358 w 1321"/>
                  <a:gd name="T91" fmla="*/ 4 h 712"/>
                  <a:gd name="T92" fmla="*/ 389 w 1321"/>
                  <a:gd name="T93" fmla="*/ 4 h 712"/>
                  <a:gd name="T94" fmla="*/ 417 w 1321"/>
                  <a:gd name="T95" fmla="*/ 4 h 712"/>
                  <a:gd name="T96" fmla="*/ 441 w 1321"/>
                  <a:gd name="T97" fmla="*/ 4 h 712"/>
                  <a:gd name="T98" fmla="*/ 465 w 1321"/>
                  <a:gd name="T99" fmla="*/ 4 h 712"/>
                  <a:gd name="T100" fmla="*/ 484 w 1321"/>
                  <a:gd name="T101" fmla="*/ 4 h 712"/>
                  <a:gd name="T102" fmla="*/ 501 w 1321"/>
                  <a:gd name="T103" fmla="*/ 4 h 712"/>
                  <a:gd name="T104" fmla="*/ 501 w 1321"/>
                  <a:gd name="T105" fmla="*/ 4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BFDFF"/>
                  </a:gs>
                  <a:gs pos="100000">
                    <a:srgbClr val="86CEF6"/>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en-US">
                  <a:solidFill>
                    <a:schemeClr val="tx2"/>
                  </a:solidFill>
                </a:endParaRPr>
              </a:p>
            </p:txBody>
          </p:sp>
        </p:grpSp>
        <p:sp>
          <p:nvSpPr>
            <p:cNvPr id="29" name="AutoShape 67"/>
            <p:cNvSpPr>
              <a:spLocks noChangeArrowheads="1"/>
            </p:cNvSpPr>
            <p:nvPr/>
          </p:nvSpPr>
          <p:spPr bwMode="gray">
            <a:xfrm flipH="1">
              <a:off x="2684055" y="2286000"/>
              <a:ext cx="5600966" cy="1066502"/>
            </a:xfrm>
            <a:prstGeom prst="homePlate">
              <a:avLst>
                <a:gd name="adj" fmla="val 39083"/>
              </a:avLst>
            </a:prstGeom>
            <a:gradFill rotWithShape="1">
              <a:gsLst>
                <a:gs pos="0">
                  <a:srgbClr val="5491D4"/>
                </a:gs>
                <a:gs pos="100000">
                  <a:srgbClr val="FFFFFF"/>
                </a:gs>
              </a:gsLst>
              <a:lin ang="0" scaled="1"/>
            </a:gra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5491D4"/>
              </a:extrusionClr>
            </a:sp3d>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flatTx/>
            </a:bodyPr>
            <a:lstStyle/>
            <a:p>
              <a:pPr eaLnBrk="1" hangingPunct="1">
                <a:defRPr/>
              </a:pPr>
              <a:endParaRPr lang="en-US">
                <a:solidFill>
                  <a:schemeClr val="tx2"/>
                </a:solidFill>
                <a:cs typeface="Arial" charset="0"/>
              </a:endParaRPr>
            </a:p>
          </p:txBody>
        </p:sp>
        <p:sp>
          <p:nvSpPr>
            <p:cNvPr id="30" name="Text Box 68">
              <a:hlinkClick r:id="" action="ppaction://noaction"/>
            </p:cNvPr>
            <p:cNvSpPr txBox="1">
              <a:spLocks noChangeArrowheads="1"/>
            </p:cNvSpPr>
            <p:nvPr/>
          </p:nvSpPr>
          <p:spPr bwMode="auto">
            <a:xfrm>
              <a:off x="1490950" y="4712292"/>
              <a:ext cx="6794071" cy="982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hangingPunct="0">
                <a:defRPr sz="2000">
                  <a:solidFill>
                    <a:schemeClr val="tx1"/>
                  </a:solidFill>
                  <a:latin typeface="Calibri" charset="0"/>
                  <a:ea typeface="ＭＳ Ｐゴシック" charset="0"/>
                </a:defRPr>
              </a:lvl6pPr>
              <a:lvl7pPr eaLnBrk="0" hangingPunct="0">
                <a:defRPr sz="2000">
                  <a:solidFill>
                    <a:schemeClr val="tx1"/>
                  </a:solidFill>
                  <a:latin typeface="Calibri" charset="0"/>
                  <a:ea typeface="ＭＳ Ｐゴシック" charset="0"/>
                </a:defRPr>
              </a:lvl7pPr>
              <a:lvl8pPr eaLnBrk="0" hangingPunct="0">
                <a:defRPr sz="2000">
                  <a:solidFill>
                    <a:schemeClr val="tx1"/>
                  </a:solidFill>
                  <a:latin typeface="Calibri" charset="0"/>
                  <a:ea typeface="ＭＳ Ｐゴシック" charset="0"/>
                </a:defRPr>
              </a:lvl8pPr>
              <a:lvl9pPr eaLnBrk="0" hangingPunct="0">
                <a:defRPr sz="2000">
                  <a:solidFill>
                    <a:schemeClr val="tx1"/>
                  </a:solidFill>
                  <a:latin typeface="Calibri" charset="0"/>
                  <a:ea typeface="ＭＳ Ｐゴシック" charset="0"/>
                </a:defRPr>
              </a:lvl9pPr>
            </a:lstStyle>
            <a:p>
              <a:pPr algn="ctr" eaLnBrk="1" hangingPunct="1">
                <a:defRPr/>
              </a:pPr>
              <a:r>
                <a:rPr lang="en-US" sz="2400" dirty="0" err="1">
                  <a:solidFill>
                    <a:srgbClr val="990099"/>
                  </a:solidFill>
                  <a:latin typeface="+mn-lt"/>
                  <a:cs typeface="Times New Roman" charset="0"/>
                </a:rPr>
                <a:t>Phát</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triển</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tư</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tưởng</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về</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mối</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quan</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hệ</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giữa</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vật</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chất</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và</a:t>
              </a:r>
              <a:r>
                <a:rPr lang="en-US" sz="2400" dirty="0">
                  <a:solidFill>
                    <a:srgbClr val="990099"/>
                  </a:solidFill>
                  <a:latin typeface="+mn-lt"/>
                  <a:cs typeface="Times New Roman" charset="0"/>
                </a:rPr>
                <a:t> ý </a:t>
              </a:r>
              <a:r>
                <a:rPr lang="en-US" sz="2400" dirty="0" err="1">
                  <a:solidFill>
                    <a:srgbClr val="990099"/>
                  </a:solidFill>
                  <a:latin typeface="+mn-lt"/>
                  <a:cs typeface="Times New Roman" charset="0"/>
                </a:rPr>
                <a:t>thức</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tồn</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tại</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xã</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hội</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và</a:t>
              </a:r>
              <a:r>
                <a:rPr lang="en-US" sz="2400" dirty="0">
                  <a:solidFill>
                    <a:srgbClr val="990099"/>
                  </a:solidFill>
                  <a:latin typeface="+mn-lt"/>
                  <a:cs typeface="Times New Roman" charset="0"/>
                </a:rPr>
                <a:t> ý </a:t>
              </a:r>
              <a:r>
                <a:rPr lang="en-US" sz="2400" dirty="0" err="1">
                  <a:solidFill>
                    <a:srgbClr val="990099"/>
                  </a:solidFill>
                  <a:latin typeface="+mn-lt"/>
                  <a:cs typeface="Times New Roman" charset="0"/>
                </a:rPr>
                <a:t>thức</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xã</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hội</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những</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nguyên</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tắc</a:t>
              </a:r>
              <a:r>
                <a:rPr lang="en-US" sz="2400" dirty="0">
                  <a:solidFill>
                    <a:srgbClr val="990099"/>
                  </a:solidFill>
                  <a:latin typeface="+mn-lt"/>
                  <a:cs typeface="Times New Roman" charset="0"/>
                </a:rPr>
                <a:t> của </a:t>
              </a:r>
              <a:r>
                <a:rPr lang="en-US" sz="2400" dirty="0" err="1">
                  <a:solidFill>
                    <a:srgbClr val="990099"/>
                  </a:solidFill>
                  <a:latin typeface="+mn-lt"/>
                  <a:cs typeface="Times New Roman" charset="0"/>
                </a:rPr>
                <a:t>nhận</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thức</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nhà</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nước</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chuyên</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chính</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vô</a:t>
              </a:r>
              <a:r>
                <a:rPr lang="en-US" sz="2400" dirty="0">
                  <a:solidFill>
                    <a:srgbClr val="990099"/>
                  </a:solidFill>
                  <a:latin typeface="+mn-lt"/>
                  <a:cs typeface="Times New Roman" charset="0"/>
                </a:rPr>
                <a:t> </a:t>
              </a:r>
              <a:r>
                <a:rPr lang="en-US" sz="2400" dirty="0" err="1">
                  <a:solidFill>
                    <a:srgbClr val="990099"/>
                  </a:solidFill>
                  <a:latin typeface="+mn-lt"/>
                  <a:cs typeface="Times New Roman" charset="0"/>
                </a:rPr>
                <a:t>sản</a:t>
              </a:r>
              <a:r>
                <a:rPr lang="en-US" sz="2400" dirty="0">
                  <a:solidFill>
                    <a:srgbClr val="990099"/>
                  </a:solidFill>
                  <a:latin typeface="+mn-lt"/>
                  <a:cs typeface="Times New Roman" charset="0"/>
                </a:rPr>
                <a:t>, v.v.</a:t>
              </a:r>
            </a:p>
          </p:txBody>
        </p:sp>
        <p:sp>
          <p:nvSpPr>
            <p:cNvPr id="31" name="Text Box 7"/>
            <p:cNvSpPr txBox="1">
              <a:spLocks noChangeArrowheads="1"/>
            </p:cNvSpPr>
            <p:nvPr/>
          </p:nvSpPr>
          <p:spPr bwMode="auto">
            <a:xfrm>
              <a:off x="2901213" y="2383763"/>
              <a:ext cx="5506714" cy="780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hangingPunct="0">
                <a:defRPr sz="2000">
                  <a:solidFill>
                    <a:schemeClr val="tx1"/>
                  </a:solidFill>
                  <a:latin typeface="Calibri" charset="0"/>
                  <a:ea typeface="ＭＳ Ｐゴシック" charset="0"/>
                </a:defRPr>
              </a:lvl6pPr>
              <a:lvl7pPr eaLnBrk="0" hangingPunct="0">
                <a:defRPr sz="2000">
                  <a:solidFill>
                    <a:schemeClr val="tx1"/>
                  </a:solidFill>
                  <a:latin typeface="Calibri" charset="0"/>
                  <a:ea typeface="ＭＳ Ｐゴシック" charset="0"/>
                </a:defRPr>
              </a:lvl7pPr>
              <a:lvl8pPr eaLnBrk="0" hangingPunct="0">
                <a:defRPr sz="2000">
                  <a:solidFill>
                    <a:schemeClr val="tx1"/>
                  </a:solidFill>
                  <a:latin typeface="Calibri" charset="0"/>
                  <a:ea typeface="ＭＳ Ｐゴシック" charset="0"/>
                </a:defRPr>
              </a:lvl8pPr>
              <a:lvl9pPr eaLnBrk="0" hangingPunct="0">
                <a:defRPr sz="2000">
                  <a:solidFill>
                    <a:schemeClr val="tx1"/>
                  </a:solidFill>
                  <a:latin typeface="Calibri" charset="0"/>
                  <a:ea typeface="ＭＳ Ｐゴシック" charset="0"/>
                </a:defRPr>
              </a:lvl9pPr>
            </a:lstStyle>
            <a:p>
              <a:pPr algn="ctr" eaLnBrk="1" hangingPunct="1">
                <a:defRPr/>
              </a:pPr>
              <a:r>
                <a:rPr lang="en-US" sz="2800" dirty="0" err="1">
                  <a:solidFill>
                    <a:srgbClr val="000099"/>
                  </a:solidFill>
                  <a:latin typeface="+mn-lt"/>
                  <a:cs typeface="Times New Roman"/>
                </a:rPr>
                <a:t>Tổng</a:t>
              </a:r>
              <a:r>
                <a:rPr lang="en-US" sz="2800" dirty="0">
                  <a:solidFill>
                    <a:srgbClr val="000099"/>
                  </a:solidFill>
                  <a:latin typeface="+mn-lt"/>
                  <a:cs typeface="Times New Roman"/>
                </a:rPr>
                <a:t> </a:t>
              </a:r>
              <a:r>
                <a:rPr lang="en-US" sz="2800" dirty="0" err="1">
                  <a:solidFill>
                    <a:srgbClr val="000099"/>
                  </a:solidFill>
                  <a:latin typeface="+mn-lt"/>
                  <a:cs typeface="Times New Roman"/>
                </a:rPr>
                <a:t>kết</a:t>
              </a:r>
              <a:r>
                <a:rPr lang="en-US" sz="2800" dirty="0">
                  <a:solidFill>
                    <a:srgbClr val="000099"/>
                  </a:solidFill>
                  <a:latin typeface="+mn-lt"/>
                  <a:cs typeface="Times New Roman"/>
                </a:rPr>
                <a:t> </a:t>
              </a:r>
              <a:r>
                <a:rPr lang="en-US" sz="2800" dirty="0" err="1">
                  <a:solidFill>
                    <a:srgbClr val="000099"/>
                  </a:solidFill>
                  <a:latin typeface="+mn-lt"/>
                  <a:cs typeface="Times New Roman"/>
                </a:rPr>
                <a:t>những</a:t>
              </a:r>
              <a:r>
                <a:rPr lang="en-US" sz="2800" dirty="0">
                  <a:solidFill>
                    <a:srgbClr val="000099"/>
                  </a:solidFill>
                  <a:latin typeface="+mn-lt"/>
                  <a:cs typeface="Times New Roman"/>
                </a:rPr>
                <a:t> </a:t>
              </a:r>
              <a:r>
                <a:rPr lang="en-US" sz="2800" dirty="0" err="1">
                  <a:solidFill>
                    <a:srgbClr val="000099"/>
                  </a:solidFill>
                  <a:latin typeface="+mn-lt"/>
                  <a:cs typeface="Times New Roman"/>
                </a:rPr>
                <a:t>thành</a:t>
              </a:r>
              <a:r>
                <a:rPr lang="en-US" sz="2800" dirty="0">
                  <a:solidFill>
                    <a:srgbClr val="000099"/>
                  </a:solidFill>
                  <a:latin typeface="+mn-lt"/>
                  <a:cs typeface="Times New Roman"/>
                </a:rPr>
                <a:t> </a:t>
              </a:r>
              <a:r>
                <a:rPr lang="en-US" sz="2800" dirty="0" err="1">
                  <a:solidFill>
                    <a:srgbClr val="000099"/>
                  </a:solidFill>
                  <a:latin typeface="+mn-lt"/>
                  <a:cs typeface="Times New Roman"/>
                </a:rPr>
                <a:t>tựu</a:t>
              </a:r>
              <a:r>
                <a:rPr lang="en-US" sz="2800" dirty="0">
                  <a:solidFill>
                    <a:srgbClr val="000099"/>
                  </a:solidFill>
                  <a:latin typeface="+mn-lt"/>
                  <a:cs typeface="Times New Roman"/>
                </a:rPr>
                <a:t> của KHTN </a:t>
              </a:r>
            </a:p>
            <a:p>
              <a:pPr algn="ctr" eaLnBrk="1" hangingPunct="1">
                <a:defRPr/>
              </a:pPr>
              <a:r>
                <a:rPr lang="en-US" sz="2800" dirty="0" err="1">
                  <a:solidFill>
                    <a:srgbClr val="000099"/>
                  </a:solidFill>
                  <a:latin typeface="+mn-lt"/>
                  <a:cs typeface="Times New Roman"/>
                </a:rPr>
                <a:t>để</a:t>
              </a:r>
              <a:r>
                <a:rPr lang="en-US" sz="2800" dirty="0">
                  <a:solidFill>
                    <a:srgbClr val="000099"/>
                  </a:solidFill>
                  <a:latin typeface="+mn-lt"/>
                  <a:cs typeface="Times New Roman"/>
                </a:rPr>
                <a:t> </a:t>
              </a:r>
              <a:r>
                <a:rPr lang="en-US" sz="2800" dirty="0" err="1">
                  <a:solidFill>
                    <a:srgbClr val="000099"/>
                  </a:solidFill>
                  <a:latin typeface="+mn-lt"/>
                  <a:cs typeface="Times New Roman"/>
                </a:rPr>
                <a:t>chống</a:t>
              </a:r>
              <a:r>
                <a:rPr lang="en-US" sz="2800" dirty="0">
                  <a:solidFill>
                    <a:srgbClr val="000099"/>
                  </a:solidFill>
                  <a:latin typeface="+mn-lt"/>
                  <a:cs typeface="Times New Roman"/>
                </a:rPr>
                <a:t> </a:t>
              </a:r>
              <a:r>
                <a:rPr lang="en-US" sz="2800" dirty="0" err="1">
                  <a:solidFill>
                    <a:srgbClr val="000099"/>
                  </a:solidFill>
                  <a:latin typeface="+mn-lt"/>
                  <a:cs typeface="Times New Roman"/>
                </a:rPr>
                <a:t>chủ</a:t>
              </a:r>
              <a:r>
                <a:rPr lang="en-US" sz="2800" dirty="0">
                  <a:solidFill>
                    <a:srgbClr val="000099"/>
                  </a:solidFill>
                  <a:latin typeface="+mn-lt"/>
                  <a:cs typeface="Times New Roman"/>
                </a:rPr>
                <a:t> </a:t>
              </a:r>
              <a:r>
                <a:rPr lang="en-US" sz="2800" dirty="0" err="1">
                  <a:solidFill>
                    <a:srgbClr val="000099"/>
                  </a:solidFill>
                  <a:latin typeface="+mn-lt"/>
                  <a:cs typeface="Times New Roman"/>
                </a:rPr>
                <a:t>nghĩa</a:t>
              </a:r>
              <a:r>
                <a:rPr lang="en-US" sz="2800" dirty="0">
                  <a:solidFill>
                    <a:srgbClr val="000099"/>
                  </a:solidFill>
                  <a:latin typeface="+mn-lt"/>
                  <a:cs typeface="Times New Roman"/>
                </a:rPr>
                <a:t> </a:t>
              </a:r>
              <a:r>
                <a:rPr lang="en-US" sz="2800" dirty="0" err="1">
                  <a:solidFill>
                    <a:srgbClr val="000099"/>
                  </a:solidFill>
                  <a:latin typeface="+mn-lt"/>
                  <a:cs typeface="Times New Roman"/>
                </a:rPr>
                <a:t>Makhơ</a:t>
              </a:r>
              <a:r>
                <a:rPr lang="en-US" sz="2800" dirty="0">
                  <a:solidFill>
                    <a:srgbClr val="000099"/>
                  </a:solidFill>
                  <a:latin typeface="+mn-lt"/>
                  <a:cs typeface="Times New Roman"/>
                </a:rPr>
                <a:t>;</a:t>
              </a:r>
            </a:p>
          </p:txBody>
        </p:sp>
      </p:grpSp>
    </p:spTree>
    <p:extLst>
      <p:ext uri="{BB962C8B-B14F-4D97-AF65-F5344CB8AC3E}">
        <p14:creationId xmlns:p14="http://schemas.microsoft.com/office/powerpoint/2010/main" val="3733139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edge">
                                      <p:cBhvr>
                                        <p:cTn id="7" dur="20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1000"/>
                                        <p:tgtEl>
                                          <p:spTgt spid="22"/>
                                        </p:tgtEl>
                                      </p:cBhvr>
                                    </p:animEffect>
                                    <p:anim calcmode="lin" valueType="num">
                                      <p:cBhvr>
                                        <p:cTn id="13" dur="1000" fill="hold"/>
                                        <p:tgtEl>
                                          <p:spTgt spid="22"/>
                                        </p:tgtEl>
                                        <p:attrNameLst>
                                          <p:attrName>ppt_x</p:attrName>
                                        </p:attrNameLst>
                                      </p:cBhvr>
                                      <p:tavLst>
                                        <p:tav tm="0">
                                          <p:val>
                                            <p:strVal val="#ppt_x"/>
                                          </p:val>
                                        </p:tav>
                                        <p:tav tm="100000">
                                          <p:val>
                                            <p:strVal val="#ppt_x"/>
                                          </p:val>
                                        </p:tav>
                                      </p:tavLst>
                                    </p:anim>
                                    <p:anim calcmode="lin" valueType="num">
                                      <p:cBhvr>
                                        <p:cTn id="14"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1"/>
          <p:cNvSpPr>
            <a:spLocks noChangeArrowheads="1"/>
          </p:cNvSpPr>
          <p:nvPr/>
        </p:nvSpPr>
        <p:spPr bwMode="auto">
          <a:xfrm>
            <a:off x="395536" y="361950"/>
            <a:ext cx="446449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spcAft>
                <a:spcPts val="600"/>
              </a:spcAft>
            </a:pPr>
            <a:r>
              <a:rPr lang="en-US" sz="2800" b="1" dirty="0">
                <a:solidFill>
                  <a:srgbClr val="FF0066"/>
                </a:solidFill>
                <a:latin typeface="+mn-lt"/>
                <a:cs typeface="Times New Roman"/>
                <a:sym typeface="Webdings" charset="0"/>
              </a:rPr>
              <a:t>THỜI KỲ 1907 - 1917</a:t>
            </a:r>
            <a:endParaRPr lang="en-US" sz="2800" b="1" dirty="0">
              <a:solidFill>
                <a:srgbClr val="FF0066"/>
              </a:solidFill>
              <a:latin typeface="+mn-lt"/>
              <a:cs typeface="Times New Roman"/>
            </a:endParaRPr>
          </a:p>
        </p:txBody>
      </p:sp>
      <p:sp>
        <p:nvSpPr>
          <p:cNvPr id="2" name="Action Button: Beginning 1">
            <a:extLst/>
          </p:cNvPr>
          <p:cNvSpPr/>
          <p:nvPr/>
        </p:nvSpPr>
        <p:spPr>
          <a:xfrm>
            <a:off x="8794750" y="6553200"/>
            <a:ext cx="349250" cy="304800"/>
          </a:xfrm>
          <a:prstGeom prst="actionButtonBeginning">
            <a:avLst/>
          </a:prstGeom>
        </p:spPr>
        <p:style>
          <a:lnRef idx="0">
            <a:schemeClr val="accent3"/>
          </a:lnRef>
          <a:fillRef idx="3">
            <a:schemeClr val="accent3"/>
          </a:fillRef>
          <a:effectRef idx="3">
            <a:schemeClr val="accent3"/>
          </a:effectRef>
          <a:fontRef idx="minor">
            <a:schemeClr val="lt1"/>
          </a:fontRef>
        </p:style>
        <p:txBody>
          <a:bodyPr anchor="ctr"/>
          <a:lstStyle/>
          <a:p>
            <a:pPr algn="ctr" eaLnBrk="1" hangingPunct="1">
              <a:defRPr/>
            </a:pPr>
            <a:endParaRPr lang="en-US"/>
          </a:p>
        </p:txBody>
      </p:sp>
      <p:sp>
        <p:nvSpPr>
          <p:cNvPr id="5" name="Rectangle 3"/>
          <p:cNvSpPr txBox="1">
            <a:spLocks noChangeArrowheads="1"/>
          </p:cNvSpPr>
          <p:nvPr/>
        </p:nvSpPr>
        <p:spPr>
          <a:xfrm>
            <a:off x="4572000" y="404664"/>
            <a:ext cx="4320480" cy="576064"/>
          </a:xfrm>
          <a:prstGeom prst="rect">
            <a:avLst/>
          </a:prstGeom>
        </p:spPr>
        <p:txBody>
          <a:bodyPr/>
          <a:lstStyle>
            <a:lvl1pPr marL="342900" indent="-342900" algn="l" rtl="0" eaLnBrk="0" fontAlgn="base" hangingPunct="0">
              <a:spcBef>
                <a:spcPct val="20000"/>
              </a:spcBef>
              <a:spcAft>
                <a:spcPct val="0"/>
              </a:spcAft>
              <a:buClr>
                <a:schemeClr val="hlink"/>
              </a:buClr>
              <a:buFont typeface="Wingdings" charset="0"/>
              <a:buChar char="v"/>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lr>
                <a:schemeClr val="accent1"/>
              </a:buClr>
              <a:buFont typeface="Wingdings"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Clr>
                <a:schemeClr val="tx1"/>
              </a:buClr>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ＭＳ Ｐゴシック"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57200" algn="ctr" eaLnBrk="1" hangingPunct="1">
              <a:buFont typeface="Wingdings" charset="0"/>
              <a:buNone/>
            </a:pPr>
            <a:r>
              <a:rPr lang="en-US" sz="2800" b="1" dirty="0" err="1">
                <a:latin typeface="Times New Roman" charset="0"/>
                <a:cs typeface="Times New Roman" charset="0"/>
              </a:rPr>
              <a:t>Các</a:t>
            </a:r>
            <a:r>
              <a:rPr lang="en-US" sz="2800" b="1" dirty="0">
                <a:latin typeface="Times New Roman" charset="0"/>
                <a:cs typeface="Times New Roman" charset="0"/>
              </a:rPr>
              <a:t> </a:t>
            </a:r>
            <a:r>
              <a:rPr lang="en-US" sz="2800" b="1" dirty="0" err="1">
                <a:latin typeface="Times New Roman" charset="0"/>
                <a:cs typeface="Times New Roman" charset="0"/>
              </a:rPr>
              <a:t>tác</a:t>
            </a:r>
            <a:r>
              <a:rPr lang="en-US" sz="2800" b="1" dirty="0">
                <a:latin typeface="Times New Roman" charset="0"/>
                <a:cs typeface="Times New Roman" charset="0"/>
              </a:rPr>
              <a:t> </a:t>
            </a:r>
            <a:r>
              <a:rPr lang="en-US" sz="2800" b="1" dirty="0" err="1">
                <a:latin typeface="Times New Roman" charset="0"/>
                <a:cs typeface="Times New Roman" charset="0"/>
              </a:rPr>
              <a:t>phẩm</a:t>
            </a:r>
            <a:r>
              <a:rPr lang="en-US" sz="2800" b="1" dirty="0">
                <a:latin typeface="Times New Roman" charset="0"/>
                <a:cs typeface="Times New Roman" charset="0"/>
              </a:rPr>
              <a:t> </a:t>
            </a:r>
            <a:r>
              <a:rPr lang="en-US" sz="2800" b="1" dirty="0" err="1">
                <a:latin typeface="Times New Roman" charset="0"/>
                <a:cs typeface="Times New Roman" charset="0"/>
              </a:rPr>
              <a:t>tiêu</a:t>
            </a:r>
            <a:r>
              <a:rPr lang="en-US" sz="2800" b="1" dirty="0">
                <a:latin typeface="Times New Roman" charset="0"/>
                <a:cs typeface="Times New Roman" charset="0"/>
              </a:rPr>
              <a:t> </a:t>
            </a:r>
            <a:r>
              <a:rPr lang="en-US" sz="2800" b="1" dirty="0" err="1">
                <a:latin typeface="Times New Roman" charset="0"/>
                <a:cs typeface="Times New Roman" charset="0"/>
              </a:rPr>
              <a:t>biểu</a:t>
            </a:r>
            <a:endParaRPr lang="en-US" sz="2800" b="1" dirty="0">
              <a:latin typeface="Times New Roman" charset="0"/>
              <a:cs typeface="Times New Roman" charset="0"/>
            </a:endParaRPr>
          </a:p>
        </p:txBody>
      </p:sp>
      <p:sp>
        <p:nvSpPr>
          <p:cNvPr id="7" name="Rounded Rectangle 6"/>
          <p:cNvSpPr/>
          <p:nvPr/>
        </p:nvSpPr>
        <p:spPr>
          <a:xfrm>
            <a:off x="3419872" y="5301208"/>
            <a:ext cx="2664296" cy="1080120"/>
          </a:xfrm>
          <a:prstGeom prst="round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a:solidFill>
                  <a:schemeClr val="bg1"/>
                </a:solidFill>
                <a:cs typeface="Times New Roman"/>
              </a:rPr>
              <a:t>Chủ </a:t>
            </a:r>
            <a:r>
              <a:rPr lang="en-US" sz="2400" dirty="0" err="1">
                <a:solidFill>
                  <a:schemeClr val="bg1"/>
                </a:solidFill>
                <a:cs typeface="Times New Roman"/>
              </a:rPr>
              <a:t>nghĩa</a:t>
            </a:r>
            <a:r>
              <a:rPr lang="en-US" sz="2400" dirty="0">
                <a:solidFill>
                  <a:schemeClr val="bg1"/>
                </a:solidFill>
                <a:cs typeface="Times New Roman"/>
              </a:rPr>
              <a:t> </a:t>
            </a:r>
            <a:r>
              <a:rPr lang="en-US" sz="2400" dirty="0" err="1">
                <a:solidFill>
                  <a:schemeClr val="bg1"/>
                </a:solidFill>
                <a:cs typeface="Times New Roman"/>
              </a:rPr>
              <a:t>xã</a:t>
            </a:r>
            <a:r>
              <a:rPr lang="en-US" sz="2400" dirty="0">
                <a:solidFill>
                  <a:schemeClr val="bg1"/>
                </a:solidFill>
                <a:cs typeface="Times New Roman"/>
              </a:rPr>
              <a:t> </a:t>
            </a:r>
            <a:r>
              <a:rPr lang="en-US" sz="2400" dirty="0" err="1">
                <a:solidFill>
                  <a:schemeClr val="bg1"/>
                </a:solidFill>
                <a:cs typeface="Times New Roman"/>
              </a:rPr>
              <a:t>hội</a:t>
            </a:r>
            <a:r>
              <a:rPr lang="en-US" sz="2400" dirty="0">
                <a:solidFill>
                  <a:schemeClr val="bg1"/>
                </a:solidFill>
                <a:cs typeface="Times New Roman"/>
              </a:rPr>
              <a:t> </a:t>
            </a:r>
            <a:r>
              <a:rPr lang="en-US" sz="2400" dirty="0" err="1">
                <a:solidFill>
                  <a:schemeClr val="bg1"/>
                </a:solidFill>
                <a:cs typeface="Times New Roman"/>
              </a:rPr>
              <a:t>và</a:t>
            </a:r>
            <a:r>
              <a:rPr lang="en-US" sz="2400" dirty="0">
                <a:solidFill>
                  <a:schemeClr val="bg1"/>
                </a:solidFill>
                <a:cs typeface="Times New Roman"/>
              </a:rPr>
              <a:t> </a:t>
            </a:r>
            <a:r>
              <a:rPr lang="en-US" sz="2400" dirty="0" err="1">
                <a:solidFill>
                  <a:schemeClr val="bg1"/>
                </a:solidFill>
                <a:cs typeface="Times New Roman"/>
              </a:rPr>
              <a:t>chiến</a:t>
            </a:r>
            <a:r>
              <a:rPr lang="en-US" sz="2400" dirty="0">
                <a:solidFill>
                  <a:schemeClr val="bg1"/>
                </a:solidFill>
                <a:cs typeface="Times New Roman"/>
              </a:rPr>
              <a:t> </a:t>
            </a:r>
            <a:r>
              <a:rPr lang="en-US" sz="2400" dirty="0" err="1">
                <a:solidFill>
                  <a:schemeClr val="bg1"/>
                </a:solidFill>
                <a:cs typeface="Times New Roman"/>
              </a:rPr>
              <a:t>tranh</a:t>
            </a:r>
            <a:endParaRPr lang="en-US" sz="2400" dirty="0">
              <a:solidFill>
                <a:schemeClr val="bg1"/>
              </a:solidFill>
              <a:cs typeface="Times New Roman"/>
            </a:endParaRPr>
          </a:p>
        </p:txBody>
      </p:sp>
      <p:sp>
        <p:nvSpPr>
          <p:cNvPr id="10" name="Rounded Rectangle 9"/>
          <p:cNvSpPr/>
          <p:nvPr/>
        </p:nvSpPr>
        <p:spPr>
          <a:xfrm>
            <a:off x="6300192" y="5301208"/>
            <a:ext cx="2376264" cy="1080120"/>
          </a:xfrm>
          <a:prstGeom prst="round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err="1">
                <a:solidFill>
                  <a:schemeClr val="bg1"/>
                </a:solidFill>
                <a:cs typeface="Times New Roman"/>
              </a:rPr>
              <a:t>Hải</a:t>
            </a:r>
            <a:r>
              <a:rPr lang="en-US" sz="2400" dirty="0">
                <a:solidFill>
                  <a:schemeClr val="bg1"/>
                </a:solidFill>
                <a:cs typeface="Times New Roman"/>
              </a:rPr>
              <a:t> </a:t>
            </a:r>
            <a:r>
              <a:rPr lang="en-US" sz="2400" dirty="0" err="1">
                <a:solidFill>
                  <a:schemeClr val="bg1"/>
                </a:solidFill>
                <a:cs typeface="Times New Roman"/>
              </a:rPr>
              <a:t>cảng</a:t>
            </a:r>
            <a:r>
              <a:rPr lang="en-US" sz="2400" dirty="0">
                <a:solidFill>
                  <a:schemeClr val="bg1"/>
                </a:solidFill>
                <a:cs typeface="Times New Roman"/>
              </a:rPr>
              <a:t> </a:t>
            </a:r>
            <a:r>
              <a:rPr lang="en-US" sz="2400" dirty="0" err="1">
                <a:solidFill>
                  <a:schemeClr val="bg1"/>
                </a:solidFill>
                <a:cs typeface="Times New Roman"/>
              </a:rPr>
              <a:t>Lữ</a:t>
            </a:r>
            <a:r>
              <a:rPr lang="en-US" sz="2400" dirty="0">
                <a:solidFill>
                  <a:schemeClr val="bg1"/>
                </a:solidFill>
                <a:cs typeface="Times New Roman"/>
              </a:rPr>
              <a:t> </a:t>
            </a:r>
            <a:r>
              <a:rPr lang="en-US" sz="2400" dirty="0" err="1">
                <a:solidFill>
                  <a:schemeClr val="bg1"/>
                </a:solidFill>
                <a:cs typeface="Times New Roman"/>
              </a:rPr>
              <a:t>thuận</a:t>
            </a:r>
            <a:r>
              <a:rPr lang="en-US" sz="2400" dirty="0">
                <a:solidFill>
                  <a:schemeClr val="bg1"/>
                </a:solidFill>
                <a:cs typeface="Times New Roman"/>
              </a:rPr>
              <a:t> </a:t>
            </a:r>
            <a:r>
              <a:rPr lang="en-US" sz="2400" dirty="0" err="1">
                <a:solidFill>
                  <a:schemeClr val="bg1"/>
                </a:solidFill>
                <a:cs typeface="Times New Roman"/>
              </a:rPr>
              <a:t>thất</a:t>
            </a:r>
            <a:r>
              <a:rPr lang="en-US" sz="2400" dirty="0">
                <a:solidFill>
                  <a:schemeClr val="bg1"/>
                </a:solidFill>
                <a:cs typeface="Times New Roman"/>
              </a:rPr>
              <a:t> </a:t>
            </a:r>
            <a:r>
              <a:rPr lang="en-US" sz="2400" dirty="0" err="1">
                <a:solidFill>
                  <a:schemeClr val="bg1"/>
                </a:solidFill>
                <a:cs typeface="Times New Roman"/>
              </a:rPr>
              <a:t>thủ</a:t>
            </a:r>
            <a:endParaRPr lang="en-US" sz="2400" dirty="0">
              <a:solidFill>
                <a:schemeClr val="bg1"/>
              </a:solidFill>
              <a:cs typeface="Times New Roman"/>
            </a:endParaRPr>
          </a:p>
        </p:txBody>
      </p:sp>
      <p:sp>
        <p:nvSpPr>
          <p:cNvPr id="11" name="Rounded Rectangle 10"/>
          <p:cNvSpPr/>
          <p:nvPr/>
        </p:nvSpPr>
        <p:spPr>
          <a:xfrm>
            <a:off x="395536" y="5301208"/>
            <a:ext cx="2376264" cy="1080120"/>
          </a:xfrm>
          <a:prstGeom prst="round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err="1">
                <a:solidFill>
                  <a:schemeClr val="bg1"/>
                </a:solidFill>
                <a:cs typeface="Times New Roman"/>
              </a:rPr>
              <a:t>Chiến</a:t>
            </a:r>
            <a:r>
              <a:rPr lang="en-US" sz="2400" dirty="0">
                <a:solidFill>
                  <a:schemeClr val="bg1"/>
                </a:solidFill>
                <a:cs typeface="Times New Roman"/>
              </a:rPr>
              <a:t> </a:t>
            </a:r>
            <a:r>
              <a:rPr lang="en-US" sz="2400" dirty="0" err="1">
                <a:solidFill>
                  <a:schemeClr val="bg1"/>
                </a:solidFill>
                <a:cs typeface="Times New Roman"/>
              </a:rPr>
              <a:t>tranh</a:t>
            </a:r>
            <a:r>
              <a:rPr lang="en-US" sz="2400" dirty="0">
                <a:solidFill>
                  <a:schemeClr val="bg1"/>
                </a:solidFill>
                <a:cs typeface="Times New Roman"/>
              </a:rPr>
              <a:t> </a:t>
            </a:r>
            <a:r>
              <a:rPr lang="en-US" sz="2400" dirty="0" err="1">
                <a:solidFill>
                  <a:schemeClr val="bg1"/>
                </a:solidFill>
                <a:cs typeface="Times New Roman"/>
              </a:rPr>
              <a:t>và</a:t>
            </a:r>
            <a:r>
              <a:rPr lang="en-US" sz="2400" dirty="0">
                <a:solidFill>
                  <a:schemeClr val="bg1"/>
                </a:solidFill>
                <a:cs typeface="Times New Roman"/>
              </a:rPr>
              <a:t> </a:t>
            </a:r>
            <a:r>
              <a:rPr lang="en-US" sz="2400" dirty="0" err="1">
                <a:solidFill>
                  <a:schemeClr val="bg1"/>
                </a:solidFill>
                <a:cs typeface="Times New Roman"/>
              </a:rPr>
              <a:t>cách</a:t>
            </a:r>
            <a:r>
              <a:rPr lang="en-US" sz="2400" dirty="0">
                <a:solidFill>
                  <a:schemeClr val="bg1"/>
                </a:solidFill>
                <a:cs typeface="Times New Roman"/>
              </a:rPr>
              <a:t> </a:t>
            </a:r>
            <a:r>
              <a:rPr lang="en-US" sz="2400" dirty="0" err="1">
                <a:solidFill>
                  <a:schemeClr val="bg1"/>
                </a:solidFill>
                <a:cs typeface="Times New Roman"/>
              </a:rPr>
              <a:t>mạng</a:t>
            </a:r>
            <a:endParaRPr lang="en-US" sz="2400" dirty="0">
              <a:solidFill>
                <a:schemeClr val="bg1"/>
              </a:solidFill>
              <a:cs typeface="Times New Roman"/>
            </a:endParaRPr>
          </a:p>
        </p:txBody>
      </p:sp>
      <p:sp>
        <p:nvSpPr>
          <p:cNvPr id="12" name="Rounded Rectangle 11"/>
          <p:cNvSpPr/>
          <p:nvPr/>
        </p:nvSpPr>
        <p:spPr>
          <a:xfrm>
            <a:off x="3419872" y="3429000"/>
            <a:ext cx="2664296" cy="1296144"/>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a:cs typeface="Times New Roman"/>
              </a:rPr>
              <a:t>Bút </a:t>
            </a:r>
            <a:r>
              <a:rPr lang="en-US" sz="2400" dirty="0" err="1">
                <a:cs typeface="Times New Roman"/>
              </a:rPr>
              <a:t>kí</a:t>
            </a:r>
            <a:r>
              <a:rPr lang="en-US" sz="2400" dirty="0">
                <a:cs typeface="Times New Roman"/>
              </a:rPr>
              <a:t> </a:t>
            </a:r>
            <a:r>
              <a:rPr lang="en-US" sz="2400" dirty="0" err="1">
                <a:cs typeface="Times New Roman"/>
              </a:rPr>
              <a:t>triết</a:t>
            </a:r>
            <a:r>
              <a:rPr lang="en-US" sz="2400" dirty="0">
                <a:cs typeface="Times New Roman"/>
              </a:rPr>
              <a:t> học (1914-1916)</a:t>
            </a:r>
          </a:p>
        </p:txBody>
      </p:sp>
      <p:sp>
        <p:nvSpPr>
          <p:cNvPr id="13" name="Rounded Rectangle 12"/>
          <p:cNvSpPr/>
          <p:nvPr/>
        </p:nvSpPr>
        <p:spPr>
          <a:xfrm>
            <a:off x="395536" y="1268760"/>
            <a:ext cx="2736304" cy="1872208"/>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a:cs typeface="Times New Roman"/>
              </a:rPr>
              <a:t>Chủ </a:t>
            </a:r>
            <a:r>
              <a:rPr lang="en-US" sz="2400" dirty="0" err="1">
                <a:cs typeface="Times New Roman"/>
              </a:rPr>
              <a:t>nghĩa</a:t>
            </a:r>
            <a:r>
              <a:rPr lang="en-US" sz="2400" dirty="0">
                <a:cs typeface="Times New Roman"/>
              </a:rPr>
              <a:t> </a:t>
            </a:r>
            <a:r>
              <a:rPr lang="en-US" sz="2400" dirty="0" err="1">
                <a:cs typeface="Times New Roman"/>
              </a:rPr>
              <a:t>duy</a:t>
            </a:r>
            <a:r>
              <a:rPr lang="en-US" sz="2400" dirty="0">
                <a:cs typeface="Times New Roman"/>
              </a:rPr>
              <a:t> </a:t>
            </a:r>
            <a:r>
              <a:rPr lang="en-US" sz="2400" dirty="0" err="1">
                <a:cs typeface="Times New Roman"/>
              </a:rPr>
              <a:t>vật</a:t>
            </a:r>
            <a:r>
              <a:rPr lang="en-US" sz="2400" dirty="0">
                <a:cs typeface="Times New Roman"/>
              </a:rPr>
              <a:t> </a:t>
            </a:r>
            <a:r>
              <a:rPr lang="en-US" sz="2400" dirty="0" err="1">
                <a:cs typeface="Times New Roman"/>
              </a:rPr>
              <a:t>và</a:t>
            </a:r>
            <a:r>
              <a:rPr lang="en-US" sz="2400" dirty="0">
                <a:cs typeface="Times New Roman"/>
              </a:rPr>
              <a:t> </a:t>
            </a:r>
            <a:r>
              <a:rPr lang="en-US" sz="2400" dirty="0" err="1">
                <a:cs typeface="Times New Roman"/>
              </a:rPr>
              <a:t>chủ</a:t>
            </a:r>
            <a:r>
              <a:rPr lang="en-US" sz="2400" dirty="0">
                <a:cs typeface="Times New Roman"/>
              </a:rPr>
              <a:t> </a:t>
            </a:r>
            <a:r>
              <a:rPr lang="en-US" sz="2400" dirty="0" err="1">
                <a:cs typeface="Times New Roman"/>
              </a:rPr>
              <a:t>nghĩa</a:t>
            </a:r>
            <a:r>
              <a:rPr lang="en-US" sz="2400" dirty="0">
                <a:cs typeface="Times New Roman"/>
              </a:rPr>
              <a:t> </a:t>
            </a:r>
            <a:r>
              <a:rPr lang="en-US" sz="2400" dirty="0" err="1">
                <a:cs typeface="Times New Roman"/>
              </a:rPr>
              <a:t>kinh</a:t>
            </a:r>
            <a:r>
              <a:rPr lang="en-US" sz="2400" dirty="0">
                <a:cs typeface="Times New Roman"/>
              </a:rPr>
              <a:t> </a:t>
            </a:r>
            <a:r>
              <a:rPr lang="en-US" sz="2400" dirty="0" err="1">
                <a:cs typeface="Times New Roman"/>
              </a:rPr>
              <a:t>nghiệm</a:t>
            </a:r>
            <a:r>
              <a:rPr lang="en-US" sz="2400" dirty="0">
                <a:cs typeface="Times New Roman"/>
              </a:rPr>
              <a:t> </a:t>
            </a:r>
            <a:r>
              <a:rPr lang="en-US" sz="2400" dirty="0" err="1">
                <a:cs typeface="Times New Roman"/>
              </a:rPr>
              <a:t>phê</a:t>
            </a:r>
            <a:r>
              <a:rPr lang="en-US" sz="2400" dirty="0">
                <a:cs typeface="Times New Roman"/>
              </a:rPr>
              <a:t> </a:t>
            </a:r>
            <a:r>
              <a:rPr lang="en-US" sz="2400" dirty="0" err="1">
                <a:cs typeface="Times New Roman"/>
              </a:rPr>
              <a:t>phán</a:t>
            </a:r>
            <a:r>
              <a:rPr lang="en-US" sz="2400" dirty="0">
                <a:cs typeface="Times New Roman"/>
              </a:rPr>
              <a:t> (1908)</a:t>
            </a:r>
          </a:p>
        </p:txBody>
      </p:sp>
      <p:sp>
        <p:nvSpPr>
          <p:cNvPr id="14" name="Rounded Rectangle 13"/>
          <p:cNvSpPr/>
          <p:nvPr/>
        </p:nvSpPr>
        <p:spPr>
          <a:xfrm>
            <a:off x="3419872" y="1268760"/>
            <a:ext cx="2664296" cy="1872208"/>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a:cs typeface="Times New Roman"/>
              </a:rPr>
              <a:t>Chủ </a:t>
            </a:r>
            <a:r>
              <a:rPr lang="en-US" sz="2400" dirty="0" err="1">
                <a:cs typeface="Times New Roman"/>
              </a:rPr>
              <a:t>nghĩa</a:t>
            </a:r>
            <a:r>
              <a:rPr lang="en-US" sz="2400" dirty="0">
                <a:cs typeface="Times New Roman"/>
              </a:rPr>
              <a:t> </a:t>
            </a:r>
            <a:r>
              <a:rPr lang="en-US" sz="2400" dirty="0" err="1">
                <a:cs typeface="Times New Roman"/>
              </a:rPr>
              <a:t>đế</a:t>
            </a:r>
            <a:r>
              <a:rPr lang="en-US" sz="2400" dirty="0">
                <a:cs typeface="Times New Roman"/>
              </a:rPr>
              <a:t> </a:t>
            </a:r>
            <a:r>
              <a:rPr lang="en-US" sz="2400" dirty="0" err="1">
                <a:cs typeface="Times New Roman"/>
              </a:rPr>
              <a:t>quốc</a:t>
            </a:r>
            <a:r>
              <a:rPr lang="en-US" sz="2400" dirty="0">
                <a:cs typeface="Times New Roman"/>
              </a:rPr>
              <a:t>, </a:t>
            </a:r>
            <a:r>
              <a:rPr lang="en-US" sz="2400" dirty="0" err="1">
                <a:cs typeface="Times New Roman"/>
              </a:rPr>
              <a:t>giai</a:t>
            </a:r>
            <a:r>
              <a:rPr lang="en-US" sz="2400" dirty="0">
                <a:cs typeface="Times New Roman"/>
              </a:rPr>
              <a:t> </a:t>
            </a:r>
            <a:r>
              <a:rPr lang="en-US" sz="2400" dirty="0" err="1">
                <a:cs typeface="Times New Roman"/>
              </a:rPr>
              <a:t>đoạn</a:t>
            </a:r>
            <a:r>
              <a:rPr lang="en-US" sz="2400" dirty="0">
                <a:cs typeface="Times New Roman"/>
              </a:rPr>
              <a:t> </a:t>
            </a:r>
            <a:r>
              <a:rPr lang="en-US" sz="2400" dirty="0" err="1">
                <a:cs typeface="Times New Roman"/>
              </a:rPr>
              <a:t>tột</a:t>
            </a:r>
            <a:r>
              <a:rPr lang="en-US" sz="2400" dirty="0">
                <a:cs typeface="Times New Roman"/>
              </a:rPr>
              <a:t> </a:t>
            </a:r>
            <a:r>
              <a:rPr lang="en-US" sz="2400" dirty="0" err="1">
                <a:cs typeface="Times New Roman"/>
              </a:rPr>
              <a:t>cùng</a:t>
            </a:r>
            <a:r>
              <a:rPr lang="en-US" sz="2400" dirty="0">
                <a:cs typeface="Times New Roman"/>
              </a:rPr>
              <a:t> của </a:t>
            </a:r>
            <a:r>
              <a:rPr lang="en-US" sz="2400" dirty="0" err="1">
                <a:cs typeface="Times New Roman"/>
              </a:rPr>
              <a:t>chủ</a:t>
            </a:r>
            <a:r>
              <a:rPr lang="en-US" sz="2400" dirty="0">
                <a:cs typeface="Times New Roman"/>
              </a:rPr>
              <a:t> </a:t>
            </a:r>
            <a:r>
              <a:rPr lang="en-US" sz="2400" dirty="0" err="1">
                <a:cs typeface="Times New Roman"/>
              </a:rPr>
              <a:t>nghĩa</a:t>
            </a:r>
            <a:r>
              <a:rPr lang="en-US" sz="2400" dirty="0">
                <a:cs typeface="Times New Roman"/>
              </a:rPr>
              <a:t> </a:t>
            </a:r>
            <a:r>
              <a:rPr lang="en-US" sz="2400" dirty="0" err="1">
                <a:cs typeface="Times New Roman"/>
              </a:rPr>
              <a:t>tư</a:t>
            </a:r>
            <a:r>
              <a:rPr lang="en-US" sz="2400" dirty="0">
                <a:cs typeface="Times New Roman"/>
              </a:rPr>
              <a:t> </a:t>
            </a:r>
            <a:r>
              <a:rPr lang="en-US" sz="2400" dirty="0" err="1">
                <a:cs typeface="Times New Roman"/>
              </a:rPr>
              <a:t>bản</a:t>
            </a:r>
            <a:r>
              <a:rPr lang="en-US" sz="2400" dirty="0">
                <a:cs typeface="Times New Roman"/>
              </a:rPr>
              <a:t> (1913)</a:t>
            </a:r>
          </a:p>
        </p:txBody>
      </p:sp>
      <p:sp>
        <p:nvSpPr>
          <p:cNvPr id="15" name="Rounded Rectangle 14"/>
          <p:cNvSpPr/>
          <p:nvPr/>
        </p:nvSpPr>
        <p:spPr>
          <a:xfrm>
            <a:off x="6228184" y="1268760"/>
            <a:ext cx="2664296" cy="1872208"/>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dirty="0">
                <a:cs typeface="Times New Roman"/>
              </a:rPr>
              <a:t>Nhà </a:t>
            </a:r>
            <a:r>
              <a:rPr lang="en-US" sz="2400" dirty="0" err="1">
                <a:cs typeface="Times New Roman"/>
              </a:rPr>
              <a:t>nước</a:t>
            </a:r>
            <a:r>
              <a:rPr lang="en-US" sz="2400" dirty="0">
                <a:cs typeface="Times New Roman"/>
              </a:rPr>
              <a:t> </a:t>
            </a:r>
            <a:r>
              <a:rPr lang="en-US" sz="2400" dirty="0" err="1">
                <a:cs typeface="Times New Roman"/>
              </a:rPr>
              <a:t>và</a:t>
            </a:r>
            <a:r>
              <a:rPr lang="en-US" sz="2400" dirty="0">
                <a:cs typeface="Times New Roman"/>
              </a:rPr>
              <a:t> </a:t>
            </a:r>
            <a:r>
              <a:rPr lang="en-US" sz="2400" dirty="0" err="1">
                <a:cs typeface="Times New Roman"/>
              </a:rPr>
              <a:t>cách</a:t>
            </a:r>
            <a:r>
              <a:rPr lang="en-US" sz="2400" dirty="0">
                <a:cs typeface="Times New Roman"/>
              </a:rPr>
              <a:t> </a:t>
            </a:r>
            <a:r>
              <a:rPr lang="en-US" sz="2400" dirty="0" err="1">
                <a:cs typeface="Times New Roman"/>
              </a:rPr>
              <a:t>mạng</a:t>
            </a:r>
            <a:r>
              <a:rPr lang="en-US" sz="2400" dirty="0">
                <a:cs typeface="Times New Roman"/>
              </a:rPr>
              <a:t> (1917)</a:t>
            </a:r>
          </a:p>
        </p:txBody>
      </p:sp>
      <p:pic>
        <p:nvPicPr>
          <p:cNvPr id="8" name="Picture 7"/>
          <p:cNvPicPr>
            <a:picLocks noChangeAspect="1"/>
          </p:cNvPicPr>
          <p:nvPr/>
        </p:nvPicPr>
        <p:blipFill>
          <a:blip r:embed="rId3"/>
          <a:stretch>
            <a:fillRect/>
          </a:stretch>
        </p:blipFill>
        <p:spPr>
          <a:xfrm>
            <a:off x="395536" y="3318324"/>
            <a:ext cx="2736304" cy="1896255"/>
          </a:xfrm>
          <a:prstGeom prst="rect">
            <a:avLst/>
          </a:prstGeom>
        </p:spPr>
      </p:pic>
      <p:pic>
        <p:nvPicPr>
          <p:cNvPr id="9" name="Picture 8"/>
          <p:cNvPicPr>
            <a:picLocks noChangeAspect="1"/>
          </p:cNvPicPr>
          <p:nvPr/>
        </p:nvPicPr>
        <p:blipFill>
          <a:blip r:embed="rId4"/>
          <a:stretch>
            <a:fillRect/>
          </a:stretch>
        </p:blipFill>
        <p:spPr>
          <a:xfrm>
            <a:off x="6228184" y="3429000"/>
            <a:ext cx="2520280" cy="1692451"/>
          </a:xfrm>
          <a:prstGeom prst="rect">
            <a:avLst/>
          </a:prstGeom>
        </p:spPr>
      </p:pic>
    </p:spTree>
    <p:extLst>
      <p:ext uri="{BB962C8B-B14F-4D97-AF65-F5344CB8AC3E}">
        <p14:creationId xmlns:p14="http://schemas.microsoft.com/office/powerpoint/2010/main" val="1551834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to="" calcmode="lin" valueType="num">
                                      <p:cBhvr>
                                        <p:cTn id="7" dur="1" fill="hold"/>
                                        <p:tgtEl>
                                          <p:spTgt spid="5">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40" name="Group 1"/>
          <p:cNvGrpSpPr>
            <a:grpSpLocks/>
          </p:cNvGrpSpPr>
          <p:nvPr/>
        </p:nvGrpSpPr>
        <p:grpSpPr bwMode="auto">
          <a:xfrm>
            <a:off x="1176174" y="2294433"/>
            <a:ext cx="7500282" cy="1270000"/>
            <a:chOff x="1371600" y="1973263"/>
            <a:chExt cx="4686141" cy="508000"/>
          </a:xfrm>
        </p:grpSpPr>
        <p:sp>
          <p:nvSpPr>
            <p:cNvPr id="267351" name="AutoShape 87">
              <a:extLst/>
            </p:cNvPr>
            <p:cNvSpPr>
              <a:spLocks noChangeArrowheads="1"/>
            </p:cNvSpPr>
            <p:nvPr/>
          </p:nvSpPr>
          <p:spPr bwMode="gray">
            <a:xfrm>
              <a:off x="1637732" y="1973263"/>
              <a:ext cx="4420009" cy="508000"/>
            </a:xfrm>
            <a:prstGeom prst="roundRect">
              <a:avLst>
                <a:gd name="adj" fmla="val 50000"/>
              </a:avLst>
            </a:prstGeom>
            <a:gradFill rotWithShape="1">
              <a:gsLst>
                <a:gs pos="0">
                  <a:schemeClr val="bg1">
                    <a:gamma/>
                    <a:tint val="0"/>
                    <a:invGamma/>
                  </a:schemeClr>
                </a:gs>
                <a:gs pos="100000">
                  <a:schemeClr val="bg1"/>
                </a:gs>
              </a:gsLst>
              <a:lin ang="0" scaled="1"/>
            </a:gradFill>
            <a:ln w="28575" algn="ctr">
              <a:solidFill>
                <a:schemeClr val="tx1"/>
              </a:solidFill>
              <a:round/>
              <a:headEnd/>
              <a:tailEnd/>
            </a:ln>
            <a:effectLst/>
            <a:extLs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just" eaLnBrk="1" hangingPunct="1">
                <a:defRPr/>
              </a:pPr>
              <a:r>
                <a:rPr lang="en-US" sz="2400" b="1" dirty="0" err="1">
                  <a:solidFill>
                    <a:srgbClr val="FF0000"/>
                  </a:solidFill>
                  <a:latin typeface="+mn-lt"/>
                  <a:cs typeface="Arial" charset="0"/>
                </a:rPr>
                <a:t>Tiếp</a:t>
              </a:r>
              <a:r>
                <a:rPr lang="en-US" sz="2400" b="1" dirty="0">
                  <a:solidFill>
                    <a:srgbClr val="FF0000"/>
                  </a:solidFill>
                  <a:latin typeface="+mn-lt"/>
                  <a:cs typeface="Arial" charset="0"/>
                </a:rPr>
                <a:t> </a:t>
              </a:r>
              <a:r>
                <a:rPr lang="en-US" sz="2400" b="1" dirty="0" err="1">
                  <a:solidFill>
                    <a:srgbClr val="FF0000"/>
                  </a:solidFill>
                  <a:latin typeface="+mn-lt"/>
                  <a:cs typeface="Arial" charset="0"/>
                </a:rPr>
                <a:t>tục</a:t>
              </a:r>
              <a:r>
                <a:rPr lang="en-US" sz="2400" b="1" dirty="0">
                  <a:solidFill>
                    <a:srgbClr val="FF0000"/>
                  </a:solidFill>
                  <a:latin typeface="+mn-lt"/>
                  <a:cs typeface="Arial" charset="0"/>
                </a:rPr>
                <a:t> </a:t>
              </a:r>
              <a:r>
                <a:rPr lang="en-US" sz="2400" b="1" dirty="0" err="1">
                  <a:solidFill>
                    <a:srgbClr val="FF0000"/>
                  </a:solidFill>
                  <a:latin typeface="+mn-lt"/>
                  <a:cs typeface="Arial" charset="0"/>
                </a:rPr>
                <a:t>bảo</a:t>
              </a:r>
              <a:r>
                <a:rPr lang="en-US" sz="2400" b="1" dirty="0">
                  <a:solidFill>
                    <a:srgbClr val="FF0000"/>
                  </a:solidFill>
                  <a:latin typeface="+mn-lt"/>
                  <a:cs typeface="Arial" charset="0"/>
                </a:rPr>
                <a:t> </a:t>
              </a:r>
              <a:r>
                <a:rPr lang="en-US" sz="2400" b="1" dirty="0" err="1">
                  <a:solidFill>
                    <a:srgbClr val="FF0000"/>
                  </a:solidFill>
                  <a:latin typeface="+mn-lt"/>
                  <a:cs typeface="Arial" charset="0"/>
                </a:rPr>
                <a:t>vệ</a:t>
              </a:r>
              <a:r>
                <a:rPr lang="en-US" sz="2400" dirty="0">
                  <a:solidFill>
                    <a:srgbClr val="000099"/>
                  </a:solidFill>
                  <a:latin typeface="+mn-lt"/>
                  <a:cs typeface="Arial" charset="0"/>
                </a:rPr>
                <a:t> </a:t>
              </a:r>
              <a:r>
                <a:rPr lang="en-US" sz="2400" dirty="0" err="1">
                  <a:solidFill>
                    <a:srgbClr val="000099"/>
                  </a:solidFill>
                  <a:latin typeface="+mn-lt"/>
                  <a:cs typeface="Arial" charset="0"/>
                </a:rPr>
                <a:t>phép</a:t>
              </a:r>
              <a:r>
                <a:rPr lang="en-US" sz="2400" dirty="0">
                  <a:solidFill>
                    <a:srgbClr val="000099"/>
                  </a:solidFill>
                  <a:latin typeface="+mn-lt"/>
                  <a:cs typeface="Arial" charset="0"/>
                </a:rPr>
                <a:t> </a:t>
              </a:r>
              <a:r>
                <a:rPr lang="en-US" sz="2400" dirty="0" err="1">
                  <a:solidFill>
                    <a:srgbClr val="000099"/>
                  </a:solidFill>
                  <a:latin typeface="+mn-lt"/>
                  <a:cs typeface="Arial" charset="0"/>
                </a:rPr>
                <a:t>biện</a:t>
              </a:r>
              <a:r>
                <a:rPr lang="en-US" sz="2400" dirty="0">
                  <a:solidFill>
                    <a:srgbClr val="000099"/>
                  </a:solidFill>
                  <a:latin typeface="+mn-lt"/>
                  <a:cs typeface="Arial" charset="0"/>
                </a:rPr>
                <a:t> </a:t>
              </a:r>
              <a:r>
                <a:rPr lang="en-US" sz="2400" dirty="0" err="1">
                  <a:solidFill>
                    <a:srgbClr val="000099"/>
                  </a:solidFill>
                  <a:latin typeface="+mn-lt"/>
                  <a:cs typeface="Arial" charset="0"/>
                </a:rPr>
                <a:t>chứng</a:t>
              </a:r>
              <a:r>
                <a:rPr lang="en-US" sz="2400" dirty="0">
                  <a:solidFill>
                    <a:srgbClr val="000099"/>
                  </a:solidFill>
                  <a:latin typeface="+mn-lt"/>
                  <a:cs typeface="Arial" charset="0"/>
                </a:rPr>
                <a:t> </a:t>
              </a:r>
              <a:r>
                <a:rPr lang="en-US" sz="2400" dirty="0" err="1">
                  <a:solidFill>
                    <a:srgbClr val="000099"/>
                  </a:solidFill>
                  <a:latin typeface="+mn-lt"/>
                  <a:cs typeface="Arial" charset="0"/>
                </a:rPr>
                <a:t>Mácxits</a:t>
              </a:r>
              <a:endParaRPr lang="en-US" sz="2400" dirty="0">
                <a:solidFill>
                  <a:srgbClr val="000099"/>
                </a:solidFill>
                <a:latin typeface="+mn-lt"/>
                <a:cs typeface="Arial" charset="0"/>
              </a:endParaRPr>
            </a:p>
          </p:txBody>
        </p:sp>
        <p:grpSp>
          <p:nvGrpSpPr>
            <p:cNvPr id="67601" name="Group 88"/>
            <p:cNvGrpSpPr>
              <a:grpSpLocks/>
            </p:cNvGrpSpPr>
            <p:nvPr/>
          </p:nvGrpSpPr>
          <p:grpSpPr bwMode="auto">
            <a:xfrm>
              <a:off x="1371600" y="2062163"/>
              <a:ext cx="381472" cy="381000"/>
              <a:chOff x="2078" y="1680"/>
              <a:chExt cx="1617" cy="1615"/>
            </a:xfrm>
          </p:grpSpPr>
          <p:sp>
            <p:nvSpPr>
              <p:cNvPr id="44051" name="Oval 89"/>
              <p:cNvSpPr>
                <a:spLocks noChangeArrowheads="1"/>
              </p:cNvSpPr>
              <p:nvPr/>
            </p:nvSpPr>
            <p:spPr bwMode="gray">
              <a:xfrm>
                <a:off x="2078" y="1680"/>
                <a:ext cx="1617"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solidFill>
                      <a:schemeClr val="bg1"/>
                    </a:solidFill>
                    <a:round/>
                    <a:headEnd/>
                    <a:tailEnd/>
                  </a14:hiddenLine>
                </a:ext>
                <a:ext uri="{AF507438-7753-43E0-B8FC-AC1667EBCBE1}">
                  <a14:hiddenEffects xmlns:a14="http://schemas.microsoft.com/office/drawing/2010/main">
                    <a:effectLst>
                      <a:outerShdw blurRad="63500" dist="76200" dir="10800000" kx="-3284103" algn="br" rotWithShape="0">
                        <a:schemeClr val="bg2">
                          <a:alpha val="50000"/>
                        </a:schemeClr>
                      </a:outerShdw>
                    </a:effectLst>
                  </a14:hiddenEffects>
                </a:ext>
              </a:extLst>
            </p:spPr>
            <p:txBody>
              <a:bodyPr wrap="none" anchor="ctr"/>
              <a:lstStyle/>
              <a:p>
                <a:pPr eaLnBrk="1" hangingPunct="1">
                  <a:defRPr/>
                </a:pPr>
                <a:endParaRPr lang="en-US" sz="2400">
                  <a:solidFill>
                    <a:schemeClr val="tx2"/>
                  </a:solidFill>
                  <a:cs typeface="Arial" charset="0"/>
                </a:endParaRPr>
              </a:p>
            </p:txBody>
          </p:sp>
          <p:sp>
            <p:nvSpPr>
              <p:cNvPr id="44052" name="Oval 90"/>
              <p:cNvSpPr>
                <a:spLocks noChangeArrowheads="1"/>
              </p:cNvSpPr>
              <p:nvPr/>
            </p:nvSpPr>
            <p:spPr bwMode="gray">
              <a:xfrm>
                <a:off x="2172" y="1772"/>
                <a:ext cx="1429" cy="1429"/>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76200" dir="10800000" kx="-3284103" algn="br" rotWithShape="0">
                        <a:schemeClr val="bg2">
                          <a:alpha val="50000"/>
                        </a:schemeClr>
                      </a:outerShdw>
                    </a:effectLst>
                  </a14:hiddenEffects>
                </a:ext>
              </a:extLst>
            </p:spPr>
            <p:txBody>
              <a:bodyPr wrap="none" anchor="ctr"/>
              <a:lstStyle/>
              <a:p>
                <a:pPr eaLnBrk="1" hangingPunct="1">
                  <a:defRPr/>
                </a:pPr>
                <a:endParaRPr lang="en-US" sz="2400">
                  <a:solidFill>
                    <a:schemeClr val="tx2"/>
                  </a:solidFill>
                  <a:cs typeface="Arial" charset="0"/>
                </a:endParaRPr>
              </a:p>
            </p:txBody>
          </p:sp>
          <p:sp>
            <p:nvSpPr>
              <p:cNvPr id="267355" name="Oval 91">
                <a:extLst/>
              </p:cNvPr>
              <p:cNvSpPr>
                <a:spLocks noChangeArrowheads="1"/>
              </p:cNvSpPr>
              <p:nvPr/>
            </p:nvSpPr>
            <p:spPr bwMode="gray">
              <a:xfrm>
                <a:off x="2257" y="1937"/>
                <a:ext cx="833" cy="11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eaLnBrk="1" hangingPunct="1">
                  <a:defRPr/>
                </a:pPr>
                <a:endParaRPr lang="en-US" sz="2400">
                  <a:solidFill>
                    <a:schemeClr val="tx2"/>
                  </a:solidFill>
                  <a:ea typeface="+mn-ea"/>
                  <a:cs typeface="Arial" panose="020B0604020202020204" pitchFamily="34" charset="0"/>
                </a:endParaRPr>
              </a:p>
            </p:txBody>
          </p:sp>
          <p:sp>
            <p:nvSpPr>
              <p:cNvPr id="44054" name="Oval 92"/>
              <p:cNvSpPr>
                <a:spLocks noChangeArrowheads="1"/>
              </p:cNvSpPr>
              <p:nvPr/>
            </p:nvSpPr>
            <p:spPr bwMode="gray">
              <a:xfrm>
                <a:off x="2252" y="1937"/>
                <a:ext cx="833" cy="1101"/>
              </a:xfrm>
              <a:prstGeom prst="ellipse">
                <a:avLst/>
              </a:prstGeom>
              <a:gradFill rotWithShape="1">
                <a:gsLst>
                  <a:gs pos="0">
                    <a:srgbClr val="000000"/>
                  </a:gs>
                  <a:gs pos="100000">
                    <a:srgbClr val="FFCC00"/>
                  </a:gs>
                </a:gsLst>
                <a:lin ang="2700000" scaled="1"/>
              </a:gradFill>
              <a:ln>
                <a:noFill/>
              </a:ln>
              <a:effectLst/>
              <a:extLst>
                <a:ext uri="{91240B29-F687-4F45-9708-019B960494DF}">
                  <a14:hiddenLine xmlns:a14="http://schemas.microsoft.com/office/drawing/2010/main" w="38100">
                    <a:solidFill>
                      <a:schemeClr val="bg1"/>
                    </a:solidFill>
                    <a:round/>
                    <a:headEnd/>
                    <a:tailEnd/>
                  </a14:hiddenLine>
                </a:ext>
                <a:ext uri="{AF507438-7753-43E0-B8FC-AC1667EBCBE1}">
                  <a14:hiddenEffects xmlns:a14="http://schemas.microsoft.com/office/drawing/2010/main">
                    <a:effectLst>
                      <a:outerShdw blurRad="63500" dist="109250" dir="3267739" algn="ctr" rotWithShape="0">
                        <a:srgbClr val="000000">
                          <a:alpha val="50000"/>
                        </a:srgbClr>
                      </a:outerShdw>
                    </a:effectLst>
                  </a14:hiddenEffects>
                </a:ext>
              </a:extLst>
            </p:spPr>
            <p:txBody>
              <a:bodyPr wrap="none" anchor="ctr">
                <a:spAutoFit/>
              </a:bodyPr>
              <a:lstStyle/>
              <a:p>
                <a:pPr eaLnBrk="1" hangingPunct="1">
                  <a:defRPr/>
                </a:pPr>
                <a:endParaRPr lang="en-US" sz="2400">
                  <a:solidFill>
                    <a:schemeClr val="tx2"/>
                  </a:solidFill>
                  <a:cs typeface="Arial" charset="0"/>
                </a:endParaRPr>
              </a:p>
            </p:txBody>
          </p:sp>
          <p:sp>
            <p:nvSpPr>
              <p:cNvPr id="267357" name="Oval 93">
                <a:extLst/>
              </p:cNvPr>
              <p:cNvSpPr>
                <a:spLocks noChangeArrowheads="1"/>
              </p:cNvSpPr>
              <p:nvPr/>
            </p:nvSpPr>
            <p:spPr bwMode="gray">
              <a:xfrm>
                <a:off x="2337" y="1936"/>
                <a:ext cx="1100" cy="11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eaLnBrk="1" hangingPunct="1">
                  <a:defRPr/>
                </a:pPr>
                <a:endParaRPr lang="en-US" sz="2400">
                  <a:solidFill>
                    <a:schemeClr val="tx2"/>
                  </a:solidFill>
                  <a:ea typeface="+mn-ea"/>
                  <a:cs typeface="Arial" panose="020B0604020202020204" pitchFamily="34" charset="0"/>
                </a:endParaRPr>
              </a:p>
            </p:txBody>
          </p:sp>
          <p:sp>
            <p:nvSpPr>
              <p:cNvPr id="44056" name="Oval 94"/>
              <p:cNvSpPr>
                <a:spLocks noChangeArrowheads="1"/>
              </p:cNvSpPr>
              <p:nvPr/>
            </p:nvSpPr>
            <p:spPr bwMode="gray">
              <a:xfrm>
                <a:off x="2337" y="1936"/>
                <a:ext cx="1100" cy="1101"/>
              </a:xfrm>
              <a:prstGeom prst="ellipse">
                <a:avLst/>
              </a:prstGeom>
              <a:gradFill rotWithShape="1">
                <a:gsLst>
                  <a:gs pos="0">
                    <a:srgbClr val="FFCC00"/>
                  </a:gs>
                  <a:gs pos="100000">
                    <a:srgbClr val="7C6300"/>
                  </a:gs>
                </a:gsLst>
                <a:lin ang="2700000" scaled="1"/>
              </a:gradFill>
              <a:ln>
                <a:noFill/>
              </a:ln>
              <a:effectLst/>
              <a:extLst>
                <a:ext uri="{91240B29-F687-4F45-9708-019B960494DF}">
                  <a14:hiddenLine xmlns:a14="http://schemas.microsoft.com/office/drawing/2010/main" w="38100">
                    <a:solidFill>
                      <a:schemeClr val="bg1"/>
                    </a:solidFill>
                    <a:round/>
                    <a:headEnd/>
                    <a:tailEnd/>
                  </a14:hiddenLine>
                </a:ext>
                <a:ext uri="{AF507438-7753-43E0-B8FC-AC1667EBCBE1}">
                  <a14:hiddenEffects xmlns:a14="http://schemas.microsoft.com/office/drawing/2010/main">
                    <a:effectLst>
                      <a:outerShdw blurRad="63500" dist="109250" dir="3267739" algn="ctr" rotWithShape="0">
                        <a:srgbClr val="000000">
                          <a:alpha val="50000"/>
                        </a:srgbClr>
                      </a:outerShdw>
                    </a:effectLst>
                  </a14:hiddenEffects>
                </a:ext>
              </a:extLst>
            </p:spPr>
            <p:txBody>
              <a:bodyPr anchor="ctr">
                <a:spAutoFit/>
              </a:bodyPr>
              <a:lstStyle/>
              <a:p>
                <a:pPr eaLnBrk="1" hangingPunct="1">
                  <a:defRPr/>
                </a:pPr>
                <a:endParaRPr lang="en-US" sz="2400">
                  <a:solidFill>
                    <a:schemeClr val="tx2"/>
                  </a:solidFill>
                  <a:cs typeface="Arial" charset="0"/>
                </a:endParaRPr>
              </a:p>
            </p:txBody>
          </p:sp>
        </p:grpSp>
      </p:grpSp>
      <p:grpSp>
        <p:nvGrpSpPr>
          <p:cNvPr id="39941" name="Group 2"/>
          <p:cNvGrpSpPr>
            <a:grpSpLocks/>
          </p:cNvGrpSpPr>
          <p:nvPr/>
        </p:nvGrpSpPr>
        <p:grpSpPr bwMode="auto">
          <a:xfrm>
            <a:off x="1187624" y="4289385"/>
            <a:ext cx="7488832" cy="1354137"/>
            <a:chOff x="1606550" y="5250058"/>
            <a:chExt cx="4702631" cy="508000"/>
          </a:xfrm>
        </p:grpSpPr>
        <p:sp>
          <p:nvSpPr>
            <p:cNvPr id="267317" name="AutoShape 53">
              <a:extLst/>
            </p:cNvPr>
            <p:cNvSpPr>
              <a:spLocks noChangeArrowheads="1"/>
            </p:cNvSpPr>
            <p:nvPr/>
          </p:nvSpPr>
          <p:spPr bwMode="gray">
            <a:xfrm>
              <a:off x="1889286" y="5250058"/>
              <a:ext cx="4419895" cy="508000"/>
            </a:xfrm>
            <a:prstGeom prst="roundRect">
              <a:avLst>
                <a:gd name="adj" fmla="val 50000"/>
              </a:avLst>
            </a:prstGeom>
            <a:gradFill rotWithShape="1">
              <a:gsLst>
                <a:gs pos="0">
                  <a:schemeClr val="bg1">
                    <a:gamma/>
                    <a:tint val="0"/>
                    <a:invGamma/>
                  </a:schemeClr>
                </a:gs>
                <a:gs pos="100000">
                  <a:schemeClr val="bg1"/>
                </a:gs>
              </a:gsLst>
              <a:lin ang="0" scaled="1"/>
            </a:gradFill>
            <a:ln w="28575" algn="ctr">
              <a:solidFill>
                <a:schemeClr val="tx1"/>
              </a:solidFill>
              <a:round/>
              <a:headEnd/>
              <a:tailEnd/>
            </a:ln>
            <a:effectLst/>
            <a:extLs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just" eaLnBrk="1" hangingPunct="1">
                <a:defRPr/>
              </a:pPr>
              <a:r>
                <a:rPr lang="en-US" sz="2400" b="1" dirty="0" err="1">
                  <a:solidFill>
                    <a:srgbClr val="000099"/>
                  </a:solidFill>
                  <a:latin typeface="+mn-lt"/>
                  <a:cs typeface="Arial" charset="0"/>
                </a:rPr>
                <a:t>Phát</a:t>
              </a:r>
              <a:r>
                <a:rPr lang="en-US" sz="2400" b="1" dirty="0">
                  <a:solidFill>
                    <a:srgbClr val="000099"/>
                  </a:solidFill>
                  <a:latin typeface="+mn-lt"/>
                  <a:cs typeface="Arial" charset="0"/>
                </a:rPr>
                <a:t> </a:t>
              </a:r>
              <a:r>
                <a:rPr lang="en-US" sz="2400" b="1" dirty="0" err="1">
                  <a:solidFill>
                    <a:srgbClr val="000099"/>
                  </a:solidFill>
                  <a:latin typeface="+mn-lt"/>
                  <a:cs typeface="Arial" charset="0"/>
                </a:rPr>
                <a:t>triển</a:t>
              </a:r>
              <a:r>
                <a:rPr lang="en-US" sz="2400" b="1" dirty="0">
                  <a:solidFill>
                    <a:srgbClr val="000099"/>
                  </a:solidFill>
                  <a:latin typeface="+mn-lt"/>
                  <a:cs typeface="Arial" charset="0"/>
                </a:rPr>
                <a:t> </a:t>
              </a:r>
              <a:r>
                <a:rPr lang="en-US" sz="2400" b="1" dirty="0" err="1">
                  <a:solidFill>
                    <a:srgbClr val="000099"/>
                  </a:solidFill>
                  <a:latin typeface="+mn-lt"/>
                  <a:cs typeface="Arial" charset="0"/>
                </a:rPr>
                <a:t>chủ</a:t>
              </a:r>
              <a:r>
                <a:rPr lang="en-US" sz="2400" b="1" dirty="0">
                  <a:solidFill>
                    <a:srgbClr val="000099"/>
                  </a:solidFill>
                  <a:latin typeface="+mn-lt"/>
                  <a:cs typeface="Arial" charset="0"/>
                </a:rPr>
                <a:t> </a:t>
              </a:r>
              <a:r>
                <a:rPr lang="en-US" sz="2400" b="1" dirty="0" err="1">
                  <a:solidFill>
                    <a:srgbClr val="000099"/>
                  </a:solidFill>
                  <a:latin typeface="+mn-lt"/>
                  <a:cs typeface="Arial" charset="0"/>
                </a:rPr>
                <a:t>nghĩa</a:t>
              </a:r>
              <a:r>
                <a:rPr lang="en-US" sz="2400" b="1" dirty="0">
                  <a:solidFill>
                    <a:srgbClr val="000099"/>
                  </a:solidFill>
                  <a:latin typeface="+mn-lt"/>
                  <a:cs typeface="Arial" charset="0"/>
                </a:rPr>
                <a:t> </a:t>
              </a:r>
              <a:r>
                <a:rPr lang="en-US" sz="2400" b="1" dirty="0" err="1">
                  <a:solidFill>
                    <a:srgbClr val="000099"/>
                  </a:solidFill>
                  <a:latin typeface="+mn-lt"/>
                  <a:cs typeface="Arial" charset="0"/>
                </a:rPr>
                <a:t>Mác</a:t>
              </a:r>
              <a:r>
                <a:rPr lang="en-US" sz="2400" dirty="0">
                  <a:solidFill>
                    <a:srgbClr val="C00000"/>
                  </a:solidFill>
                  <a:latin typeface="+mn-lt"/>
                  <a:cs typeface="Arial" charset="0"/>
                </a:rPr>
                <a:t> </a:t>
              </a:r>
              <a:r>
                <a:rPr lang="en-US" sz="2400" dirty="0" err="1">
                  <a:solidFill>
                    <a:srgbClr val="663300"/>
                  </a:solidFill>
                  <a:latin typeface="+mn-lt"/>
                  <a:cs typeface="Arial" charset="0"/>
                </a:rPr>
                <a:t>về</a:t>
              </a:r>
              <a:r>
                <a:rPr lang="en-US" sz="2400" dirty="0">
                  <a:solidFill>
                    <a:srgbClr val="663300"/>
                  </a:solidFill>
                  <a:latin typeface="+mn-lt"/>
                  <a:cs typeface="Arial" charset="0"/>
                </a:rPr>
                <a:t> </a:t>
              </a:r>
              <a:r>
                <a:rPr lang="en-US" sz="2400" dirty="0" err="1">
                  <a:solidFill>
                    <a:srgbClr val="663300"/>
                  </a:solidFill>
                  <a:latin typeface="+mn-lt"/>
                  <a:cs typeface="Arial" charset="0"/>
                </a:rPr>
                <a:t>thời</a:t>
              </a:r>
              <a:r>
                <a:rPr lang="en-US" sz="2400" dirty="0">
                  <a:solidFill>
                    <a:srgbClr val="663300"/>
                  </a:solidFill>
                  <a:latin typeface="+mn-lt"/>
                  <a:cs typeface="Arial" charset="0"/>
                </a:rPr>
                <a:t> </a:t>
              </a:r>
              <a:r>
                <a:rPr lang="en-US" sz="2400" dirty="0" err="1">
                  <a:solidFill>
                    <a:srgbClr val="663300"/>
                  </a:solidFill>
                  <a:latin typeface="+mn-lt"/>
                  <a:cs typeface="Arial" charset="0"/>
                </a:rPr>
                <a:t>kỳ</a:t>
              </a:r>
              <a:r>
                <a:rPr lang="en-US" sz="2400" dirty="0">
                  <a:solidFill>
                    <a:srgbClr val="663300"/>
                  </a:solidFill>
                  <a:latin typeface="+mn-lt"/>
                  <a:cs typeface="Arial" charset="0"/>
                </a:rPr>
                <a:t> </a:t>
              </a:r>
              <a:r>
                <a:rPr lang="en-US" sz="2400" dirty="0" err="1">
                  <a:solidFill>
                    <a:srgbClr val="663300"/>
                  </a:solidFill>
                  <a:latin typeface="+mn-lt"/>
                  <a:cs typeface="Arial" charset="0"/>
                </a:rPr>
                <a:t>quá</a:t>
              </a:r>
              <a:r>
                <a:rPr lang="en-US" sz="2400" dirty="0">
                  <a:solidFill>
                    <a:srgbClr val="663300"/>
                  </a:solidFill>
                  <a:latin typeface="+mn-lt"/>
                  <a:cs typeface="Arial" charset="0"/>
                </a:rPr>
                <a:t> </a:t>
              </a:r>
              <a:r>
                <a:rPr lang="en-US" sz="2400" dirty="0" err="1">
                  <a:solidFill>
                    <a:srgbClr val="663300"/>
                  </a:solidFill>
                  <a:latin typeface="+mn-lt"/>
                  <a:cs typeface="Arial" charset="0"/>
                </a:rPr>
                <a:t>độ</a:t>
              </a:r>
              <a:r>
                <a:rPr lang="en-US" sz="2400" dirty="0">
                  <a:solidFill>
                    <a:srgbClr val="663300"/>
                  </a:solidFill>
                  <a:latin typeface="+mn-lt"/>
                  <a:cs typeface="Arial" charset="0"/>
                </a:rPr>
                <a:t>, </a:t>
              </a:r>
            </a:p>
            <a:p>
              <a:pPr algn="just" eaLnBrk="1" hangingPunct="1">
                <a:defRPr/>
              </a:pPr>
              <a:r>
                <a:rPr lang="en-US" sz="2400" dirty="0" err="1">
                  <a:solidFill>
                    <a:srgbClr val="663300"/>
                  </a:solidFill>
                  <a:latin typeface="+mn-lt"/>
                  <a:cs typeface="Arial" charset="0"/>
                </a:rPr>
                <a:t>về</a:t>
              </a:r>
              <a:r>
                <a:rPr lang="en-US" sz="2400" dirty="0">
                  <a:solidFill>
                    <a:srgbClr val="663300"/>
                  </a:solidFill>
                  <a:latin typeface="+mn-lt"/>
                  <a:cs typeface="Arial" charset="0"/>
                </a:rPr>
                <a:t> </a:t>
              </a:r>
              <a:r>
                <a:rPr lang="en-US" sz="2400" dirty="0" err="1">
                  <a:solidFill>
                    <a:srgbClr val="663300"/>
                  </a:solidFill>
                  <a:latin typeface="+mn-lt"/>
                  <a:cs typeface="Arial" charset="0"/>
                </a:rPr>
                <a:t>hai</a:t>
              </a:r>
              <a:r>
                <a:rPr lang="en-US" sz="2400" dirty="0">
                  <a:solidFill>
                    <a:srgbClr val="663300"/>
                  </a:solidFill>
                  <a:latin typeface="+mn-lt"/>
                  <a:cs typeface="Arial" charset="0"/>
                </a:rPr>
                <a:t> </a:t>
              </a:r>
              <a:r>
                <a:rPr lang="en-US" sz="2400" dirty="0" err="1">
                  <a:solidFill>
                    <a:srgbClr val="663300"/>
                  </a:solidFill>
                  <a:latin typeface="+mn-lt"/>
                  <a:cs typeface="Arial" charset="0"/>
                </a:rPr>
                <a:t>nhiệm</a:t>
              </a:r>
              <a:r>
                <a:rPr lang="en-US" sz="2400" dirty="0">
                  <a:solidFill>
                    <a:srgbClr val="663300"/>
                  </a:solidFill>
                  <a:latin typeface="+mn-lt"/>
                  <a:cs typeface="Arial" charset="0"/>
                </a:rPr>
                <a:t> </a:t>
              </a:r>
              <a:r>
                <a:rPr lang="en-US" sz="2400" dirty="0" err="1">
                  <a:solidFill>
                    <a:srgbClr val="663300"/>
                  </a:solidFill>
                  <a:latin typeface="+mn-lt"/>
                  <a:cs typeface="Arial" charset="0"/>
                </a:rPr>
                <a:t>vụ</a:t>
              </a:r>
              <a:r>
                <a:rPr lang="en-US" sz="2400" dirty="0">
                  <a:solidFill>
                    <a:srgbClr val="663300"/>
                  </a:solidFill>
                  <a:latin typeface="+mn-lt"/>
                  <a:cs typeface="Arial" charset="0"/>
                </a:rPr>
                <a:t> </a:t>
              </a:r>
              <a:r>
                <a:rPr lang="en-US" sz="2400">
                  <a:solidFill>
                    <a:srgbClr val="663300"/>
                  </a:solidFill>
                  <a:latin typeface="+mn-lt"/>
                  <a:cs typeface="Arial" charset="0"/>
                </a:rPr>
                <a:t>của </a:t>
              </a:r>
              <a:r>
                <a:rPr lang="en-US" sz="2400" smtClean="0">
                  <a:solidFill>
                    <a:srgbClr val="663300"/>
                  </a:solidFill>
                  <a:latin typeface="+mn-lt"/>
                  <a:cs typeface="Arial" charset="0"/>
                </a:rPr>
                <a:t>GCVS, </a:t>
              </a:r>
              <a:r>
                <a:rPr lang="en-US" sz="2400" dirty="0" err="1">
                  <a:solidFill>
                    <a:srgbClr val="663300"/>
                  </a:solidFill>
                  <a:latin typeface="+mn-lt"/>
                  <a:cs typeface="Arial" charset="0"/>
                </a:rPr>
                <a:t>về</a:t>
              </a:r>
              <a:r>
                <a:rPr lang="en-US" sz="2400" dirty="0">
                  <a:solidFill>
                    <a:srgbClr val="663300"/>
                  </a:solidFill>
                  <a:latin typeface="+mn-lt"/>
                  <a:cs typeface="Arial" charset="0"/>
                </a:rPr>
                <a:t> </a:t>
              </a:r>
              <a:r>
                <a:rPr lang="en-US" sz="2400" dirty="0" err="1">
                  <a:solidFill>
                    <a:srgbClr val="663300"/>
                  </a:solidFill>
                  <a:latin typeface="+mn-lt"/>
                  <a:cs typeface="Arial" charset="0"/>
                </a:rPr>
                <a:t>kế</a:t>
              </a:r>
              <a:r>
                <a:rPr lang="en-US" sz="2400" dirty="0">
                  <a:solidFill>
                    <a:srgbClr val="663300"/>
                  </a:solidFill>
                  <a:latin typeface="+mn-lt"/>
                  <a:cs typeface="Arial" charset="0"/>
                </a:rPr>
                <a:t> </a:t>
              </a:r>
              <a:r>
                <a:rPr lang="en-US" sz="2400" dirty="0" err="1">
                  <a:solidFill>
                    <a:srgbClr val="663300"/>
                  </a:solidFill>
                  <a:latin typeface="+mn-lt"/>
                  <a:cs typeface="Arial" charset="0"/>
                </a:rPr>
                <a:t>hoạch</a:t>
              </a:r>
              <a:r>
                <a:rPr lang="en-US" sz="2400" dirty="0">
                  <a:solidFill>
                    <a:srgbClr val="663300"/>
                  </a:solidFill>
                  <a:latin typeface="+mn-lt"/>
                  <a:cs typeface="Arial" charset="0"/>
                </a:rPr>
                <a:t> </a:t>
              </a:r>
            </a:p>
            <a:p>
              <a:pPr algn="just" eaLnBrk="1" hangingPunct="1">
                <a:defRPr/>
              </a:pPr>
              <a:r>
                <a:rPr lang="en-US" sz="2400" dirty="0" err="1">
                  <a:solidFill>
                    <a:srgbClr val="663300"/>
                  </a:solidFill>
                  <a:latin typeface="+mn-lt"/>
                  <a:cs typeface="Arial" charset="0"/>
                </a:rPr>
                <a:t>xây</a:t>
              </a:r>
              <a:r>
                <a:rPr lang="en-US" sz="2400" dirty="0">
                  <a:solidFill>
                    <a:srgbClr val="663300"/>
                  </a:solidFill>
                  <a:latin typeface="+mn-lt"/>
                  <a:cs typeface="Arial" charset="0"/>
                </a:rPr>
                <a:t> </a:t>
              </a:r>
              <a:r>
                <a:rPr lang="en-US" sz="2400" dirty="0" err="1">
                  <a:solidFill>
                    <a:srgbClr val="663300"/>
                  </a:solidFill>
                  <a:latin typeface="+mn-lt"/>
                  <a:cs typeface="Arial" charset="0"/>
                </a:rPr>
                <a:t>dựng</a:t>
              </a:r>
              <a:r>
                <a:rPr lang="en-US" sz="2400" dirty="0">
                  <a:solidFill>
                    <a:srgbClr val="663300"/>
                  </a:solidFill>
                  <a:latin typeface="+mn-lt"/>
                  <a:cs typeface="Arial" charset="0"/>
                </a:rPr>
                <a:t> CNXH </a:t>
              </a:r>
              <a:r>
                <a:rPr lang="en-US" sz="2400" dirty="0" err="1">
                  <a:solidFill>
                    <a:srgbClr val="663300"/>
                  </a:solidFill>
                  <a:latin typeface="+mn-lt"/>
                  <a:cs typeface="Arial" charset="0"/>
                </a:rPr>
                <a:t>theo</a:t>
              </a:r>
              <a:r>
                <a:rPr lang="en-US" sz="2400" dirty="0">
                  <a:solidFill>
                    <a:srgbClr val="663300"/>
                  </a:solidFill>
                  <a:latin typeface="+mn-lt"/>
                  <a:cs typeface="Arial" charset="0"/>
                </a:rPr>
                <a:t> </a:t>
              </a:r>
              <a:r>
                <a:rPr lang="en-US" sz="2400" dirty="0" err="1">
                  <a:solidFill>
                    <a:srgbClr val="663300"/>
                  </a:solidFill>
                  <a:latin typeface="+mn-lt"/>
                  <a:cs typeface="Arial" charset="0"/>
                </a:rPr>
                <a:t>chính</a:t>
              </a:r>
              <a:r>
                <a:rPr lang="en-US" sz="2400" dirty="0">
                  <a:solidFill>
                    <a:srgbClr val="663300"/>
                  </a:solidFill>
                  <a:latin typeface="+mn-lt"/>
                  <a:cs typeface="Arial" charset="0"/>
                </a:rPr>
                <a:t> </a:t>
              </a:r>
              <a:r>
                <a:rPr lang="en-US" sz="2400" dirty="0" err="1">
                  <a:solidFill>
                    <a:srgbClr val="663300"/>
                  </a:solidFill>
                  <a:latin typeface="+mn-lt"/>
                  <a:cs typeface="Arial" charset="0"/>
                </a:rPr>
                <a:t>sách</a:t>
              </a:r>
              <a:r>
                <a:rPr lang="en-US" sz="2400" dirty="0">
                  <a:solidFill>
                    <a:srgbClr val="663300"/>
                  </a:solidFill>
                  <a:latin typeface="+mn-lt"/>
                  <a:cs typeface="Arial" charset="0"/>
                </a:rPr>
                <a:t> </a:t>
              </a:r>
              <a:r>
                <a:rPr lang="en-US" sz="2400" dirty="0" err="1">
                  <a:solidFill>
                    <a:srgbClr val="663300"/>
                  </a:solidFill>
                  <a:latin typeface="+mn-lt"/>
                  <a:cs typeface="Arial" charset="0"/>
                </a:rPr>
                <a:t>kinh</a:t>
              </a:r>
              <a:r>
                <a:rPr lang="en-US" sz="2400" dirty="0">
                  <a:solidFill>
                    <a:srgbClr val="663300"/>
                  </a:solidFill>
                  <a:latin typeface="+mn-lt"/>
                  <a:cs typeface="Arial" charset="0"/>
                </a:rPr>
                <a:t> </a:t>
              </a:r>
              <a:r>
                <a:rPr lang="en-US" sz="2400" dirty="0" err="1">
                  <a:solidFill>
                    <a:srgbClr val="663300"/>
                  </a:solidFill>
                  <a:latin typeface="+mn-lt"/>
                  <a:cs typeface="Arial" charset="0"/>
                </a:rPr>
                <a:t>tế</a:t>
              </a:r>
              <a:r>
                <a:rPr lang="en-US" sz="2400" dirty="0">
                  <a:solidFill>
                    <a:srgbClr val="663300"/>
                  </a:solidFill>
                  <a:latin typeface="+mn-lt"/>
                  <a:cs typeface="Arial" charset="0"/>
                </a:rPr>
                <a:t> </a:t>
              </a:r>
              <a:r>
                <a:rPr lang="en-US" sz="2400" dirty="0" err="1">
                  <a:solidFill>
                    <a:srgbClr val="663300"/>
                  </a:solidFill>
                  <a:latin typeface="+mn-lt"/>
                  <a:cs typeface="Arial" charset="0"/>
                </a:rPr>
                <a:t>mới</a:t>
              </a:r>
              <a:r>
                <a:rPr lang="en-US" sz="2400" dirty="0">
                  <a:solidFill>
                    <a:srgbClr val="663300"/>
                  </a:solidFill>
                  <a:latin typeface="+mn-lt"/>
                  <a:cs typeface="Arial" charset="0"/>
                </a:rPr>
                <a:t>, v.v.</a:t>
              </a:r>
            </a:p>
          </p:txBody>
        </p:sp>
        <p:grpSp>
          <p:nvGrpSpPr>
            <p:cNvPr id="67593" name="Group 116"/>
            <p:cNvGrpSpPr>
              <a:grpSpLocks/>
            </p:cNvGrpSpPr>
            <p:nvPr/>
          </p:nvGrpSpPr>
          <p:grpSpPr bwMode="auto">
            <a:xfrm>
              <a:off x="1606550" y="5300899"/>
              <a:ext cx="356040" cy="380528"/>
              <a:chOff x="2078" y="1681"/>
              <a:chExt cx="1617" cy="1613"/>
            </a:xfrm>
          </p:grpSpPr>
          <p:sp>
            <p:nvSpPr>
              <p:cNvPr id="44043" name="Oval 117"/>
              <p:cNvSpPr>
                <a:spLocks noChangeArrowheads="1"/>
              </p:cNvSpPr>
              <p:nvPr/>
            </p:nvSpPr>
            <p:spPr bwMode="gray">
              <a:xfrm>
                <a:off x="2078" y="1681"/>
                <a:ext cx="1617" cy="1613"/>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solidFill>
                      <a:schemeClr val="bg1"/>
                    </a:solidFill>
                    <a:round/>
                    <a:headEnd/>
                    <a:tailEnd/>
                  </a14:hiddenLine>
                </a:ext>
                <a:ext uri="{AF507438-7753-43E0-B8FC-AC1667EBCBE1}">
                  <a14:hiddenEffects xmlns:a14="http://schemas.microsoft.com/office/drawing/2010/main">
                    <a:effectLst>
                      <a:outerShdw blurRad="63500" dist="76200" dir="10800000" kx="-3284103" algn="br" rotWithShape="0">
                        <a:schemeClr val="bg2">
                          <a:alpha val="50000"/>
                        </a:schemeClr>
                      </a:outerShdw>
                    </a:effectLst>
                  </a14:hiddenEffects>
                </a:ext>
              </a:extLst>
            </p:spPr>
            <p:txBody>
              <a:bodyPr wrap="none" anchor="ctr"/>
              <a:lstStyle/>
              <a:p>
                <a:pPr eaLnBrk="1" hangingPunct="1">
                  <a:defRPr/>
                </a:pPr>
                <a:endParaRPr lang="en-US" sz="1600">
                  <a:solidFill>
                    <a:schemeClr val="tx2"/>
                  </a:solidFill>
                  <a:cs typeface="Arial" charset="0"/>
                </a:endParaRPr>
              </a:p>
            </p:txBody>
          </p:sp>
          <p:sp>
            <p:nvSpPr>
              <p:cNvPr id="44044" name="Oval 118"/>
              <p:cNvSpPr>
                <a:spLocks noChangeArrowheads="1"/>
              </p:cNvSpPr>
              <p:nvPr/>
            </p:nvSpPr>
            <p:spPr bwMode="gray">
              <a:xfrm>
                <a:off x="2172" y="1772"/>
                <a:ext cx="1429" cy="1429"/>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76200" dir="10800000" kx="-3284103" algn="br" rotWithShape="0">
                        <a:schemeClr val="bg2">
                          <a:alpha val="50000"/>
                        </a:schemeClr>
                      </a:outerShdw>
                    </a:effectLst>
                  </a14:hiddenEffects>
                </a:ext>
              </a:extLst>
            </p:spPr>
            <p:txBody>
              <a:bodyPr wrap="none" anchor="ctr"/>
              <a:lstStyle/>
              <a:p>
                <a:pPr eaLnBrk="1" hangingPunct="1">
                  <a:defRPr/>
                </a:pPr>
                <a:endParaRPr lang="en-US" sz="1600">
                  <a:solidFill>
                    <a:schemeClr val="tx2"/>
                  </a:solidFill>
                  <a:cs typeface="Arial" charset="0"/>
                </a:endParaRPr>
              </a:p>
            </p:txBody>
          </p:sp>
          <p:sp>
            <p:nvSpPr>
              <p:cNvPr id="267383" name="Oval 119">
                <a:extLst/>
              </p:cNvPr>
              <p:cNvSpPr>
                <a:spLocks noChangeArrowheads="1"/>
              </p:cNvSpPr>
              <p:nvPr/>
            </p:nvSpPr>
            <p:spPr bwMode="gray">
              <a:xfrm>
                <a:off x="2252" y="2110"/>
                <a:ext cx="879" cy="757"/>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eaLnBrk="1" hangingPunct="1">
                  <a:defRPr/>
                </a:pPr>
                <a:endParaRPr lang="en-US" sz="1600">
                  <a:solidFill>
                    <a:schemeClr val="tx2"/>
                  </a:solidFill>
                  <a:ea typeface="+mn-ea"/>
                  <a:cs typeface="Arial" panose="020B0604020202020204" pitchFamily="34" charset="0"/>
                </a:endParaRPr>
              </a:p>
            </p:txBody>
          </p:sp>
          <p:sp>
            <p:nvSpPr>
              <p:cNvPr id="44046" name="Oval 120"/>
              <p:cNvSpPr>
                <a:spLocks noChangeArrowheads="1"/>
              </p:cNvSpPr>
              <p:nvPr/>
            </p:nvSpPr>
            <p:spPr bwMode="gray">
              <a:xfrm>
                <a:off x="2257" y="2110"/>
                <a:ext cx="879" cy="757"/>
              </a:xfrm>
              <a:prstGeom prst="ellipse">
                <a:avLst/>
              </a:prstGeom>
              <a:gradFill rotWithShape="1">
                <a:gsLst>
                  <a:gs pos="0">
                    <a:srgbClr val="000000"/>
                  </a:gs>
                  <a:gs pos="100000">
                    <a:srgbClr val="E35E23"/>
                  </a:gs>
                </a:gsLst>
                <a:lin ang="2700000" scaled="1"/>
              </a:gradFill>
              <a:ln>
                <a:noFill/>
              </a:ln>
              <a:effectLst/>
              <a:extLst>
                <a:ext uri="{91240B29-F687-4F45-9708-019B960494DF}">
                  <a14:hiddenLine xmlns:a14="http://schemas.microsoft.com/office/drawing/2010/main" w="38100">
                    <a:solidFill>
                      <a:schemeClr val="bg1"/>
                    </a:solidFill>
                    <a:round/>
                    <a:headEnd/>
                    <a:tailEnd/>
                  </a14:hiddenLine>
                </a:ext>
                <a:ext uri="{AF507438-7753-43E0-B8FC-AC1667EBCBE1}">
                  <a14:hiddenEffects xmlns:a14="http://schemas.microsoft.com/office/drawing/2010/main">
                    <a:effectLst>
                      <a:outerShdw blurRad="63500" dist="109250" dir="3267739" algn="ctr" rotWithShape="0">
                        <a:srgbClr val="000000">
                          <a:alpha val="50000"/>
                        </a:srgbClr>
                      </a:outerShdw>
                    </a:effectLst>
                  </a14:hiddenEffects>
                </a:ext>
              </a:extLst>
            </p:spPr>
            <p:txBody>
              <a:bodyPr wrap="none" anchor="ctr">
                <a:spAutoFit/>
              </a:bodyPr>
              <a:lstStyle/>
              <a:p>
                <a:pPr eaLnBrk="1" hangingPunct="1">
                  <a:defRPr/>
                </a:pPr>
                <a:endParaRPr lang="en-US" sz="1600">
                  <a:solidFill>
                    <a:schemeClr val="tx2"/>
                  </a:solidFill>
                  <a:cs typeface="Arial" charset="0"/>
                </a:endParaRPr>
              </a:p>
            </p:txBody>
          </p:sp>
          <p:sp>
            <p:nvSpPr>
              <p:cNvPr id="267385" name="Oval 121">
                <a:extLst/>
              </p:cNvPr>
              <p:cNvSpPr>
                <a:spLocks noChangeArrowheads="1"/>
              </p:cNvSpPr>
              <p:nvPr/>
            </p:nvSpPr>
            <p:spPr bwMode="gray">
              <a:xfrm>
                <a:off x="2341" y="2108"/>
                <a:ext cx="1096" cy="757"/>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eaLnBrk="1" hangingPunct="1">
                  <a:defRPr/>
                </a:pPr>
                <a:endParaRPr lang="en-US" sz="1600">
                  <a:solidFill>
                    <a:schemeClr val="tx2"/>
                  </a:solidFill>
                  <a:ea typeface="+mn-ea"/>
                  <a:cs typeface="Arial" panose="020B0604020202020204" pitchFamily="34" charset="0"/>
                </a:endParaRPr>
              </a:p>
            </p:txBody>
          </p:sp>
          <p:sp>
            <p:nvSpPr>
              <p:cNvPr id="44048" name="Oval 122"/>
              <p:cNvSpPr>
                <a:spLocks noChangeArrowheads="1"/>
              </p:cNvSpPr>
              <p:nvPr/>
            </p:nvSpPr>
            <p:spPr bwMode="gray">
              <a:xfrm>
                <a:off x="2336" y="2108"/>
                <a:ext cx="1101" cy="757"/>
              </a:xfrm>
              <a:prstGeom prst="ellipse">
                <a:avLst/>
              </a:prstGeom>
              <a:gradFill rotWithShape="1">
                <a:gsLst>
                  <a:gs pos="0">
                    <a:srgbClr val="E35E23"/>
                  </a:gs>
                  <a:gs pos="100000">
                    <a:srgbClr val="6E2E11"/>
                  </a:gs>
                </a:gsLst>
                <a:lin ang="2700000" scaled="1"/>
              </a:gradFill>
              <a:ln>
                <a:noFill/>
              </a:ln>
              <a:effectLst/>
              <a:extLst>
                <a:ext uri="{91240B29-F687-4F45-9708-019B960494DF}">
                  <a14:hiddenLine xmlns:a14="http://schemas.microsoft.com/office/drawing/2010/main" w="38100">
                    <a:solidFill>
                      <a:schemeClr val="bg1"/>
                    </a:solidFill>
                    <a:round/>
                    <a:headEnd/>
                    <a:tailEnd/>
                  </a14:hiddenLine>
                </a:ext>
                <a:ext uri="{AF507438-7753-43E0-B8FC-AC1667EBCBE1}">
                  <a14:hiddenEffects xmlns:a14="http://schemas.microsoft.com/office/drawing/2010/main">
                    <a:effectLst>
                      <a:outerShdw blurRad="63500" dist="109250" dir="3267739" algn="ctr" rotWithShape="0">
                        <a:srgbClr val="000000">
                          <a:alpha val="50000"/>
                        </a:srgbClr>
                      </a:outerShdw>
                    </a:effectLst>
                  </a14:hiddenEffects>
                </a:ext>
              </a:extLst>
            </p:spPr>
            <p:txBody>
              <a:bodyPr anchor="ctr">
                <a:spAutoFit/>
              </a:bodyPr>
              <a:lstStyle/>
              <a:p>
                <a:pPr eaLnBrk="1" hangingPunct="1">
                  <a:defRPr/>
                </a:pPr>
                <a:endParaRPr lang="en-US" sz="1600">
                  <a:solidFill>
                    <a:schemeClr val="tx2"/>
                  </a:solidFill>
                  <a:cs typeface="Arial" charset="0"/>
                </a:endParaRPr>
              </a:p>
            </p:txBody>
          </p:sp>
        </p:grpSp>
      </p:grpSp>
      <p:sp>
        <p:nvSpPr>
          <p:cNvPr id="39942" name="TextBox 3">
            <a:extLst/>
          </p:cNvPr>
          <p:cNvSpPr txBox="1">
            <a:spLocks noChangeArrowheads="1"/>
          </p:cNvSpPr>
          <p:nvPr/>
        </p:nvSpPr>
        <p:spPr bwMode="auto">
          <a:xfrm>
            <a:off x="600704" y="1087941"/>
            <a:ext cx="794259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hangingPunct="0">
              <a:defRPr sz="2000">
                <a:solidFill>
                  <a:schemeClr val="tx1"/>
                </a:solidFill>
                <a:latin typeface="Calibri" charset="0"/>
                <a:ea typeface="ＭＳ Ｐゴシック" charset="0"/>
              </a:defRPr>
            </a:lvl6pPr>
            <a:lvl7pPr eaLnBrk="0" hangingPunct="0">
              <a:defRPr sz="2000">
                <a:solidFill>
                  <a:schemeClr val="tx1"/>
                </a:solidFill>
                <a:latin typeface="Calibri" charset="0"/>
                <a:ea typeface="ＭＳ Ｐゴシック" charset="0"/>
              </a:defRPr>
            </a:lvl7pPr>
            <a:lvl8pPr eaLnBrk="0" hangingPunct="0">
              <a:defRPr sz="2000">
                <a:solidFill>
                  <a:schemeClr val="tx1"/>
                </a:solidFill>
                <a:latin typeface="Calibri" charset="0"/>
                <a:ea typeface="ＭＳ Ｐゴシック" charset="0"/>
              </a:defRPr>
            </a:lvl8pPr>
            <a:lvl9pPr eaLnBrk="0" hangingPunct="0">
              <a:defRPr sz="2000">
                <a:solidFill>
                  <a:schemeClr val="tx1"/>
                </a:solidFill>
                <a:latin typeface="Calibri" charset="0"/>
                <a:ea typeface="ＭＳ Ｐゴシック" charset="0"/>
              </a:defRPr>
            </a:lvl9pPr>
          </a:lstStyle>
          <a:p>
            <a:pPr algn="ctr" eaLnBrk="1" hangingPunct="1">
              <a:defRPr/>
            </a:pPr>
            <a:r>
              <a:rPr lang="en-US" sz="2000" b="1" dirty="0">
                <a:solidFill>
                  <a:srgbClr val="990099"/>
                </a:solidFill>
                <a:latin typeface="+mn-lt"/>
                <a:cs typeface="Times New Roman" charset="0"/>
              </a:rPr>
              <a:t>CÁCH MẠNG THÁNG 10 NGA THÀNH CÔNG LÀM XUẤT HIỆN NHỮNG YÊU CẦU MỚI VỀ LÝ LUẬN, </a:t>
            </a:r>
            <a:r>
              <a:rPr lang="en-US" sz="2000" b="1" u="sng" dirty="0">
                <a:solidFill>
                  <a:srgbClr val="990099"/>
                </a:solidFill>
                <a:latin typeface="+mn-lt"/>
                <a:cs typeface="Times New Roman" charset="0"/>
              </a:rPr>
              <a:t>LÊNIN ĐÃ</a:t>
            </a:r>
            <a:r>
              <a:rPr lang="en-US" sz="2000" b="1" dirty="0">
                <a:solidFill>
                  <a:srgbClr val="990099"/>
                </a:solidFill>
                <a:latin typeface="+mn-lt"/>
                <a:cs typeface="Times New Roman" charset="0"/>
              </a:rPr>
              <a:t>:</a:t>
            </a:r>
          </a:p>
        </p:txBody>
      </p:sp>
      <p:sp>
        <p:nvSpPr>
          <p:cNvPr id="67590" name="Rectangle 1"/>
          <p:cNvSpPr>
            <a:spLocks noChangeArrowheads="1"/>
          </p:cNvSpPr>
          <p:nvPr/>
        </p:nvSpPr>
        <p:spPr bwMode="auto">
          <a:xfrm>
            <a:off x="1881188" y="361950"/>
            <a:ext cx="63484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spcAft>
                <a:spcPts val="600"/>
              </a:spcAft>
            </a:pPr>
            <a:r>
              <a:rPr lang="en-US" sz="2800" b="1" dirty="0">
                <a:solidFill>
                  <a:srgbClr val="FF0066"/>
                </a:solidFill>
                <a:sym typeface="Webdings" charset="0"/>
              </a:rPr>
              <a:t>THỜI KỲ 1917 - 1924</a:t>
            </a:r>
            <a:endParaRPr lang="en-US" sz="2800" b="1" dirty="0">
              <a:solidFill>
                <a:srgbClr val="FF0066"/>
              </a:solidFill>
            </a:endParaRPr>
          </a:p>
        </p:txBody>
      </p:sp>
    </p:spTree>
    <p:extLst>
      <p:ext uri="{BB962C8B-B14F-4D97-AF65-F5344CB8AC3E}">
        <p14:creationId xmlns:p14="http://schemas.microsoft.com/office/powerpoint/2010/main" val="5962678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39940"/>
                                        </p:tgtEl>
                                        <p:attrNameLst>
                                          <p:attrName>style.visibility</p:attrName>
                                        </p:attrNameLst>
                                      </p:cBhvr>
                                      <p:to>
                                        <p:strVal val="visible"/>
                                      </p:to>
                                    </p:set>
                                    <p:animEffect transition="in" filter="wipe(down)">
                                      <p:cBhvr>
                                        <p:cTn id="7" dur="500"/>
                                        <p:tgtEl>
                                          <p:spTgt spid="3994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39941"/>
                                        </p:tgtEl>
                                        <p:attrNameLst>
                                          <p:attrName>style.visibility</p:attrName>
                                        </p:attrNameLst>
                                      </p:cBhvr>
                                      <p:to>
                                        <p:strVal val="visible"/>
                                      </p:to>
                                    </p:set>
                                    <p:animEffect transition="in" filter="circle(in)">
                                      <p:cBhvr>
                                        <p:cTn id="12" dur="2000"/>
                                        <p:tgtEl>
                                          <p:spTgt spid="399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1"/>
          <p:cNvSpPr txBox="1">
            <a:spLocks noChangeArrowheads="1"/>
          </p:cNvSpPr>
          <p:nvPr/>
        </p:nvSpPr>
        <p:spPr bwMode="auto">
          <a:xfrm>
            <a:off x="457200" y="294809"/>
            <a:ext cx="82296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0" eaLnBrk="0" fontAlgn="base" hangingPunct="0">
              <a:spcBef>
                <a:spcPct val="0"/>
              </a:spcBef>
              <a:spcAft>
                <a:spcPct val="0"/>
              </a:spcAft>
              <a:defRPr sz="2100" b="1" i="1" kern="1200">
                <a:solidFill>
                  <a:srgbClr val="1F5281"/>
                </a:solidFill>
                <a:latin typeface="+mj-lt"/>
                <a:ea typeface="+mj-ea"/>
                <a:cs typeface="+mj-cs"/>
              </a:defRPr>
            </a:lvl1pPr>
            <a:lvl2pPr algn="r" rtl="0" eaLnBrk="0" fontAlgn="base" hangingPunct="0">
              <a:spcBef>
                <a:spcPct val="0"/>
              </a:spcBef>
              <a:spcAft>
                <a:spcPct val="0"/>
              </a:spcAft>
              <a:defRPr sz="2100" b="1" i="1">
                <a:solidFill>
                  <a:srgbClr val="1F5281"/>
                </a:solidFill>
                <a:latin typeface="Verdana" panose="020B0604030504040204" pitchFamily="34" charset="0"/>
              </a:defRPr>
            </a:lvl2pPr>
            <a:lvl3pPr algn="r" rtl="0" eaLnBrk="0" fontAlgn="base" hangingPunct="0">
              <a:spcBef>
                <a:spcPct val="0"/>
              </a:spcBef>
              <a:spcAft>
                <a:spcPct val="0"/>
              </a:spcAft>
              <a:defRPr sz="2100" b="1" i="1">
                <a:solidFill>
                  <a:srgbClr val="1F5281"/>
                </a:solidFill>
                <a:latin typeface="Verdana" panose="020B0604030504040204" pitchFamily="34" charset="0"/>
              </a:defRPr>
            </a:lvl3pPr>
            <a:lvl4pPr algn="r" rtl="0" eaLnBrk="0" fontAlgn="base" hangingPunct="0">
              <a:spcBef>
                <a:spcPct val="0"/>
              </a:spcBef>
              <a:spcAft>
                <a:spcPct val="0"/>
              </a:spcAft>
              <a:defRPr sz="2100" b="1" i="1">
                <a:solidFill>
                  <a:srgbClr val="1F5281"/>
                </a:solidFill>
                <a:latin typeface="Verdana" panose="020B0604030504040204" pitchFamily="34" charset="0"/>
              </a:defRPr>
            </a:lvl4pPr>
            <a:lvl5pPr algn="r" rtl="0" eaLnBrk="0" fontAlgn="base" hangingPunct="0">
              <a:spcBef>
                <a:spcPct val="0"/>
              </a:spcBef>
              <a:spcAft>
                <a:spcPct val="0"/>
              </a:spcAft>
              <a:defRPr sz="2100" b="1" i="1">
                <a:solidFill>
                  <a:srgbClr val="1F5281"/>
                </a:solidFill>
                <a:latin typeface="Verdana" panose="020B0604030504040204" pitchFamily="34" charset="0"/>
              </a:defRPr>
            </a:lvl5pPr>
            <a:lvl6pPr marL="342900" algn="r" rtl="0" eaLnBrk="1" fontAlgn="base" hangingPunct="1">
              <a:spcBef>
                <a:spcPct val="0"/>
              </a:spcBef>
              <a:spcAft>
                <a:spcPct val="0"/>
              </a:spcAft>
              <a:defRPr sz="2100" b="1" i="1">
                <a:solidFill>
                  <a:srgbClr val="1F5281"/>
                </a:solidFill>
                <a:latin typeface="Verdana" panose="020B0604030504040204" pitchFamily="34" charset="0"/>
              </a:defRPr>
            </a:lvl6pPr>
            <a:lvl7pPr marL="685800" algn="r" rtl="0" eaLnBrk="1" fontAlgn="base" hangingPunct="1">
              <a:spcBef>
                <a:spcPct val="0"/>
              </a:spcBef>
              <a:spcAft>
                <a:spcPct val="0"/>
              </a:spcAft>
              <a:defRPr sz="2100" b="1" i="1">
                <a:solidFill>
                  <a:srgbClr val="1F5281"/>
                </a:solidFill>
                <a:latin typeface="Verdana" panose="020B0604030504040204" pitchFamily="34" charset="0"/>
              </a:defRPr>
            </a:lvl7pPr>
            <a:lvl8pPr marL="1028700" algn="r" rtl="0" eaLnBrk="1" fontAlgn="base" hangingPunct="1">
              <a:spcBef>
                <a:spcPct val="0"/>
              </a:spcBef>
              <a:spcAft>
                <a:spcPct val="0"/>
              </a:spcAft>
              <a:defRPr sz="2100" b="1" i="1">
                <a:solidFill>
                  <a:srgbClr val="1F5281"/>
                </a:solidFill>
                <a:latin typeface="Verdana" panose="020B0604030504040204" pitchFamily="34" charset="0"/>
              </a:defRPr>
            </a:lvl8pPr>
            <a:lvl9pPr marL="1371600" algn="r" rtl="0" eaLnBrk="1" fontAlgn="base" hangingPunct="1">
              <a:spcBef>
                <a:spcPct val="0"/>
              </a:spcBef>
              <a:spcAft>
                <a:spcPct val="0"/>
              </a:spcAft>
              <a:defRPr sz="2100" b="1" i="1">
                <a:solidFill>
                  <a:srgbClr val="1F5281"/>
                </a:solidFill>
                <a:latin typeface="Verdana" panose="020B0604030504040204" pitchFamily="34" charset="0"/>
              </a:defRPr>
            </a:lvl9pPr>
          </a:lstStyle>
          <a:p>
            <a:pPr algn="ctr" eaLnBrk="1" hangingPunct="1">
              <a:spcAft>
                <a:spcPts val="600"/>
              </a:spcAft>
            </a:pPr>
            <a:r>
              <a:rPr lang="en-US" sz="2800" dirty="0" err="1" smtClean="0">
                <a:solidFill>
                  <a:srgbClr val="006600"/>
                </a:solidFill>
                <a:latin typeface="Times New Roman"/>
                <a:cs typeface="Times New Roman"/>
                <a:sym typeface="Webdings" charset="0"/>
              </a:rPr>
              <a:t>Thời</a:t>
            </a:r>
            <a:r>
              <a:rPr lang="en-US" sz="2800" dirty="0" smtClean="0">
                <a:solidFill>
                  <a:srgbClr val="006600"/>
                </a:solidFill>
                <a:latin typeface="Times New Roman"/>
                <a:cs typeface="Times New Roman"/>
                <a:sym typeface="Webdings" charset="0"/>
              </a:rPr>
              <a:t> </a:t>
            </a:r>
            <a:r>
              <a:rPr lang="en-US" sz="2800" dirty="0" err="1" smtClean="0">
                <a:solidFill>
                  <a:srgbClr val="006600"/>
                </a:solidFill>
                <a:latin typeface="Times New Roman"/>
                <a:cs typeface="Times New Roman"/>
                <a:sym typeface="Webdings" charset="0"/>
              </a:rPr>
              <a:t>kỳ</a:t>
            </a:r>
            <a:r>
              <a:rPr lang="en-US" sz="2800" dirty="0" smtClean="0">
                <a:solidFill>
                  <a:srgbClr val="006600"/>
                </a:solidFill>
                <a:latin typeface="Times New Roman"/>
                <a:cs typeface="Times New Roman"/>
                <a:sym typeface="Webdings" charset="0"/>
              </a:rPr>
              <a:t> 1917 </a:t>
            </a:r>
            <a:r>
              <a:rPr lang="en-US" sz="2800" smtClean="0">
                <a:solidFill>
                  <a:srgbClr val="006600"/>
                </a:solidFill>
                <a:latin typeface="Times New Roman"/>
                <a:cs typeface="Times New Roman"/>
                <a:sym typeface="Webdings" charset="0"/>
              </a:rPr>
              <a:t>– 1924 </a:t>
            </a:r>
            <a:endParaRPr lang="en-US" sz="2800" dirty="0">
              <a:solidFill>
                <a:srgbClr val="006600"/>
              </a:solidFill>
              <a:latin typeface="Times New Roman"/>
              <a:cs typeface="Times New Roman"/>
            </a:endParaRPr>
          </a:p>
        </p:txBody>
      </p:sp>
      <p:grpSp>
        <p:nvGrpSpPr>
          <p:cNvPr id="6" name="Group 5"/>
          <p:cNvGrpSpPr/>
          <p:nvPr/>
        </p:nvGrpSpPr>
        <p:grpSpPr>
          <a:xfrm>
            <a:off x="395536" y="1371563"/>
            <a:ext cx="8352928" cy="5400600"/>
            <a:chOff x="467544" y="1052736"/>
            <a:chExt cx="8352928" cy="5400600"/>
          </a:xfrm>
        </p:grpSpPr>
        <p:grpSp>
          <p:nvGrpSpPr>
            <p:cNvPr id="2" name="Group 1"/>
            <p:cNvGrpSpPr/>
            <p:nvPr/>
          </p:nvGrpSpPr>
          <p:grpSpPr>
            <a:xfrm>
              <a:off x="467544" y="1052736"/>
              <a:ext cx="8352928" cy="5400600"/>
              <a:chOff x="899592" y="1340768"/>
              <a:chExt cx="7560840" cy="4752528"/>
            </a:xfrm>
          </p:grpSpPr>
          <p:graphicFrame>
            <p:nvGraphicFramePr>
              <p:cNvPr id="4" name="Diagram 3"/>
              <p:cNvGraphicFramePr/>
              <p:nvPr>
                <p:extLst>
                  <p:ext uri="{D42A27DB-BD31-4B8C-83A1-F6EECF244321}">
                    <p14:modId xmlns:p14="http://schemas.microsoft.com/office/powerpoint/2010/main" val="1441935173"/>
                  </p:ext>
                </p:extLst>
              </p:nvPr>
            </p:nvGraphicFramePr>
            <p:xfrm>
              <a:off x="899592" y="1340768"/>
              <a:ext cx="7560840" cy="4752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p:cNvSpPr txBox="1"/>
              <p:nvPr/>
            </p:nvSpPr>
            <p:spPr bwMode="auto">
              <a:xfrm>
                <a:off x="964772" y="1530869"/>
                <a:ext cx="521437" cy="622940"/>
              </a:xfrm>
              <a:prstGeom prst="rect">
                <a:avLst/>
              </a:prstGeom>
              <a:noFill/>
            </p:spPr>
            <p:txBody>
              <a:bodyPr wrap="square">
                <a:spAutoFit/>
              </a:bodyPr>
              <a:lstStyle/>
              <a:p>
                <a:pPr>
                  <a:defRPr/>
                </a:pPr>
                <a:r>
                  <a:rPr lang="en-US" sz="4000" b="1" dirty="0" smtClean="0">
                    <a:ln w="22225">
                      <a:solidFill>
                        <a:srgbClr val="BAAA12"/>
                      </a:solidFill>
                      <a:prstDash val="solid"/>
                    </a:ln>
                    <a:solidFill>
                      <a:srgbClr val="BAAA12">
                        <a:lumMod val="40000"/>
                        <a:lumOff val="60000"/>
                      </a:srgbClr>
                    </a:solidFill>
                    <a:latin typeface="Times New Roman" panose="02020603050405020304" pitchFamily="18" charset="0"/>
                    <a:cs typeface="Times New Roman" panose="02020603050405020304" pitchFamily="18" charset="0"/>
                  </a:rPr>
                  <a:t> 1</a:t>
                </a:r>
                <a:endParaRPr lang="en-US" sz="4000" b="1" dirty="0">
                  <a:ln w="22225">
                    <a:solidFill>
                      <a:srgbClr val="BAAA12"/>
                    </a:solidFill>
                    <a:prstDash val="solid"/>
                  </a:ln>
                  <a:solidFill>
                    <a:srgbClr val="BAAA12">
                      <a:lumMod val="40000"/>
                      <a:lumOff val="60000"/>
                    </a:srgbClr>
                  </a:solidFill>
                  <a:latin typeface="Times New Roman" panose="02020603050405020304" pitchFamily="18" charset="0"/>
                  <a:cs typeface="Times New Roman" panose="02020603050405020304" pitchFamily="18" charset="0"/>
                </a:endParaRPr>
              </a:p>
            </p:txBody>
          </p:sp>
        </p:grpSp>
        <p:grpSp>
          <p:nvGrpSpPr>
            <p:cNvPr id="3" name="Group 2"/>
            <p:cNvGrpSpPr/>
            <p:nvPr/>
          </p:nvGrpSpPr>
          <p:grpSpPr>
            <a:xfrm>
              <a:off x="539552" y="2073434"/>
              <a:ext cx="1298352" cy="4177878"/>
              <a:chOff x="539552" y="2073434"/>
              <a:chExt cx="1298352" cy="4177878"/>
            </a:xfrm>
          </p:grpSpPr>
          <p:sp>
            <p:nvSpPr>
              <p:cNvPr id="9" name="TextBox 8"/>
              <p:cNvSpPr txBox="1"/>
              <p:nvPr/>
            </p:nvSpPr>
            <p:spPr bwMode="auto">
              <a:xfrm>
                <a:off x="1043608" y="2073434"/>
                <a:ext cx="576064" cy="707886"/>
              </a:xfrm>
              <a:prstGeom prst="rect">
                <a:avLst/>
              </a:prstGeom>
              <a:noFill/>
            </p:spPr>
            <p:txBody>
              <a:bodyPr wrap="square">
                <a:spAutoFit/>
              </a:bodyPr>
              <a:lstStyle/>
              <a:p>
                <a:pPr>
                  <a:defRPr/>
                </a:pPr>
                <a:r>
                  <a:rPr lang="en-US" sz="4000" b="1" dirty="0" smtClean="0">
                    <a:ln w="22225">
                      <a:solidFill>
                        <a:srgbClr val="BAAA12"/>
                      </a:solidFill>
                      <a:prstDash val="solid"/>
                    </a:ln>
                    <a:solidFill>
                      <a:srgbClr val="BAAA12">
                        <a:lumMod val="40000"/>
                        <a:lumOff val="60000"/>
                      </a:srgbClr>
                    </a:solidFill>
                    <a:latin typeface="Times New Roman" panose="02020603050405020304" pitchFamily="18" charset="0"/>
                    <a:cs typeface="Times New Roman" panose="02020603050405020304" pitchFamily="18" charset="0"/>
                  </a:rPr>
                  <a:t> 2</a:t>
                </a:r>
                <a:endParaRPr lang="en-US" sz="4000" b="1" dirty="0">
                  <a:ln w="22225">
                    <a:solidFill>
                      <a:srgbClr val="BAAA12"/>
                    </a:solidFill>
                    <a:prstDash val="solid"/>
                  </a:ln>
                  <a:solidFill>
                    <a:srgbClr val="BAAA12">
                      <a:lumMod val="40000"/>
                      <a:lumOff val="60000"/>
                    </a:srgbClr>
                  </a:solidFill>
                  <a:latin typeface="Times New Roman" panose="02020603050405020304" pitchFamily="18" charset="0"/>
                  <a:cs typeface="Times New Roman" panose="02020603050405020304" pitchFamily="18" charset="0"/>
                </a:endParaRPr>
              </a:p>
            </p:txBody>
          </p:sp>
          <p:sp>
            <p:nvSpPr>
              <p:cNvPr id="10" name="TextBox 9"/>
              <p:cNvSpPr txBox="1"/>
              <p:nvPr/>
            </p:nvSpPr>
            <p:spPr bwMode="auto">
              <a:xfrm>
                <a:off x="1259632" y="2937138"/>
                <a:ext cx="576064" cy="707886"/>
              </a:xfrm>
              <a:prstGeom prst="rect">
                <a:avLst/>
              </a:prstGeom>
              <a:noFill/>
            </p:spPr>
            <p:txBody>
              <a:bodyPr wrap="square">
                <a:spAutoFit/>
              </a:bodyPr>
              <a:lstStyle/>
              <a:p>
                <a:pPr>
                  <a:defRPr/>
                </a:pPr>
                <a:r>
                  <a:rPr lang="en-US" sz="4000" b="1" dirty="0" smtClean="0">
                    <a:ln w="22225">
                      <a:solidFill>
                        <a:srgbClr val="BAAA12"/>
                      </a:solidFill>
                      <a:prstDash val="solid"/>
                    </a:ln>
                    <a:solidFill>
                      <a:srgbClr val="BAAA12">
                        <a:lumMod val="40000"/>
                        <a:lumOff val="60000"/>
                      </a:srgbClr>
                    </a:solidFill>
                    <a:latin typeface="Times New Roman" panose="02020603050405020304" pitchFamily="18" charset="0"/>
                    <a:cs typeface="Times New Roman" panose="02020603050405020304" pitchFamily="18" charset="0"/>
                  </a:rPr>
                  <a:t> 3</a:t>
                </a:r>
                <a:endParaRPr lang="en-US" sz="4000" b="1" dirty="0">
                  <a:ln w="22225">
                    <a:solidFill>
                      <a:srgbClr val="BAAA12"/>
                    </a:solidFill>
                    <a:prstDash val="solid"/>
                  </a:ln>
                  <a:solidFill>
                    <a:srgbClr val="BAAA12">
                      <a:lumMod val="40000"/>
                      <a:lumOff val="60000"/>
                    </a:srgbClr>
                  </a:solidFill>
                  <a:latin typeface="Times New Roman" panose="02020603050405020304" pitchFamily="18" charset="0"/>
                  <a:cs typeface="Times New Roman" panose="02020603050405020304" pitchFamily="18" charset="0"/>
                </a:endParaRPr>
              </a:p>
            </p:txBody>
          </p:sp>
          <p:sp>
            <p:nvSpPr>
              <p:cNvPr id="11" name="TextBox 10"/>
              <p:cNvSpPr txBox="1"/>
              <p:nvPr/>
            </p:nvSpPr>
            <p:spPr bwMode="auto">
              <a:xfrm>
                <a:off x="1261840" y="3799706"/>
                <a:ext cx="576064" cy="707886"/>
              </a:xfrm>
              <a:prstGeom prst="rect">
                <a:avLst/>
              </a:prstGeom>
              <a:noFill/>
            </p:spPr>
            <p:txBody>
              <a:bodyPr wrap="square">
                <a:spAutoFit/>
              </a:bodyPr>
              <a:lstStyle/>
              <a:p>
                <a:pPr>
                  <a:defRPr/>
                </a:pPr>
                <a:r>
                  <a:rPr lang="en-US" sz="4000" b="1" dirty="0" smtClean="0">
                    <a:ln w="22225">
                      <a:solidFill>
                        <a:srgbClr val="BAAA12"/>
                      </a:solidFill>
                      <a:prstDash val="solid"/>
                    </a:ln>
                    <a:solidFill>
                      <a:srgbClr val="BAAA12">
                        <a:lumMod val="40000"/>
                        <a:lumOff val="60000"/>
                      </a:srgbClr>
                    </a:solidFill>
                    <a:latin typeface="Times New Roman" panose="02020603050405020304" pitchFamily="18" charset="0"/>
                    <a:cs typeface="Times New Roman" panose="02020603050405020304" pitchFamily="18" charset="0"/>
                  </a:rPr>
                  <a:t> 4</a:t>
                </a:r>
                <a:endParaRPr lang="en-US" sz="4000" b="1" dirty="0">
                  <a:ln w="22225">
                    <a:solidFill>
                      <a:srgbClr val="BAAA12"/>
                    </a:solidFill>
                    <a:prstDash val="solid"/>
                  </a:ln>
                  <a:solidFill>
                    <a:srgbClr val="BAAA12">
                      <a:lumMod val="40000"/>
                      <a:lumOff val="60000"/>
                    </a:srgbClr>
                  </a:solidFill>
                  <a:latin typeface="Times New Roman" panose="02020603050405020304" pitchFamily="18" charset="0"/>
                  <a:cs typeface="Times New Roman" panose="02020603050405020304" pitchFamily="18" charset="0"/>
                </a:endParaRPr>
              </a:p>
            </p:txBody>
          </p:sp>
          <p:sp>
            <p:nvSpPr>
              <p:cNvPr id="12" name="TextBox 11"/>
              <p:cNvSpPr txBox="1"/>
              <p:nvPr/>
            </p:nvSpPr>
            <p:spPr bwMode="auto">
              <a:xfrm>
                <a:off x="1033116" y="4672702"/>
                <a:ext cx="576064" cy="707886"/>
              </a:xfrm>
              <a:prstGeom prst="rect">
                <a:avLst/>
              </a:prstGeom>
              <a:noFill/>
            </p:spPr>
            <p:txBody>
              <a:bodyPr wrap="square">
                <a:spAutoFit/>
              </a:bodyPr>
              <a:lstStyle/>
              <a:p>
                <a:pPr>
                  <a:defRPr/>
                </a:pPr>
                <a:r>
                  <a:rPr lang="en-US" sz="4000" b="1" dirty="0" smtClean="0">
                    <a:ln w="22225">
                      <a:solidFill>
                        <a:srgbClr val="BAAA12"/>
                      </a:solidFill>
                      <a:prstDash val="solid"/>
                    </a:ln>
                    <a:solidFill>
                      <a:srgbClr val="BAAA12">
                        <a:lumMod val="40000"/>
                        <a:lumOff val="60000"/>
                      </a:srgbClr>
                    </a:solidFill>
                    <a:latin typeface="Times New Roman" panose="02020603050405020304" pitchFamily="18" charset="0"/>
                    <a:cs typeface="Times New Roman" panose="02020603050405020304" pitchFamily="18" charset="0"/>
                  </a:rPr>
                  <a:t> 5</a:t>
                </a:r>
                <a:endParaRPr lang="en-US" sz="4000" b="1" dirty="0">
                  <a:ln w="22225">
                    <a:solidFill>
                      <a:srgbClr val="BAAA12"/>
                    </a:solidFill>
                    <a:prstDash val="solid"/>
                  </a:ln>
                  <a:solidFill>
                    <a:srgbClr val="BAAA12">
                      <a:lumMod val="40000"/>
                      <a:lumOff val="60000"/>
                    </a:srgbClr>
                  </a:solidFill>
                  <a:latin typeface="Times New Roman" panose="02020603050405020304" pitchFamily="18" charset="0"/>
                  <a:cs typeface="Times New Roman" panose="02020603050405020304" pitchFamily="18" charset="0"/>
                </a:endParaRPr>
              </a:p>
            </p:txBody>
          </p:sp>
          <p:sp>
            <p:nvSpPr>
              <p:cNvPr id="13" name="TextBox 12"/>
              <p:cNvSpPr txBox="1"/>
              <p:nvPr/>
            </p:nvSpPr>
            <p:spPr bwMode="auto">
              <a:xfrm>
                <a:off x="539552" y="5543426"/>
                <a:ext cx="576064" cy="707886"/>
              </a:xfrm>
              <a:prstGeom prst="rect">
                <a:avLst/>
              </a:prstGeom>
              <a:noFill/>
            </p:spPr>
            <p:txBody>
              <a:bodyPr wrap="square">
                <a:spAutoFit/>
              </a:bodyPr>
              <a:lstStyle/>
              <a:p>
                <a:pPr>
                  <a:defRPr/>
                </a:pPr>
                <a:r>
                  <a:rPr lang="en-US" sz="4000" b="1" dirty="0" smtClean="0">
                    <a:ln w="22225">
                      <a:solidFill>
                        <a:srgbClr val="BAAA12"/>
                      </a:solidFill>
                      <a:prstDash val="solid"/>
                    </a:ln>
                    <a:solidFill>
                      <a:srgbClr val="BAAA12">
                        <a:lumMod val="40000"/>
                        <a:lumOff val="60000"/>
                      </a:srgbClr>
                    </a:solidFill>
                    <a:latin typeface="Times New Roman" panose="02020603050405020304" pitchFamily="18" charset="0"/>
                    <a:cs typeface="Times New Roman" panose="02020603050405020304" pitchFamily="18" charset="0"/>
                  </a:rPr>
                  <a:t> 6</a:t>
                </a:r>
                <a:endParaRPr lang="en-US" sz="4000" b="1" dirty="0">
                  <a:ln w="22225">
                    <a:solidFill>
                      <a:srgbClr val="BAAA12"/>
                    </a:solidFill>
                    <a:prstDash val="solid"/>
                  </a:ln>
                  <a:solidFill>
                    <a:srgbClr val="BAAA12">
                      <a:lumMod val="40000"/>
                      <a:lumOff val="60000"/>
                    </a:srgbClr>
                  </a:solidFill>
                  <a:latin typeface="Times New Roman" panose="02020603050405020304" pitchFamily="18" charset="0"/>
                  <a:cs typeface="Times New Roman" panose="02020603050405020304" pitchFamily="18" charset="0"/>
                </a:endParaRPr>
              </a:p>
            </p:txBody>
          </p:sp>
        </p:grpSp>
      </p:grpSp>
      <p:sp>
        <p:nvSpPr>
          <p:cNvPr id="5" name="Rectangle 4"/>
          <p:cNvSpPr/>
          <p:nvPr/>
        </p:nvSpPr>
        <p:spPr>
          <a:xfrm>
            <a:off x="2630625" y="984502"/>
            <a:ext cx="3881192" cy="461665"/>
          </a:xfrm>
          <a:prstGeom prst="rect">
            <a:avLst/>
          </a:prstGeom>
        </p:spPr>
        <p:txBody>
          <a:bodyPr wrap="none">
            <a:spAutoFit/>
          </a:bodyPr>
          <a:lstStyle/>
          <a:p>
            <a:pPr marL="285750" indent="-285750" algn="ctr" eaLnBrk="1" hangingPunct="1">
              <a:spcAft>
                <a:spcPts val="600"/>
              </a:spcAft>
              <a:buFont typeface="Wingdings" panose="05000000000000000000" pitchFamily="2" charset="2"/>
              <a:buChar char="v"/>
            </a:pPr>
            <a:r>
              <a:rPr lang="en-US" smtClean="0">
                <a:solidFill>
                  <a:srgbClr val="FF0000"/>
                </a:solidFill>
                <a:latin typeface="Times New Roman"/>
                <a:cs typeface="Times New Roman"/>
                <a:sym typeface="Webdings" charset="0"/>
              </a:rPr>
              <a:t> </a:t>
            </a:r>
            <a:r>
              <a:rPr lang="en-US" sz="2400" b="1">
                <a:solidFill>
                  <a:srgbClr val="FF0000"/>
                </a:solidFill>
                <a:latin typeface="+mn-lt"/>
                <a:cs typeface="Times New Roman"/>
                <a:sym typeface="Webdings" charset="0"/>
              </a:rPr>
              <a:t>Các tác phẩm tiêu biểu</a:t>
            </a:r>
            <a:endParaRPr lang="en-US" sz="2400" b="1" dirty="0">
              <a:solidFill>
                <a:srgbClr val="FF0000"/>
              </a:solidFill>
              <a:latin typeface="+mn-lt"/>
              <a:cs typeface="Times New Roman"/>
            </a:endParaRPr>
          </a:p>
        </p:txBody>
      </p:sp>
    </p:spTree>
    <p:extLst>
      <p:ext uri="{BB962C8B-B14F-4D97-AF65-F5344CB8AC3E}">
        <p14:creationId xmlns:p14="http://schemas.microsoft.com/office/powerpoint/2010/main" val="264274121"/>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2"/>
          <p:cNvSpPr>
            <a:spLocks noGrp="1" noChangeArrowheads="1"/>
          </p:cNvSpPr>
          <p:nvPr>
            <p:ph type="title"/>
          </p:nvPr>
        </p:nvSpPr>
        <p:spPr>
          <a:xfrm>
            <a:off x="993493" y="256816"/>
            <a:ext cx="7772400" cy="685800"/>
          </a:xfrm>
        </p:spPr>
        <p:txBody>
          <a:bodyPr/>
          <a:lstStyle/>
          <a:p>
            <a:pPr algn="ctr" eaLnBrk="1" hangingPunct="1"/>
            <a:r>
              <a:rPr lang="en-US" i="0" smtClean="0">
                <a:solidFill>
                  <a:srgbClr val="FF0066"/>
                </a:solidFill>
                <a:latin typeface="+mn-lt"/>
                <a:sym typeface="Webdings" charset="0"/>
              </a:rPr>
              <a:t/>
            </a:r>
            <a:br>
              <a:rPr lang="en-US" i="0" smtClean="0">
                <a:solidFill>
                  <a:srgbClr val="FF0066"/>
                </a:solidFill>
                <a:latin typeface="+mn-lt"/>
                <a:sym typeface="Webdings" charset="0"/>
              </a:rPr>
            </a:br>
            <a:r>
              <a:rPr lang="en-US" i="0" smtClean="0">
                <a:solidFill>
                  <a:srgbClr val="FF0066"/>
                </a:solidFill>
                <a:latin typeface="+mn-lt"/>
                <a:sym typeface="Webdings" charset="0"/>
              </a:rPr>
              <a:t>THỜI KỲ TỪ 1924 ĐẾN NAY</a:t>
            </a:r>
            <a:r>
              <a:rPr lang="en-US" i="0">
                <a:solidFill>
                  <a:srgbClr val="FF0066"/>
                </a:solidFill>
                <a:latin typeface="+mn-lt"/>
              </a:rPr>
              <a:t/>
            </a:r>
            <a:br>
              <a:rPr lang="en-US" i="0">
                <a:solidFill>
                  <a:srgbClr val="FF0066"/>
                </a:solidFill>
                <a:latin typeface="+mn-lt"/>
              </a:rPr>
            </a:br>
            <a:endParaRPr lang="en-US" sz="2800" i="0" dirty="0">
              <a:solidFill>
                <a:srgbClr val="FFFF00"/>
              </a:solidFill>
              <a:latin typeface="+mn-lt"/>
              <a:cs typeface="Times New Roman" charset="0"/>
            </a:endParaRPr>
          </a:p>
        </p:txBody>
      </p:sp>
      <p:grpSp>
        <p:nvGrpSpPr>
          <p:cNvPr id="68610" name="Group 2"/>
          <p:cNvGrpSpPr>
            <a:grpSpLocks/>
          </p:cNvGrpSpPr>
          <p:nvPr/>
        </p:nvGrpSpPr>
        <p:grpSpPr bwMode="auto">
          <a:xfrm>
            <a:off x="258542" y="2643883"/>
            <a:ext cx="8698924" cy="4178970"/>
            <a:chOff x="228601" y="1981200"/>
            <a:chExt cx="8699036" cy="3857511"/>
          </a:xfrm>
        </p:grpSpPr>
        <p:pic>
          <p:nvPicPr>
            <p:cNvPr id="68613" name="Picture 49" descr="arrow_metal01"/>
            <p:cNvPicPr>
              <a:picLocks noChangeAspect="1" noChangeArrowheads="1"/>
            </p:cNvPicPr>
            <p:nvPr/>
          </p:nvPicPr>
          <p:blipFill>
            <a:blip r:embed="rId2" cstate="email">
              <a:lum contrast="6000"/>
              <a:extLst>
                <a:ext uri="{28A0092B-C50C-407E-A947-70E740481C1C}">
                  <a14:useLocalDpi xmlns:a14="http://schemas.microsoft.com/office/drawing/2010/main" val="0"/>
                </a:ext>
              </a:extLst>
            </a:blip>
            <a:srcRect/>
            <a:stretch>
              <a:fillRect/>
            </a:stretch>
          </p:blipFill>
          <p:spPr bwMode="auto">
            <a:xfrm>
              <a:off x="228601" y="1981200"/>
              <a:ext cx="2414875"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4" name="Line 2"/>
            <p:cNvSpPr>
              <a:spLocks noChangeShapeType="1"/>
            </p:cNvSpPr>
            <p:nvPr/>
          </p:nvSpPr>
          <p:spPr bwMode="black">
            <a:xfrm>
              <a:off x="2406650" y="5543550"/>
              <a:ext cx="4800600" cy="0"/>
            </a:xfrm>
            <a:prstGeom prst="line">
              <a:avLst/>
            </a:prstGeom>
            <a:noFill/>
            <a:ln w="2857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a:solidFill>
                  <a:schemeClr val="tx2"/>
                </a:solidFill>
              </a:endParaRPr>
            </a:p>
          </p:txBody>
        </p:sp>
        <p:sp>
          <p:nvSpPr>
            <p:cNvPr id="68615" name="Rectangle 3"/>
            <p:cNvSpPr>
              <a:spLocks noChangeArrowheads="1"/>
            </p:cNvSpPr>
            <p:nvPr/>
          </p:nvSpPr>
          <p:spPr bwMode="black">
            <a:xfrm>
              <a:off x="2767767" y="5162550"/>
              <a:ext cx="5507905" cy="676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lnSpc>
                  <a:spcPct val="80000"/>
                </a:lnSpc>
              </a:pPr>
              <a:r>
                <a:rPr lang="en-US" sz="2600" dirty="0" err="1">
                  <a:solidFill>
                    <a:srgbClr val="CC0066"/>
                  </a:solidFill>
                  <a:latin typeface="+mn-lt"/>
                </a:rPr>
                <a:t>Liên</a:t>
              </a:r>
              <a:r>
                <a:rPr lang="en-US" sz="2600" dirty="0">
                  <a:solidFill>
                    <a:srgbClr val="CC0066"/>
                  </a:solidFill>
                  <a:latin typeface="+mn-lt"/>
                </a:rPr>
                <a:t> bang </a:t>
              </a:r>
              <a:r>
                <a:rPr lang="en-US" sz="2600" dirty="0" err="1">
                  <a:solidFill>
                    <a:srgbClr val="CC0066"/>
                  </a:solidFill>
                  <a:latin typeface="+mn-lt"/>
                </a:rPr>
                <a:t>cộng</a:t>
              </a:r>
              <a:r>
                <a:rPr lang="en-US" sz="2600" dirty="0">
                  <a:solidFill>
                    <a:srgbClr val="CC0066"/>
                  </a:solidFill>
                  <a:latin typeface="+mn-lt"/>
                </a:rPr>
                <a:t> </a:t>
              </a:r>
              <a:r>
                <a:rPr lang="en-US" sz="2600" dirty="0" err="1">
                  <a:solidFill>
                    <a:srgbClr val="CC0066"/>
                  </a:solidFill>
                  <a:latin typeface="+mn-lt"/>
                </a:rPr>
                <a:t>hoà</a:t>
              </a:r>
              <a:r>
                <a:rPr lang="en-US" sz="2600" dirty="0">
                  <a:solidFill>
                    <a:srgbClr val="CC0066"/>
                  </a:solidFill>
                  <a:latin typeface="+mn-lt"/>
                </a:rPr>
                <a:t> </a:t>
              </a:r>
              <a:r>
                <a:rPr lang="en-US" sz="2600" dirty="0" err="1">
                  <a:solidFill>
                    <a:srgbClr val="CC0066"/>
                  </a:solidFill>
                  <a:latin typeface="+mn-lt"/>
                </a:rPr>
                <a:t>Xô</a:t>
              </a:r>
              <a:r>
                <a:rPr lang="en-US" sz="2600" dirty="0">
                  <a:solidFill>
                    <a:srgbClr val="CC0066"/>
                  </a:solidFill>
                  <a:latin typeface="+mn-lt"/>
                </a:rPr>
                <a:t> </a:t>
              </a:r>
              <a:r>
                <a:rPr lang="en-US" sz="2600" dirty="0" err="1">
                  <a:solidFill>
                    <a:srgbClr val="CC0066"/>
                  </a:solidFill>
                  <a:latin typeface="+mn-lt"/>
                </a:rPr>
                <a:t>viết</a:t>
              </a:r>
              <a:r>
                <a:rPr lang="en-US" sz="2600" dirty="0">
                  <a:solidFill>
                    <a:srgbClr val="CC0066"/>
                  </a:solidFill>
                  <a:latin typeface="+mn-lt"/>
                </a:rPr>
                <a:t> (1922)	</a:t>
              </a:r>
            </a:p>
          </p:txBody>
        </p:sp>
        <p:sp>
          <p:nvSpPr>
            <p:cNvPr id="68616" name="Line 4"/>
            <p:cNvSpPr>
              <a:spLocks noChangeShapeType="1"/>
            </p:cNvSpPr>
            <p:nvPr/>
          </p:nvSpPr>
          <p:spPr bwMode="black">
            <a:xfrm>
              <a:off x="2449512" y="2743200"/>
              <a:ext cx="4800600" cy="0"/>
            </a:xfrm>
            <a:prstGeom prst="line">
              <a:avLst/>
            </a:prstGeom>
            <a:noFill/>
            <a:ln w="2857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a:solidFill>
                  <a:schemeClr val="tx2"/>
                </a:solidFill>
              </a:endParaRPr>
            </a:p>
          </p:txBody>
        </p:sp>
        <p:sp>
          <p:nvSpPr>
            <p:cNvPr id="68617" name="Rectangle 8"/>
            <p:cNvSpPr>
              <a:spLocks noChangeArrowheads="1"/>
            </p:cNvSpPr>
            <p:nvPr/>
          </p:nvSpPr>
          <p:spPr bwMode="black">
            <a:xfrm>
              <a:off x="3131878" y="2219302"/>
              <a:ext cx="4876800" cy="45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600" dirty="0">
                  <a:solidFill>
                    <a:srgbClr val="000099"/>
                  </a:solidFill>
                  <a:latin typeface="+mn-lt"/>
                  <a:cs typeface="Times New Roman"/>
                </a:rPr>
                <a:t>CNXH </a:t>
              </a:r>
              <a:r>
                <a:rPr lang="en-US" sz="2600" dirty="0" err="1">
                  <a:solidFill>
                    <a:srgbClr val="000099"/>
                  </a:solidFill>
                  <a:latin typeface="+mn-lt"/>
                  <a:cs typeface="Times New Roman"/>
                </a:rPr>
                <a:t>vượt</a:t>
              </a:r>
              <a:r>
                <a:rPr lang="en-US" sz="2600" dirty="0">
                  <a:solidFill>
                    <a:srgbClr val="000099"/>
                  </a:solidFill>
                  <a:latin typeface="+mn-lt"/>
                  <a:cs typeface="Times New Roman"/>
                </a:rPr>
                <a:t> qua </a:t>
              </a:r>
              <a:r>
                <a:rPr lang="en-US" sz="2600" dirty="0" err="1">
                  <a:solidFill>
                    <a:srgbClr val="000099"/>
                  </a:solidFill>
                  <a:latin typeface="+mn-lt"/>
                  <a:cs typeface="Times New Roman"/>
                </a:rPr>
                <a:t>thử</a:t>
              </a:r>
              <a:r>
                <a:rPr lang="en-US" sz="2600" dirty="0">
                  <a:solidFill>
                    <a:srgbClr val="000099"/>
                  </a:solidFill>
                  <a:latin typeface="+mn-lt"/>
                  <a:cs typeface="Times New Roman"/>
                </a:rPr>
                <a:t> </a:t>
              </a:r>
              <a:r>
                <a:rPr lang="en-US" sz="2600" dirty="0" err="1">
                  <a:solidFill>
                    <a:srgbClr val="000099"/>
                  </a:solidFill>
                  <a:latin typeface="+mn-lt"/>
                  <a:cs typeface="Times New Roman"/>
                </a:rPr>
                <a:t>thách</a:t>
              </a:r>
              <a:r>
                <a:rPr lang="en-US" sz="2600" dirty="0">
                  <a:solidFill>
                    <a:srgbClr val="000099"/>
                  </a:solidFill>
                  <a:latin typeface="+mn-lt"/>
                  <a:cs typeface="Times New Roman"/>
                </a:rPr>
                <a:t> </a:t>
              </a:r>
              <a:r>
                <a:rPr lang="is-IS" sz="2600" dirty="0">
                  <a:solidFill>
                    <a:srgbClr val="000099"/>
                  </a:solidFill>
                  <a:latin typeface="+mn-lt"/>
                  <a:cs typeface="Times New Roman"/>
                </a:rPr>
                <a:t>…</a:t>
              </a:r>
              <a:endParaRPr lang="en-US" sz="2600" dirty="0">
                <a:solidFill>
                  <a:srgbClr val="000099"/>
                </a:solidFill>
                <a:latin typeface="+mn-lt"/>
                <a:cs typeface="Times New Roman"/>
              </a:endParaRPr>
            </a:p>
          </p:txBody>
        </p:sp>
        <p:sp>
          <p:nvSpPr>
            <p:cNvPr id="68618" name="Line 9"/>
            <p:cNvSpPr>
              <a:spLocks noChangeShapeType="1"/>
            </p:cNvSpPr>
            <p:nvPr/>
          </p:nvSpPr>
          <p:spPr bwMode="black">
            <a:xfrm>
              <a:off x="2940050" y="3429000"/>
              <a:ext cx="4800600" cy="0"/>
            </a:xfrm>
            <a:prstGeom prst="line">
              <a:avLst/>
            </a:prstGeom>
            <a:noFill/>
            <a:ln w="2857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a:solidFill>
                  <a:schemeClr val="tx2"/>
                </a:solidFill>
              </a:endParaRPr>
            </a:p>
          </p:txBody>
        </p:sp>
        <p:sp>
          <p:nvSpPr>
            <p:cNvPr id="68619" name="Rectangle 10"/>
            <p:cNvSpPr>
              <a:spLocks noChangeArrowheads="1"/>
            </p:cNvSpPr>
            <p:nvPr/>
          </p:nvSpPr>
          <p:spPr bwMode="black">
            <a:xfrm>
              <a:off x="3339001" y="2950460"/>
              <a:ext cx="5588636" cy="357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lnSpc>
                  <a:spcPct val="80000"/>
                </a:lnSpc>
              </a:pPr>
              <a:r>
                <a:rPr lang="en-US" sz="2400" dirty="0" err="1">
                  <a:solidFill>
                    <a:srgbClr val="FF0000"/>
                  </a:solidFill>
                  <a:latin typeface="+mn-lt"/>
                </a:rPr>
                <a:t>Đấu</a:t>
              </a:r>
              <a:r>
                <a:rPr lang="en-US" sz="2400" dirty="0">
                  <a:solidFill>
                    <a:srgbClr val="FF0000"/>
                  </a:solidFill>
                  <a:latin typeface="+mn-lt"/>
                </a:rPr>
                <a:t> </a:t>
              </a:r>
              <a:r>
                <a:rPr lang="en-US" sz="2400" dirty="0" err="1">
                  <a:solidFill>
                    <a:srgbClr val="FF0000"/>
                  </a:solidFill>
                  <a:latin typeface="+mn-lt"/>
                </a:rPr>
                <a:t>tranh</a:t>
              </a:r>
              <a:r>
                <a:rPr lang="en-US" sz="2400" dirty="0">
                  <a:solidFill>
                    <a:srgbClr val="FF0000"/>
                  </a:solidFill>
                  <a:latin typeface="+mn-lt"/>
                </a:rPr>
                <a:t> </a:t>
              </a:r>
              <a:r>
                <a:rPr lang="en-US" sz="2400" dirty="0" err="1">
                  <a:solidFill>
                    <a:srgbClr val="FF0000"/>
                  </a:solidFill>
                  <a:latin typeface="+mn-lt"/>
                </a:rPr>
                <a:t>bảo</a:t>
              </a:r>
              <a:r>
                <a:rPr lang="en-US" sz="2400" dirty="0">
                  <a:solidFill>
                    <a:srgbClr val="FF0000"/>
                  </a:solidFill>
                  <a:latin typeface="+mn-lt"/>
                </a:rPr>
                <a:t> </a:t>
              </a:r>
              <a:r>
                <a:rPr lang="en-US" sz="2400" dirty="0" err="1">
                  <a:solidFill>
                    <a:srgbClr val="FF0000"/>
                  </a:solidFill>
                  <a:latin typeface="+mn-lt"/>
                </a:rPr>
                <a:t>vệ</a:t>
              </a:r>
              <a:r>
                <a:rPr lang="en-US" sz="2400" dirty="0">
                  <a:solidFill>
                    <a:srgbClr val="FF0000"/>
                  </a:solidFill>
                  <a:latin typeface="+mn-lt"/>
                </a:rPr>
                <a:t> </a:t>
              </a:r>
              <a:r>
                <a:rPr lang="en-US" sz="2400" dirty="0" err="1">
                  <a:solidFill>
                    <a:srgbClr val="FF0000"/>
                  </a:solidFill>
                  <a:latin typeface="+mn-lt"/>
                </a:rPr>
                <a:t>thành</a:t>
              </a:r>
              <a:r>
                <a:rPr lang="en-US" sz="2400" dirty="0">
                  <a:solidFill>
                    <a:srgbClr val="FF0000"/>
                  </a:solidFill>
                  <a:latin typeface="+mn-lt"/>
                </a:rPr>
                <a:t> </a:t>
              </a:r>
              <a:r>
                <a:rPr lang="en-US" sz="2400" dirty="0" err="1">
                  <a:solidFill>
                    <a:srgbClr val="FF0000"/>
                  </a:solidFill>
                  <a:latin typeface="+mn-lt"/>
                </a:rPr>
                <a:t>quả</a:t>
              </a:r>
              <a:r>
                <a:rPr lang="en-US" sz="2400" dirty="0">
                  <a:solidFill>
                    <a:srgbClr val="FF0000"/>
                  </a:solidFill>
                  <a:latin typeface="+mn-lt"/>
                </a:rPr>
                <a:t> của CNXH</a:t>
              </a:r>
            </a:p>
          </p:txBody>
        </p:sp>
        <p:sp>
          <p:nvSpPr>
            <p:cNvPr id="68620" name="Line 11"/>
            <p:cNvSpPr>
              <a:spLocks noChangeShapeType="1"/>
            </p:cNvSpPr>
            <p:nvPr/>
          </p:nvSpPr>
          <p:spPr bwMode="black">
            <a:xfrm>
              <a:off x="3135312" y="4154488"/>
              <a:ext cx="4800600" cy="0"/>
            </a:xfrm>
            <a:prstGeom prst="line">
              <a:avLst/>
            </a:prstGeom>
            <a:noFill/>
            <a:ln w="2857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a:solidFill>
                  <a:schemeClr val="tx2"/>
                </a:solidFill>
              </a:endParaRPr>
            </a:p>
          </p:txBody>
        </p:sp>
        <p:sp>
          <p:nvSpPr>
            <p:cNvPr id="68621" name="Rectangle 12"/>
            <p:cNvSpPr>
              <a:spLocks noChangeArrowheads="1"/>
            </p:cNvSpPr>
            <p:nvPr/>
          </p:nvSpPr>
          <p:spPr bwMode="black">
            <a:xfrm>
              <a:off x="3491923" y="3681618"/>
              <a:ext cx="5435714" cy="380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lnSpc>
                  <a:spcPct val="80000"/>
                </a:lnSpc>
              </a:pPr>
              <a:r>
                <a:rPr lang="en-US" sz="2600" dirty="0" err="1">
                  <a:solidFill>
                    <a:srgbClr val="990099"/>
                  </a:solidFill>
                  <a:latin typeface="+mn-lt"/>
                </a:rPr>
                <a:t>Sự</a:t>
              </a:r>
              <a:r>
                <a:rPr lang="en-US" sz="2600" dirty="0">
                  <a:solidFill>
                    <a:srgbClr val="990099"/>
                  </a:solidFill>
                  <a:latin typeface="+mn-lt"/>
                </a:rPr>
                <a:t> </a:t>
              </a:r>
              <a:r>
                <a:rPr lang="en-US" sz="2600" dirty="0" err="1">
                  <a:solidFill>
                    <a:srgbClr val="990099"/>
                  </a:solidFill>
                  <a:latin typeface="+mn-lt"/>
                </a:rPr>
                <a:t>đổ</a:t>
              </a:r>
              <a:r>
                <a:rPr lang="en-US" sz="2600" dirty="0">
                  <a:solidFill>
                    <a:srgbClr val="990099"/>
                  </a:solidFill>
                  <a:latin typeface="+mn-lt"/>
                </a:rPr>
                <a:t> </a:t>
              </a:r>
              <a:r>
                <a:rPr lang="en-US" sz="2600" dirty="0" err="1">
                  <a:solidFill>
                    <a:srgbClr val="990099"/>
                  </a:solidFill>
                  <a:latin typeface="+mn-lt"/>
                </a:rPr>
                <a:t>vỡ</a:t>
              </a:r>
              <a:r>
                <a:rPr lang="en-US" sz="2600" dirty="0">
                  <a:solidFill>
                    <a:srgbClr val="990099"/>
                  </a:solidFill>
                  <a:latin typeface="+mn-lt"/>
                </a:rPr>
                <a:t> </a:t>
              </a:r>
              <a:r>
                <a:rPr lang="en-US" sz="2600" dirty="0" err="1">
                  <a:solidFill>
                    <a:srgbClr val="990099"/>
                  </a:solidFill>
                  <a:latin typeface="+mn-lt"/>
                </a:rPr>
                <a:t>mô</a:t>
              </a:r>
              <a:r>
                <a:rPr lang="en-US" sz="2600" dirty="0">
                  <a:solidFill>
                    <a:srgbClr val="990099"/>
                  </a:solidFill>
                  <a:latin typeface="+mn-lt"/>
                </a:rPr>
                <a:t> </a:t>
              </a:r>
              <a:r>
                <a:rPr lang="en-US" sz="2600" dirty="0" err="1">
                  <a:solidFill>
                    <a:srgbClr val="990099"/>
                  </a:solidFill>
                  <a:latin typeface="+mn-lt"/>
                </a:rPr>
                <a:t>hình</a:t>
              </a:r>
              <a:r>
                <a:rPr lang="en-US" sz="2600" dirty="0">
                  <a:solidFill>
                    <a:srgbClr val="990099"/>
                  </a:solidFill>
                  <a:latin typeface="+mn-lt"/>
                </a:rPr>
                <a:t> CNXH </a:t>
              </a:r>
              <a:r>
                <a:rPr lang="en-US" sz="2600" dirty="0" err="1">
                  <a:solidFill>
                    <a:srgbClr val="990099"/>
                  </a:solidFill>
                  <a:latin typeface="+mn-lt"/>
                </a:rPr>
                <a:t>hiện</a:t>
              </a:r>
              <a:r>
                <a:rPr lang="en-US" sz="2600" dirty="0">
                  <a:solidFill>
                    <a:srgbClr val="990099"/>
                  </a:solidFill>
                  <a:latin typeface="+mn-lt"/>
                </a:rPr>
                <a:t> </a:t>
              </a:r>
              <a:r>
                <a:rPr lang="en-US" sz="2600" dirty="0" err="1">
                  <a:solidFill>
                    <a:srgbClr val="990099"/>
                  </a:solidFill>
                  <a:latin typeface="+mn-lt"/>
                </a:rPr>
                <a:t>thực</a:t>
              </a:r>
              <a:endParaRPr lang="en-US" sz="2600" dirty="0">
                <a:solidFill>
                  <a:srgbClr val="990099"/>
                </a:solidFill>
                <a:latin typeface="+mn-lt"/>
              </a:endParaRPr>
            </a:p>
          </p:txBody>
        </p:sp>
        <p:sp>
          <p:nvSpPr>
            <p:cNvPr id="68622" name="Line 13"/>
            <p:cNvSpPr>
              <a:spLocks noChangeShapeType="1"/>
            </p:cNvSpPr>
            <p:nvPr/>
          </p:nvSpPr>
          <p:spPr bwMode="black">
            <a:xfrm>
              <a:off x="2940050" y="4876800"/>
              <a:ext cx="4800600" cy="0"/>
            </a:xfrm>
            <a:prstGeom prst="line">
              <a:avLst/>
            </a:prstGeom>
            <a:noFill/>
            <a:ln w="2857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a:solidFill>
                  <a:schemeClr val="tx2"/>
                </a:solidFill>
              </a:endParaRPr>
            </a:p>
          </p:txBody>
        </p:sp>
        <p:sp>
          <p:nvSpPr>
            <p:cNvPr id="68623" name="Rectangle 14"/>
            <p:cNvSpPr>
              <a:spLocks noChangeArrowheads="1"/>
            </p:cNvSpPr>
            <p:nvPr/>
          </p:nvSpPr>
          <p:spPr bwMode="black">
            <a:xfrm>
              <a:off x="3419914" y="4412777"/>
              <a:ext cx="5302896" cy="380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lnSpc>
                  <a:spcPct val="80000"/>
                </a:lnSpc>
              </a:pPr>
              <a:r>
                <a:rPr lang="en-US" sz="2600" dirty="0" err="1">
                  <a:solidFill>
                    <a:schemeClr val="tx2"/>
                  </a:solidFill>
                  <a:latin typeface="+mn-lt"/>
                </a:rPr>
                <a:t>Hệ</a:t>
              </a:r>
              <a:r>
                <a:rPr lang="en-US" sz="2600" dirty="0">
                  <a:solidFill>
                    <a:schemeClr val="tx2"/>
                  </a:solidFill>
                  <a:latin typeface="+mn-lt"/>
                </a:rPr>
                <a:t> </a:t>
              </a:r>
              <a:r>
                <a:rPr lang="en-US" sz="2600" dirty="0" err="1">
                  <a:solidFill>
                    <a:schemeClr val="tx2"/>
                  </a:solidFill>
                  <a:latin typeface="+mn-lt"/>
                </a:rPr>
                <a:t>thống</a:t>
              </a:r>
              <a:r>
                <a:rPr lang="en-US" sz="2600" dirty="0">
                  <a:solidFill>
                    <a:schemeClr val="tx2"/>
                  </a:solidFill>
                  <a:latin typeface="+mn-lt"/>
                </a:rPr>
                <a:t> </a:t>
              </a:r>
              <a:r>
                <a:rPr lang="en-US" sz="2600" dirty="0" err="1">
                  <a:solidFill>
                    <a:schemeClr val="tx2"/>
                  </a:solidFill>
                  <a:latin typeface="+mn-lt"/>
                </a:rPr>
                <a:t>các</a:t>
              </a:r>
              <a:r>
                <a:rPr lang="en-US" sz="2600" dirty="0">
                  <a:solidFill>
                    <a:schemeClr val="tx2"/>
                  </a:solidFill>
                  <a:latin typeface="+mn-lt"/>
                </a:rPr>
                <a:t> </a:t>
              </a:r>
              <a:r>
                <a:rPr lang="en-US" sz="2600" dirty="0" err="1">
                  <a:solidFill>
                    <a:schemeClr val="tx2"/>
                  </a:solidFill>
                  <a:latin typeface="+mn-lt"/>
                </a:rPr>
                <a:t>nước</a:t>
              </a:r>
              <a:r>
                <a:rPr lang="en-US" sz="2600" dirty="0">
                  <a:solidFill>
                    <a:schemeClr val="tx2"/>
                  </a:solidFill>
                  <a:latin typeface="+mn-lt"/>
                </a:rPr>
                <a:t> XHCN</a:t>
              </a:r>
            </a:p>
          </p:txBody>
        </p:sp>
        <p:grpSp>
          <p:nvGrpSpPr>
            <p:cNvPr id="68624" name="Group 94"/>
            <p:cNvGrpSpPr>
              <a:grpSpLocks/>
            </p:cNvGrpSpPr>
            <p:nvPr/>
          </p:nvGrpSpPr>
          <p:grpSpPr bwMode="auto">
            <a:xfrm>
              <a:off x="2290762" y="2351088"/>
              <a:ext cx="393700" cy="393700"/>
              <a:chOff x="2543" y="1006"/>
              <a:chExt cx="416" cy="416"/>
            </a:xfrm>
          </p:grpSpPr>
          <p:sp>
            <p:nvSpPr>
              <p:cNvPr id="45102" name="Oval 52"/>
              <p:cNvSpPr>
                <a:spLocks noChangeArrowheads="1"/>
              </p:cNvSpPr>
              <p:nvPr/>
            </p:nvSpPr>
            <p:spPr bwMode="gray">
              <a:xfrm>
                <a:off x="2543" y="1004"/>
                <a:ext cx="416" cy="418"/>
              </a:xfrm>
              <a:prstGeom prst="ellipse">
                <a:avLst/>
              </a:prstGeom>
              <a:gradFill rotWithShape="1">
                <a:gsLst>
                  <a:gs pos="0">
                    <a:srgbClr val="8A8A8A"/>
                  </a:gs>
                  <a:gs pos="50000">
                    <a:srgbClr val="FFFFFF"/>
                  </a:gs>
                  <a:gs pos="100000">
                    <a:srgbClr val="8A8A8A"/>
                  </a:gs>
                </a:gsLst>
                <a:lin ang="18900000" scaled="1"/>
              </a:gradFill>
              <a:ln w="9525">
                <a:solidFill>
                  <a:srgbClr val="DDDDDD"/>
                </a:solidFill>
                <a:round/>
                <a:headEnd/>
                <a:tailEnd/>
              </a:ln>
              <a:effectLst>
                <a:outerShdw blurRad="63500" dist="38099" dir="2700000" algn="ctr" rotWithShape="0">
                  <a:schemeClr val="bg2">
                    <a:alpha val="50000"/>
                  </a:schemeClr>
                </a:outerShdw>
              </a:effectLst>
            </p:spPr>
            <p:txBody>
              <a:bodyPr wrap="none" anchor="ctr"/>
              <a:lstStyle/>
              <a:p>
                <a:pPr eaLnBrk="1" hangingPunct="1">
                  <a:defRPr/>
                </a:pPr>
                <a:endParaRPr lang="en-US">
                  <a:solidFill>
                    <a:schemeClr val="tx2"/>
                  </a:solidFill>
                  <a:cs typeface="Arial" charset="0"/>
                </a:endParaRPr>
              </a:p>
            </p:txBody>
          </p:sp>
          <p:grpSp>
            <p:nvGrpSpPr>
              <p:cNvPr id="68654" name="Group 53"/>
              <p:cNvGrpSpPr>
                <a:grpSpLocks/>
              </p:cNvGrpSpPr>
              <p:nvPr/>
            </p:nvGrpSpPr>
            <p:grpSpPr bwMode="auto">
              <a:xfrm rot="-2288454">
                <a:off x="2578" y="1034"/>
                <a:ext cx="348" cy="356"/>
                <a:chOff x="887" y="2040"/>
                <a:chExt cx="433" cy="422"/>
              </a:xfrm>
            </p:grpSpPr>
            <p:pic>
              <p:nvPicPr>
                <p:cNvPr id="68656" name="Picture 54" descr="circuler_1"/>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gray">
                <a:xfrm>
                  <a:off x="887" y="2040"/>
                  <a:ext cx="430" cy="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Oval 55">
                  <a:extLst/>
                </p:cNvPr>
                <p:cNvSpPr>
                  <a:spLocks noChangeArrowheads="1"/>
                </p:cNvSpPr>
                <p:nvPr/>
              </p:nvSpPr>
              <p:spPr bwMode="gray">
                <a:xfrm>
                  <a:off x="888" y="2024"/>
                  <a:ext cx="428" cy="422"/>
                </a:xfrm>
                <a:prstGeom prst="ellipse">
                  <a:avLst/>
                </a:prstGeom>
                <a:gradFill rotWithShape="1">
                  <a:gsLst>
                    <a:gs pos="0">
                      <a:schemeClr val="accent1">
                        <a:gamma/>
                        <a:shade val="34902"/>
                        <a:invGamma/>
                        <a:alpha val="89999"/>
                      </a:schemeClr>
                    </a:gs>
                    <a:gs pos="50000">
                      <a:schemeClr val="accent1">
                        <a:alpha val="75000"/>
                      </a:schemeClr>
                    </a:gs>
                    <a:gs pos="100000">
                      <a:schemeClr val="accent1">
                        <a:gamma/>
                        <a:shade val="34902"/>
                        <a:invGamma/>
                        <a:alpha val="89999"/>
                      </a:schemeClr>
                    </a:gs>
                  </a:gsLst>
                  <a:lin ang="18900000" scaled="1"/>
                </a:gradFill>
                <a:ln w="9525" algn="ctr">
                  <a:noFill/>
                  <a:round/>
                  <a:headEnd/>
                  <a:tailEnd/>
                </a:ln>
                <a:effectLst/>
              </p:spPr>
              <p:txBody>
                <a:bodyPr wrap="none" anchor="ctr"/>
                <a:lstStyle/>
                <a:p>
                  <a:pPr eaLnBrk="1" hangingPunct="1">
                    <a:defRPr/>
                  </a:pPr>
                  <a:endParaRPr lang="en-US">
                    <a:solidFill>
                      <a:schemeClr val="tx2"/>
                    </a:solidFill>
                    <a:ea typeface="+mn-ea"/>
                    <a:cs typeface="+mn-cs"/>
                  </a:endParaRPr>
                </a:p>
              </p:txBody>
            </p:sp>
            <p:pic>
              <p:nvPicPr>
                <p:cNvPr id="68658" name="Picture 56" descr="Picture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gray">
                <a:xfrm>
                  <a:off x="930" y="2044"/>
                  <a:ext cx="345" cy="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8655" name="Picture 57"/>
              <p:cNvPicPr>
                <a:picLocks noChangeAspect="1" noChangeArrowheads="1"/>
              </p:cNvPicPr>
              <p:nvPr/>
            </p:nvPicPr>
            <p:blipFill>
              <a:blip r:embed="rId5" cstate="email">
                <a:extLst>
                  <a:ext uri="{28A0092B-C50C-407E-A947-70E740481C1C}">
                    <a14:useLocalDpi xmlns:a14="http://schemas.microsoft.com/office/drawing/2010/main" val="0"/>
                  </a:ext>
                </a:extLst>
              </a:blip>
              <a:srcRect l="12015" t="9302" r="12404" b="12598"/>
              <a:stretch>
                <a:fillRect/>
              </a:stretch>
            </p:blipFill>
            <p:spPr bwMode="gray">
              <a:xfrm>
                <a:off x="2570" y="1020"/>
                <a:ext cx="359"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8625" name="Group 93"/>
            <p:cNvGrpSpPr>
              <a:grpSpLocks/>
            </p:cNvGrpSpPr>
            <p:nvPr/>
          </p:nvGrpSpPr>
          <p:grpSpPr bwMode="auto">
            <a:xfrm>
              <a:off x="2803525" y="3049588"/>
              <a:ext cx="393700" cy="393700"/>
              <a:chOff x="3071" y="1006"/>
              <a:chExt cx="416" cy="416"/>
            </a:xfrm>
          </p:grpSpPr>
          <p:sp>
            <p:nvSpPr>
              <p:cNvPr id="45096" name="Oval 62"/>
              <p:cNvSpPr>
                <a:spLocks noChangeArrowheads="1"/>
              </p:cNvSpPr>
              <p:nvPr/>
            </p:nvSpPr>
            <p:spPr bwMode="gray">
              <a:xfrm>
                <a:off x="3071" y="1006"/>
                <a:ext cx="416" cy="418"/>
              </a:xfrm>
              <a:prstGeom prst="ellipse">
                <a:avLst/>
              </a:prstGeom>
              <a:gradFill rotWithShape="1">
                <a:gsLst>
                  <a:gs pos="0">
                    <a:srgbClr val="8A8A8A"/>
                  </a:gs>
                  <a:gs pos="50000">
                    <a:srgbClr val="FFFFFF"/>
                  </a:gs>
                  <a:gs pos="100000">
                    <a:srgbClr val="8A8A8A"/>
                  </a:gs>
                </a:gsLst>
                <a:lin ang="18900000" scaled="1"/>
              </a:gradFill>
              <a:ln w="9525">
                <a:solidFill>
                  <a:srgbClr val="DDDDDD"/>
                </a:solidFill>
                <a:round/>
                <a:headEnd/>
                <a:tailEnd/>
              </a:ln>
              <a:effectLst>
                <a:outerShdw blurRad="63500" dist="38099" dir="2700000" algn="ctr" rotWithShape="0">
                  <a:schemeClr val="bg2">
                    <a:alpha val="50000"/>
                  </a:schemeClr>
                </a:outerShdw>
              </a:effectLst>
            </p:spPr>
            <p:txBody>
              <a:bodyPr wrap="none" anchor="ctr"/>
              <a:lstStyle/>
              <a:p>
                <a:pPr eaLnBrk="1" hangingPunct="1">
                  <a:defRPr/>
                </a:pPr>
                <a:endParaRPr lang="en-US">
                  <a:solidFill>
                    <a:schemeClr val="tx2"/>
                  </a:solidFill>
                  <a:cs typeface="Arial" charset="0"/>
                </a:endParaRPr>
              </a:p>
            </p:txBody>
          </p:sp>
          <p:grpSp>
            <p:nvGrpSpPr>
              <p:cNvPr id="68648" name="Group 63"/>
              <p:cNvGrpSpPr>
                <a:grpSpLocks/>
              </p:cNvGrpSpPr>
              <p:nvPr/>
            </p:nvGrpSpPr>
            <p:grpSpPr bwMode="auto">
              <a:xfrm rot="-2288454">
                <a:off x="3106" y="1034"/>
                <a:ext cx="348" cy="356"/>
                <a:chOff x="887" y="2040"/>
                <a:chExt cx="433" cy="422"/>
              </a:xfrm>
            </p:grpSpPr>
            <p:pic>
              <p:nvPicPr>
                <p:cNvPr id="68650" name="Picture 64" descr="circuler_1"/>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gray">
                <a:xfrm>
                  <a:off x="887" y="2040"/>
                  <a:ext cx="430" cy="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Oval 65">
                  <a:extLst/>
                </p:cNvPr>
                <p:cNvSpPr>
                  <a:spLocks noChangeArrowheads="1"/>
                </p:cNvSpPr>
                <p:nvPr/>
              </p:nvSpPr>
              <p:spPr bwMode="gray">
                <a:xfrm>
                  <a:off x="888" y="2023"/>
                  <a:ext cx="430" cy="437"/>
                </a:xfrm>
                <a:prstGeom prst="ellipse">
                  <a:avLst/>
                </a:prstGeom>
                <a:gradFill rotWithShape="1">
                  <a:gsLst>
                    <a:gs pos="0">
                      <a:schemeClr val="accent2">
                        <a:gamma/>
                        <a:shade val="34902"/>
                        <a:invGamma/>
                        <a:alpha val="89999"/>
                      </a:schemeClr>
                    </a:gs>
                    <a:gs pos="50000">
                      <a:schemeClr val="accent2">
                        <a:alpha val="75000"/>
                      </a:schemeClr>
                    </a:gs>
                    <a:gs pos="100000">
                      <a:schemeClr val="accent2">
                        <a:gamma/>
                        <a:shade val="34902"/>
                        <a:invGamma/>
                        <a:alpha val="89999"/>
                      </a:schemeClr>
                    </a:gs>
                  </a:gsLst>
                  <a:lin ang="18900000" scaled="1"/>
                </a:gradFill>
                <a:ln w="9525" algn="ctr">
                  <a:noFill/>
                  <a:round/>
                  <a:headEnd/>
                  <a:tailEnd/>
                </a:ln>
                <a:effectLst/>
              </p:spPr>
              <p:txBody>
                <a:bodyPr wrap="none" anchor="ctr"/>
                <a:lstStyle/>
                <a:p>
                  <a:pPr eaLnBrk="1" hangingPunct="1">
                    <a:defRPr/>
                  </a:pPr>
                  <a:endParaRPr lang="en-US">
                    <a:solidFill>
                      <a:schemeClr val="tx2"/>
                    </a:solidFill>
                    <a:ea typeface="+mn-ea"/>
                    <a:cs typeface="+mn-cs"/>
                  </a:endParaRPr>
                </a:p>
              </p:txBody>
            </p:sp>
            <p:pic>
              <p:nvPicPr>
                <p:cNvPr id="68652" name="Picture 66" descr="Picture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gray">
                <a:xfrm>
                  <a:off x="930" y="2044"/>
                  <a:ext cx="345" cy="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8649" name="Picture 86"/>
              <p:cNvPicPr>
                <a:picLocks noChangeAspect="1" noChangeArrowheads="1"/>
              </p:cNvPicPr>
              <p:nvPr/>
            </p:nvPicPr>
            <p:blipFill>
              <a:blip r:embed="rId5" cstate="email">
                <a:extLst>
                  <a:ext uri="{28A0092B-C50C-407E-A947-70E740481C1C}">
                    <a14:useLocalDpi xmlns:a14="http://schemas.microsoft.com/office/drawing/2010/main" val="0"/>
                  </a:ext>
                </a:extLst>
              </a:blip>
              <a:srcRect l="12015" t="9302" r="12404" b="12598"/>
              <a:stretch>
                <a:fillRect/>
              </a:stretch>
            </p:blipFill>
            <p:spPr bwMode="gray">
              <a:xfrm>
                <a:off x="3098" y="1020"/>
                <a:ext cx="359"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8626" name="Group 92"/>
            <p:cNvGrpSpPr>
              <a:grpSpLocks/>
            </p:cNvGrpSpPr>
            <p:nvPr/>
          </p:nvGrpSpPr>
          <p:grpSpPr bwMode="auto">
            <a:xfrm>
              <a:off x="2971800" y="3771900"/>
              <a:ext cx="393700" cy="393700"/>
              <a:chOff x="3647" y="1006"/>
              <a:chExt cx="416" cy="416"/>
            </a:xfrm>
          </p:grpSpPr>
          <p:sp>
            <p:nvSpPr>
              <p:cNvPr id="45090" name="Oval 67"/>
              <p:cNvSpPr>
                <a:spLocks noChangeArrowheads="1"/>
              </p:cNvSpPr>
              <p:nvPr/>
            </p:nvSpPr>
            <p:spPr bwMode="gray">
              <a:xfrm>
                <a:off x="3647" y="1006"/>
                <a:ext cx="416" cy="418"/>
              </a:xfrm>
              <a:prstGeom prst="ellipse">
                <a:avLst/>
              </a:prstGeom>
              <a:gradFill rotWithShape="1">
                <a:gsLst>
                  <a:gs pos="0">
                    <a:srgbClr val="8A8A8A"/>
                  </a:gs>
                  <a:gs pos="50000">
                    <a:srgbClr val="FFFFFF"/>
                  </a:gs>
                  <a:gs pos="100000">
                    <a:srgbClr val="8A8A8A"/>
                  </a:gs>
                </a:gsLst>
                <a:lin ang="18900000" scaled="1"/>
              </a:gradFill>
              <a:ln w="9525">
                <a:solidFill>
                  <a:srgbClr val="DDDDDD"/>
                </a:solidFill>
                <a:round/>
                <a:headEnd/>
                <a:tailEnd/>
              </a:ln>
              <a:effectLst>
                <a:outerShdw blurRad="63500" dist="38099" dir="2700000" algn="ctr" rotWithShape="0">
                  <a:schemeClr val="bg2">
                    <a:alpha val="50000"/>
                  </a:schemeClr>
                </a:outerShdw>
              </a:effectLst>
            </p:spPr>
            <p:txBody>
              <a:bodyPr wrap="none" anchor="ctr"/>
              <a:lstStyle/>
              <a:p>
                <a:pPr eaLnBrk="1" hangingPunct="1">
                  <a:defRPr/>
                </a:pPr>
                <a:endParaRPr lang="en-US">
                  <a:solidFill>
                    <a:schemeClr val="tx2"/>
                  </a:solidFill>
                  <a:cs typeface="Arial" charset="0"/>
                </a:endParaRPr>
              </a:p>
            </p:txBody>
          </p:sp>
          <p:grpSp>
            <p:nvGrpSpPr>
              <p:cNvPr id="68642" name="Group 68"/>
              <p:cNvGrpSpPr>
                <a:grpSpLocks/>
              </p:cNvGrpSpPr>
              <p:nvPr/>
            </p:nvGrpSpPr>
            <p:grpSpPr bwMode="auto">
              <a:xfrm rot="-2288454">
                <a:off x="3682" y="1034"/>
                <a:ext cx="348" cy="356"/>
                <a:chOff x="887" y="2040"/>
                <a:chExt cx="433" cy="422"/>
              </a:xfrm>
            </p:grpSpPr>
            <p:pic>
              <p:nvPicPr>
                <p:cNvPr id="68644" name="Picture 69" descr="circuler_1"/>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gray">
                <a:xfrm>
                  <a:off x="887" y="2040"/>
                  <a:ext cx="430" cy="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Oval 70">
                  <a:extLst/>
                </p:cNvPr>
                <p:cNvSpPr>
                  <a:spLocks noChangeArrowheads="1"/>
                </p:cNvSpPr>
                <p:nvPr/>
              </p:nvSpPr>
              <p:spPr bwMode="gray">
                <a:xfrm>
                  <a:off x="887" y="2034"/>
                  <a:ext cx="432" cy="433"/>
                </a:xfrm>
                <a:prstGeom prst="ellipse">
                  <a:avLst/>
                </a:prstGeom>
                <a:gradFill rotWithShape="1">
                  <a:gsLst>
                    <a:gs pos="0">
                      <a:schemeClr val="hlink">
                        <a:gamma/>
                        <a:shade val="34902"/>
                        <a:invGamma/>
                        <a:alpha val="89999"/>
                      </a:schemeClr>
                    </a:gs>
                    <a:gs pos="50000">
                      <a:schemeClr val="hlink">
                        <a:alpha val="75000"/>
                      </a:schemeClr>
                    </a:gs>
                    <a:gs pos="100000">
                      <a:schemeClr val="hlink">
                        <a:gamma/>
                        <a:shade val="34902"/>
                        <a:invGamma/>
                        <a:alpha val="89999"/>
                      </a:schemeClr>
                    </a:gs>
                  </a:gsLst>
                  <a:lin ang="18900000" scaled="1"/>
                </a:gradFill>
                <a:ln w="9525" algn="ctr">
                  <a:noFill/>
                  <a:round/>
                  <a:headEnd/>
                  <a:tailEnd/>
                </a:ln>
                <a:effectLst/>
              </p:spPr>
              <p:txBody>
                <a:bodyPr wrap="none" anchor="ctr"/>
                <a:lstStyle/>
                <a:p>
                  <a:pPr eaLnBrk="1" hangingPunct="1">
                    <a:defRPr/>
                  </a:pPr>
                  <a:endParaRPr lang="en-US">
                    <a:solidFill>
                      <a:schemeClr val="tx2"/>
                    </a:solidFill>
                    <a:ea typeface="+mn-ea"/>
                    <a:cs typeface="+mn-cs"/>
                  </a:endParaRPr>
                </a:p>
              </p:txBody>
            </p:sp>
            <p:pic>
              <p:nvPicPr>
                <p:cNvPr id="68646" name="Picture 71" descr="Picture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gray">
                <a:xfrm>
                  <a:off x="930" y="2044"/>
                  <a:ext cx="345" cy="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8643" name="Picture 87"/>
              <p:cNvPicPr>
                <a:picLocks noChangeAspect="1" noChangeArrowheads="1"/>
              </p:cNvPicPr>
              <p:nvPr/>
            </p:nvPicPr>
            <p:blipFill>
              <a:blip r:embed="rId5" cstate="email">
                <a:extLst>
                  <a:ext uri="{28A0092B-C50C-407E-A947-70E740481C1C}">
                    <a14:useLocalDpi xmlns:a14="http://schemas.microsoft.com/office/drawing/2010/main" val="0"/>
                  </a:ext>
                </a:extLst>
              </a:blip>
              <a:srcRect l="12015" t="9302" r="12404" b="12598"/>
              <a:stretch>
                <a:fillRect/>
              </a:stretch>
            </p:blipFill>
            <p:spPr bwMode="gray">
              <a:xfrm>
                <a:off x="3676" y="1020"/>
                <a:ext cx="359"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8627" name="Group 91"/>
            <p:cNvGrpSpPr>
              <a:grpSpLocks/>
            </p:cNvGrpSpPr>
            <p:nvPr/>
          </p:nvGrpSpPr>
          <p:grpSpPr bwMode="auto">
            <a:xfrm>
              <a:off x="2787650" y="4484688"/>
              <a:ext cx="393700" cy="393700"/>
              <a:chOff x="4213" y="1006"/>
              <a:chExt cx="416" cy="416"/>
            </a:xfrm>
          </p:grpSpPr>
          <p:sp>
            <p:nvSpPr>
              <p:cNvPr id="45084" name="Oval 72"/>
              <p:cNvSpPr>
                <a:spLocks noChangeArrowheads="1"/>
              </p:cNvSpPr>
              <p:nvPr/>
            </p:nvSpPr>
            <p:spPr bwMode="gray">
              <a:xfrm>
                <a:off x="4213" y="1004"/>
                <a:ext cx="416" cy="418"/>
              </a:xfrm>
              <a:prstGeom prst="ellipse">
                <a:avLst/>
              </a:prstGeom>
              <a:gradFill rotWithShape="1">
                <a:gsLst>
                  <a:gs pos="0">
                    <a:srgbClr val="8A8A8A"/>
                  </a:gs>
                  <a:gs pos="50000">
                    <a:srgbClr val="FFFFFF"/>
                  </a:gs>
                  <a:gs pos="100000">
                    <a:srgbClr val="8A8A8A"/>
                  </a:gs>
                </a:gsLst>
                <a:lin ang="18900000" scaled="1"/>
              </a:gradFill>
              <a:ln w="9525">
                <a:solidFill>
                  <a:srgbClr val="DDDDDD"/>
                </a:solidFill>
                <a:round/>
                <a:headEnd/>
                <a:tailEnd/>
              </a:ln>
              <a:effectLst>
                <a:outerShdw blurRad="63500" dist="38099" dir="2700000" algn="ctr" rotWithShape="0">
                  <a:schemeClr val="bg2">
                    <a:alpha val="50000"/>
                  </a:schemeClr>
                </a:outerShdw>
              </a:effectLst>
            </p:spPr>
            <p:txBody>
              <a:bodyPr wrap="none" anchor="ctr"/>
              <a:lstStyle/>
              <a:p>
                <a:pPr eaLnBrk="1" hangingPunct="1">
                  <a:defRPr/>
                </a:pPr>
                <a:endParaRPr lang="en-US">
                  <a:solidFill>
                    <a:schemeClr val="tx2"/>
                  </a:solidFill>
                  <a:cs typeface="Arial" charset="0"/>
                </a:endParaRPr>
              </a:p>
            </p:txBody>
          </p:sp>
          <p:grpSp>
            <p:nvGrpSpPr>
              <p:cNvPr id="68636" name="Group 73"/>
              <p:cNvGrpSpPr>
                <a:grpSpLocks/>
              </p:cNvGrpSpPr>
              <p:nvPr/>
            </p:nvGrpSpPr>
            <p:grpSpPr bwMode="auto">
              <a:xfrm rot="-2288454">
                <a:off x="4248" y="1034"/>
                <a:ext cx="348" cy="356"/>
                <a:chOff x="887" y="2040"/>
                <a:chExt cx="433" cy="422"/>
              </a:xfrm>
            </p:grpSpPr>
            <p:pic>
              <p:nvPicPr>
                <p:cNvPr id="68638" name="Picture 74" descr="circuler_1"/>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gray">
                <a:xfrm>
                  <a:off x="887" y="2040"/>
                  <a:ext cx="430" cy="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 name="Oval 75">
                  <a:extLst/>
                </p:cNvPr>
                <p:cNvSpPr>
                  <a:spLocks noChangeArrowheads="1"/>
                </p:cNvSpPr>
                <p:nvPr/>
              </p:nvSpPr>
              <p:spPr bwMode="gray">
                <a:xfrm>
                  <a:off x="888" y="2024"/>
                  <a:ext cx="428" cy="422"/>
                </a:xfrm>
                <a:prstGeom prst="ellipse">
                  <a:avLst/>
                </a:prstGeom>
                <a:gradFill rotWithShape="1">
                  <a:gsLst>
                    <a:gs pos="0">
                      <a:schemeClr val="folHlink">
                        <a:gamma/>
                        <a:shade val="34902"/>
                        <a:invGamma/>
                        <a:alpha val="89999"/>
                      </a:schemeClr>
                    </a:gs>
                    <a:gs pos="50000">
                      <a:schemeClr val="folHlink">
                        <a:alpha val="75000"/>
                      </a:schemeClr>
                    </a:gs>
                    <a:gs pos="100000">
                      <a:schemeClr val="folHlink">
                        <a:gamma/>
                        <a:shade val="34902"/>
                        <a:invGamma/>
                        <a:alpha val="89999"/>
                      </a:schemeClr>
                    </a:gs>
                  </a:gsLst>
                  <a:lin ang="18900000" scaled="1"/>
                </a:gradFill>
                <a:ln w="9525" algn="ctr">
                  <a:noFill/>
                  <a:round/>
                  <a:headEnd/>
                  <a:tailEnd/>
                </a:ln>
                <a:effectLst/>
              </p:spPr>
              <p:txBody>
                <a:bodyPr wrap="none" anchor="ctr"/>
                <a:lstStyle/>
                <a:p>
                  <a:pPr eaLnBrk="1" hangingPunct="1">
                    <a:defRPr/>
                  </a:pPr>
                  <a:endParaRPr lang="en-US">
                    <a:solidFill>
                      <a:schemeClr val="tx2"/>
                    </a:solidFill>
                    <a:ea typeface="+mn-ea"/>
                    <a:cs typeface="+mn-cs"/>
                  </a:endParaRPr>
                </a:p>
              </p:txBody>
            </p:sp>
            <p:pic>
              <p:nvPicPr>
                <p:cNvPr id="68640" name="Picture 76" descr="Picture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gray">
                <a:xfrm>
                  <a:off x="930" y="2044"/>
                  <a:ext cx="345" cy="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8637" name="Picture 88"/>
              <p:cNvPicPr>
                <a:picLocks noChangeAspect="1" noChangeArrowheads="1"/>
              </p:cNvPicPr>
              <p:nvPr/>
            </p:nvPicPr>
            <p:blipFill>
              <a:blip r:embed="rId5" cstate="email">
                <a:extLst>
                  <a:ext uri="{28A0092B-C50C-407E-A947-70E740481C1C}">
                    <a14:useLocalDpi xmlns:a14="http://schemas.microsoft.com/office/drawing/2010/main" val="0"/>
                  </a:ext>
                </a:extLst>
              </a:blip>
              <a:srcRect l="12015" t="9302" r="12404" b="12598"/>
              <a:stretch>
                <a:fillRect/>
              </a:stretch>
            </p:blipFill>
            <p:spPr bwMode="gray">
              <a:xfrm>
                <a:off x="4240" y="1020"/>
                <a:ext cx="359"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8628" name="Group 90"/>
            <p:cNvGrpSpPr>
              <a:grpSpLocks/>
            </p:cNvGrpSpPr>
            <p:nvPr/>
          </p:nvGrpSpPr>
          <p:grpSpPr bwMode="auto">
            <a:xfrm>
              <a:off x="2209800" y="5148263"/>
              <a:ext cx="393700" cy="393700"/>
              <a:chOff x="4803" y="1006"/>
              <a:chExt cx="416" cy="416"/>
            </a:xfrm>
          </p:grpSpPr>
          <p:sp>
            <p:nvSpPr>
              <p:cNvPr id="45078" name="Oval 81"/>
              <p:cNvSpPr>
                <a:spLocks noChangeArrowheads="1"/>
              </p:cNvSpPr>
              <p:nvPr/>
            </p:nvSpPr>
            <p:spPr bwMode="gray">
              <a:xfrm>
                <a:off x="4803" y="1006"/>
                <a:ext cx="416" cy="418"/>
              </a:xfrm>
              <a:prstGeom prst="ellipse">
                <a:avLst/>
              </a:prstGeom>
              <a:gradFill rotWithShape="1">
                <a:gsLst>
                  <a:gs pos="0">
                    <a:srgbClr val="8A8A8A"/>
                  </a:gs>
                  <a:gs pos="50000">
                    <a:srgbClr val="FFFFFF"/>
                  </a:gs>
                  <a:gs pos="100000">
                    <a:srgbClr val="8A8A8A"/>
                  </a:gs>
                </a:gsLst>
                <a:lin ang="18900000" scaled="1"/>
              </a:gradFill>
              <a:ln w="9525">
                <a:solidFill>
                  <a:srgbClr val="DDDDDD"/>
                </a:solidFill>
                <a:round/>
                <a:headEnd/>
                <a:tailEnd/>
              </a:ln>
              <a:effectLst>
                <a:outerShdw blurRad="63500" dist="38099" dir="2700000" algn="ctr" rotWithShape="0">
                  <a:schemeClr val="bg2">
                    <a:alpha val="50000"/>
                  </a:schemeClr>
                </a:outerShdw>
              </a:effectLst>
            </p:spPr>
            <p:txBody>
              <a:bodyPr wrap="none" anchor="ctr"/>
              <a:lstStyle/>
              <a:p>
                <a:pPr eaLnBrk="1" hangingPunct="1">
                  <a:defRPr/>
                </a:pPr>
                <a:endParaRPr lang="en-US">
                  <a:solidFill>
                    <a:schemeClr val="tx2"/>
                  </a:solidFill>
                  <a:cs typeface="Arial" charset="0"/>
                </a:endParaRPr>
              </a:p>
            </p:txBody>
          </p:sp>
          <p:grpSp>
            <p:nvGrpSpPr>
              <p:cNvPr id="68630" name="Group 82"/>
              <p:cNvGrpSpPr>
                <a:grpSpLocks/>
              </p:cNvGrpSpPr>
              <p:nvPr/>
            </p:nvGrpSpPr>
            <p:grpSpPr bwMode="auto">
              <a:xfrm rot="-2288454">
                <a:off x="4838" y="1034"/>
                <a:ext cx="348" cy="356"/>
                <a:chOff x="887" y="2040"/>
                <a:chExt cx="433" cy="422"/>
              </a:xfrm>
            </p:grpSpPr>
            <p:pic>
              <p:nvPicPr>
                <p:cNvPr id="68632" name="Picture 83" descr="circuler_1"/>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gray">
                <a:xfrm>
                  <a:off x="887" y="2040"/>
                  <a:ext cx="430" cy="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33" name="Oval 84"/>
                <p:cNvSpPr>
                  <a:spLocks noChangeArrowheads="1"/>
                </p:cNvSpPr>
                <p:nvPr/>
              </p:nvSpPr>
              <p:spPr bwMode="gray">
                <a:xfrm>
                  <a:off x="887" y="2040"/>
                  <a:ext cx="433" cy="422"/>
                </a:xfrm>
                <a:prstGeom prst="ellipse">
                  <a:avLst/>
                </a:prstGeom>
                <a:solidFill>
                  <a:srgbClr val="FB4F2D">
                    <a:alpha val="74901"/>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endParaRPr lang="en-US">
                    <a:solidFill>
                      <a:schemeClr val="tx2"/>
                    </a:solidFill>
                  </a:endParaRPr>
                </a:p>
              </p:txBody>
            </p:sp>
            <p:pic>
              <p:nvPicPr>
                <p:cNvPr id="68634" name="Picture 85" descr="Picture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gray">
                <a:xfrm>
                  <a:off x="930" y="2044"/>
                  <a:ext cx="345" cy="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8631" name="Picture 89"/>
              <p:cNvPicPr>
                <a:picLocks noChangeAspect="1" noChangeArrowheads="1"/>
              </p:cNvPicPr>
              <p:nvPr/>
            </p:nvPicPr>
            <p:blipFill>
              <a:blip r:embed="rId5" cstate="email">
                <a:extLst>
                  <a:ext uri="{28A0092B-C50C-407E-A947-70E740481C1C}">
                    <a14:useLocalDpi xmlns:a14="http://schemas.microsoft.com/office/drawing/2010/main" val="0"/>
                  </a:ext>
                </a:extLst>
              </a:blip>
              <a:srcRect l="12015" t="9302" r="12404" b="12598"/>
              <a:stretch>
                <a:fillRect/>
              </a:stretch>
            </p:blipFill>
            <p:spPr bwMode="gray">
              <a:xfrm>
                <a:off x="4830" y="1020"/>
                <a:ext cx="359"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68612" name="Rectangle 1"/>
          <p:cNvSpPr>
            <a:spLocks noChangeArrowheads="1"/>
          </p:cNvSpPr>
          <p:nvPr/>
        </p:nvSpPr>
        <p:spPr bwMode="auto">
          <a:xfrm>
            <a:off x="179512" y="1124744"/>
            <a:ext cx="885698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400" dirty="0" err="1">
                <a:solidFill>
                  <a:srgbClr val="000099"/>
                </a:solidFill>
                <a:latin typeface="+mn-lt"/>
                <a:cs typeface="Times New Roman" charset="0"/>
              </a:rPr>
              <a:t>Các</a:t>
            </a:r>
            <a:r>
              <a:rPr lang="en-US" sz="2400" dirty="0">
                <a:solidFill>
                  <a:srgbClr val="000099"/>
                </a:solidFill>
                <a:latin typeface="+mn-lt"/>
                <a:cs typeface="Times New Roman" charset="0"/>
              </a:rPr>
              <a:t> </a:t>
            </a:r>
            <a:r>
              <a:rPr lang="en-US" sz="2400" dirty="0" err="1">
                <a:solidFill>
                  <a:srgbClr val="000099"/>
                </a:solidFill>
                <a:latin typeface="+mn-lt"/>
                <a:cs typeface="Times New Roman" charset="0"/>
              </a:rPr>
              <a:t>Đảng</a:t>
            </a:r>
            <a:r>
              <a:rPr lang="en-US" sz="2400" dirty="0">
                <a:solidFill>
                  <a:srgbClr val="000099"/>
                </a:solidFill>
                <a:latin typeface="+mn-lt"/>
                <a:cs typeface="Times New Roman" charset="0"/>
              </a:rPr>
              <a:t> </a:t>
            </a:r>
            <a:r>
              <a:rPr lang="en-US" sz="2400" dirty="0" err="1">
                <a:solidFill>
                  <a:srgbClr val="000099"/>
                </a:solidFill>
                <a:latin typeface="+mn-lt"/>
                <a:cs typeface="Times New Roman" charset="0"/>
              </a:rPr>
              <a:t>cộng</a:t>
            </a:r>
            <a:r>
              <a:rPr lang="en-US" sz="2400" dirty="0">
                <a:solidFill>
                  <a:srgbClr val="000099"/>
                </a:solidFill>
                <a:latin typeface="+mn-lt"/>
                <a:cs typeface="Times New Roman" charset="0"/>
              </a:rPr>
              <a:t> </a:t>
            </a:r>
            <a:r>
              <a:rPr lang="en-US" sz="2400" dirty="0" err="1">
                <a:solidFill>
                  <a:srgbClr val="000099"/>
                </a:solidFill>
                <a:latin typeface="+mn-lt"/>
                <a:cs typeface="Times New Roman" charset="0"/>
              </a:rPr>
              <a:t>sản</a:t>
            </a:r>
            <a:r>
              <a:rPr lang="en-US" sz="2400" dirty="0">
                <a:solidFill>
                  <a:srgbClr val="000099"/>
                </a:solidFill>
                <a:latin typeface="+mn-lt"/>
                <a:cs typeface="Times New Roman" charset="0"/>
              </a:rPr>
              <a:t> </a:t>
            </a:r>
            <a:r>
              <a:rPr lang="en-US" sz="2400" dirty="0" err="1">
                <a:solidFill>
                  <a:srgbClr val="000099"/>
                </a:solidFill>
                <a:latin typeface="+mn-lt"/>
                <a:cs typeface="Times New Roman" charset="0"/>
              </a:rPr>
              <a:t>và</a:t>
            </a:r>
            <a:r>
              <a:rPr lang="en-US" sz="2400" dirty="0">
                <a:solidFill>
                  <a:srgbClr val="000099"/>
                </a:solidFill>
                <a:latin typeface="+mn-lt"/>
                <a:cs typeface="Times New Roman" charset="0"/>
              </a:rPr>
              <a:t> </a:t>
            </a:r>
            <a:r>
              <a:rPr lang="en-US" sz="2400" dirty="0" err="1">
                <a:solidFill>
                  <a:srgbClr val="000099"/>
                </a:solidFill>
                <a:latin typeface="+mn-lt"/>
                <a:cs typeface="Times New Roman" charset="0"/>
              </a:rPr>
              <a:t>công</a:t>
            </a:r>
            <a:r>
              <a:rPr lang="en-US" sz="2400" dirty="0">
                <a:solidFill>
                  <a:srgbClr val="000099"/>
                </a:solidFill>
                <a:latin typeface="+mn-lt"/>
                <a:cs typeface="Times New Roman" charset="0"/>
              </a:rPr>
              <a:t> </a:t>
            </a:r>
            <a:r>
              <a:rPr lang="en-US" sz="2400" dirty="0" err="1">
                <a:solidFill>
                  <a:srgbClr val="000099"/>
                </a:solidFill>
                <a:latin typeface="+mn-lt"/>
                <a:cs typeface="Times New Roman" charset="0"/>
              </a:rPr>
              <a:t>nhân</a:t>
            </a:r>
            <a:r>
              <a:rPr lang="en-US" sz="2400" dirty="0">
                <a:solidFill>
                  <a:srgbClr val="000099"/>
                </a:solidFill>
                <a:latin typeface="+mn-lt"/>
                <a:cs typeface="Times New Roman" charset="0"/>
              </a:rPr>
              <a:t> </a:t>
            </a:r>
            <a:r>
              <a:rPr lang="en-US" sz="2400" dirty="0" err="1">
                <a:solidFill>
                  <a:srgbClr val="000099"/>
                </a:solidFill>
                <a:latin typeface="+mn-lt"/>
                <a:cs typeface="Times New Roman" charset="0"/>
              </a:rPr>
              <a:t>quốc</a:t>
            </a:r>
            <a:r>
              <a:rPr lang="en-US" sz="2400" dirty="0">
                <a:solidFill>
                  <a:srgbClr val="000099"/>
                </a:solidFill>
                <a:latin typeface="+mn-lt"/>
                <a:cs typeface="Times New Roman" charset="0"/>
              </a:rPr>
              <a:t> </a:t>
            </a:r>
            <a:r>
              <a:rPr lang="en-US" sz="2400" dirty="0" err="1">
                <a:solidFill>
                  <a:srgbClr val="000099"/>
                </a:solidFill>
                <a:latin typeface="+mn-lt"/>
                <a:cs typeface="Times New Roman" charset="0"/>
              </a:rPr>
              <a:t>tế</a:t>
            </a:r>
            <a:r>
              <a:rPr lang="en-US" sz="2400" dirty="0">
                <a:solidFill>
                  <a:srgbClr val="990099"/>
                </a:solidFill>
                <a:latin typeface="+mn-lt"/>
                <a:cs typeface="Times New Roman" charset="0"/>
              </a:rPr>
              <a:t> </a:t>
            </a:r>
            <a:r>
              <a:rPr lang="en-US" sz="2400" b="1" dirty="0" err="1">
                <a:solidFill>
                  <a:srgbClr val="FF0000"/>
                </a:solidFill>
                <a:latin typeface="+mn-lt"/>
                <a:cs typeface="Times New Roman" charset="0"/>
              </a:rPr>
              <a:t>tiếp</a:t>
            </a:r>
            <a:r>
              <a:rPr lang="en-US" sz="2400" b="1" dirty="0">
                <a:solidFill>
                  <a:srgbClr val="FF0000"/>
                </a:solidFill>
                <a:latin typeface="+mn-lt"/>
                <a:cs typeface="Times New Roman" charset="0"/>
              </a:rPr>
              <a:t> </a:t>
            </a:r>
            <a:r>
              <a:rPr lang="en-US" sz="2400" b="1" dirty="0" err="1">
                <a:solidFill>
                  <a:srgbClr val="FF0000"/>
                </a:solidFill>
                <a:latin typeface="+mn-lt"/>
                <a:cs typeface="Times New Roman" charset="0"/>
              </a:rPr>
              <a:t>tục</a:t>
            </a:r>
            <a:r>
              <a:rPr lang="en-US" sz="2400" b="1" dirty="0">
                <a:solidFill>
                  <a:srgbClr val="FF0000"/>
                </a:solidFill>
                <a:latin typeface="+mn-lt"/>
                <a:cs typeface="Times New Roman" charset="0"/>
              </a:rPr>
              <a:t> </a:t>
            </a:r>
            <a:r>
              <a:rPr lang="en-US" sz="2400" b="1" dirty="0" err="1">
                <a:solidFill>
                  <a:srgbClr val="FF0000"/>
                </a:solidFill>
                <a:latin typeface="+mn-lt"/>
                <a:cs typeface="Times New Roman" charset="0"/>
              </a:rPr>
              <a:t>nghiên</a:t>
            </a:r>
            <a:r>
              <a:rPr lang="en-US" sz="2400" b="1" dirty="0">
                <a:solidFill>
                  <a:srgbClr val="FF0000"/>
                </a:solidFill>
                <a:latin typeface="+mn-lt"/>
                <a:cs typeface="Times New Roman" charset="0"/>
              </a:rPr>
              <a:t> </a:t>
            </a:r>
            <a:r>
              <a:rPr lang="en-US" sz="2400" b="1" dirty="0" err="1">
                <a:solidFill>
                  <a:srgbClr val="FF0000"/>
                </a:solidFill>
                <a:latin typeface="+mn-lt"/>
                <a:cs typeface="Times New Roman" charset="0"/>
              </a:rPr>
              <a:t>cứu</a:t>
            </a:r>
            <a:r>
              <a:rPr lang="en-US" sz="2400" b="1" dirty="0">
                <a:solidFill>
                  <a:srgbClr val="FF0000"/>
                </a:solidFill>
                <a:latin typeface="+mn-lt"/>
                <a:cs typeface="Times New Roman" charset="0"/>
              </a:rPr>
              <a:t>, </a:t>
            </a:r>
            <a:r>
              <a:rPr lang="en-US" sz="2400" b="1" dirty="0" err="1">
                <a:solidFill>
                  <a:srgbClr val="FF0000"/>
                </a:solidFill>
                <a:latin typeface="+mn-lt"/>
                <a:cs typeface="Times New Roman" charset="0"/>
              </a:rPr>
              <a:t>bảo</a:t>
            </a:r>
            <a:r>
              <a:rPr lang="en-US" sz="2400" b="1" dirty="0">
                <a:solidFill>
                  <a:srgbClr val="FF0000"/>
                </a:solidFill>
                <a:latin typeface="+mn-lt"/>
                <a:cs typeface="Times New Roman" charset="0"/>
              </a:rPr>
              <a:t> </a:t>
            </a:r>
            <a:r>
              <a:rPr lang="en-US" sz="2400" b="1" dirty="0" err="1">
                <a:solidFill>
                  <a:srgbClr val="FF0000"/>
                </a:solidFill>
                <a:latin typeface="+mn-lt"/>
                <a:cs typeface="Times New Roman" charset="0"/>
              </a:rPr>
              <a:t>vệ</a:t>
            </a:r>
            <a:r>
              <a:rPr lang="en-US" sz="2400" b="1" dirty="0">
                <a:solidFill>
                  <a:srgbClr val="FF0000"/>
                </a:solidFill>
                <a:latin typeface="+mn-lt"/>
                <a:cs typeface="Times New Roman" charset="0"/>
              </a:rPr>
              <a:t>, </a:t>
            </a:r>
            <a:r>
              <a:rPr lang="en-US" sz="2400" b="1" dirty="0" err="1">
                <a:solidFill>
                  <a:srgbClr val="FF0000"/>
                </a:solidFill>
                <a:latin typeface="+mn-lt"/>
                <a:cs typeface="Times New Roman" charset="0"/>
              </a:rPr>
              <a:t>hoàn</a:t>
            </a:r>
            <a:r>
              <a:rPr lang="en-US" sz="2400" b="1" dirty="0">
                <a:solidFill>
                  <a:srgbClr val="FF0000"/>
                </a:solidFill>
                <a:latin typeface="+mn-lt"/>
                <a:cs typeface="Times New Roman" charset="0"/>
              </a:rPr>
              <a:t> </a:t>
            </a:r>
            <a:r>
              <a:rPr lang="en-US" sz="2400" b="1" dirty="0" err="1">
                <a:solidFill>
                  <a:srgbClr val="FF0000"/>
                </a:solidFill>
                <a:latin typeface="+mn-lt"/>
                <a:cs typeface="Times New Roman" charset="0"/>
              </a:rPr>
              <a:t>thiện</a:t>
            </a:r>
            <a:r>
              <a:rPr lang="en-US" sz="2400" b="1" dirty="0">
                <a:solidFill>
                  <a:srgbClr val="FF0000"/>
                </a:solidFill>
                <a:latin typeface="+mn-lt"/>
                <a:cs typeface="Times New Roman" charset="0"/>
              </a:rPr>
              <a:t> </a:t>
            </a:r>
            <a:r>
              <a:rPr lang="en-US" sz="2400" b="1" dirty="0" err="1">
                <a:solidFill>
                  <a:srgbClr val="FF0000"/>
                </a:solidFill>
                <a:latin typeface="+mn-lt"/>
                <a:cs typeface="Times New Roman" charset="0"/>
              </a:rPr>
              <a:t>và</a:t>
            </a:r>
            <a:r>
              <a:rPr lang="en-US" sz="2400" b="1" dirty="0">
                <a:solidFill>
                  <a:srgbClr val="FF0000"/>
                </a:solidFill>
                <a:latin typeface="+mn-lt"/>
                <a:cs typeface="Times New Roman" charset="0"/>
              </a:rPr>
              <a:t> </a:t>
            </a:r>
            <a:r>
              <a:rPr lang="en-US" sz="2400" b="1" dirty="0" err="1">
                <a:solidFill>
                  <a:srgbClr val="FF0000"/>
                </a:solidFill>
                <a:latin typeface="+mn-lt"/>
                <a:cs typeface="Times New Roman" charset="0"/>
              </a:rPr>
              <a:t>phát</a:t>
            </a:r>
            <a:r>
              <a:rPr lang="en-US" sz="2400" b="1" dirty="0">
                <a:solidFill>
                  <a:srgbClr val="FF0000"/>
                </a:solidFill>
                <a:latin typeface="+mn-lt"/>
                <a:cs typeface="Times New Roman" charset="0"/>
              </a:rPr>
              <a:t> </a:t>
            </a:r>
            <a:r>
              <a:rPr lang="en-US" sz="2400" b="1" dirty="0" err="1">
                <a:solidFill>
                  <a:srgbClr val="FF0000"/>
                </a:solidFill>
                <a:latin typeface="+mn-lt"/>
                <a:cs typeface="Times New Roman" charset="0"/>
              </a:rPr>
              <a:t>triển</a:t>
            </a:r>
            <a:r>
              <a:rPr lang="en-US" sz="2400" dirty="0">
                <a:solidFill>
                  <a:srgbClr val="990099"/>
                </a:solidFill>
                <a:latin typeface="+mn-lt"/>
                <a:cs typeface="Times New Roman" charset="0"/>
              </a:rPr>
              <a:t> </a:t>
            </a:r>
            <a:r>
              <a:rPr lang="en-US" sz="2400" dirty="0" err="1">
                <a:solidFill>
                  <a:srgbClr val="000099"/>
                </a:solidFill>
                <a:latin typeface="+mn-lt"/>
                <a:cs typeface="Times New Roman" charset="0"/>
              </a:rPr>
              <a:t>nhiều</a:t>
            </a:r>
            <a:r>
              <a:rPr lang="en-US" sz="2400" dirty="0">
                <a:solidFill>
                  <a:srgbClr val="000099"/>
                </a:solidFill>
                <a:latin typeface="+mn-lt"/>
                <a:cs typeface="Times New Roman" charset="0"/>
              </a:rPr>
              <a:t> </a:t>
            </a:r>
            <a:r>
              <a:rPr lang="en-US" sz="2400" dirty="0" err="1">
                <a:solidFill>
                  <a:srgbClr val="000099"/>
                </a:solidFill>
                <a:latin typeface="+mn-lt"/>
                <a:cs typeface="Times New Roman" charset="0"/>
              </a:rPr>
              <a:t>nội</a:t>
            </a:r>
            <a:r>
              <a:rPr lang="en-US" sz="2400" dirty="0">
                <a:solidFill>
                  <a:srgbClr val="000099"/>
                </a:solidFill>
                <a:latin typeface="+mn-lt"/>
                <a:cs typeface="Times New Roman" charset="0"/>
              </a:rPr>
              <a:t> dung của CN </a:t>
            </a:r>
            <a:r>
              <a:rPr lang="en-US" sz="2400" dirty="0" err="1">
                <a:solidFill>
                  <a:srgbClr val="000099"/>
                </a:solidFill>
                <a:latin typeface="+mn-lt"/>
                <a:cs typeface="Times New Roman" charset="0"/>
              </a:rPr>
              <a:t>Mác</a:t>
            </a:r>
            <a:r>
              <a:rPr lang="en-US" sz="2400" dirty="0">
                <a:solidFill>
                  <a:srgbClr val="000099"/>
                </a:solidFill>
                <a:latin typeface="+mn-lt"/>
                <a:cs typeface="Times New Roman" charset="0"/>
              </a:rPr>
              <a:t> </a:t>
            </a:r>
            <a:r>
              <a:rPr lang="en-US" sz="2400" dirty="0" err="1">
                <a:solidFill>
                  <a:srgbClr val="000099"/>
                </a:solidFill>
                <a:latin typeface="+mn-lt"/>
                <a:cs typeface="Times New Roman" charset="0"/>
              </a:rPr>
              <a:t>cho</a:t>
            </a:r>
            <a:r>
              <a:rPr lang="en-US" sz="2400" dirty="0">
                <a:solidFill>
                  <a:srgbClr val="000099"/>
                </a:solidFill>
                <a:latin typeface="+mn-lt"/>
                <a:cs typeface="Times New Roman" charset="0"/>
              </a:rPr>
              <a:t> </a:t>
            </a:r>
            <a:r>
              <a:rPr lang="en-US" sz="2400" dirty="0" err="1">
                <a:solidFill>
                  <a:srgbClr val="000099"/>
                </a:solidFill>
                <a:latin typeface="+mn-lt"/>
                <a:cs typeface="Times New Roman" charset="0"/>
              </a:rPr>
              <a:t>phù</a:t>
            </a:r>
            <a:r>
              <a:rPr lang="en-US" sz="2400" dirty="0">
                <a:solidFill>
                  <a:srgbClr val="000099"/>
                </a:solidFill>
                <a:latin typeface="+mn-lt"/>
                <a:cs typeface="Times New Roman" charset="0"/>
              </a:rPr>
              <a:t> </a:t>
            </a:r>
            <a:r>
              <a:rPr lang="en-US" sz="2400" dirty="0" err="1">
                <a:solidFill>
                  <a:srgbClr val="000099"/>
                </a:solidFill>
                <a:latin typeface="+mn-lt"/>
                <a:cs typeface="Times New Roman" charset="0"/>
              </a:rPr>
              <a:t>hợp</a:t>
            </a:r>
            <a:r>
              <a:rPr lang="en-US" sz="2400" dirty="0">
                <a:solidFill>
                  <a:srgbClr val="000099"/>
                </a:solidFill>
                <a:latin typeface="+mn-lt"/>
                <a:cs typeface="Times New Roman" charset="0"/>
              </a:rPr>
              <a:t> </a:t>
            </a:r>
            <a:r>
              <a:rPr lang="en-US" sz="2400" dirty="0" err="1">
                <a:solidFill>
                  <a:srgbClr val="000099"/>
                </a:solidFill>
                <a:latin typeface="+mn-lt"/>
                <a:cs typeface="Times New Roman" charset="0"/>
              </a:rPr>
              <a:t>với</a:t>
            </a:r>
            <a:r>
              <a:rPr lang="en-US" sz="2400" dirty="0">
                <a:solidFill>
                  <a:srgbClr val="000099"/>
                </a:solidFill>
                <a:latin typeface="+mn-lt"/>
                <a:cs typeface="Times New Roman" charset="0"/>
              </a:rPr>
              <a:t> </a:t>
            </a:r>
            <a:r>
              <a:rPr lang="en-US" sz="2400" dirty="0" err="1">
                <a:solidFill>
                  <a:srgbClr val="000099"/>
                </a:solidFill>
                <a:latin typeface="+mn-lt"/>
                <a:cs typeface="Times New Roman" charset="0"/>
              </a:rPr>
              <a:t>thực</a:t>
            </a:r>
            <a:r>
              <a:rPr lang="en-US" sz="2400" dirty="0">
                <a:solidFill>
                  <a:srgbClr val="000099"/>
                </a:solidFill>
                <a:latin typeface="+mn-lt"/>
                <a:cs typeface="Times New Roman" charset="0"/>
              </a:rPr>
              <a:t> </a:t>
            </a:r>
            <a:r>
              <a:rPr lang="en-US" sz="2400" dirty="0" err="1">
                <a:solidFill>
                  <a:srgbClr val="000099"/>
                </a:solidFill>
                <a:latin typeface="+mn-lt"/>
                <a:cs typeface="Times New Roman" charset="0"/>
              </a:rPr>
              <a:t>tiễn</a:t>
            </a:r>
            <a:r>
              <a:rPr lang="en-US" sz="2400" dirty="0">
                <a:solidFill>
                  <a:srgbClr val="000099"/>
                </a:solidFill>
                <a:latin typeface="+mn-lt"/>
                <a:cs typeface="Times New Roman" charset="0"/>
              </a:rPr>
              <a:t> </a:t>
            </a:r>
            <a:r>
              <a:rPr lang="en-US" sz="2400" dirty="0" err="1">
                <a:solidFill>
                  <a:srgbClr val="000099"/>
                </a:solidFill>
                <a:latin typeface="+mn-lt"/>
                <a:cs typeface="Times New Roman" charset="0"/>
              </a:rPr>
              <a:t>cách</a:t>
            </a:r>
            <a:r>
              <a:rPr lang="en-US" sz="2400" dirty="0">
                <a:solidFill>
                  <a:srgbClr val="000099"/>
                </a:solidFill>
                <a:latin typeface="+mn-lt"/>
                <a:cs typeface="Times New Roman" charset="0"/>
              </a:rPr>
              <a:t> </a:t>
            </a:r>
            <a:r>
              <a:rPr lang="en-US" sz="2400" dirty="0" err="1">
                <a:solidFill>
                  <a:srgbClr val="000099"/>
                </a:solidFill>
                <a:latin typeface="+mn-lt"/>
                <a:cs typeface="Times New Roman" charset="0"/>
              </a:rPr>
              <a:t>mạng</a:t>
            </a:r>
            <a:r>
              <a:rPr lang="en-US" sz="2400" dirty="0">
                <a:solidFill>
                  <a:srgbClr val="000099"/>
                </a:solidFill>
                <a:latin typeface="+mn-lt"/>
                <a:cs typeface="Times New Roman" charset="0"/>
              </a:rPr>
              <a:t> ở </a:t>
            </a:r>
            <a:r>
              <a:rPr lang="en-US" sz="2400" dirty="0" err="1">
                <a:solidFill>
                  <a:srgbClr val="000099"/>
                </a:solidFill>
                <a:latin typeface="+mn-lt"/>
                <a:cs typeface="Times New Roman" charset="0"/>
              </a:rPr>
              <a:t>từng</a:t>
            </a:r>
            <a:r>
              <a:rPr lang="en-US" sz="2400" dirty="0">
                <a:solidFill>
                  <a:srgbClr val="000099"/>
                </a:solidFill>
                <a:latin typeface="+mn-lt"/>
                <a:cs typeface="Times New Roman" charset="0"/>
              </a:rPr>
              <a:t> </a:t>
            </a:r>
            <a:r>
              <a:rPr lang="en-US" sz="2400" dirty="0" err="1">
                <a:solidFill>
                  <a:srgbClr val="000099"/>
                </a:solidFill>
                <a:latin typeface="+mn-lt"/>
                <a:cs typeface="Times New Roman" charset="0"/>
              </a:rPr>
              <a:t>quốc</a:t>
            </a:r>
            <a:r>
              <a:rPr lang="en-US" sz="2400" dirty="0">
                <a:solidFill>
                  <a:srgbClr val="000099"/>
                </a:solidFill>
                <a:latin typeface="+mn-lt"/>
                <a:cs typeface="Times New Roman" charset="0"/>
              </a:rPr>
              <a:t> </a:t>
            </a:r>
            <a:r>
              <a:rPr lang="en-US" sz="2400" dirty="0" err="1">
                <a:solidFill>
                  <a:srgbClr val="000099"/>
                </a:solidFill>
                <a:latin typeface="+mn-lt"/>
                <a:cs typeface="Times New Roman" charset="0"/>
              </a:rPr>
              <a:t>gia</a:t>
            </a:r>
            <a:r>
              <a:rPr lang="en-US" sz="2400" dirty="0">
                <a:solidFill>
                  <a:srgbClr val="000099"/>
                </a:solidFill>
                <a:latin typeface="+mn-lt"/>
                <a:cs typeface="Times New Roman" charset="0"/>
              </a:rPr>
              <a:t>.</a:t>
            </a:r>
            <a:endParaRPr lang="en-US" sz="2400" dirty="0">
              <a:solidFill>
                <a:srgbClr val="000099"/>
              </a:solidFill>
              <a:latin typeface="+mn-lt"/>
            </a:endParaRPr>
          </a:p>
        </p:txBody>
      </p:sp>
    </p:spTree>
    <p:extLst>
      <p:ext uri="{BB962C8B-B14F-4D97-AF65-F5344CB8AC3E}">
        <p14:creationId xmlns:p14="http://schemas.microsoft.com/office/powerpoint/2010/main" val="1902359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68610"/>
                                        </p:tgtEl>
                                        <p:attrNameLst>
                                          <p:attrName>style.visibility</p:attrName>
                                        </p:attrNameLst>
                                      </p:cBhvr>
                                      <p:to>
                                        <p:strVal val="visible"/>
                                      </p:to>
                                    </p:set>
                                    <p:animEffect transition="in" filter="wedge">
                                      <p:cBhvr>
                                        <p:cTn id="7" dur="2000"/>
                                        <p:tgtEl>
                                          <p:spTgt spid="686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Footer Placeholder 2">
            <a:extLst/>
          </p:cNvPr>
          <p:cNvSpPr>
            <a:spLocks noGrp="1"/>
          </p:cNvSpPr>
          <p:nvPr>
            <p:ph type="ftr" sz="quarter" idx="10"/>
          </p:nvPr>
        </p:nvSpPr>
        <p:spPr/>
        <p:txBody>
          <a:bodyPr/>
          <a:lstStyle/>
          <a:p>
            <a:pPr>
              <a:defRPr/>
            </a:pPr>
            <a:r>
              <a:rPr lang="en-US"/>
              <a:t>Company Logo</a:t>
            </a:r>
          </a:p>
        </p:txBody>
      </p:sp>
      <p:sp>
        <p:nvSpPr>
          <p:cNvPr id="101379" name="AutoShape 3">
            <a:extLst/>
          </p:cNvPr>
          <p:cNvSpPr>
            <a:spLocks noChangeArrowheads="1"/>
          </p:cNvSpPr>
          <p:nvPr/>
        </p:nvSpPr>
        <p:spPr bwMode="gray">
          <a:xfrm>
            <a:off x="898004" y="1861119"/>
            <a:ext cx="7068108" cy="2743200"/>
          </a:xfrm>
          <a:prstGeom prst="upArrow">
            <a:avLst>
              <a:gd name="adj1" fmla="val 57824"/>
              <a:gd name="adj2" fmla="val 54398"/>
            </a:avLst>
          </a:prstGeom>
          <a:solidFill>
            <a:srgbClr val="990099"/>
          </a:solidFill>
          <a:ln>
            <a:noFill/>
          </a:ln>
          <a:effectLst/>
          <a:extLst/>
        </p:spPr>
        <p:txBody>
          <a:bodyPr wrap="none" anchor="ctr"/>
          <a:lstStyle/>
          <a:p>
            <a:pPr eaLnBrk="1" hangingPunct="1">
              <a:defRPr/>
            </a:pPr>
            <a:endParaRPr lang="en-US">
              <a:latin typeface="Arial" panose="020B0604020202020204" pitchFamily="34" charset="0"/>
              <a:ea typeface="+mn-ea"/>
              <a:cs typeface="+mn-cs"/>
            </a:endParaRPr>
          </a:p>
        </p:txBody>
      </p:sp>
      <p:sp>
        <p:nvSpPr>
          <p:cNvPr id="101380" name="AutoShape 4">
            <a:extLst/>
          </p:cNvPr>
          <p:cNvSpPr>
            <a:spLocks noChangeArrowheads="1"/>
          </p:cNvSpPr>
          <p:nvPr/>
        </p:nvSpPr>
        <p:spPr bwMode="gray">
          <a:xfrm>
            <a:off x="1691680" y="1268760"/>
            <a:ext cx="5791200" cy="574675"/>
          </a:xfrm>
          <a:prstGeom prst="roundRect">
            <a:avLst>
              <a:gd name="adj" fmla="val 50000"/>
            </a:avLst>
          </a:prstGeom>
          <a:gradFill rotWithShape="1">
            <a:gsLst>
              <a:gs pos="0">
                <a:schemeClr val="hlink"/>
              </a:gs>
              <a:gs pos="50000">
                <a:schemeClr val="hlink">
                  <a:gamma/>
                  <a:tint val="64314"/>
                  <a:invGamma/>
                </a:schemeClr>
              </a:gs>
              <a:gs pos="100000">
                <a:schemeClr val="hlink"/>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defRPr/>
            </a:pPr>
            <a:r>
              <a:rPr lang="en-US" sz="2000" b="1" dirty="0">
                <a:solidFill>
                  <a:schemeClr val="bg1"/>
                </a:solidFill>
                <a:latin typeface="Verdana" charset="0"/>
                <a:cs typeface="+mn-cs"/>
              </a:rPr>
              <a:t>CỘNG HOÀ XHCN VIỆT NAM</a:t>
            </a:r>
          </a:p>
        </p:txBody>
      </p:sp>
      <p:sp>
        <p:nvSpPr>
          <p:cNvPr id="35846" name="Text Box 5"/>
          <p:cNvSpPr txBox="1">
            <a:spLocks noChangeArrowheads="1"/>
          </p:cNvSpPr>
          <p:nvPr/>
        </p:nvSpPr>
        <p:spPr bwMode="gray">
          <a:xfrm>
            <a:off x="2928019" y="2372107"/>
            <a:ext cx="3477235"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a:defRPr sz="3200">
                <a:solidFill>
                  <a:schemeClr val="tx1"/>
                </a:solidFill>
                <a:latin typeface="Arial"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fontAlgn="base" hangingPunct="0">
              <a:spcBef>
                <a:spcPct val="20000"/>
              </a:spcBef>
              <a:spcAft>
                <a:spcPct val="0"/>
              </a:spcAft>
              <a:buChar char="»"/>
              <a:defRPr sz="2000">
                <a:solidFill>
                  <a:schemeClr val="tx1"/>
                </a:solidFill>
                <a:latin typeface="Arial" charset="0"/>
                <a:ea typeface="ＭＳ Ｐゴシック" charset="0"/>
              </a:defRPr>
            </a:lvl6pPr>
            <a:lvl7pPr eaLnBrk="0" fontAlgn="base" hangingPunct="0">
              <a:spcBef>
                <a:spcPct val="20000"/>
              </a:spcBef>
              <a:spcAft>
                <a:spcPct val="0"/>
              </a:spcAft>
              <a:buChar char="»"/>
              <a:defRPr sz="2000">
                <a:solidFill>
                  <a:schemeClr val="tx1"/>
                </a:solidFill>
                <a:latin typeface="Arial" charset="0"/>
                <a:ea typeface="ＭＳ Ｐゴシック" charset="0"/>
              </a:defRPr>
            </a:lvl7pPr>
            <a:lvl8pPr eaLnBrk="0" fontAlgn="base" hangingPunct="0">
              <a:spcBef>
                <a:spcPct val="20000"/>
              </a:spcBef>
              <a:spcAft>
                <a:spcPct val="0"/>
              </a:spcAft>
              <a:buChar char="»"/>
              <a:defRPr sz="2000">
                <a:solidFill>
                  <a:schemeClr val="tx1"/>
                </a:solidFill>
                <a:latin typeface="Arial" charset="0"/>
                <a:ea typeface="ＭＳ Ｐゴシック" charset="0"/>
              </a:defRPr>
            </a:lvl8pPr>
            <a:lvl9pPr eaLnBrk="0" fontAlgn="base" hangingPunct="0">
              <a:spcBef>
                <a:spcPct val="20000"/>
              </a:spcBef>
              <a:spcAft>
                <a:spcPct val="0"/>
              </a:spcAft>
              <a:buChar char="»"/>
              <a:defRPr sz="2000">
                <a:solidFill>
                  <a:schemeClr val="tx1"/>
                </a:solidFill>
                <a:latin typeface="Arial" charset="0"/>
                <a:ea typeface="ＭＳ Ｐゴシック" charset="0"/>
              </a:defRPr>
            </a:lvl9pPr>
          </a:lstStyle>
          <a:p>
            <a:pPr algn="ctr">
              <a:defRPr/>
            </a:pPr>
            <a:r>
              <a:rPr lang="en-US" sz="2400" b="1" dirty="0" err="1">
                <a:solidFill>
                  <a:schemeClr val="bg1"/>
                </a:solidFill>
                <a:latin typeface="+mn-lt"/>
                <a:cs typeface="Times New Roman" panose="02020603050405020304" pitchFamily="18" charset="0"/>
              </a:rPr>
              <a:t>Chủ</a:t>
            </a:r>
            <a:r>
              <a:rPr lang="en-US" sz="2400" b="1" dirty="0">
                <a:solidFill>
                  <a:schemeClr val="bg1"/>
                </a:solidFill>
                <a:latin typeface="+mn-lt"/>
                <a:cs typeface="Times New Roman" panose="02020603050405020304" pitchFamily="18" charset="0"/>
              </a:rPr>
              <a:t> </a:t>
            </a:r>
            <a:r>
              <a:rPr lang="en-US" sz="2400" b="1" err="1">
                <a:solidFill>
                  <a:schemeClr val="bg1"/>
                </a:solidFill>
                <a:latin typeface="+mn-lt"/>
                <a:cs typeface="Times New Roman" panose="02020603050405020304" pitchFamily="18" charset="0"/>
              </a:rPr>
              <a:t>nghĩa</a:t>
            </a:r>
            <a:r>
              <a:rPr lang="en-US" sz="2400" b="1">
                <a:solidFill>
                  <a:schemeClr val="bg1"/>
                </a:solidFill>
                <a:latin typeface="+mn-lt"/>
                <a:cs typeface="Times New Roman" panose="02020603050405020304" pitchFamily="18" charset="0"/>
              </a:rPr>
              <a:t> </a:t>
            </a:r>
            <a:r>
              <a:rPr lang="en-US" sz="2400" b="1" smtClean="0">
                <a:solidFill>
                  <a:schemeClr val="bg1"/>
                </a:solidFill>
                <a:latin typeface="+mn-lt"/>
                <a:cs typeface="Times New Roman" panose="02020603050405020304" pitchFamily="18" charset="0"/>
              </a:rPr>
              <a:t>Mác - Lênin</a:t>
            </a:r>
            <a:endParaRPr lang="en-US" sz="2400" b="1" dirty="0">
              <a:solidFill>
                <a:schemeClr val="bg1"/>
              </a:solidFill>
              <a:latin typeface="+mn-lt"/>
              <a:cs typeface="Times New Roman" panose="02020603050405020304" pitchFamily="18" charset="0"/>
            </a:endParaRPr>
          </a:p>
          <a:p>
            <a:pPr algn="ctr">
              <a:defRPr/>
            </a:pPr>
            <a:r>
              <a:rPr lang="en-US" sz="2400" b="1" dirty="0" err="1">
                <a:solidFill>
                  <a:schemeClr val="bg1"/>
                </a:solidFill>
                <a:latin typeface="+mn-lt"/>
                <a:cs typeface="Times New Roman" panose="02020603050405020304" pitchFamily="18" charset="0"/>
              </a:rPr>
              <a:t>Tư</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tưởng</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Hồ</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Chí</a:t>
            </a:r>
            <a:r>
              <a:rPr lang="en-US" sz="2400" b="1" dirty="0">
                <a:solidFill>
                  <a:schemeClr val="bg1"/>
                </a:solidFill>
                <a:latin typeface="+mn-lt"/>
                <a:cs typeface="Times New Roman" panose="02020603050405020304" pitchFamily="18" charset="0"/>
              </a:rPr>
              <a:t> Minh</a:t>
            </a:r>
          </a:p>
        </p:txBody>
      </p:sp>
      <p:grpSp>
        <p:nvGrpSpPr>
          <p:cNvPr id="53254" name="Group 6"/>
          <p:cNvGrpSpPr>
            <a:grpSpLocks/>
          </p:cNvGrpSpPr>
          <p:nvPr/>
        </p:nvGrpSpPr>
        <p:grpSpPr bwMode="auto">
          <a:xfrm>
            <a:off x="539552" y="3372819"/>
            <a:ext cx="1854883" cy="3944609"/>
            <a:chOff x="522" y="2476"/>
            <a:chExt cx="995" cy="1682"/>
          </a:xfrm>
        </p:grpSpPr>
        <p:grpSp>
          <p:nvGrpSpPr>
            <p:cNvPr id="53274" name="Group 7"/>
            <p:cNvGrpSpPr>
              <a:grpSpLocks/>
            </p:cNvGrpSpPr>
            <p:nvPr/>
          </p:nvGrpSpPr>
          <p:grpSpPr bwMode="auto">
            <a:xfrm>
              <a:off x="522" y="2476"/>
              <a:ext cx="988" cy="1093"/>
              <a:chOff x="554" y="1584"/>
              <a:chExt cx="1318" cy="1485"/>
            </a:xfrm>
          </p:grpSpPr>
          <p:grpSp>
            <p:nvGrpSpPr>
              <p:cNvPr id="53276" name="Group 8"/>
              <p:cNvGrpSpPr>
                <a:grpSpLocks/>
              </p:cNvGrpSpPr>
              <p:nvPr/>
            </p:nvGrpSpPr>
            <p:grpSpPr bwMode="auto">
              <a:xfrm>
                <a:off x="554" y="1584"/>
                <a:ext cx="1318" cy="1485"/>
                <a:chOff x="1922" y="1920"/>
                <a:chExt cx="1774" cy="1925"/>
              </a:xfrm>
            </p:grpSpPr>
            <p:sp>
              <p:nvSpPr>
                <p:cNvPr id="101385" name="Oval 9">
                  <a:extLst/>
                </p:cNvPr>
                <p:cNvSpPr>
                  <a:spLocks noChangeArrowheads="1"/>
                </p:cNvSpPr>
                <p:nvPr/>
              </p:nvSpPr>
              <p:spPr bwMode="gray">
                <a:xfrm>
                  <a:off x="1922" y="1920"/>
                  <a:ext cx="1774" cy="1925"/>
                </a:xfrm>
                <a:prstGeom prst="ellipse">
                  <a:avLst/>
                </a:prstGeom>
                <a:gradFill rotWithShape="1">
                  <a:gsLst>
                    <a:gs pos="0">
                      <a:schemeClr val="accent2"/>
                    </a:gs>
                    <a:gs pos="100000">
                      <a:schemeClr val="accent2">
                        <a:gamma/>
                        <a:shade val="63529"/>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sz="2400">
                    <a:latin typeface="Times New Roman" panose="02020603050405020304" pitchFamily="18" charset="0"/>
                    <a:ea typeface="+mn-ea"/>
                    <a:cs typeface="Times New Roman" panose="02020603050405020304" pitchFamily="18" charset="0"/>
                  </a:endParaRPr>
                </a:p>
              </p:txBody>
            </p:sp>
            <p:sp>
              <p:nvSpPr>
                <p:cNvPr id="53279" name="Freeform 10"/>
                <p:cNvSpPr>
                  <a:spLocks/>
                </p:cNvSpPr>
                <p:nvPr/>
              </p:nvSpPr>
              <p:spPr bwMode="gray">
                <a:xfrm>
                  <a:off x="2208" y="1948"/>
                  <a:ext cx="1296" cy="634"/>
                </a:xfrm>
                <a:custGeom>
                  <a:avLst/>
                  <a:gdLst>
                    <a:gd name="T0" fmla="*/ 1095 w 1321"/>
                    <a:gd name="T1" fmla="*/ 141 h 712"/>
                    <a:gd name="T2" fmla="*/ 1109 w 1321"/>
                    <a:gd name="T3" fmla="*/ 156 h 712"/>
                    <a:gd name="T4" fmla="*/ 1112 w 1321"/>
                    <a:gd name="T5" fmla="*/ 170 h 712"/>
                    <a:gd name="T6" fmla="*/ 1107 w 1321"/>
                    <a:gd name="T7" fmla="*/ 182 h 712"/>
                    <a:gd name="T8" fmla="*/ 1093 w 1321"/>
                    <a:gd name="T9" fmla="*/ 192 h 712"/>
                    <a:gd name="T10" fmla="*/ 1071 w 1321"/>
                    <a:gd name="T11" fmla="*/ 204 h 712"/>
                    <a:gd name="T12" fmla="*/ 1043 w 1321"/>
                    <a:gd name="T13" fmla="*/ 213 h 712"/>
                    <a:gd name="T14" fmla="*/ 1007 w 1321"/>
                    <a:gd name="T15" fmla="*/ 221 h 712"/>
                    <a:gd name="T16" fmla="*/ 966 w 1321"/>
                    <a:gd name="T17" fmla="*/ 229 h 712"/>
                    <a:gd name="T18" fmla="*/ 919 w 1321"/>
                    <a:gd name="T19" fmla="*/ 235 h 712"/>
                    <a:gd name="T20" fmla="*/ 868 w 1321"/>
                    <a:gd name="T21" fmla="*/ 240 h 712"/>
                    <a:gd name="T22" fmla="*/ 814 w 1321"/>
                    <a:gd name="T23" fmla="*/ 243 h 712"/>
                    <a:gd name="T24" fmla="*/ 754 w 1321"/>
                    <a:gd name="T25" fmla="*/ 248 h 712"/>
                    <a:gd name="T26" fmla="*/ 694 w 1321"/>
                    <a:gd name="T27" fmla="*/ 249 h 712"/>
                    <a:gd name="T28" fmla="*/ 670 w 1321"/>
                    <a:gd name="T29" fmla="*/ 250 h 712"/>
                    <a:gd name="T30" fmla="*/ 401 w 1321"/>
                    <a:gd name="T31" fmla="*/ 250 h 712"/>
                    <a:gd name="T32" fmla="*/ 397 w 1321"/>
                    <a:gd name="T33" fmla="*/ 250 h 712"/>
                    <a:gd name="T34" fmla="*/ 344 w 1321"/>
                    <a:gd name="T35" fmla="*/ 249 h 712"/>
                    <a:gd name="T36" fmla="*/ 293 w 1321"/>
                    <a:gd name="T37" fmla="*/ 248 h 712"/>
                    <a:gd name="T38" fmla="*/ 245 w 1321"/>
                    <a:gd name="T39" fmla="*/ 245 h 712"/>
                    <a:gd name="T40" fmla="*/ 199 w 1321"/>
                    <a:gd name="T41" fmla="*/ 242 h 712"/>
                    <a:gd name="T42" fmla="*/ 158 w 1321"/>
                    <a:gd name="T43" fmla="*/ 238 h 712"/>
                    <a:gd name="T44" fmla="*/ 120 w 1321"/>
                    <a:gd name="T45" fmla="*/ 232 h 712"/>
                    <a:gd name="T46" fmla="*/ 84 w 1321"/>
                    <a:gd name="T47" fmla="*/ 228 h 712"/>
                    <a:gd name="T48" fmla="*/ 58 w 1321"/>
                    <a:gd name="T49" fmla="*/ 222 h 712"/>
                    <a:gd name="T50" fmla="*/ 30 w 1321"/>
                    <a:gd name="T51" fmla="*/ 214 h 712"/>
                    <a:gd name="T52" fmla="*/ 18 w 1321"/>
                    <a:gd name="T53" fmla="*/ 205 h 712"/>
                    <a:gd name="T54" fmla="*/ 6 w 1321"/>
                    <a:gd name="T55" fmla="*/ 195 h 712"/>
                    <a:gd name="T56" fmla="*/ 0 w 1321"/>
                    <a:gd name="T57" fmla="*/ 184 h 712"/>
                    <a:gd name="T58" fmla="*/ 0 w 1321"/>
                    <a:gd name="T59" fmla="*/ 183 h 712"/>
                    <a:gd name="T60" fmla="*/ 4 w 1321"/>
                    <a:gd name="T61" fmla="*/ 170 h 712"/>
                    <a:gd name="T62" fmla="*/ 16 w 1321"/>
                    <a:gd name="T63" fmla="*/ 157 h 712"/>
                    <a:gd name="T64" fmla="*/ 42 w 1321"/>
                    <a:gd name="T65" fmla="*/ 130 h 712"/>
                    <a:gd name="T66" fmla="*/ 77 w 1321"/>
                    <a:gd name="T67" fmla="*/ 105 h 712"/>
                    <a:gd name="T68" fmla="*/ 124 w 1321"/>
                    <a:gd name="T69" fmla="*/ 83 h 712"/>
                    <a:gd name="T70" fmla="*/ 172 w 1321"/>
                    <a:gd name="T71" fmla="*/ 61 h 712"/>
                    <a:gd name="T72" fmla="*/ 227 w 1321"/>
                    <a:gd name="T73" fmla="*/ 43 h 712"/>
                    <a:gd name="T74" fmla="*/ 287 w 1321"/>
                    <a:gd name="T75" fmla="*/ 29 h 712"/>
                    <a:gd name="T76" fmla="*/ 349 w 1321"/>
                    <a:gd name="T77" fmla="*/ 16 h 712"/>
                    <a:gd name="T78" fmla="*/ 419 w 1321"/>
                    <a:gd name="T79" fmla="*/ 8 h 712"/>
                    <a:gd name="T80" fmla="*/ 489 w 1321"/>
                    <a:gd name="T81" fmla="*/ 4 h 712"/>
                    <a:gd name="T82" fmla="*/ 562 w 1321"/>
                    <a:gd name="T83" fmla="*/ 0 h 712"/>
                    <a:gd name="T84" fmla="*/ 562 w 1321"/>
                    <a:gd name="T85" fmla="*/ 0 h 712"/>
                    <a:gd name="T86" fmla="*/ 639 w 1321"/>
                    <a:gd name="T87" fmla="*/ 4 h 712"/>
                    <a:gd name="T88" fmla="*/ 713 w 1321"/>
                    <a:gd name="T89" fmla="*/ 8 h 712"/>
                    <a:gd name="T90" fmla="*/ 785 w 1321"/>
                    <a:gd name="T91" fmla="*/ 18 h 712"/>
                    <a:gd name="T92" fmla="*/ 851 w 1321"/>
                    <a:gd name="T93" fmla="*/ 32 h 712"/>
                    <a:gd name="T94" fmla="*/ 911 w 1321"/>
                    <a:gd name="T95" fmla="*/ 48 h 712"/>
                    <a:gd name="T96" fmla="*/ 967 w 1321"/>
                    <a:gd name="T97" fmla="*/ 69 h 712"/>
                    <a:gd name="T98" fmla="*/ 1017 w 1321"/>
                    <a:gd name="T99" fmla="*/ 90 h 712"/>
                    <a:gd name="T100" fmla="*/ 1060 w 1321"/>
                    <a:gd name="T101" fmla="*/ 114 h 712"/>
                    <a:gd name="T102" fmla="*/ 1095 w 1321"/>
                    <a:gd name="T103" fmla="*/ 141 h 712"/>
                    <a:gd name="T104" fmla="*/ 1095 w 1321"/>
                    <a:gd name="T105" fmla="*/ 141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chemeClr val="accent2"/>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en-US" sz="2400">
                    <a:latin typeface="Times New Roman" panose="02020603050405020304" pitchFamily="18" charset="0"/>
                    <a:cs typeface="Times New Roman" panose="02020603050405020304" pitchFamily="18" charset="0"/>
                  </a:endParaRPr>
                </a:p>
              </p:txBody>
            </p:sp>
          </p:grpSp>
          <p:sp>
            <p:nvSpPr>
              <p:cNvPr id="101387" name="Text Box 11">
                <a:extLst/>
              </p:cNvPr>
              <p:cNvSpPr txBox="1">
                <a:spLocks noChangeArrowheads="1"/>
              </p:cNvSpPr>
              <p:nvPr/>
            </p:nvSpPr>
            <p:spPr bwMode="gray">
              <a:xfrm>
                <a:off x="613" y="1857"/>
                <a:ext cx="1116" cy="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charset="0"/>
                    <a:ea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a:defRPr/>
                </a:pPr>
                <a:r>
                  <a:rPr lang="en-US" sz="2400">
                    <a:solidFill>
                      <a:schemeClr val="bg1"/>
                    </a:solidFill>
                    <a:latin typeface="+mn-lt"/>
                    <a:cs typeface="Times New Roman" panose="02020603050405020304" pitchFamily="18" charset="0"/>
                  </a:rPr>
                  <a:t>Vận </a:t>
                </a:r>
                <a:endParaRPr lang="en-US" sz="2400" smtClean="0">
                  <a:solidFill>
                    <a:schemeClr val="bg1"/>
                  </a:solidFill>
                  <a:latin typeface="+mn-lt"/>
                  <a:cs typeface="Times New Roman" panose="02020603050405020304" pitchFamily="18" charset="0"/>
                </a:endParaRPr>
              </a:p>
              <a:p>
                <a:pPr algn="ctr">
                  <a:defRPr/>
                </a:pPr>
                <a:r>
                  <a:rPr lang="en-US" sz="2400" smtClean="0">
                    <a:solidFill>
                      <a:schemeClr val="bg1"/>
                    </a:solidFill>
                    <a:latin typeface="+mn-lt"/>
                    <a:cs typeface="Times New Roman" panose="02020603050405020304" pitchFamily="18" charset="0"/>
                  </a:rPr>
                  <a:t>dụng </a:t>
                </a:r>
              </a:p>
              <a:p>
                <a:pPr algn="ctr">
                  <a:defRPr/>
                </a:pPr>
                <a:r>
                  <a:rPr lang="en-US" sz="2400" smtClean="0">
                    <a:solidFill>
                      <a:schemeClr val="bg1"/>
                    </a:solidFill>
                    <a:latin typeface="+mn-lt"/>
                    <a:cs typeface="Times New Roman" panose="02020603050405020304" pitchFamily="18" charset="0"/>
                  </a:rPr>
                  <a:t>sáng </a:t>
                </a:r>
                <a:r>
                  <a:rPr lang="en-US" sz="2400" dirty="0" err="1">
                    <a:solidFill>
                      <a:schemeClr val="bg1"/>
                    </a:solidFill>
                    <a:latin typeface="+mn-lt"/>
                    <a:cs typeface="Times New Roman" panose="02020603050405020304" pitchFamily="18" charset="0"/>
                  </a:rPr>
                  <a:t>tạo</a:t>
                </a:r>
                <a:endParaRPr lang="en-US" sz="2400" dirty="0">
                  <a:solidFill>
                    <a:schemeClr val="bg1"/>
                  </a:solidFill>
                  <a:latin typeface="+mn-lt"/>
                  <a:cs typeface="Times New Roman" panose="02020603050405020304" pitchFamily="18" charset="0"/>
                </a:endParaRPr>
              </a:p>
            </p:txBody>
          </p:sp>
        </p:grpSp>
        <p:sp>
          <p:nvSpPr>
            <p:cNvPr id="35868" name="Oval 12"/>
            <p:cNvSpPr>
              <a:spLocks noChangeArrowheads="1"/>
            </p:cNvSpPr>
            <p:nvPr/>
          </p:nvSpPr>
          <p:spPr bwMode="gray">
            <a:xfrm>
              <a:off x="522" y="3882"/>
              <a:ext cx="995" cy="276"/>
            </a:xfrm>
            <a:prstGeom prst="ellipse">
              <a:avLst/>
            </a:prstGeom>
            <a:gradFill rotWithShape="1">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eaLnBrk="1" hangingPunct="1">
                <a:defRPr/>
              </a:pPr>
              <a:endParaRPr lang="en-US" sz="2400">
                <a:latin typeface="Times New Roman" panose="02020603050405020304" pitchFamily="18" charset="0"/>
                <a:cs typeface="Times New Roman" panose="02020603050405020304" pitchFamily="18" charset="0"/>
              </a:endParaRPr>
            </a:p>
          </p:txBody>
        </p:sp>
      </p:grpSp>
      <p:grpSp>
        <p:nvGrpSpPr>
          <p:cNvPr id="53255" name="Group 13"/>
          <p:cNvGrpSpPr>
            <a:grpSpLocks/>
          </p:cNvGrpSpPr>
          <p:nvPr/>
        </p:nvGrpSpPr>
        <p:grpSpPr bwMode="auto">
          <a:xfrm>
            <a:off x="2483918" y="3345429"/>
            <a:ext cx="2083470" cy="4548066"/>
            <a:chOff x="1776" y="2476"/>
            <a:chExt cx="995" cy="1682"/>
          </a:xfrm>
          <a:solidFill>
            <a:srgbClr val="000000"/>
          </a:solidFill>
        </p:grpSpPr>
        <p:sp>
          <p:nvSpPr>
            <p:cNvPr id="101391" name="Oval 15">
              <a:extLst/>
            </p:cNvPr>
            <p:cNvSpPr>
              <a:spLocks noChangeArrowheads="1"/>
            </p:cNvSpPr>
            <p:nvPr/>
          </p:nvSpPr>
          <p:spPr bwMode="gray">
            <a:xfrm>
              <a:off x="1776" y="2476"/>
              <a:ext cx="960" cy="958"/>
            </a:xfrm>
            <a:prstGeom prst="ellipse">
              <a:avLst/>
            </a:pr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wrap="none" anchor="ctr"/>
            <a:lstStyle/>
            <a:p>
              <a:pPr eaLnBrk="1" hangingPunct="1">
                <a:defRPr/>
              </a:pPr>
              <a:endParaRPr lang="en-US" sz="2400">
                <a:latin typeface="Times New Roman" panose="02020603050405020304" pitchFamily="18" charset="0"/>
                <a:ea typeface="+mn-ea"/>
                <a:cs typeface="Times New Roman" panose="02020603050405020304" pitchFamily="18" charset="0"/>
              </a:endParaRPr>
            </a:p>
          </p:txBody>
        </p:sp>
        <p:sp>
          <p:nvSpPr>
            <p:cNvPr id="101393" name="Text Box 17">
              <a:extLst/>
            </p:cNvPr>
            <p:cNvSpPr txBox="1">
              <a:spLocks noChangeArrowheads="1"/>
            </p:cNvSpPr>
            <p:nvPr/>
          </p:nvSpPr>
          <p:spPr bwMode="gray">
            <a:xfrm>
              <a:off x="1930" y="2583"/>
              <a:ext cx="637" cy="717"/>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charset="0"/>
                  <a:ea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a:defRPr/>
              </a:pPr>
              <a:r>
                <a:rPr lang="en-US" sz="2400" dirty="0" err="1">
                  <a:solidFill>
                    <a:schemeClr val="accent3"/>
                  </a:solidFill>
                  <a:latin typeface="+mn-lt"/>
                  <a:cs typeface="Times New Roman" panose="02020603050405020304" pitchFamily="18" charset="0"/>
                </a:rPr>
                <a:t>Xây</a:t>
              </a:r>
              <a:r>
                <a:rPr lang="en-US" sz="2400" dirty="0">
                  <a:solidFill>
                    <a:schemeClr val="accent3"/>
                  </a:solidFill>
                  <a:latin typeface="+mn-lt"/>
                  <a:cs typeface="Times New Roman" panose="02020603050405020304" pitchFamily="18" charset="0"/>
                </a:rPr>
                <a:t> </a:t>
              </a:r>
              <a:r>
                <a:rPr lang="en-US" sz="2400" dirty="0" err="1">
                  <a:solidFill>
                    <a:schemeClr val="accent3"/>
                  </a:solidFill>
                  <a:latin typeface="+mn-lt"/>
                  <a:cs typeface="Times New Roman" panose="02020603050405020304" pitchFamily="18" charset="0"/>
                </a:rPr>
                <a:t>dựng</a:t>
              </a:r>
              <a:r>
                <a:rPr lang="en-US" sz="2400" dirty="0">
                  <a:solidFill>
                    <a:schemeClr val="accent3"/>
                  </a:solidFill>
                  <a:latin typeface="+mn-lt"/>
                  <a:cs typeface="Times New Roman" panose="02020603050405020304" pitchFamily="18" charset="0"/>
                </a:rPr>
                <a:t> CNXH </a:t>
              </a:r>
              <a:r>
                <a:rPr lang="en-US" sz="2400" dirty="0" err="1">
                  <a:solidFill>
                    <a:schemeClr val="accent3"/>
                  </a:solidFill>
                  <a:latin typeface="+mn-lt"/>
                  <a:cs typeface="Times New Roman" panose="02020603050405020304" pitchFamily="18" charset="0"/>
                </a:rPr>
                <a:t>trên</a:t>
              </a:r>
              <a:r>
                <a:rPr lang="en-US" sz="2400" dirty="0">
                  <a:solidFill>
                    <a:schemeClr val="accent3"/>
                  </a:solidFill>
                  <a:latin typeface="+mn-lt"/>
                  <a:cs typeface="Times New Roman" panose="02020603050405020304" pitchFamily="18" charset="0"/>
                </a:rPr>
                <a:t> </a:t>
              </a:r>
              <a:r>
                <a:rPr lang="en-US" sz="2400" dirty="0" err="1">
                  <a:solidFill>
                    <a:schemeClr val="accent3"/>
                  </a:solidFill>
                  <a:latin typeface="+mn-lt"/>
                  <a:cs typeface="Times New Roman" panose="02020603050405020304" pitchFamily="18" charset="0"/>
                </a:rPr>
                <a:t>cả</a:t>
              </a:r>
              <a:r>
                <a:rPr lang="en-US" sz="2400" dirty="0">
                  <a:solidFill>
                    <a:schemeClr val="accent3"/>
                  </a:solidFill>
                  <a:latin typeface="+mn-lt"/>
                  <a:cs typeface="Times New Roman" panose="02020603050405020304" pitchFamily="18" charset="0"/>
                </a:rPr>
                <a:t> </a:t>
              </a:r>
              <a:r>
                <a:rPr lang="en-US" sz="2400" dirty="0" err="1">
                  <a:solidFill>
                    <a:schemeClr val="accent3"/>
                  </a:solidFill>
                  <a:latin typeface="+mn-lt"/>
                  <a:cs typeface="Times New Roman" panose="02020603050405020304" pitchFamily="18" charset="0"/>
                </a:rPr>
                <a:t>nước</a:t>
              </a:r>
              <a:endParaRPr lang="en-US" sz="2400" dirty="0">
                <a:solidFill>
                  <a:schemeClr val="accent3"/>
                </a:solidFill>
                <a:latin typeface="+mn-lt"/>
                <a:cs typeface="Times New Roman" panose="02020603050405020304" pitchFamily="18" charset="0"/>
              </a:endParaRPr>
            </a:p>
          </p:txBody>
        </p:sp>
        <p:sp>
          <p:nvSpPr>
            <p:cNvPr id="35864" name="Oval 18"/>
            <p:cNvSpPr>
              <a:spLocks noChangeArrowheads="1"/>
            </p:cNvSpPr>
            <p:nvPr/>
          </p:nvSpPr>
          <p:spPr bwMode="gray">
            <a:xfrm>
              <a:off x="1776" y="3882"/>
              <a:ext cx="995" cy="276"/>
            </a:xfrm>
            <a:prstGeom prst="ellipse">
              <a:avLst/>
            </a:pr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eaLnBrk="1" hangingPunct="1">
                <a:defRPr/>
              </a:pPr>
              <a:endParaRPr lang="en-US" sz="2400">
                <a:latin typeface="Times New Roman" panose="02020603050405020304" pitchFamily="18" charset="0"/>
                <a:cs typeface="Times New Roman" panose="02020603050405020304" pitchFamily="18" charset="0"/>
              </a:endParaRPr>
            </a:p>
          </p:txBody>
        </p:sp>
      </p:grpSp>
      <p:grpSp>
        <p:nvGrpSpPr>
          <p:cNvPr id="53256" name="Group 19"/>
          <p:cNvGrpSpPr>
            <a:grpSpLocks/>
          </p:cNvGrpSpPr>
          <p:nvPr/>
        </p:nvGrpSpPr>
        <p:grpSpPr bwMode="auto">
          <a:xfrm>
            <a:off x="4666357" y="3345428"/>
            <a:ext cx="1917700" cy="3972003"/>
            <a:chOff x="2950" y="2535"/>
            <a:chExt cx="1208" cy="1595"/>
          </a:xfrm>
        </p:grpSpPr>
        <p:sp>
          <p:nvSpPr>
            <p:cNvPr id="101397" name="Oval 21">
              <a:extLst/>
            </p:cNvPr>
            <p:cNvSpPr>
              <a:spLocks noChangeArrowheads="1"/>
            </p:cNvSpPr>
            <p:nvPr/>
          </p:nvSpPr>
          <p:spPr bwMode="gray">
            <a:xfrm>
              <a:off x="2950" y="2561"/>
              <a:ext cx="1208" cy="1014"/>
            </a:xfrm>
            <a:prstGeom prst="ellipse">
              <a:avLst/>
            </a:prstGeom>
            <a:solidFill>
              <a:srgbClr val="FFC00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wrap="none" anchor="ctr"/>
            <a:lstStyle/>
            <a:p>
              <a:pPr eaLnBrk="1" hangingPunct="1">
                <a:defRPr/>
              </a:pPr>
              <a:endParaRPr lang="en-US" sz="2400">
                <a:latin typeface="Times New Roman" panose="02020603050405020304" pitchFamily="18" charset="0"/>
                <a:ea typeface="+mn-ea"/>
                <a:cs typeface="Times New Roman" panose="02020603050405020304" pitchFamily="18" charset="0"/>
              </a:endParaRPr>
            </a:p>
          </p:txBody>
        </p:sp>
        <p:sp>
          <p:nvSpPr>
            <p:cNvPr id="101399" name="Text Box 23">
              <a:extLst/>
            </p:cNvPr>
            <p:cNvSpPr txBox="1">
              <a:spLocks noChangeArrowheads="1"/>
            </p:cNvSpPr>
            <p:nvPr/>
          </p:nvSpPr>
          <p:spPr bwMode="gray">
            <a:xfrm>
              <a:off x="3129" y="2535"/>
              <a:ext cx="864" cy="9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ea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a:defRPr/>
              </a:pPr>
              <a:endParaRPr lang="en-US" sz="2400" b="1" smtClean="0">
                <a:solidFill>
                  <a:schemeClr val="bg1"/>
                </a:solidFill>
                <a:latin typeface="Times New Roman" panose="02020603050405020304" pitchFamily="18" charset="0"/>
                <a:cs typeface="Times New Roman" panose="02020603050405020304" pitchFamily="18" charset="0"/>
              </a:endParaRPr>
            </a:p>
            <a:p>
              <a:pPr algn="ctr">
                <a:defRPr/>
              </a:pPr>
              <a:r>
                <a:rPr lang="en-US" sz="2400" smtClean="0">
                  <a:solidFill>
                    <a:schemeClr val="bg1"/>
                  </a:solidFill>
                  <a:latin typeface="+mn-lt"/>
                  <a:cs typeface="Times New Roman" panose="02020603050405020304" pitchFamily="18" charset="0"/>
                </a:rPr>
                <a:t>Đấu </a:t>
              </a:r>
              <a:r>
                <a:rPr lang="en-US" sz="2400" dirty="0" err="1">
                  <a:solidFill>
                    <a:schemeClr val="bg1"/>
                  </a:solidFill>
                  <a:latin typeface="+mn-lt"/>
                  <a:cs typeface="Times New Roman" panose="02020603050405020304" pitchFamily="18" charset="0"/>
                </a:rPr>
                <a:t>tranh</a:t>
              </a:r>
              <a:r>
                <a:rPr lang="en-US" sz="2400" dirty="0">
                  <a:solidFill>
                    <a:schemeClr val="bg1"/>
                  </a:solidFill>
                  <a:latin typeface="+mn-lt"/>
                  <a:cs typeface="Times New Roman" panose="02020603050405020304" pitchFamily="18" charset="0"/>
                </a:rPr>
                <a:t> </a:t>
              </a:r>
              <a:r>
                <a:rPr lang="en-US" sz="2400" dirty="0" err="1">
                  <a:solidFill>
                    <a:schemeClr val="bg1"/>
                  </a:solidFill>
                  <a:latin typeface="+mn-lt"/>
                  <a:cs typeface="Times New Roman" panose="02020603050405020304" pitchFamily="18" charset="0"/>
                </a:rPr>
                <a:t>bảo</a:t>
              </a:r>
              <a:r>
                <a:rPr lang="en-US" sz="2400" dirty="0">
                  <a:solidFill>
                    <a:schemeClr val="bg1"/>
                  </a:solidFill>
                  <a:latin typeface="+mn-lt"/>
                  <a:cs typeface="Times New Roman" panose="02020603050405020304" pitchFamily="18" charset="0"/>
                </a:rPr>
                <a:t> </a:t>
              </a:r>
              <a:r>
                <a:rPr lang="en-US" sz="2400" dirty="0" err="1">
                  <a:solidFill>
                    <a:schemeClr val="bg1"/>
                  </a:solidFill>
                  <a:latin typeface="+mn-lt"/>
                  <a:cs typeface="Times New Roman" panose="02020603050405020304" pitchFamily="18" charset="0"/>
                </a:rPr>
                <a:t>vệ</a:t>
              </a:r>
              <a:r>
                <a:rPr lang="en-US" sz="2400" smtClean="0">
                  <a:solidFill>
                    <a:schemeClr val="bg1"/>
                  </a:solidFill>
                  <a:latin typeface="+mn-lt"/>
                  <a:cs typeface="Times New Roman" panose="02020603050405020304" pitchFamily="18" charset="0"/>
                </a:rPr>
                <a:t>, pt </a:t>
              </a:r>
              <a:r>
                <a:rPr lang="en-US" sz="2400" dirty="0">
                  <a:solidFill>
                    <a:schemeClr val="bg1"/>
                  </a:solidFill>
                  <a:latin typeface="+mn-lt"/>
                  <a:cs typeface="Times New Roman" panose="02020603050405020304" pitchFamily="18" charset="0"/>
                </a:rPr>
                <a:t>học </a:t>
              </a:r>
              <a:r>
                <a:rPr lang="en-US" sz="2400" dirty="0" err="1">
                  <a:solidFill>
                    <a:schemeClr val="bg1"/>
                  </a:solidFill>
                  <a:latin typeface="+mn-lt"/>
                  <a:cs typeface="Times New Roman" panose="02020603050405020304" pitchFamily="18" charset="0"/>
                </a:rPr>
                <a:t>thuyết</a:t>
              </a:r>
              <a:endParaRPr lang="en-US" sz="2400" dirty="0">
                <a:solidFill>
                  <a:schemeClr val="bg1"/>
                </a:solidFill>
                <a:latin typeface="+mn-lt"/>
                <a:cs typeface="Times New Roman" panose="02020603050405020304" pitchFamily="18" charset="0"/>
              </a:endParaRPr>
            </a:p>
          </p:txBody>
        </p:sp>
        <p:sp>
          <p:nvSpPr>
            <p:cNvPr id="35859" name="Oval 24"/>
            <p:cNvSpPr>
              <a:spLocks noChangeArrowheads="1"/>
            </p:cNvSpPr>
            <p:nvPr/>
          </p:nvSpPr>
          <p:spPr bwMode="gray">
            <a:xfrm>
              <a:off x="3163" y="3854"/>
              <a:ext cx="995" cy="276"/>
            </a:xfrm>
            <a:prstGeom prst="ellipse">
              <a:avLst/>
            </a:prstGeom>
            <a:gradFill rotWithShape="1">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eaLnBrk="1" hangingPunct="1">
                <a:defRPr/>
              </a:pPr>
              <a:endParaRPr lang="en-US" sz="2400">
                <a:latin typeface="Times New Roman" panose="02020603050405020304" pitchFamily="18" charset="0"/>
                <a:cs typeface="Times New Roman" panose="02020603050405020304" pitchFamily="18" charset="0"/>
              </a:endParaRPr>
            </a:p>
          </p:txBody>
        </p:sp>
      </p:grpSp>
      <p:grpSp>
        <p:nvGrpSpPr>
          <p:cNvPr id="53257" name="Group 25"/>
          <p:cNvGrpSpPr>
            <a:grpSpLocks/>
          </p:cNvGrpSpPr>
          <p:nvPr/>
        </p:nvGrpSpPr>
        <p:grpSpPr bwMode="auto">
          <a:xfrm>
            <a:off x="6876258" y="3410175"/>
            <a:ext cx="1728789" cy="3907254"/>
            <a:chOff x="4270" y="2449"/>
            <a:chExt cx="1089" cy="1682"/>
          </a:xfrm>
        </p:grpSpPr>
        <p:grpSp>
          <p:nvGrpSpPr>
            <p:cNvPr id="53258" name="Group 26"/>
            <p:cNvGrpSpPr>
              <a:grpSpLocks/>
            </p:cNvGrpSpPr>
            <p:nvPr/>
          </p:nvGrpSpPr>
          <p:grpSpPr bwMode="auto">
            <a:xfrm>
              <a:off x="4270" y="2449"/>
              <a:ext cx="1089" cy="1097"/>
              <a:chOff x="2400" y="1488"/>
              <a:chExt cx="1307" cy="1308"/>
            </a:xfrm>
          </p:grpSpPr>
          <p:sp>
            <p:nvSpPr>
              <p:cNvPr id="101404" name="Oval 28">
                <a:extLst/>
              </p:cNvPr>
              <p:cNvSpPr>
                <a:spLocks noChangeArrowheads="1"/>
              </p:cNvSpPr>
              <p:nvPr/>
            </p:nvSpPr>
            <p:spPr bwMode="gray">
              <a:xfrm>
                <a:off x="2400" y="1488"/>
                <a:ext cx="1307" cy="1308"/>
              </a:xfrm>
              <a:prstGeom prst="ellipse">
                <a:avLst/>
              </a:prstGeom>
              <a:solidFill>
                <a:srgbClr val="00B0F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sz="2400">
                  <a:latin typeface="Times New Roman" panose="02020603050405020304" pitchFamily="18" charset="0"/>
                  <a:ea typeface="+mn-ea"/>
                  <a:cs typeface="Times New Roman" panose="02020603050405020304" pitchFamily="18" charset="0"/>
                </a:endParaRPr>
              </a:p>
            </p:txBody>
          </p:sp>
          <p:sp>
            <p:nvSpPr>
              <p:cNvPr id="101406" name="Text Box 30">
                <a:extLst/>
              </p:cNvPr>
              <p:cNvSpPr txBox="1">
                <a:spLocks noChangeArrowheads="1"/>
              </p:cNvSpPr>
              <p:nvPr/>
            </p:nvSpPr>
            <p:spPr bwMode="gray">
              <a:xfrm>
                <a:off x="2418" y="1777"/>
                <a:ext cx="1180" cy="6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charset="0"/>
                    <a:ea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a:defRPr/>
                </a:pPr>
                <a:r>
                  <a:rPr lang="en-US" sz="2400" dirty="0" err="1">
                    <a:solidFill>
                      <a:schemeClr val="accent3"/>
                    </a:solidFill>
                    <a:latin typeface="+mn-lt"/>
                    <a:cs typeface="Times New Roman" panose="02020603050405020304" pitchFamily="18" charset="0"/>
                  </a:rPr>
                  <a:t>Tổng</a:t>
                </a:r>
                <a:r>
                  <a:rPr lang="en-US" sz="2400" dirty="0">
                    <a:solidFill>
                      <a:schemeClr val="accent3"/>
                    </a:solidFill>
                    <a:latin typeface="+mn-lt"/>
                    <a:cs typeface="Times New Roman" panose="02020603050405020304" pitchFamily="18" charset="0"/>
                  </a:rPr>
                  <a:t> </a:t>
                </a:r>
                <a:r>
                  <a:rPr lang="en-US" sz="2400" dirty="0" err="1">
                    <a:solidFill>
                      <a:schemeClr val="accent3"/>
                    </a:solidFill>
                    <a:latin typeface="+mn-lt"/>
                    <a:cs typeface="Times New Roman" panose="02020603050405020304" pitchFamily="18" charset="0"/>
                  </a:rPr>
                  <a:t>kết</a:t>
                </a:r>
                <a:r>
                  <a:rPr lang="en-US" sz="2400" dirty="0">
                    <a:solidFill>
                      <a:schemeClr val="accent3"/>
                    </a:solidFill>
                    <a:latin typeface="+mn-lt"/>
                    <a:cs typeface="Times New Roman" panose="02020603050405020304" pitchFamily="18" charset="0"/>
                  </a:rPr>
                  <a:t> </a:t>
                </a:r>
                <a:r>
                  <a:rPr lang="en-US" sz="2400" dirty="0" err="1">
                    <a:solidFill>
                      <a:schemeClr val="accent3"/>
                    </a:solidFill>
                    <a:latin typeface="+mn-lt"/>
                    <a:cs typeface="Times New Roman" panose="02020603050405020304" pitchFamily="18" charset="0"/>
                  </a:rPr>
                  <a:t>kinh</a:t>
                </a:r>
                <a:r>
                  <a:rPr lang="en-US" sz="2400" dirty="0">
                    <a:solidFill>
                      <a:schemeClr val="accent3"/>
                    </a:solidFill>
                    <a:latin typeface="+mn-lt"/>
                    <a:cs typeface="Times New Roman" panose="02020603050405020304" pitchFamily="18" charset="0"/>
                  </a:rPr>
                  <a:t> </a:t>
                </a:r>
                <a:r>
                  <a:rPr lang="en-US" sz="2400" dirty="0" err="1">
                    <a:solidFill>
                      <a:schemeClr val="accent3"/>
                    </a:solidFill>
                    <a:latin typeface="+mn-lt"/>
                    <a:cs typeface="Times New Roman" panose="02020603050405020304" pitchFamily="18" charset="0"/>
                  </a:rPr>
                  <a:t>nghiệm</a:t>
                </a:r>
                <a:endParaRPr lang="en-US" sz="2400" dirty="0">
                  <a:solidFill>
                    <a:schemeClr val="accent3"/>
                  </a:solidFill>
                  <a:latin typeface="+mn-lt"/>
                  <a:cs typeface="Times New Roman" panose="02020603050405020304" pitchFamily="18" charset="0"/>
                </a:endParaRPr>
              </a:p>
            </p:txBody>
          </p:sp>
        </p:grpSp>
        <p:sp>
          <p:nvSpPr>
            <p:cNvPr id="35852" name="Oval 31"/>
            <p:cNvSpPr>
              <a:spLocks noChangeArrowheads="1"/>
            </p:cNvSpPr>
            <p:nvPr/>
          </p:nvSpPr>
          <p:spPr bwMode="gray">
            <a:xfrm>
              <a:off x="4270" y="3855"/>
              <a:ext cx="995" cy="276"/>
            </a:xfrm>
            <a:prstGeom prst="ellipse">
              <a:avLst/>
            </a:prstGeom>
            <a:gradFill rotWithShape="1">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eaLnBrk="1" hangingPunct="1">
                <a:defRPr/>
              </a:pPr>
              <a:endParaRPr lang="en-US" sz="2400">
                <a:latin typeface="Times New Roman" panose="02020603050405020304" pitchFamily="18" charset="0"/>
                <a:cs typeface="Times New Roman" panose="02020603050405020304" pitchFamily="18" charset="0"/>
              </a:endParaRPr>
            </a:p>
          </p:txBody>
        </p:sp>
      </p:grpSp>
      <p:sp>
        <p:nvSpPr>
          <p:cNvPr id="33" name="Title 1"/>
          <p:cNvSpPr txBox="1">
            <a:spLocks/>
          </p:cNvSpPr>
          <p:nvPr/>
        </p:nvSpPr>
        <p:spPr bwMode="black">
          <a:xfrm>
            <a:off x="539552" y="260648"/>
            <a:ext cx="8229600" cy="7200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lvl1pPr algn="r" rtl="0" eaLnBrk="0" fontAlgn="base" hangingPunct="0">
              <a:spcBef>
                <a:spcPct val="0"/>
              </a:spcBef>
              <a:spcAft>
                <a:spcPct val="0"/>
              </a:spcAft>
              <a:defRPr sz="2800" b="1" i="1" kern="1200">
                <a:solidFill>
                  <a:srgbClr val="1F5281"/>
                </a:solidFill>
                <a:latin typeface="+mj-lt"/>
                <a:ea typeface="ＭＳ Ｐゴシック" charset="0"/>
                <a:cs typeface="ＭＳ Ｐゴシック" charset="0"/>
              </a:defRPr>
            </a:lvl1pPr>
            <a:lvl2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2pPr>
            <a:lvl3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3pPr>
            <a:lvl4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4pPr>
            <a:lvl5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5pPr>
            <a:lvl6pPr marL="457200" algn="r" rtl="0" eaLnBrk="1" fontAlgn="base" hangingPunct="1">
              <a:spcBef>
                <a:spcPct val="0"/>
              </a:spcBef>
              <a:spcAft>
                <a:spcPct val="0"/>
              </a:spcAft>
              <a:defRPr sz="2800" b="1" i="1">
                <a:solidFill>
                  <a:srgbClr val="1F5281"/>
                </a:solidFill>
                <a:latin typeface="Verdana" panose="020B0604030504040204" pitchFamily="34" charset="0"/>
              </a:defRPr>
            </a:lvl6pPr>
            <a:lvl7pPr marL="914400" algn="r" rtl="0" eaLnBrk="1" fontAlgn="base" hangingPunct="1">
              <a:spcBef>
                <a:spcPct val="0"/>
              </a:spcBef>
              <a:spcAft>
                <a:spcPct val="0"/>
              </a:spcAft>
              <a:defRPr sz="2800" b="1" i="1">
                <a:solidFill>
                  <a:srgbClr val="1F5281"/>
                </a:solidFill>
                <a:latin typeface="Verdana" panose="020B0604030504040204" pitchFamily="34" charset="0"/>
              </a:defRPr>
            </a:lvl7pPr>
            <a:lvl8pPr marL="1371600" algn="r" rtl="0" eaLnBrk="1" fontAlgn="base" hangingPunct="1">
              <a:spcBef>
                <a:spcPct val="0"/>
              </a:spcBef>
              <a:spcAft>
                <a:spcPct val="0"/>
              </a:spcAft>
              <a:defRPr sz="2800" b="1" i="1">
                <a:solidFill>
                  <a:srgbClr val="1F5281"/>
                </a:solidFill>
                <a:latin typeface="Verdana" panose="020B0604030504040204" pitchFamily="34" charset="0"/>
              </a:defRPr>
            </a:lvl8pPr>
            <a:lvl9pPr marL="1828800" algn="r" rtl="0" eaLnBrk="1" fontAlgn="base" hangingPunct="1">
              <a:spcBef>
                <a:spcPct val="0"/>
              </a:spcBef>
              <a:spcAft>
                <a:spcPct val="0"/>
              </a:spcAft>
              <a:defRPr sz="2800" b="1" i="1">
                <a:solidFill>
                  <a:srgbClr val="1F5281"/>
                </a:solidFill>
                <a:latin typeface="Verdana" panose="020B0604030504040204" pitchFamily="34" charset="0"/>
              </a:defRPr>
            </a:lvl9pPr>
          </a:lstStyle>
          <a:p>
            <a:pPr algn="ctr"/>
            <a:r>
              <a:rPr lang="en-US" sz="2400" i="0" dirty="0" err="1">
                <a:solidFill>
                  <a:srgbClr val="FF0000"/>
                </a:solidFill>
                <a:latin typeface="+mn-lt"/>
                <a:cs typeface="Times New Roman"/>
              </a:rPr>
              <a:t>Quá</a:t>
            </a:r>
            <a:r>
              <a:rPr lang="en-US" sz="2400" i="0" dirty="0">
                <a:solidFill>
                  <a:srgbClr val="FF0000"/>
                </a:solidFill>
                <a:latin typeface="+mn-lt"/>
                <a:cs typeface="Times New Roman"/>
              </a:rPr>
              <a:t> </a:t>
            </a:r>
            <a:r>
              <a:rPr lang="en-US" sz="2400" i="0" dirty="0" err="1">
                <a:solidFill>
                  <a:srgbClr val="FF0000"/>
                </a:solidFill>
                <a:latin typeface="+mn-lt"/>
                <a:cs typeface="Times New Roman"/>
              </a:rPr>
              <a:t>trình</a:t>
            </a:r>
            <a:r>
              <a:rPr lang="en-US" sz="2400" i="0" dirty="0">
                <a:solidFill>
                  <a:srgbClr val="FF0000"/>
                </a:solidFill>
                <a:latin typeface="+mn-lt"/>
                <a:cs typeface="Times New Roman"/>
              </a:rPr>
              <a:t> </a:t>
            </a:r>
            <a:r>
              <a:rPr lang="en-US" sz="2400" i="0" dirty="0" err="1">
                <a:solidFill>
                  <a:srgbClr val="FF0000"/>
                </a:solidFill>
                <a:latin typeface="+mn-lt"/>
                <a:cs typeface="Times New Roman"/>
              </a:rPr>
              <a:t>tổ</a:t>
            </a:r>
            <a:r>
              <a:rPr lang="en-US" sz="2400" i="0" dirty="0">
                <a:solidFill>
                  <a:srgbClr val="FF0000"/>
                </a:solidFill>
                <a:latin typeface="+mn-lt"/>
                <a:cs typeface="Times New Roman"/>
              </a:rPr>
              <a:t> </a:t>
            </a:r>
            <a:r>
              <a:rPr lang="en-US" sz="2400" i="0" dirty="0" err="1">
                <a:solidFill>
                  <a:srgbClr val="FF0000"/>
                </a:solidFill>
                <a:latin typeface="+mn-lt"/>
                <a:cs typeface="Times New Roman"/>
              </a:rPr>
              <a:t>chức</a:t>
            </a:r>
            <a:r>
              <a:rPr lang="en-US" sz="2400" i="0" dirty="0">
                <a:solidFill>
                  <a:srgbClr val="FF0000"/>
                </a:solidFill>
                <a:latin typeface="+mn-lt"/>
                <a:cs typeface="Times New Roman"/>
              </a:rPr>
              <a:t> </a:t>
            </a:r>
            <a:r>
              <a:rPr lang="en-US" sz="2400" i="0" dirty="0" err="1">
                <a:solidFill>
                  <a:srgbClr val="FF0000"/>
                </a:solidFill>
                <a:latin typeface="+mn-lt"/>
                <a:cs typeface="Times New Roman"/>
              </a:rPr>
              <a:t>và</a:t>
            </a:r>
            <a:r>
              <a:rPr lang="en-US" sz="2400" i="0" dirty="0">
                <a:solidFill>
                  <a:srgbClr val="FF0000"/>
                </a:solidFill>
                <a:latin typeface="+mn-lt"/>
                <a:cs typeface="Times New Roman"/>
              </a:rPr>
              <a:t> </a:t>
            </a:r>
            <a:r>
              <a:rPr lang="en-US" sz="2400" i="0" dirty="0" err="1">
                <a:solidFill>
                  <a:srgbClr val="FF0000"/>
                </a:solidFill>
                <a:latin typeface="+mn-lt"/>
                <a:cs typeface="Times New Roman"/>
              </a:rPr>
              <a:t>lãnh</a:t>
            </a:r>
            <a:r>
              <a:rPr lang="en-US" sz="2400" i="0" dirty="0">
                <a:solidFill>
                  <a:srgbClr val="FF0000"/>
                </a:solidFill>
                <a:latin typeface="+mn-lt"/>
                <a:cs typeface="Times New Roman"/>
              </a:rPr>
              <a:t> </a:t>
            </a:r>
            <a:r>
              <a:rPr lang="en-US" sz="2400" i="0" err="1">
                <a:solidFill>
                  <a:srgbClr val="FF0000"/>
                </a:solidFill>
                <a:latin typeface="+mn-lt"/>
                <a:cs typeface="Times New Roman"/>
              </a:rPr>
              <a:t>đạo</a:t>
            </a:r>
            <a:r>
              <a:rPr lang="en-US" sz="2400" i="0">
                <a:solidFill>
                  <a:srgbClr val="FF0000"/>
                </a:solidFill>
                <a:latin typeface="+mn-lt"/>
                <a:cs typeface="Times New Roman"/>
              </a:rPr>
              <a:t> </a:t>
            </a:r>
            <a:endParaRPr lang="en-US" sz="2400" i="0" smtClean="0">
              <a:solidFill>
                <a:srgbClr val="FF0000"/>
              </a:solidFill>
              <a:latin typeface="+mn-lt"/>
              <a:cs typeface="Times New Roman"/>
            </a:endParaRPr>
          </a:p>
          <a:p>
            <a:pPr algn="ctr"/>
            <a:r>
              <a:rPr lang="en-US" sz="2400" i="0" smtClean="0">
                <a:solidFill>
                  <a:srgbClr val="FF0000"/>
                </a:solidFill>
                <a:latin typeface="+mn-lt"/>
                <a:cs typeface="Times New Roman"/>
              </a:rPr>
              <a:t>cách </a:t>
            </a:r>
            <a:r>
              <a:rPr lang="en-US" sz="2400" i="0" dirty="0" err="1">
                <a:solidFill>
                  <a:srgbClr val="FF0000"/>
                </a:solidFill>
                <a:latin typeface="+mn-lt"/>
                <a:cs typeface="Times New Roman"/>
              </a:rPr>
              <a:t>mạng</a:t>
            </a:r>
            <a:r>
              <a:rPr lang="en-US" sz="2400" i="0" dirty="0">
                <a:solidFill>
                  <a:srgbClr val="FF0000"/>
                </a:solidFill>
                <a:latin typeface="+mn-lt"/>
                <a:cs typeface="Times New Roman"/>
              </a:rPr>
              <a:t> </a:t>
            </a:r>
            <a:r>
              <a:rPr lang="en-US" sz="2400" i="0" dirty="0" err="1">
                <a:solidFill>
                  <a:srgbClr val="FF0000"/>
                </a:solidFill>
                <a:latin typeface="+mn-lt"/>
                <a:cs typeface="Times New Roman"/>
              </a:rPr>
              <a:t>Việt</a:t>
            </a:r>
            <a:r>
              <a:rPr lang="en-US" sz="2400" i="0" dirty="0">
                <a:solidFill>
                  <a:srgbClr val="FF0000"/>
                </a:solidFill>
                <a:latin typeface="+mn-lt"/>
                <a:cs typeface="Times New Roman"/>
              </a:rPr>
              <a:t> Nam</a:t>
            </a:r>
          </a:p>
        </p:txBody>
      </p:sp>
    </p:spTree>
    <p:extLst>
      <p:ext uri="{BB962C8B-B14F-4D97-AF65-F5344CB8AC3E}">
        <p14:creationId xmlns:p14="http://schemas.microsoft.com/office/powerpoint/2010/main" val="2127540793"/>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713539645"/>
              </p:ext>
            </p:extLst>
          </p:nvPr>
        </p:nvGraphicFramePr>
        <p:xfrm>
          <a:off x="395536" y="1412776"/>
          <a:ext cx="8280920"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1507" name="Title 1"/>
          <p:cNvSpPr>
            <a:spLocks noGrp="1" noChangeArrowheads="1"/>
          </p:cNvSpPr>
          <p:nvPr>
            <p:ph type="title" idx="4294967295"/>
          </p:nvPr>
        </p:nvSpPr>
        <p:spPr>
          <a:xfrm>
            <a:off x="395536" y="116632"/>
            <a:ext cx="8568952" cy="994172"/>
          </a:xfrm>
        </p:spPr>
        <p:txBody>
          <a:bodyPr/>
          <a:lstStyle/>
          <a:p>
            <a:pPr algn="ctr"/>
            <a:r>
              <a:rPr lang="en-US" altLang="en-US" sz="2600" i="0" dirty="0">
                <a:solidFill>
                  <a:srgbClr val="FF0000"/>
                </a:solidFill>
                <a:latin typeface="+mn-lt"/>
                <a:cs typeface="Times New Roman" panose="02020603050405020304" pitchFamily="18" charset="0"/>
              </a:rPr>
              <a:t>2. </a:t>
            </a:r>
            <a:r>
              <a:rPr lang="en-US" altLang="en-US" sz="2600" i="0" dirty="0" err="1">
                <a:solidFill>
                  <a:srgbClr val="FF0000"/>
                </a:solidFill>
                <a:latin typeface="+mn-lt"/>
                <a:cs typeface="Times New Roman" panose="02020603050405020304" pitchFamily="18" charset="0"/>
              </a:rPr>
              <a:t>Đối</a:t>
            </a:r>
            <a:r>
              <a:rPr lang="en-US" altLang="en-US" sz="2600" i="0" dirty="0">
                <a:solidFill>
                  <a:srgbClr val="FF0000"/>
                </a:solidFill>
                <a:latin typeface="+mn-lt"/>
                <a:cs typeface="Times New Roman" panose="02020603050405020304" pitchFamily="18" charset="0"/>
              </a:rPr>
              <a:t> </a:t>
            </a:r>
            <a:r>
              <a:rPr lang="en-US" altLang="en-US" sz="2600" i="0" dirty="0" err="1">
                <a:solidFill>
                  <a:srgbClr val="FF0000"/>
                </a:solidFill>
                <a:latin typeface="+mn-lt"/>
                <a:cs typeface="Times New Roman" panose="02020603050405020304" pitchFamily="18" charset="0"/>
              </a:rPr>
              <a:t>tượng</a:t>
            </a:r>
            <a:r>
              <a:rPr lang="en-US" altLang="en-US" sz="2600" i="0" dirty="0">
                <a:solidFill>
                  <a:srgbClr val="FF0000"/>
                </a:solidFill>
                <a:latin typeface="+mn-lt"/>
                <a:cs typeface="Times New Roman" panose="02020603050405020304" pitchFamily="18" charset="0"/>
              </a:rPr>
              <a:t> </a:t>
            </a:r>
            <a:r>
              <a:rPr lang="en-US" altLang="en-US" sz="2600" i="0" dirty="0" err="1">
                <a:solidFill>
                  <a:srgbClr val="FF0000"/>
                </a:solidFill>
                <a:latin typeface="+mn-lt"/>
                <a:cs typeface="Times New Roman" panose="02020603050405020304" pitchFamily="18" charset="0"/>
              </a:rPr>
              <a:t>và</a:t>
            </a:r>
            <a:r>
              <a:rPr lang="en-US" altLang="en-US" sz="2600" i="0" dirty="0">
                <a:solidFill>
                  <a:srgbClr val="FF0000"/>
                </a:solidFill>
                <a:latin typeface="+mn-lt"/>
                <a:cs typeface="Times New Roman" panose="02020603050405020304" pitchFamily="18" charset="0"/>
              </a:rPr>
              <a:t> </a:t>
            </a:r>
            <a:r>
              <a:rPr lang="en-US" altLang="en-US" sz="2600" i="0" dirty="0" err="1">
                <a:solidFill>
                  <a:srgbClr val="FF0000"/>
                </a:solidFill>
                <a:latin typeface="+mn-lt"/>
                <a:cs typeface="Times New Roman" panose="02020603050405020304" pitchFamily="18" charset="0"/>
              </a:rPr>
              <a:t>chức</a:t>
            </a:r>
            <a:r>
              <a:rPr lang="en-US" altLang="en-US" sz="2600" i="0" dirty="0">
                <a:solidFill>
                  <a:srgbClr val="FF0000"/>
                </a:solidFill>
                <a:latin typeface="+mn-lt"/>
                <a:cs typeface="Times New Roman" panose="02020603050405020304" pitchFamily="18" charset="0"/>
              </a:rPr>
              <a:t> </a:t>
            </a:r>
            <a:r>
              <a:rPr lang="en-US" altLang="en-US" sz="2600" i="0" dirty="0" err="1">
                <a:solidFill>
                  <a:srgbClr val="FF0000"/>
                </a:solidFill>
                <a:latin typeface="+mn-lt"/>
                <a:cs typeface="Times New Roman" panose="02020603050405020304" pitchFamily="18" charset="0"/>
              </a:rPr>
              <a:t>năng</a:t>
            </a:r>
            <a:r>
              <a:rPr lang="en-US" altLang="en-US" sz="2600" i="0" dirty="0">
                <a:solidFill>
                  <a:srgbClr val="FF0000"/>
                </a:solidFill>
                <a:latin typeface="+mn-lt"/>
                <a:cs typeface="Times New Roman" panose="02020603050405020304" pitchFamily="18" charset="0"/>
              </a:rPr>
              <a:t> </a:t>
            </a:r>
            <a:r>
              <a:rPr lang="en-US" altLang="en-US" sz="2600" i="0">
                <a:solidFill>
                  <a:srgbClr val="FF0000"/>
                </a:solidFill>
                <a:latin typeface="+mn-lt"/>
                <a:cs typeface="Times New Roman" panose="02020603050405020304" pitchFamily="18" charset="0"/>
              </a:rPr>
              <a:t>của </a:t>
            </a:r>
            <a:r>
              <a:rPr lang="en-US" altLang="en-US" sz="2600" i="0" smtClean="0">
                <a:solidFill>
                  <a:srgbClr val="FF0000"/>
                </a:solidFill>
                <a:latin typeface="+mn-lt"/>
                <a:cs typeface="Times New Roman" panose="02020603050405020304" pitchFamily="18" charset="0"/>
              </a:rPr>
              <a:t/>
            </a:r>
            <a:br>
              <a:rPr lang="en-US" altLang="en-US" sz="2600" i="0" smtClean="0">
                <a:solidFill>
                  <a:srgbClr val="FF0000"/>
                </a:solidFill>
                <a:latin typeface="+mn-lt"/>
                <a:cs typeface="Times New Roman" panose="02020603050405020304" pitchFamily="18" charset="0"/>
              </a:rPr>
            </a:br>
            <a:r>
              <a:rPr lang="en-US" altLang="en-US" sz="2600" i="0" smtClean="0">
                <a:solidFill>
                  <a:srgbClr val="FF0000"/>
                </a:solidFill>
                <a:latin typeface="+mn-lt"/>
                <a:cs typeface="Times New Roman" panose="02020603050405020304" pitchFamily="18" charset="0"/>
              </a:rPr>
              <a:t>triết </a:t>
            </a:r>
            <a:r>
              <a:rPr lang="en-US" altLang="en-US" sz="2600" i="0" dirty="0">
                <a:solidFill>
                  <a:srgbClr val="FF0000"/>
                </a:solidFill>
                <a:latin typeface="+mn-lt"/>
                <a:cs typeface="Times New Roman" panose="02020603050405020304" pitchFamily="18" charset="0"/>
              </a:rPr>
              <a:t>học </a:t>
            </a:r>
            <a:r>
              <a:rPr lang="en-US" altLang="en-US" sz="2600" i="0" dirty="0" err="1">
                <a:solidFill>
                  <a:srgbClr val="FF0000"/>
                </a:solidFill>
                <a:latin typeface="+mn-lt"/>
                <a:cs typeface="Times New Roman" panose="02020603050405020304" pitchFamily="18" charset="0"/>
              </a:rPr>
              <a:t>Mác</a:t>
            </a:r>
            <a:r>
              <a:rPr lang="en-US" altLang="en-US" sz="2600" i="0" dirty="0">
                <a:solidFill>
                  <a:srgbClr val="FF0000"/>
                </a:solidFill>
                <a:latin typeface="+mn-lt"/>
                <a:cs typeface="Times New Roman" panose="02020603050405020304" pitchFamily="18" charset="0"/>
              </a:rPr>
              <a:t> - </a:t>
            </a:r>
            <a:r>
              <a:rPr lang="en-US" altLang="en-US" sz="2600" i="0" dirty="0" err="1">
                <a:solidFill>
                  <a:srgbClr val="FF0000"/>
                </a:solidFill>
                <a:latin typeface="+mn-lt"/>
                <a:cs typeface="Times New Roman" panose="02020603050405020304" pitchFamily="18" charset="0"/>
              </a:rPr>
              <a:t>Lênin</a:t>
            </a:r>
            <a:endParaRPr lang="en-US" altLang="en-US" sz="2600" i="0" dirty="0">
              <a:solidFill>
                <a:srgbClr val="FF0000"/>
              </a:solidFill>
              <a:latin typeface="+mn-lt"/>
              <a:cs typeface="Times New Roman" panose="02020603050405020304" pitchFamily="18" charset="0"/>
            </a:endParaRPr>
          </a:p>
        </p:txBody>
      </p:sp>
    </p:spTree>
    <p:extLst>
      <p:ext uri="{BB962C8B-B14F-4D97-AF65-F5344CB8AC3E}">
        <p14:creationId xmlns:p14="http://schemas.microsoft.com/office/powerpoint/2010/main" val="1909269418"/>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4">
            <a:extLst/>
          </p:cNvPr>
          <p:cNvSpPr/>
          <p:nvPr/>
        </p:nvSpPr>
        <p:spPr>
          <a:xfrm>
            <a:off x="381000" y="2655446"/>
            <a:ext cx="2364416" cy="2364533"/>
          </a:xfrm>
          <a:custGeom>
            <a:avLst/>
            <a:gdLst>
              <a:gd name="connsiteX0" fmla="*/ 0 w 2364416"/>
              <a:gd name="connsiteY0" fmla="*/ 1182267 h 2364533"/>
              <a:gd name="connsiteX1" fmla="*/ 1182208 w 2364416"/>
              <a:gd name="connsiteY1" fmla="*/ 0 h 2364533"/>
              <a:gd name="connsiteX2" fmla="*/ 2364416 w 2364416"/>
              <a:gd name="connsiteY2" fmla="*/ 1182267 h 2364533"/>
              <a:gd name="connsiteX3" fmla="*/ 1182208 w 2364416"/>
              <a:gd name="connsiteY3" fmla="*/ 2364534 h 2364533"/>
              <a:gd name="connsiteX4" fmla="*/ 0 w 2364416"/>
              <a:gd name="connsiteY4" fmla="*/ 1182267 h 2364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4416" h="2364533">
                <a:moveTo>
                  <a:pt x="0" y="1182267"/>
                </a:moveTo>
                <a:cubicBezTo>
                  <a:pt x="0" y="529319"/>
                  <a:pt x="529293" y="0"/>
                  <a:pt x="1182208" y="0"/>
                </a:cubicBezTo>
                <a:cubicBezTo>
                  <a:pt x="1835123" y="0"/>
                  <a:pt x="2364416" y="529319"/>
                  <a:pt x="2364416" y="1182267"/>
                </a:cubicBezTo>
                <a:cubicBezTo>
                  <a:pt x="2364416" y="1835215"/>
                  <a:pt x="1835123" y="2364534"/>
                  <a:pt x="1182208" y="2364534"/>
                </a:cubicBezTo>
                <a:cubicBezTo>
                  <a:pt x="529293" y="2364534"/>
                  <a:pt x="0" y="1835215"/>
                  <a:pt x="0" y="1182267"/>
                </a:cubicBezTo>
                <a:close/>
              </a:path>
            </a:pathLst>
          </a:custGeom>
          <a:solidFill>
            <a:schemeClr val="accent2">
              <a:lumMod val="20000"/>
              <a:lumOff val="80000"/>
            </a:schemeClr>
          </a:solidFill>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txBody>
          <a:bodyPr lIns="397061" tIns="397078" rIns="397061" bIns="397078" anchor="ctr"/>
          <a:lstStyle>
            <a:lvl1pPr defTabSz="1778000">
              <a:defRPr>
                <a:solidFill>
                  <a:schemeClr val="tx1"/>
                </a:solidFill>
                <a:latin typeface="Calibri" charset="0"/>
                <a:ea typeface="ＭＳ Ｐゴシック" charset="0"/>
                <a:cs typeface="Arial" charset="0"/>
              </a:defRPr>
            </a:lvl1pPr>
            <a:lvl2pPr marL="742950" indent="-285750" defTabSz="1778000">
              <a:defRPr>
                <a:solidFill>
                  <a:schemeClr val="tx1"/>
                </a:solidFill>
                <a:latin typeface="Calibri" charset="0"/>
                <a:ea typeface="Arial" charset="0"/>
                <a:cs typeface="Arial" charset="0"/>
              </a:defRPr>
            </a:lvl2pPr>
            <a:lvl3pPr marL="1143000" indent="-228600" defTabSz="1778000">
              <a:defRPr>
                <a:solidFill>
                  <a:schemeClr val="tx1"/>
                </a:solidFill>
                <a:latin typeface="Calibri" charset="0"/>
                <a:ea typeface="Arial" charset="0"/>
                <a:cs typeface="Arial" charset="0"/>
              </a:defRPr>
            </a:lvl3pPr>
            <a:lvl4pPr marL="1600200" indent="-228600" defTabSz="1778000">
              <a:defRPr>
                <a:solidFill>
                  <a:schemeClr val="tx1"/>
                </a:solidFill>
                <a:latin typeface="Calibri" charset="0"/>
                <a:ea typeface="Arial" charset="0"/>
                <a:cs typeface="Arial" charset="0"/>
              </a:defRPr>
            </a:lvl4pPr>
            <a:lvl5pPr marL="2057400" indent="-228600" defTabSz="1778000">
              <a:defRPr>
                <a:solidFill>
                  <a:schemeClr val="tx1"/>
                </a:solidFill>
                <a:latin typeface="Calibri" charset="0"/>
                <a:ea typeface="Arial" charset="0"/>
                <a:cs typeface="Arial" charset="0"/>
              </a:defRPr>
            </a:lvl5pPr>
            <a:lvl6pPr marL="2514600" indent="-228600" defTabSz="17780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defTabSz="17780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defTabSz="17780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defTabSz="1778000" eaLnBrk="0" fontAlgn="base" hangingPunct="0">
              <a:spcBef>
                <a:spcPct val="0"/>
              </a:spcBef>
              <a:spcAft>
                <a:spcPct val="0"/>
              </a:spcAft>
              <a:defRPr>
                <a:solidFill>
                  <a:schemeClr val="tx1"/>
                </a:solidFill>
                <a:latin typeface="Calibri" charset="0"/>
                <a:ea typeface="Arial" charset="0"/>
                <a:cs typeface="Arial" charset="0"/>
              </a:defRPr>
            </a:lvl9pPr>
          </a:lstStyle>
          <a:p>
            <a:pPr algn="ctr" eaLnBrk="1" hangingPunct="1">
              <a:lnSpc>
                <a:spcPct val="90000"/>
              </a:lnSpc>
              <a:spcAft>
                <a:spcPct val="35000"/>
              </a:spcAft>
              <a:defRPr/>
            </a:pPr>
            <a:r>
              <a:rPr lang="en-US" sz="2800" b="1" dirty="0" err="1">
                <a:solidFill>
                  <a:srgbClr val="800000"/>
                </a:solidFill>
                <a:latin typeface="+mn-lt"/>
                <a:cs typeface="Times New Roman" charset="0"/>
              </a:rPr>
              <a:t>Triết</a:t>
            </a:r>
            <a:r>
              <a:rPr lang="en-US" sz="2800" b="1" dirty="0">
                <a:solidFill>
                  <a:srgbClr val="800000"/>
                </a:solidFill>
                <a:latin typeface="+mn-lt"/>
                <a:cs typeface="Times New Roman" charset="0"/>
              </a:rPr>
              <a:t> học </a:t>
            </a:r>
            <a:r>
              <a:rPr lang="en-US" sz="2800" b="1" dirty="0" err="1">
                <a:solidFill>
                  <a:srgbClr val="800000"/>
                </a:solidFill>
                <a:latin typeface="+mn-lt"/>
                <a:cs typeface="Times New Roman" charset="0"/>
              </a:rPr>
              <a:t>Mác</a:t>
            </a:r>
            <a:r>
              <a:rPr lang="en-US" sz="2800" b="1" dirty="0">
                <a:solidFill>
                  <a:srgbClr val="800000"/>
                </a:solidFill>
                <a:latin typeface="+mn-lt"/>
                <a:cs typeface="Times New Roman" charset="0"/>
              </a:rPr>
              <a:t>- </a:t>
            </a:r>
            <a:r>
              <a:rPr lang="en-US" sz="2800" b="1" dirty="0" err="1">
                <a:solidFill>
                  <a:srgbClr val="800000"/>
                </a:solidFill>
                <a:latin typeface="+mn-lt"/>
                <a:cs typeface="Times New Roman" charset="0"/>
              </a:rPr>
              <a:t>Lênin</a:t>
            </a:r>
            <a:endParaRPr lang="en-US" sz="2800" b="1" dirty="0">
              <a:solidFill>
                <a:srgbClr val="800000"/>
              </a:solidFill>
              <a:latin typeface="+mn-lt"/>
              <a:cs typeface="Times New Roman" charset="0"/>
            </a:endParaRPr>
          </a:p>
        </p:txBody>
      </p:sp>
      <p:sp>
        <p:nvSpPr>
          <p:cNvPr id="6" name="Block Arc 5">
            <a:extLst/>
          </p:cNvPr>
          <p:cNvSpPr/>
          <p:nvPr/>
        </p:nvSpPr>
        <p:spPr>
          <a:xfrm>
            <a:off x="-1188640" y="1412776"/>
            <a:ext cx="4766274" cy="4968552"/>
          </a:xfrm>
          <a:prstGeom prst="blockArc">
            <a:avLst>
              <a:gd name="adj1" fmla="val 17527788"/>
              <a:gd name="adj2" fmla="val 4119114"/>
              <a:gd name="adj3" fmla="val 5750"/>
            </a:avLst>
          </a:pr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3">
              <a:hueOff val="342892"/>
              <a:satOff val="20210"/>
              <a:lumOff val="-9804"/>
              <a:alphaOff val="0"/>
            </a:schemeClr>
          </a:fillRef>
          <a:effectRef idx="2">
            <a:schemeClr val="accent3">
              <a:hueOff val="342892"/>
              <a:satOff val="20210"/>
              <a:lumOff val="-9804"/>
              <a:alphaOff val="0"/>
            </a:schemeClr>
          </a:effectRef>
          <a:fontRef idx="minor">
            <a:schemeClr val="lt1"/>
          </a:fontRef>
        </p:style>
      </p:sp>
      <p:sp>
        <p:nvSpPr>
          <p:cNvPr id="13" name="Oval 12"/>
          <p:cNvSpPr/>
          <p:nvPr/>
        </p:nvSpPr>
        <p:spPr>
          <a:xfrm>
            <a:off x="2446505" y="1936647"/>
            <a:ext cx="1418842" cy="1418842"/>
          </a:xfrm>
          <a:prstGeom prst="ellipse">
            <a:avLst/>
          </a:prstGeom>
          <a:blipFill>
            <a:blip r:embed="rId2" cstate="email">
              <a:extLst>
                <a:ext uri="{28A0092B-C50C-407E-A947-70E740481C1C}">
                  <a14:useLocalDpi xmlns:a14="http://schemas.microsoft.com/office/drawing/2010/main" val="0"/>
                </a:ext>
              </a:extLst>
            </a:blip>
            <a:srcRect/>
            <a:stretch>
              <a:fillRect t="-15000" b="-15000"/>
            </a:stretch>
          </a:blipFill>
        </p:spPr>
        <p:style>
          <a:lnRef idx="0">
            <a:schemeClr val="lt1">
              <a:hueOff val="0"/>
              <a:satOff val="0"/>
              <a:lumOff val="0"/>
              <a:alphaOff val="0"/>
            </a:schemeClr>
          </a:lnRef>
          <a:fillRef idx="1">
            <a:scrgbClr r="0" g="0" b="0"/>
          </a:fillRef>
          <a:effectRef idx="2">
            <a:schemeClr val="accent1">
              <a:tint val="50000"/>
              <a:hueOff val="0"/>
              <a:satOff val="0"/>
              <a:lumOff val="0"/>
              <a:alphaOff val="0"/>
            </a:schemeClr>
          </a:effectRef>
          <a:fontRef idx="minor">
            <a:schemeClr val="lt1">
              <a:hueOff val="0"/>
              <a:satOff val="0"/>
              <a:lumOff val="0"/>
              <a:alphaOff val="0"/>
            </a:schemeClr>
          </a:fontRef>
        </p:style>
      </p:sp>
      <p:sp>
        <p:nvSpPr>
          <p:cNvPr id="14" name="Oval 13"/>
          <p:cNvSpPr/>
          <p:nvPr/>
        </p:nvSpPr>
        <p:spPr>
          <a:xfrm>
            <a:off x="2411760" y="3429000"/>
            <a:ext cx="1418842" cy="1604693"/>
          </a:xfrm>
          <a:prstGeom prst="ellipse">
            <a:avLst/>
          </a:prstGeom>
          <a:blipFill>
            <a:blip r:embed="rId3" cstate="email">
              <a:extLst>
                <a:ext uri="{28A0092B-C50C-407E-A947-70E740481C1C}">
                  <a14:useLocalDpi xmlns:a14="http://schemas.microsoft.com/office/drawing/2010/main" val="0"/>
                </a:ext>
              </a:extLst>
            </a:blip>
            <a:srcRect/>
            <a:stretch>
              <a:fillRect t="-16000" b="-16000"/>
            </a:stretch>
          </a:blipFill>
        </p:spPr>
        <p:style>
          <a:lnRef idx="0">
            <a:schemeClr val="lt1">
              <a:hueOff val="0"/>
              <a:satOff val="0"/>
              <a:lumOff val="0"/>
              <a:alphaOff val="0"/>
            </a:schemeClr>
          </a:lnRef>
          <a:fillRef idx="1">
            <a:scrgbClr r="0" g="0" b="0"/>
          </a:fillRef>
          <a:effectRef idx="2">
            <a:schemeClr val="accent1">
              <a:tint val="50000"/>
              <a:hueOff val="0"/>
              <a:satOff val="0"/>
              <a:lumOff val="0"/>
              <a:alphaOff val="0"/>
            </a:schemeClr>
          </a:effectRef>
          <a:fontRef idx="minor">
            <a:schemeClr val="lt1">
              <a:hueOff val="0"/>
              <a:satOff val="0"/>
              <a:lumOff val="0"/>
              <a:alphaOff val="0"/>
            </a:schemeClr>
          </a:fontRef>
        </p:style>
      </p:sp>
      <p:sp>
        <p:nvSpPr>
          <p:cNvPr id="15" name="Oval 14"/>
          <p:cNvSpPr/>
          <p:nvPr/>
        </p:nvSpPr>
        <p:spPr>
          <a:xfrm>
            <a:off x="1763797" y="5021117"/>
            <a:ext cx="1418842" cy="1418842"/>
          </a:xfrm>
          <a:prstGeom prst="ellipse">
            <a:avLst/>
          </a:prstGeom>
          <a:blipFill>
            <a:blip r:embed="rId4" cstate="email">
              <a:extLst>
                <a:ext uri="{28A0092B-C50C-407E-A947-70E740481C1C}">
                  <a14:useLocalDpi xmlns:a14="http://schemas.microsoft.com/office/drawing/2010/main" val="0"/>
                </a:ext>
              </a:extLst>
            </a:blip>
            <a:srcRect/>
            <a:stretch>
              <a:fillRect l="-25000" r="-25000"/>
            </a:stretch>
          </a:blipFill>
        </p:spPr>
        <p:style>
          <a:lnRef idx="0">
            <a:schemeClr val="lt1">
              <a:hueOff val="0"/>
              <a:satOff val="0"/>
              <a:lumOff val="0"/>
              <a:alphaOff val="0"/>
            </a:schemeClr>
          </a:lnRef>
          <a:fillRef idx="1">
            <a:scrgbClr r="0" g="0" b="0"/>
          </a:fillRef>
          <a:effectRef idx="2">
            <a:schemeClr val="accent1">
              <a:tint val="50000"/>
              <a:hueOff val="0"/>
              <a:satOff val="0"/>
              <a:lumOff val="0"/>
              <a:alphaOff val="0"/>
            </a:schemeClr>
          </a:effectRef>
          <a:fontRef idx="minor">
            <a:schemeClr val="lt1">
              <a:hueOff val="0"/>
              <a:satOff val="0"/>
              <a:lumOff val="0"/>
              <a:alphaOff val="0"/>
            </a:schemeClr>
          </a:fontRef>
        </p:style>
      </p:sp>
      <p:sp>
        <p:nvSpPr>
          <p:cNvPr id="9" name="Title 1"/>
          <p:cNvSpPr txBox="1">
            <a:spLocks noChangeArrowheads="1"/>
          </p:cNvSpPr>
          <p:nvPr/>
        </p:nvSpPr>
        <p:spPr bwMode="black">
          <a:xfrm>
            <a:off x="393564" y="942475"/>
            <a:ext cx="8136904" cy="994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lvl1pPr algn="r" rtl="0" eaLnBrk="0" fontAlgn="base" hangingPunct="0">
              <a:spcBef>
                <a:spcPct val="0"/>
              </a:spcBef>
              <a:spcAft>
                <a:spcPct val="0"/>
              </a:spcAft>
              <a:defRPr sz="2800" b="1" i="1" kern="1200">
                <a:solidFill>
                  <a:srgbClr val="1F5281"/>
                </a:solidFill>
                <a:latin typeface="+mj-lt"/>
                <a:ea typeface="ＭＳ Ｐゴシック" charset="0"/>
                <a:cs typeface="ＭＳ Ｐゴシック" charset="0"/>
              </a:defRPr>
            </a:lvl1pPr>
            <a:lvl2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2pPr>
            <a:lvl3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3pPr>
            <a:lvl4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4pPr>
            <a:lvl5pPr algn="r" rtl="0" eaLnBrk="0" fontAlgn="base" hangingPunct="0">
              <a:spcBef>
                <a:spcPct val="0"/>
              </a:spcBef>
              <a:spcAft>
                <a:spcPct val="0"/>
              </a:spcAft>
              <a:defRPr sz="2800" b="1" i="1">
                <a:solidFill>
                  <a:srgbClr val="1F5281"/>
                </a:solidFill>
                <a:latin typeface="Verdana" panose="020B0604030504040204" pitchFamily="34" charset="0"/>
                <a:ea typeface="ＭＳ Ｐゴシック" charset="0"/>
                <a:cs typeface="ＭＳ Ｐゴシック" charset="0"/>
              </a:defRPr>
            </a:lvl5pPr>
            <a:lvl6pPr marL="457200" algn="r" rtl="0" eaLnBrk="1" fontAlgn="base" hangingPunct="1">
              <a:spcBef>
                <a:spcPct val="0"/>
              </a:spcBef>
              <a:spcAft>
                <a:spcPct val="0"/>
              </a:spcAft>
              <a:defRPr sz="2800" b="1" i="1">
                <a:solidFill>
                  <a:srgbClr val="1F5281"/>
                </a:solidFill>
                <a:latin typeface="Verdana" panose="020B0604030504040204" pitchFamily="34" charset="0"/>
              </a:defRPr>
            </a:lvl6pPr>
            <a:lvl7pPr marL="914400" algn="r" rtl="0" eaLnBrk="1" fontAlgn="base" hangingPunct="1">
              <a:spcBef>
                <a:spcPct val="0"/>
              </a:spcBef>
              <a:spcAft>
                <a:spcPct val="0"/>
              </a:spcAft>
              <a:defRPr sz="2800" b="1" i="1">
                <a:solidFill>
                  <a:srgbClr val="1F5281"/>
                </a:solidFill>
                <a:latin typeface="Verdana" panose="020B0604030504040204" pitchFamily="34" charset="0"/>
              </a:defRPr>
            </a:lvl7pPr>
            <a:lvl8pPr marL="1371600" algn="r" rtl="0" eaLnBrk="1" fontAlgn="base" hangingPunct="1">
              <a:spcBef>
                <a:spcPct val="0"/>
              </a:spcBef>
              <a:spcAft>
                <a:spcPct val="0"/>
              </a:spcAft>
              <a:defRPr sz="2800" b="1" i="1">
                <a:solidFill>
                  <a:srgbClr val="1F5281"/>
                </a:solidFill>
                <a:latin typeface="Verdana" panose="020B0604030504040204" pitchFamily="34" charset="0"/>
              </a:defRPr>
            </a:lvl8pPr>
            <a:lvl9pPr marL="1828800" algn="r" rtl="0" eaLnBrk="1" fontAlgn="base" hangingPunct="1">
              <a:spcBef>
                <a:spcPct val="0"/>
              </a:spcBef>
              <a:spcAft>
                <a:spcPct val="0"/>
              </a:spcAft>
              <a:defRPr sz="2800" b="1" i="1">
                <a:solidFill>
                  <a:srgbClr val="1F5281"/>
                </a:solidFill>
                <a:latin typeface="Verdana" panose="020B0604030504040204" pitchFamily="34" charset="0"/>
              </a:defRPr>
            </a:lvl9pPr>
          </a:lstStyle>
          <a:p>
            <a:pPr algn="l"/>
            <a:r>
              <a:rPr lang="en-US" altLang="en-US" sz="2600" i="0" dirty="0">
                <a:solidFill>
                  <a:srgbClr val="006600"/>
                </a:solidFill>
                <a:latin typeface="+mn-lt"/>
                <a:cs typeface="Times New Roman" panose="02020603050405020304" pitchFamily="18" charset="0"/>
              </a:rPr>
              <a:t>a. </a:t>
            </a:r>
            <a:r>
              <a:rPr lang="en-US" altLang="en-US" sz="2600" i="0" dirty="0" err="1">
                <a:solidFill>
                  <a:srgbClr val="006600"/>
                </a:solidFill>
                <a:latin typeface="+mn-lt"/>
                <a:cs typeface="Times New Roman" panose="02020603050405020304" pitchFamily="18" charset="0"/>
              </a:rPr>
              <a:t>Khái</a:t>
            </a:r>
            <a:r>
              <a:rPr lang="en-US" altLang="en-US" sz="2600" i="0" dirty="0">
                <a:solidFill>
                  <a:srgbClr val="006600"/>
                </a:solidFill>
                <a:latin typeface="+mn-lt"/>
                <a:cs typeface="Times New Roman" panose="02020603050405020304" pitchFamily="18" charset="0"/>
              </a:rPr>
              <a:t> </a:t>
            </a:r>
            <a:r>
              <a:rPr lang="en-US" altLang="en-US" sz="2600" i="0" dirty="0" err="1">
                <a:solidFill>
                  <a:srgbClr val="006600"/>
                </a:solidFill>
                <a:latin typeface="+mn-lt"/>
                <a:cs typeface="Times New Roman" panose="02020603050405020304" pitchFamily="18" charset="0"/>
              </a:rPr>
              <a:t>niệm</a:t>
            </a:r>
            <a:r>
              <a:rPr lang="en-US" altLang="en-US" sz="2600" i="0" dirty="0">
                <a:solidFill>
                  <a:srgbClr val="006600"/>
                </a:solidFill>
                <a:latin typeface="+mn-lt"/>
                <a:cs typeface="Times New Roman" panose="02020603050405020304" pitchFamily="18" charset="0"/>
              </a:rPr>
              <a:t> </a:t>
            </a:r>
            <a:r>
              <a:rPr lang="en-US" altLang="en-US" sz="2600" i="0" dirty="0" err="1">
                <a:solidFill>
                  <a:srgbClr val="006600"/>
                </a:solidFill>
                <a:latin typeface="+mn-lt"/>
                <a:cs typeface="Times New Roman" panose="02020603050405020304" pitchFamily="18" charset="0"/>
              </a:rPr>
              <a:t>triết</a:t>
            </a:r>
            <a:r>
              <a:rPr lang="en-US" altLang="en-US" sz="2600" i="0" dirty="0">
                <a:solidFill>
                  <a:srgbClr val="006600"/>
                </a:solidFill>
                <a:latin typeface="+mn-lt"/>
                <a:cs typeface="Times New Roman" panose="02020603050405020304" pitchFamily="18" charset="0"/>
              </a:rPr>
              <a:t> học </a:t>
            </a:r>
            <a:r>
              <a:rPr lang="en-US" altLang="en-US" sz="2600" i="0" dirty="0" err="1">
                <a:solidFill>
                  <a:srgbClr val="006600"/>
                </a:solidFill>
                <a:latin typeface="+mn-lt"/>
                <a:cs typeface="Times New Roman" panose="02020603050405020304" pitchFamily="18" charset="0"/>
              </a:rPr>
              <a:t>Mác</a:t>
            </a:r>
            <a:r>
              <a:rPr lang="en-US" altLang="en-US" sz="2600" i="0" dirty="0">
                <a:solidFill>
                  <a:srgbClr val="006600"/>
                </a:solidFill>
                <a:latin typeface="+mn-lt"/>
                <a:cs typeface="Times New Roman" panose="02020603050405020304" pitchFamily="18" charset="0"/>
              </a:rPr>
              <a:t> - </a:t>
            </a:r>
            <a:r>
              <a:rPr lang="en-US" altLang="en-US" sz="2600" i="0" dirty="0" err="1">
                <a:solidFill>
                  <a:srgbClr val="006600"/>
                </a:solidFill>
                <a:latin typeface="+mn-lt"/>
                <a:cs typeface="Times New Roman" panose="02020603050405020304" pitchFamily="18" charset="0"/>
              </a:rPr>
              <a:t>Lênin</a:t>
            </a:r>
            <a:endParaRPr lang="en-US" altLang="en-US" sz="2600" i="0" dirty="0">
              <a:solidFill>
                <a:srgbClr val="006600"/>
              </a:solidFill>
              <a:latin typeface="+mn-lt"/>
              <a:cs typeface="Times New Roman" panose="02020603050405020304" pitchFamily="18" charset="0"/>
            </a:endParaRPr>
          </a:p>
        </p:txBody>
      </p:sp>
      <p:sp>
        <p:nvSpPr>
          <p:cNvPr id="11" name="Title 1"/>
          <p:cNvSpPr>
            <a:spLocks noGrp="1" noChangeArrowheads="1"/>
          </p:cNvSpPr>
          <p:nvPr>
            <p:ph type="title" idx="4294967295"/>
          </p:nvPr>
        </p:nvSpPr>
        <p:spPr>
          <a:xfrm>
            <a:off x="251520" y="58564"/>
            <a:ext cx="9073008" cy="994172"/>
          </a:xfrm>
        </p:spPr>
        <p:txBody>
          <a:bodyPr/>
          <a:lstStyle/>
          <a:p>
            <a:pPr algn="l"/>
            <a:r>
              <a:rPr lang="en-US" altLang="en-US" sz="2700" i="0" dirty="0">
                <a:solidFill>
                  <a:srgbClr val="FF0000"/>
                </a:solidFill>
                <a:latin typeface="+mn-lt"/>
                <a:cs typeface="Times New Roman" panose="02020603050405020304" pitchFamily="18" charset="0"/>
              </a:rPr>
              <a:t>2. </a:t>
            </a:r>
            <a:r>
              <a:rPr lang="en-US" altLang="en-US" sz="2700" i="0" dirty="0" err="1">
                <a:solidFill>
                  <a:srgbClr val="FF0000"/>
                </a:solidFill>
                <a:latin typeface="+mn-lt"/>
                <a:cs typeface="Times New Roman" panose="02020603050405020304" pitchFamily="18" charset="0"/>
              </a:rPr>
              <a:t>Đối</a:t>
            </a:r>
            <a:r>
              <a:rPr lang="en-US" altLang="en-US" sz="2700" i="0" dirty="0">
                <a:solidFill>
                  <a:srgbClr val="FF0000"/>
                </a:solidFill>
                <a:latin typeface="+mn-lt"/>
                <a:cs typeface="Times New Roman" panose="02020603050405020304" pitchFamily="18" charset="0"/>
              </a:rPr>
              <a:t> </a:t>
            </a:r>
            <a:r>
              <a:rPr lang="en-US" altLang="en-US" sz="2700" i="0" dirty="0" err="1">
                <a:solidFill>
                  <a:srgbClr val="FF0000"/>
                </a:solidFill>
                <a:latin typeface="+mn-lt"/>
                <a:cs typeface="Times New Roman" panose="02020603050405020304" pitchFamily="18" charset="0"/>
              </a:rPr>
              <a:t>tượng</a:t>
            </a:r>
            <a:r>
              <a:rPr lang="en-US" altLang="en-US" sz="2700" i="0" dirty="0">
                <a:solidFill>
                  <a:srgbClr val="FF0000"/>
                </a:solidFill>
                <a:latin typeface="+mn-lt"/>
                <a:cs typeface="Times New Roman" panose="02020603050405020304" pitchFamily="18" charset="0"/>
              </a:rPr>
              <a:t> </a:t>
            </a:r>
            <a:r>
              <a:rPr lang="en-US" altLang="en-US" sz="2700" i="0" dirty="0" err="1">
                <a:solidFill>
                  <a:srgbClr val="FF0000"/>
                </a:solidFill>
                <a:latin typeface="+mn-lt"/>
                <a:cs typeface="Times New Roman" panose="02020603050405020304" pitchFamily="18" charset="0"/>
              </a:rPr>
              <a:t>và</a:t>
            </a:r>
            <a:r>
              <a:rPr lang="en-US" altLang="en-US" sz="2700" i="0" dirty="0">
                <a:solidFill>
                  <a:srgbClr val="FF0000"/>
                </a:solidFill>
                <a:latin typeface="+mn-lt"/>
                <a:cs typeface="Times New Roman" panose="02020603050405020304" pitchFamily="18" charset="0"/>
              </a:rPr>
              <a:t> </a:t>
            </a:r>
            <a:r>
              <a:rPr lang="en-US" altLang="en-US" sz="2700" i="0" dirty="0" err="1">
                <a:solidFill>
                  <a:srgbClr val="FF0000"/>
                </a:solidFill>
                <a:latin typeface="+mn-lt"/>
                <a:cs typeface="Times New Roman" panose="02020603050405020304" pitchFamily="18" charset="0"/>
              </a:rPr>
              <a:t>chức</a:t>
            </a:r>
            <a:r>
              <a:rPr lang="en-US" altLang="en-US" sz="2700" i="0" dirty="0">
                <a:solidFill>
                  <a:srgbClr val="FF0000"/>
                </a:solidFill>
                <a:latin typeface="+mn-lt"/>
                <a:cs typeface="Times New Roman" panose="02020603050405020304" pitchFamily="18" charset="0"/>
              </a:rPr>
              <a:t> </a:t>
            </a:r>
            <a:r>
              <a:rPr lang="en-US" altLang="en-US" sz="2700" i="0" dirty="0" err="1">
                <a:solidFill>
                  <a:srgbClr val="FF0000"/>
                </a:solidFill>
                <a:latin typeface="+mn-lt"/>
                <a:cs typeface="Times New Roman" panose="02020603050405020304" pitchFamily="18" charset="0"/>
              </a:rPr>
              <a:t>năng</a:t>
            </a:r>
            <a:r>
              <a:rPr lang="en-US" altLang="en-US" sz="2700" i="0" dirty="0">
                <a:solidFill>
                  <a:srgbClr val="FF0000"/>
                </a:solidFill>
                <a:latin typeface="+mn-lt"/>
                <a:cs typeface="Times New Roman" panose="02020603050405020304" pitchFamily="18" charset="0"/>
              </a:rPr>
              <a:t> của </a:t>
            </a:r>
            <a:r>
              <a:rPr lang="en-US" altLang="en-US" sz="2700" i="0" dirty="0" err="1">
                <a:solidFill>
                  <a:srgbClr val="FF0000"/>
                </a:solidFill>
                <a:latin typeface="+mn-lt"/>
                <a:cs typeface="Times New Roman" panose="02020603050405020304" pitchFamily="18" charset="0"/>
              </a:rPr>
              <a:t>triết</a:t>
            </a:r>
            <a:r>
              <a:rPr lang="en-US" altLang="en-US" sz="2700" i="0" dirty="0">
                <a:solidFill>
                  <a:srgbClr val="FF0000"/>
                </a:solidFill>
                <a:latin typeface="+mn-lt"/>
                <a:cs typeface="Times New Roman" panose="02020603050405020304" pitchFamily="18" charset="0"/>
              </a:rPr>
              <a:t> học </a:t>
            </a:r>
            <a:r>
              <a:rPr lang="en-US" altLang="en-US" sz="2700" i="0" dirty="0" err="1">
                <a:solidFill>
                  <a:srgbClr val="FF0000"/>
                </a:solidFill>
                <a:latin typeface="+mn-lt"/>
                <a:cs typeface="Times New Roman" panose="02020603050405020304" pitchFamily="18" charset="0"/>
              </a:rPr>
              <a:t>Mác</a:t>
            </a:r>
            <a:r>
              <a:rPr lang="en-US" altLang="en-US" sz="2700" i="0" dirty="0">
                <a:solidFill>
                  <a:srgbClr val="FF0000"/>
                </a:solidFill>
                <a:latin typeface="+mn-lt"/>
                <a:cs typeface="Times New Roman" panose="02020603050405020304" pitchFamily="18" charset="0"/>
              </a:rPr>
              <a:t> - </a:t>
            </a:r>
            <a:r>
              <a:rPr lang="en-US" altLang="en-US" sz="2700" i="0" dirty="0" err="1">
                <a:solidFill>
                  <a:srgbClr val="FF0000"/>
                </a:solidFill>
                <a:latin typeface="+mn-lt"/>
                <a:cs typeface="Times New Roman" panose="02020603050405020304" pitchFamily="18" charset="0"/>
              </a:rPr>
              <a:t>Lênin</a:t>
            </a:r>
            <a:endParaRPr lang="en-US" altLang="en-US" sz="2700" i="0" dirty="0">
              <a:solidFill>
                <a:srgbClr val="FF0000"/>
              </a:solidFill>
              <a:latin typeface="+mn-lt"/>
              <a:cs typeface="Times New Roman" panose="02020603050405020304" pitchFamily="18" charset="0"/>
            </a:endParaRPr>
          </a:p>
        </p:txBody>
      </p:sp>
      <p:sp>
        <p:nvSpPr>
          <p:cNvPr id="2" name="Rectangle 1"/>
          <p:cNvSpPr/>
          <p:nvPr/>
        </p:nvSpPr>
        <p:spPr>
          <a:xfrm>
            <a:off x="4206842" y="2127337"/>
            <a:ext cx="4312610" cy="3539430"/>
          </a:xfrm>
          <a:prstGeom prst="rect">
            <a:avLst/>
          </a:prstGeom>
        </p:spPr>
        <p:txBody>
          <a:bodyPr wrap="square">
            <a:spAutoFit/>
          </a:bodyPr>
          <a:lstStyle/>
          <a:p>
            <a:pPr lvl="0" algn="just"/>
            <a:r>
              <a:rPr lang="en-US" sz="2800" i="1" dirty="0" err="1">
                <a:solidFill>
                  <a:srgbClr val="000099"/>
                </a:solidFill>
                <a:latin typeface="Times New Roman"/>
                <a:cs typeface="Times New Roman"/>
              </a:rPr>
              <a:t>Là</a:t>
            </a:r>
            <a:r>
              <a:rPr lang="en-US" sz="2800" i="1" dirty="0">
                <a:solidFill>
                  <a:srgbClr val="000099"/>
                </a:solidFill>
                <a:latin typeface="Times New Roman"/>
                <a:cs typeface="Times New Roman"/>
              </a:rPr>
              <a:t> </a:t>
            </a:r>
            <a:r>
              <a:rPr lang="en-US" sz="2800" b="1" i="1" u="sng" dirty="0" err="1">
                <a:solidFill>
                  <a:srgbClr val="CC0066"/>
                </a:solidFill>
                <a:latin typeface="Times New Roman"/>
                <a:cs typeface="Times New Roman"/>
              </a:rPr>
              <a:t>hệ</a:t>
            </a:r>
            <a:r>
              <a:rPr lang="en-US" sz="2800" b="1" i="1" u="sng" dirty="0">
                <a:solidFill>
                  <a:srgbClr val="CC0066"/>
                </a:solidFill>
                <a:latin typeface="Times New Roman"/>
                <a:cs typeface="Times New Roman"/>
              </a:rPr>
              <a:t> </a:t>
            </a:r>
            <a:r>
              <a:rPr lang="en-US" sz="2800" b="1" i="1" u="sng" dirty="0" err="1">
                <a:solidFill>
                  <a:srgbClr val="CC0066"/>
                </a:solidFill>
                <a:latin typeface="Times New Roman"/>
                <a:cs typeface="Times New Roman"/>
              </a:rPr>
              <a:t>thống</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quan</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điểm</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duy</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vật</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biện</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chứng</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về</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tự</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nhiên</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xã</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hội</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và</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tư</a:t>
            </a:r>
            <a:r>
              <a:rPr lang="en-US" sz="2800" i="1" dirty="0">
                <a:solidFill>
                  <a:srgbClr val="000099"/>
                </a:solidFill>
                <a:latin typeface="Times New Roman"/>
                <a:cs typeface="Times New Roman"/>
              </a:rPr>
              <a:t> </a:t>
            </a:r>
            <a:r>
              <a:rPr lang="en-US" sz="2800" i="1" dirty="0" err="1" smtClean="0">
                <a:solidFill>
                  <a:srgbClr val="000099"/>
                </a:solidFill>
                <a:latin typeface="Times New Roman"/>
                <a:cs typeface="Times New Roman"/>
              </a:rPr>
              <a:t>duy</a:t>
            </a:r>
            <a:r>
              <a:rPr lang="en-US" sz="2800" i="1" dirty="0" smtClean="0">
                <a:solidFill>
                  <a:srgbClr val="000099"/>
                </a:solidFill>
                <a:latin typeface="Times New Roman"/>
                <a:cs typeface="Times New Roman"/>
              </a:rPr>
              <a:t>. </a:t>
            </a:r>
          </a:p>
          <a:p>
            <a:pPr lvl="0" algn="just"/>
            <a:r>
              <a:rPr lang="en-US" sz="2800" i="1" smtClean="0">
                <a:solidFill>
                  <a:srgbClr val="000099"/>
                </a:solidFill>
                <a:latin typeface="Times New Roman"/>
                <a:cs typeface="Times New Roman"/>
              </a:rPr>
              <a:t>Là </a:t>
            </a:r>
            <a:r>
              <a:rPr lang="en-US" sz="2800" b="1" i="1" dirty="0" err="1" smtClean="0">
                <a:solidFill>
                  <a:srgbClr val="CC0066"/>
                </a:solidFill>
                <a:latin typeface="Times New Roman"/>
                <a:cs typeface="Times New Roman"/>
              </a:rPr>
              <a:t>thế</a:t>
            </a:r>
            <a:r>
              <a:rPr lang="en-US" sz="2800" b="1" i="1" dirty="0" smtClean="0">
                <a:solidFill>
                  <a:srgbClr val="CC0066"/>
                </a:solidFill>
                <a:latin typeface="Times New Roman"/>
                <a:cs typeface="Times New Roman"/>
              </a:rPr>
              <a:t> </a:t>
            </a:r>
            <a:r>
              <a:rPr lang="en-US" sz="2800" b="1" i="1" dirty="0" err="1">
                <a:solidFill>
                  <a:srgbClr val="CC0066"/>
                </a:solidFill>
                <a:latin typeface="Times New Roman"/>
                <a:cs typeface="Times New Roman"/>
              </a:rPr>
              <a:t>giới</a:t>
            </a:r>
            <a:r>
              <a:rPr lang="en-US" sz="2800" b="1" i="1" dirty="0">
                <a:solidFill>
                  <a:srgbClr val="CC0066"/>
                </a:solidFill>
                <a:latin typeface="Times New Roman"/>
                <a:cs typeface="Times New Roman"/>
              </a:rPr>
              <a:t> </a:t>
            </a:r>
            <a:r>
              <a:rPr lang="en-US" sz="2800" b="1" i="1" dirty="0" err="1">
                <a:solidFill>
                  <a:srgbClr val="CC0066"/>
                </a:solidFill>
                <a:latin typeface="Times New Roman"/>
                <a:cs typeface="Times New Roman"/>
              </a:rPr>
              <a:t>quan</a:t>
            </a:r>
            <a:r>
              <a:rPr lang="en-US" sz="2800" b="1" i="1" dirty="0">
                <a:solidFill>
                  <a:srgbClr val="CC0066"/>
                </a:solidFill>
                <a:latin typeface="Times New Roman"/>
                <a:cs typeface="Times New Roman"/>
              </a:rPr>
              <a:t> </a:t>
            </a:r>
            <a:r>
              <a:rPr lang="en-US" sz="2800" b="1" i="1" dirty="0" err="1">
                <a:solidFill>
                  <a:srgbClr val="CC0066"/>
                </a:solidFill>
                <a:latin typeface="Times New Roman"/>
                <a:cs typeface="Times New Roman"/>
              </a:rPr>
              <a:t>và</a:t>
            </a:r>
            <a:r>
              <a:rPr lang="en-US" sz="2800" b="1" i="1" dirty="0">
                <a:solidFill>
                  <a:srgbClr val="CC0066"/>
                </a:solidFill>
                <a:latin typeface="Times New Roman"/>
                <a:cs typeface="Times New Roman"/>
              </a:rPr>
              <a:t> </a:t>
            </a:r>
            <a:r>
              <a:rPr lang="en-US" sz="2800" b="1" i="1" dirty="0" err="1">
                <a:solidFill>
                  <a:srgbClr val="CC0066"/>
                </a:solidFill>
                <a:latin typeface="Times New Roman"/>
                <a:cs typeface="Times New Roman"/>
              </a:rPr>
              <a:t>phương</a:t>
            </a:r>
            <a:r>
              <a:rPr lang="en-US" sz="2800" b="1" i="1" dirty="0">
                <a:solidFill>
                  <a:srgbClr val="CC0066"/>
                </a:solidFill>
                <a:latin typeface="Times New Roman"/>
                <a:cs typeface="Times New Roman"/>
              </a:rPr>
              <a:t> </a:t>
            </a:r>
            <a:r>
              <a:rPr lang="en-US" sz="2800" b="1" i="1" dirty="0" err="1">
                <a:solidFill>
                  <a:srgbClr val="CC0066"/>
                </a:solidFill>
                <a:latin typeface="Times New Roman"/>
                <a:cs typeface="Times New Roman"/>
              </a:rPr>
              <a:t>pháp</a:t>
            </a:r>
            <a:r>
              <a:rPr lang="en-US" sz="2800" b="1" i="1" dirty="0">
                <a:solidFill>
                  <a:srgbClr val="CC0066"/>
                </a:solidFill>
                <a:latin typeface="Times New Roman"/>
                <a:cs typeface="Times New Roman"/>
              </a:rPr>
              <a:t> </a:t>
            </a:r>
            <a:r>
              <a:rPr lang="en-US" sz="2800" b="1" i="1" dirty="0" err="1">
                <a:solidFill>
                  <a:srgbClr val="CC0066"/>
                </a:solidFill>
                <a:latin typeface="Times New Roman"/>
                <a:cs typeface="Times New Roman"/>
              </a:rPr>
              <a:t>luận</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khoa</a:t>
            </a:r>
            <a:r>
              <a:rPr lang="en-US" sz="2800" i="1" dirty="0">
                <a:solidFill>
                  <a:srgbClr val="000099"/>
                </a:solidFill>
                <a:latin typeface="Times New Roman"/>
                <a:cs typeface="Times New Roman"/>
              </a:rPr>
              <a:t> học, </a:t>
            </a:r>
            <a:r>
              <a:rPr lang="en-US" sz="2800" i="1" dirty="0" err="1">
                <a:solidFill>
                  <a:srgbClr val="000099"/>
                </a:solidFill>
                <a:latin typeface="Times New Roman"/>
                <a:cs typeface="Times New Roman"/>
              </a:rPr>
              <a:t>cách</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mạng</a:t>
            </a:r>
            <a:r>
              <a:rPr lang="en-US" sz="2800" i="1" dirty="0">
                <a:solidFill>
                  <a:srgbClr val="000099"/>
                </a:solidFill>
                <a:latin typeface="Times New Roman"/>
                <a:cs typeface="Times New Roman"/>
              </a:rPr>
              <a:t> </a:t>
            </a:r>
            <a:r>
              <a:rPr lang="en-US" sz="2800" i="1">
                <a:solidFill>
                  <a:srgbClr val="000099"/>
                </a:solidFill>
                <a:latin typeface="Times New Roman"/>
                <a:cs typeface="Times New Roman"/>
              </a:rPr>
              <a:t>của </a:t>
            </a:r>
            <a:r>
              <a:rPr lang="en-US" sz="2800" i="1" smtClean="0">
                <a:solidFill>
                  <a:srgbClr val="000099"/>
                </a:solidFill>
                <a:latin typeface="Times New Roman"/>
                <a:cs typeface="Times New Roman"/>
              </a:rPr>
              <a:t>GCNC và </a:t>
            </a:r>
            <a:r>
              <a:rPr lang="en-US" sz="2800" i="1" dirty="0" err="1">
                <a:solidFill>
                  <a:srgbClr val="000099"/>
                </a:solidFill>
                <a:latin typeface="Times New Roman"/>
                <a:cs typeface="Times New Roman"/>
              </a:rPr>
              <a:t>nhân</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dân</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lao</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động</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trong</a:t>
            </a:r>
            <a:r>
              <a:rPr lang="en-US" sz="2800" i="1" dirty="0">
                <a:solidFill>
                  <a:srgbClr val="000099"/>
                </a:solidFill>
                <a:latin typeface="Times New Roman"/>
                <a:cs typeface="Times New Roman"/>
              </a:rPr>
              <a:t> </a:t>
            </a:r>
            <a:r>
              <a:rPr lang="en-US" sz="2800" b="1" i="1" dirty="0" err="1">
                <a:solidFill>
                  <a:srgbClr val="FF0066"/>
                </a:solidFill>
                <a:latin typeface="Times New Roman"/>
                <a:cs typeface="Times New Roman"/>
              </a:rPr>
              <a:t>nhận</a:t>
            </a:r>
            <a:r>
              <a:rPr lang="en-US" sz="2800" b="1" i="1" dirty="0">
                <a:solidFill>
                  <a:srgbClr val="FF0066"/>
                </a:solidFill>
                <a:latin typeface="Times New Roman"/>
                <a:cs typeface="Times New Roman"/>
              </a:rPr>
              <a:t> </a:t>
            </a:r>
            <a:r>
              <a:rPr lang="en-US" sz="2800" b="1" i="1" dirty="0" err="1">
                <a:solidFill>
                  <a:srgbClr val="FF0066"/>
                </a:solidFill>
                <a:latin typeface="Times New Roman"/>
                <a:cs typeface="Times New Roman"/>
              </a:rPr>
              <a:t>thức</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và</a:t>
            </a:r>
            <a:r>
              <a:rPr lang="en-US" sz="2800" i="1" dirty="0">
                <a:solidFill>
                  <a:srgbClr val="000099"/>
                </a:solidFill>
                <a:latin typeface="Times New Roman"/>
                <a:cs typeface="Times New Roman"/>
              </a:rPr>
              <a:t> </a:t>
            </a:r>
            <a:r>
              <a:rPr lang="en-US" sz="2800" b="1" i="1" dirty="0" err="1">
                <a:solidFill>
                  <a:srgbClr val="FF0066"/>
                </a:solidFill>
                <a:latin typeface="Times New Roman"/>
                <a:cs typeface="Times New Roman"/>
              </a:rPr>
              <a:t>cải</a:t>
            </a:r>
            <a:r>
              <a:rPr lang="en-US" sz="2800" b="1" i="1" dirty="0">
                <a:solidFill>
                  <a:srgbClr val="FF0066"/>
                </a:solidFill>
                <a:latin typeface="Times New Roman"/>
                <a:cs typeface="Times New Roman"/>
              </a:rPr>
              <a:t> </a:t>
            </a:r>
            <a:r>
              <a:rPr lang="en-US" sz="2800" b="1" i="1" dirty="0" err="1">
                <a:solidFill>
                  <a:srgbClr val="FF0066"/>
                </a:solidFill>
                <a:latin typeface="Times New Roman"/>
                <a:cs typeface="Times New Roman"/>
              </a:rPr>
              <a:t>tạo</a:t>
            </a:r>
            <a:r>
              <a:rPr lang="en-US" sz="2800" b="1" i="1" dirty="0">
                <a:solidFill>
                  <a:srgbClr val="FF0066"/>
                </a:solidFill>
                <a:latin typeface="Times New Roman"/>
                <a:cs typeface="Times New Roman"/>
              </a:rPr>
              <a:t> </a:t>
            </a:r>
            <a:r>
              <a:rPr lang="en-US" sz="2800" i="1" dirty="0" err="1">
                <a:solidFill>
                  <a:srgbClr val="000099"/>
                </a:solidFill>
                <a:latin typeface="Times New Roman"/>
                <a:cs typeface="Times New Roman"/>
              </a:rPr>
              <a:t>thế</a:t>
            </a:r>
            <a:r>
              <a:rPr lang="en-US" sz="2800" i="1" dirty="0">
                <a:solidFill>
                  <a:srgbClr val="000099"/>
                </a:solidFill>
                <a:latin typeface="Times New Roman"/>
                <a:cs typeface="Times New Roman"/>
              </a:rPr>
              <a:t> </a:t>
            </a:r>
            <a:r>
              <a:rPr lang="en-US" sz="2800" i="1" dirty="0" err="1">
                <a:solidFill>
                  <a:srgbClr val="000099"/>
                </a:solidFill>
                <a:latin typeface="Times New Roman"/>
                <a:cs typeface="Times New Roman"/>
              </a:rPr>
              <a:t>giới</a:t>
            </a:r>
            <a:r>
              <a:rPr lang="en-US" sz="2800" i="1" dirty="0">
                <a:solidFill>
                  <a:srgbClr val="000099"/>
                </a:solidFill>
                <a:latin typeface="Times New Roman"/>
                <a:cs typeface="Times New Roman"/>
              </a:rPr>
              <a:t> </a:t>
            </a:r>
          </a:p>
        </p:txBody>
      </p:sp>
    </p:spTree>
    <p:extLst>
      <p:ext uri="{BB962C8B-B14F-4D97-AF65-F5344CB8AC3E}">
        <p14:creationId xmlns:p14="http://schemas.microsoft.com/office/powerpoint/2010/main" val="3639876290"/>
      </p:ext>
    </p:extLst>
  </p:cSld>
  <p:clrMapOvr>
    <a:masterClrMapping/>
  </p:clrMapOvr>
  <p:transition advClick="0"/>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4713D7CA-36F7-4D9C-AA5B-14E81ABD2872}"/>
              </a:ext>
            </a:extLst>
          </p:cNvPr>
          <p:cNvSpPr/>
          <p:nvPr/>
        </p:nvSpPr>
        <p:spPr>
          <a:xfrm>
            <a:off x="661173" y="1781817"/>
            <a:ext cx="7655243" cy="3294366"/>
          </a:xfrm>
          <a:prstGeom prst="rect">
            <a:avLst/>
          </a:prstGeom>
          <a:noFill/>
        </p:spPr>
      </p:sp>
      <p:sp>
        <p:nvSpPr>
          <p:cNvPr id="4" name="Arrow: Chevron 3">
            <a:extLst>
              <a:ext uri="{FF2B5EF4-FFF2-40B4-BE49-F238E27FC236}">
                <a16:creationId xmlns="" xmlns:a16="http://schemas.microsoft.com/office/drawing/2014/main" id="{F65550CC-CCEC-424A-8342-B45A4E5DDAB7}"/>
              </a:ext>
            </a:extLst>
          </p:cNvPr>
          <p:cNvSpPr/>
          <p:nvPr/>
        </p:nvSpPr>
        <p:spPr>
          <a:xfrm>
            <a:off x="3617080" y="2355593"/>
            <a:ext cx="1714763" cy="870029"/>
          </a:xfrm>
          <a:prstGeom prst="chevron">
            <a:avLst>
              <a:gd name="adj" fmla="val 40000"/>
            </a:avLst>
          </a:prstGeom>
        </p:spPr>
        <p:style>
          <a:lnRef idx="0">
            <a:schemeClr val="lt1">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5" name="Freeform: Shape 4">
            <a:extLst>
              <a:ext uri="{FF2B5EF4-FFF2-40B4-BE49-F238E27FC236}">
                <a16:creationId xmlns="" xmlns:a16="http://schemas.microsoft.com/office/drawing/2014/main" id="{3003CF03-5C2E-4196-BB5F-C572839A2034}"/>
              </a:ext>
            </a:extLst>
          </p:cNvPr>
          <p:cNvSpPr/>
          <p:nvPr/>
        </p:nvSpPr>
        <p:spPr>
          <a:xfrm>
            <a:off x="3948708" y="2790608"/>
            <a:ext cx="1894655" cy="1862528"/>
          </a:xfrm>
          <a:custGeom>
            <a:avLst/>
            <a:gdLst>
              <a:gd name="connsiteX0" fmla="*/ 0 w 2537792"/>
              <a:gd name="connsiteY0" fmla="*/ 116004 h 1160038"/>
              <a:gd name="connsiteX1" fmla="*/ 116004 w 2537792"/>
              <a:gd name="connsiteY1" fmla="*/ 0 h 1160038"/>
              <a:gd name="connsiteX2" fmla="*/ 2421788 w 2537792"/>
              <a:gd name="connsiteY2" fmla="*/ 0 h 1160038"/>
              <a:gd name="connsiteX3" fmla="*/ 2537792 w 2537792"/>
              <a:gd name="connsiteY3" fmla="*/ 116004 h 1160038"/>
              <a:gd name="connsiteX4" fmla="*/ 2537792 w 2537792"/>
              <a:gd name="connsiteY4" fmla="*/ 1044034 h 1160038"/>
              <a:gd name="connsiteX5" fmla="*/ 2421788 w 2537792"/>
              <a:gd name="connsiteY5" fmla="*/ 1160038 h 1160038"/>
              <a:gd name="connsiteX6" fmla="*/ 116004 w 2537792"/>
              <a:gd name="connsiteY6" fmla="*/ 1160038 h 1160038"/>
              <a:gd name="connsiteX7" fmla="*/ 0 w 2537792"/>
              <a:gd name="connsiteY7" fmla="*/ 1044034 h 1160038"/>
              <a:gd name="connsiteX8" fmla="*/ 0 w 2537792"/>
              <a:gd name="connsiteY8" fmla="*/ 116004 h 116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7792" h="1160038">
                <a:moveTo>
                  <a:pt x="0" y="116004"/>
                </a:moveTo>
                <a:cubicBezTo>
                  <a:pt x="0" y="51937"/>
                  <a:pt x="51937" y="0"/>
                  <a:pt x="116004" y="0"/>
                </a:cubicBezTo>
                <a:lnTo>
                  <a:pt x="2421788" y="0"/>
                </a:lnTo>
                <a:cubicBezTo>
                  <a:pt x="2485855" y="0"/>
                  <a:pt x="2537792" y="51937"/>
                  <a:pt x="2537792" y="116004"/>
                </a:cubicBezTo>
                <a:lnTo>
                  <a:pt x="2537792" y="1044034"/>
                </a:lnTo>
                <a:cubicBezTo>
                  <a:pt x="2537792" y="1108101"/>
                  <a:pt x="2485855" y="1160038"/>
                  <a:pt x="2421788" y="1160038"/>
                </a:cubicBezTo>
                <a:lnTo>
                  <a:pt x="116004" y="1160038"/>
                </a:lnTo>
                <a:cubicBezTo>
                  <a:pt x="51937" y="1160038"/>
                  <a:pt x="0" y="1108101"/>
                  <a:pt x="0" y="1044034"/>
                </a:cubicBezTo>
                <a:lnTo>
                  <a:pt x="0" y="116004"/>
                </a:lnTo>
                <a:close/>
              </a:path>
            </a:pathLst>
          </a:custGeom>
        </p:spPr>
        <p:style>
          <a:lnRef idx="1">
            <a:schemeClr val="accent5">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0826" tIns="110826" rIns="110826" bIns="110826" numCol="1" spcCol="1270" anchor="ctr" anchorCtr="0">
            <a:noAutofit/>
          </a:bodyPr>
          <a:lstStyle/>
          <a:p>
            <a:pPr algn="ctr" defTabSz="533400" eaLnBrk="1" fontAlgn="auto" hangingPunct="1">
              <a:lnSpc>
                <a:spcPct val="90000"/>
              </a:lnSpc>
              <a:spcAft>
                <a:spcPct val="35000"/>
              </a:spcAft>
            </a:pPr>
            <a:r>
              <a:rPr lang="en-US" sz="2600" b="1" i="1" dirty="0" err="1" smtClean="0">
                <a:solidFill>
                  <a:srgbClr val="CC0066"/>
                </a:solidFill>
                <a:latin typeface="Times New Roman" panose="02020603050405020304" pitchFamily="18" charset="0"/>
                <a:ea typeface="Tahoma" pitchFamily="34" charset="0"/>
                <a:cs typeface="Times New Roman" panose="02020603050405020304" pitchFamily="18" charset="0"/>
              </a:rPr>
              <a:t>Giải</a:t>
            </a:r>
            <a:r>
              <a:rPr lang="en-US" sz="2600" b="1" i="1" dirty="0" smtClean="0">
                <a:solidFill>
                  <a:srgbClr val="CC0066"/>
                </a:solidFill>
                <a:latin typeface="Times New Roman" panose="02020603050405020304" pitchFamily="18" charset="0"/>
                <a:ea typeface="Tahoma" pitchFamily="34" charset="0"/>
                <a:cs typeface="Times New Roman" panose="02020603050405020304" pitchFamily="18" charset="0"/>
              </a:rPr>
              <a:t> </a:t>
            </a:r>
            <a:r>
              <a:rPr lang="en-US" sz="2600" b="1" i="1" dirty="0" err="1" smtClean="0">
                <a:solidFill>
                  <a:srgbClr val="CC0066"/>
                </a:solidFill>
                <a:latin typeface="Times New Roman" panose="02020603050405020304" pitchFamily="18" charset="0"/>
                <a:ea typeface="Tahoma" pitchFamily="34" charset="0"/>
                <a:cs typeface="Times New Roman" panose="02020603050405020304" pitchFamily="18" charset="0"/>
              </a:rPr>
              <a:t>quyết</a:t>
            </a:r>
            <a:r>
              <a:rPr lang="en-US" sz="2600" b="1" i="1" dirty="0" smtClean="0">
                <a:solidFill>
                  <a:srgbClr val="CC0066"/>
                </a:solidFill>
                <a:latin typeface="Times New Roman" panose="02020603050405020304" pitchFamily="18" charset="0"/>
                <a:ea typeface="Tahoma" pitchFamily="34" charset="0"/>
                <a:cs typeface="Times New Roman" panose="02020603050405020304" pitchFamily="18" charset="0"/>
              </a:rPr>
              <a:t> </a:t>
            </a:r>
            <a:r>
              <a:rPr lang="en-US" sz="2600" b="1" i="1" dirty="0" err="1" smtClean="0">
                <a:solidFill>
                  <a:srgbClr val="CC0066"/>
                </a:solidFill>
                <a:latin typeface="Times New Roman" panose="02020603050405020304" pitchFamily="18" charset="0"/>
                <a:ea typeface="Tahoma" pitchFamily="34" charset="0"/>
                <a:cs typeface="Times New Roman" panose="02020603050405020304" pitchFamily="18" charset="0"/>
              </a:rPr>
              <a:t>mối</a:t>
            </a:r>
            <a:r>
              <a:rPr lang="en-US" sz="2600" b="1" i="1" dirty="0" smtClean="0">
                <a:solidFill>
                  <a:srgbClr val="CC0066"/>
                </a:solidFill>
                <a:latin typeface="Times New Roman" panose="02020603050405020304" pitchFamily="18" charset="0"/>
                <a:ea typeface="Tahoma" pitchFamily="34" charset="0"/>
                <a:cs typeface="Times New Roman" panose="02020603050405020304" pitchFamily="18" charset="0"/>
              </a:rPr>
              <a:t> </a:t>
            </a:r>
            <a:r>
              <a:rPr lang="en-US" sz="2600" b="1" i="1" dirty="0" err="1" smtClean="0">
                <a:solidFill>
                  <a:srgbClr val="CC0066"/>
                </a:solidFill>
                <a:latin typeface="Times New Roman" panose="02020603050405020304" pitchFamily="18" charset="0"/>
                <a:ea typeface="Tahoma" pitchFamily="34" charset="0"/>
                <a:cs typeface="Times New Roman" panose="02020603050405020304" pitchFamily="18" charset="0"/>
              </a:rPr>
              <a:t>quan</a:t>
            </a:r>
            <a:r>
              <a:rPr lang="en-US" sz="2600" b="1" i="1" dirty="0" smtClean="0">
                <a:solidFill>
                  <a:srgbClr val="CC0066"/>
                </a:solidFill>
                <a:latin typeface="Times New Roman" panose="02020603050405020304" pitchFamily="18" charset="0"/>
                <a:ea typeface="Tahoma" pitchFamily="34" charset="0"/>
                <a:cs typeface="Times New Roman" panose="02020603050405020304" pitchFamily="18" charset="0"/>
              </a:rPr>
              <a:t> </a:t>
            </a:r>
            <a:r>
              <a:rPr lang="en-US" sz="2600" b="1" i="1" dirty="0" err="1" smtClean="0">
                <a:solidFill>
                  <a:srgbClr val="CC0066"/>
                </a:solidFill>
                <a:latin typeface="Times New Roman" panose="02020603050405020304" pitchFamily="18" charset="0"/>
                <a:ea typeface="Tahoma" pitchFamily="34" charset="0"/>
                <a:cs typeface="Times New Roman" panose="02020603050405020304" pitchFamily="18" charset="0"/>
              </a:rPr>
              <a:t>hệ</a:t>
            </a:r>
            <a:r>
              <a:rPr lang="en-US" sz="2600" b="1" i="1" dirty="0" smtClean="0">
                <a:solidFill>
                  <a:srgbClr val="CC0066"/>
                </a:solidFill>
                <a:latin typeface="Times New Roman" panose="02020603050405020304" pitchFamily="18" charset="0"/>
                <a:ea typeface="Tahoma" pitchFamily="34" charset="0"/>
                <a:cs typeface="Times New Roman" panose="02020603050405020304" pitchFamily="18" charset="0"/>
              </a:rPr>
              <a:t> </a:t>
            </a:r>
            <a:r>
              <a:rPr lang="en-US" sz="2600" b="1" i="1" dirty="0" err="1" smtClean="0">
                <a:solidFill>
                  <a:srgbClr val="CC0066"/>
                </a:solidFill>
                <a:latin typeface="Times New Roman" panose="02020603050405020304" pitchFamily="18" charset="0"/>
                <a:ea typeface="Tahoma" pitchFamily="34" charset="0"/>
                <a:cs typeface="Times New Roman" panose="02020603050405020304" pitchFamily="18" charset="0"/>
              </a:rPr>
              <a:t>giữa</a:t>
            </a:r>
            <a:r>
              <a:rPr lang="en-US" sz="2600" b="1" i="1" dirty="0" smtClean="0">
                <a:solidFill>
                  <a:srgbClr val="CC0066"/>
                </a:solidFill>
                <a:latin typeface="Times New Roman" panose="02020603050405020304" pitchFamily="18" charset="0"/>
                <a:ea typeface="Tahoma" pitchFamily="34" charset="0"/>
                <a:cs typeface="Times New Roman" panose="02020603050405020304" pitchFamily="18" charset="0"/>
              </a:rPr>
              <a:t> </a:t>
            </a:r>
            <a:r>
              <a:rPr lang="en-US" sz="2600" b="1" i="1" dirty="0" err="1" smtClean="0">
                <a:solidFill>
                  <a:srgbClr val="CC0066"/>
                </a:solidFill>
                <a:latin typeface="Times New Roman" panose="02020603050405020304" pitchFamily="18" charset="0"/>
                <a:ea typeface="Tahoma" pitchFamily="34" charset="0"/>
                <a:cs typeface="Times New Roman" panose="02020603050405020304" pitchFamily="18" charset="0"/>
              </a:rPr>
              <a:t>vật</a:t>
            </a:r>
            <a:r>
              <a:rPr lang="en-US" sz="2600" b="1" i="1" dirty="0" smtClean="0">
                <a:solidFill>
                  <a:srgbClr val="CC0066"/>
                </a:solidFill>
                <a:latin typeface="Times New Roman" panose="02020603050405020304" pitchFamily="18" charset="0"/>
                <a:ea typeface="Tahoma" pitchFamily="34" charset="0"/>
                <a:cs typeface="Times New Roman" panose="02020603050405020304" pitchFamily="18" charset="0"/>
              </a:rPr>
              <a:t> </a:t>
            </a:r>
            <a:r>
              <a:rPr lang="en-US" sz="2600" b="1" i="1" dirty="0" err="1" smtClean="0">
                <a:solidFill>
                  <a:srgbClr val="CC0066"/>
                </a:solidFill>
                <a:latin typeface="Times New Roman" panose="02020603050405020304" pitchFamily="18" charset="0"/>
                <a:ea typeface="Tahoma" pitchFamily="34" charset="0"/>
                <a:cs typeface="Times New Roman" panose="02020603050405020304" pitchFamily="18" charset="0"/>
              </a:rPr>
              <a:t>chất</a:t>
            </a:r>
            <a:r>
              <a:rPr lang="en-US" sz="2600" b="1" i="1" dirty="0" smtClean="0">
                <a:solidFill>
                  <a:srgbClr val="CC0066"/>
                </a:solidFill>
                <a:latin typeface="Times New Roman" panose="02020603050405020304" pitchFamily="18" charset="0"/>
                <a:ea typeface="Tahoma" pitchFamily="34" charset="0"/>
                <a:cs typeface="Times New Roman" panose="02020603050405020304" pitchFamily="18" charset="0"/>
              </a:rPr>
              <a:t> </a:t>
            </a:r>
            <a:r>
              <a:rPr lang="en-US" sz="2600" b="1" i="1" dirty="0" err="1" smtClean="0">
                <a:solidFill>
                  <a:srgbClr val="CC0066"/>
                </a:solidFill>
                <a:latin typeface="Times New Roman" panose="02020603050405020304" pitchFamily="18" charset="0"/>
                <a:ea typeface="Tahoma" pitchFamily="34" charset="0"/>
                <a:cs typeface="Times New Roman" panose="02020603050405020304" pitchFamily="18" charset="0"/>
              </a:rPr>
              <a:t>và</a:t>
            </a:r>
            <a:r>
              <a:rPr lang="en-US" sz="2600" b="1" i="1" dirty="0" smtClean="0">
                <a:solidFill>
                  <a:srgbClr val="CC0066"/>
                </a:solidFill>
                <a:latin typeface="Times New Roman" panose="02020603050405020304" pitchFamily="18" charset="0"/>
                <a:ea typeface="Tahoma" pitchFamily="34" charset="0"/>
                <a:cs typeface="Times New Roman" panose="02020603050405020304" pitchFamily="18" charset="0"/>
              </a:rPr>
              <a:t> ý </a:t>
            </a:r>
            <a:r>
              <a:rPr lang="en-US" sz="2600" b="1" i="1" dirty="0" err="1" smtClean="0">
                <a:solidFill>
                  <a:srgbClr val="CC0066"/>
                </a:solidFill>
                <a:latin typeface="Times New Roman" panose="02020603050405020304" pitchFamily="18" charset="0"/>
                <a:ea typeface="Tahoma" pitchFamily="34" charset="0"/>
                <a:cs typeface="Times New Roman" panose="02020603050405020304" pitchFamily="18" charset="0"/>
              </a:rPr>
              <a:t>thức</a:t>
            </a:r>
            <a:endParaRPr lang="en-US" sz="2600" b="1" i="1" dirty="0">
              <a:solidFill>
                <a:srgbClr val="CC0066"/>
              </a:solidFill>
              <a:latin typeface="Times New Roman" panose="02020603050405020304" pitchFamily="18" charset="0"/>
              <a:ea typeface="Tahoma" pitchFamily="34" charset="0"/>
              <a:cs typeface="Times New Roman" panose="02020603050405020304" pitchFamily="18" charset="0"/>
            </a:endParaRPr>
          </a:p>
        </p:txBody>
      </p:sp>
      <p:sp>
        <p:nvSpPr>
          <p:cNvPr id="8" name="Arrow: Chevron 7">
            <a:extLst>
              <a:ext uri="{FF2B5EF4-FFF2-40B4-BE49-F238E27FC236}">
                <a16:creationId xmlns="" xmlns:a16="http://schemas.microsoft.com/office/drawing/2014/main" id="{6E99757E-3C53-47F4-8C30-C58EAEBDA8BD}"/>
              </a:ext>
            </a:extLst>
          </p:cNvPr>
          <p:cNvSpPr/>
          <p:nvPr/>
        </p:nvSpPr>
        <p:spPr>
          <a:xfrm>
            <a:off x="5892924" y="2348879"/>
            <a:ext cx="1714763" cy="870029"/>
          </a:xfrm>
          <a:prstGeom prst="chevron">
            <a:avLst>
              <a:gd name="adj" fmla="val 40000"/>
            </a:avLst>
          </a:prstGeom>
        </p:spPr>
        <p:style>
          <a:lnRef idx="0">
            <a:schemeClr val="lt1">
              <a:hueOff val="0"/>
              <a:satOff val="0"/>
              <a:lumOff val="0"/>
              <a:alphaOff val="0"/>
            </a:schemeClr>
          </a:lnRef>
          <a:fillRef idx="3">
            <a:schemeClr val="accent5">
              <a:hueOff val="-2946593"/>
              <a:satOff val="38205"/>
              <a:lumOff val="-17058"/>
              <a:alphaOff val="0"/>
            </a:schemeClr>
          </a:fillRef>
          <a:effectRef idx="2">
            <a:schemeClr val="accent5">
              <a:hueOff val="-2946593"/>
              <a:satOff val="38205"/>
              <a:lumOff val="-17058"/>
              <a:alphaOff val="0"/>
            </a:schemeClr>
          </a:effectRef>
          <a:fontRef idx="minor">
            <a:schemeClr val="lt1"/>
          </a:fontRef>
        </p:style>
      </p:sp>
      <p:sp>
        <p:nvSpPr>
          <p:cNvPr id="9" name="Freeform: Shape 8">
            <a:extLst>
              <a:ext uri="{FF2B5EF4-FFF2-40B4-BE49-F238E27FC236}">
                <a16:creationId xmlns="" xmlns:a16="http://schemas.microsoft.com/office/drawing/2014/main" id="{7D03D8FA-3576-42FD-BD6A-F7A53E0EB6C5}"/>
              </a:ext>
            </a:extLst>
          </p:cNvPr>
          <p:cNvSpPr/>
          <p:nvPr/>
        </p:nvSpPr>
        <p:spPr>
          <a:xfrm>
            <a:off x="6125055" y="2704553"/>
            <a:ext cx="1975337" cy="1948583"/>
          </a:xfrm>
          <a:custGeom>
            <a:avLst/>
            <a:gdLst>
              <a:gd name="connsiteX0" fmla="*/ 0 w 2537792"/>
              <a:gd name="connsiteY0" fmla="*/ 116004 h 1160038"/>
              <a:gd name="connsiteX1" fmla="*/ 116004 w 2537792"/>
              <a:gd name="connsiteY1" fmla="*/ 0 h 1160038"/>
              <a:gd name="connsiteX2" fmla="*/ 2421788 w 2537792"/>
              <a:gd name="connsiteY2" fmla="*/ 0 h 1160038"/>
              <a:gd name="connsiteX3" fmla="*/ 2537792 w 2537792"/>
              <a:gd name="connsiteY3" fmla="*/ 116004 h 1160038"/>
              <a:gd name="connsiteX4" fmla="*/ 2537792 w 2537792"/>
              <a:gd name="connsiteY4" fmla="*/ 1044034 h 1160038"/>
              <a:gd name="connsiteX5" fmla="*/ 2421788 w 2537792"/>
              <a:gd name="connsiteY5" fmla="*/ 1160038 h 1160038"/>
              <a:gd name="connsiteX6" fmla="*/ 116004 w 2537792"/>
              <a:gd name="connsiteY6" fmla="*/ 1160038 h 1160038"/>
              <a:gd name="connsiteX7" fmla="*/ 0 w 2537792"/>
              <a:gd name="connsiteY7" fmla="*/ 1044034 h 1160038"/>
              <a:gd name="connsiteX8" fmla="*/ 0 w 2537792"/>
              <a:gd name="connsiteY8" fmla="*/ 116004 h 116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7792" h="1160038">
                <a:moveTo>
                  <a:pt x="0" y="116004"/>
                </a:moveTo>
                <a:cubicBezTo>
                  <a:pt x="0" y="51937"/>
                  <a:pt x="51937" y="0"/>
                  <a:pt x="116004" y="0"/>
                </a:cubicBezTo>
                <a:lnTo>
                  <a:pt x="2421788" y="0"/>
                </a:lnTo>
                <a:cubicBezTo>
                  <a:pt x="2485855" y="0"/>
                  <a:pt x="2537792" y="51937"/>
                  <a:pt x="2537792" y="116004"/>
                </a:cubicBezTo>
                <a:lnTo>
                  <a:pt x="2537792" y="1044034"/>
                </a:lnTo>
                <a:cubicBezTo>
                  <a:pt x="2537792" y="1108101"/>
                  <a:pt x="2485855" y="1160038"/>
                  <a:pt x="2421788" y="1160038"/>
                </a:cubicBezTo>
                <a:lnTo>
                  <a:pt x="116004" y="1160038"/>
                </a:lnTo>
                <a:cubicBezTo>
                  <a:pt x="51937" y="1160038"/>
                  <a:pt x="0" y="1108101"/>
                  <a:pt x="0" y="1044034"/>
                </a:cubicBezTo>
                <a:lnTo>
                  <a:pt x="0" y="116004"/>
                </a:lnTo>
                <a:close/>
              </a:path>
            </a:pathLst>
          </a:custGeom>
        </p:spPr>
        <p:style>
          <a:lnRef idx="1">
            <a:schemeClr val="accent5">
              <a:hueOff val="-2946593"/>
              <a:satOff val="38205"/>
              <a:lumOff val="-17058"/>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0826" tIns="110826" rIns="110826" bIns="110826" numCol="1" spcCol="1270" anchor="ctr" anchorCtr="0">
            <a:noAutofit/>
          </a:bodyPr>
          <a:lstStyle/>
          <a:p>
            <a:pPr algn="ctr" defTabSz="533400" eaLnBrk="1" fontAlgn="auto" hangingPunct="1">
              <a:lnSpc>
                <a:spcPct val="90000"/>
              </a:lnSpc>
              <a:spcAft>
                <a:spcPct val="35000"/>
              </a:spcAft>
            </a:pPr>
            <a:r>
              <a:rPr lang="en-US" sz="2600" b="1" i="1" dirty="0" err="1" smtClean="0">
                <a:solidFill>
                  <a:srgbClr val="000099"/>
                </a:solidFill>
                <a:latin typeface="Times New Roman" panose="02020603050405020304" pitchFamily="18" charset="0"/>
                <a:ea typeface="Tahoma" pitchFamily="34" charset="0"/>
                <a:cs typeface="Times New Roman" panose="02020603050405020304" pitchFamily="18" charset="0"/>
              </a:rPr>
              <a:t>Nghiên</a:t>
            </a:r>
            <a:r>
              <a:rPr lang="en-US" sz="2600" b="1" i="1" dirty="0" smtClean="0">
                <a:solidFill>
                  <a:srgbClr val="000099"/>
                </a:solidFill>
                <a:latin typeface="Times New Roman" panose="02020603050405020304" pitchFamily="18" charset="0"/>
                <a:ea typeface="Tahoma" pitchFamily="34" charset="0"/>
                <a:cs typeface="Times New Roman" panose="02020603050405020304" pitchFamily="18" charset="0"/>
              </a:rPr>
              <a:t> </a:t>
            </a:r>
            <a:r>
              <a:rPr lang="en-US" sz="2600" b="1" i="1" dirty="0" err="1" smtClean="0">
                <a:solidFill>
                  <a:srgbClr val="000099"/>
                </a:solidFill>
                <a:latin typeface="Times New Roman" panose="02020603050405020304" pitchFamily="18" charset="0"/>
                <a:ea typeface="Tahoma" pitchFamily="34" charset="0"/>
                <a:cs typeface="Times New Roman" panose="02020603050405020304" pitchFamily="18" charset="0"/>
              </a:rPr>
              <a:t>cứu</a:t>
            </a:r>
            <a:r>
              <a:rPr lang="en-US" sz="2600" b="1" i="1" dirty="0" smtClean="0">
                <a:solidFill>
                  <a:srgbClr val="000099"/>
                </a:solidFill>
                <a:latin typeface="Times New Roman" panose="02020603050405020304" pitchFamily="18" charset="0"/>
                <a:ea typeface="Tahoma" pitchFamily="34" charset="0"/>
                <a:cs typeface="Times New Roman" panose="02020603050405020304" pitchFamily="18" charset="0"/>
              </a:rPr>
              <a:t> </a:t>
            </a:r>
            <a:r>
              <a:rPr lang="en-US" sz="2600" b="1" i="1" dirty="0" err="1" smtClean="0">
                <a:solidFill>
                  <a:srgbClr val="000099"/>
                </a:solidFill>
                <a:latin typeface="Times New Roman" panose="02020603050405020304" pitchFamily="18" charset="0"/>
                <a:ea typeface="Tahoma" pitchFamily="34" charset="0"/>
                <a:cs typeface="Times New Roman" panose="02020603050405020304" pitchFamily="18" charset="0"/>
              </a:rPr>
              <a:t>những</a:t>
            </a:r>
            <a:r>
              <a:rPr lang="en-US" sz="2600" b="1" i="1" dirty="0" smtClean="0">
                <a:solidFill>
                  <a:srgbClr val="000099"/>
                </a:solidFill>
                <a:latin typeface="Times New Roman" panose="02020603050405020304" pitchFamily="18" charset="0"/>
                <a:ea typeface="Tahoma" pitchFamily="34" charset="0"/>
                <a:cs typeface="Times New Roman" panose="02020603050405020304" pitchFamily="18" charset="0"/>
              </a:rPr>
              <a:t> </a:t>
            </a:r>
            <a:r>
              <a:rPr lang="en-US" sz="2600" b="1" i="1" dirty="0" err="1" smtClean="0">
                <a:solidFill>
                  <a:srgbClr val="000099"/>
                </a:solidFill>
                <a:latin typeface="Times New Roman" panose="02020603050405020304" pitchFamily="18" charset="0"/>
                <a:ea typeface="Tahoma" pitchFamily="34" charset="0"/>
                <a:cs typeface="Times New Roman" panose="02020603050405020304" pitchFamily="18" charset="0"/>
              </a:rPr>
              <a:t>quy</a:t>
            </a:r>
            <a:r>
              <a:rPr lang="en-US" sz="2600" b="1" i="1" dirty="0" smtClean="0">
                <a:solidFill>
                  <a:srgbClr val="000099"/>
                </a:solidFill>
                <a:latin typeface="Times New Roman" panose="02020603050405020304" pitchFamily="18" charset="0"/>
                <a:ea typeface="Tahoma" pitchFamily="34" charset="0"/>
                <a:cs typeface="Times New Roman" panose="02020603050405020304" pitchFamily="18" charset="0"/>
              </a:rPr>
              <a:t> </a:t>
            </a:r>
            <a:r>
              <a:rPr lang="en-US" sz="2600" b="1" i="1" dirty="0" err="1" smtClean="0">
                <a:solidFill>
                  <a:srgbClr val="000099"/>
                </a:solidFill>
                <a:latin typeface="Times New Roman" panose="02020603050405020304" pitchFamily="18" charset="0"/>
                <a:ea typeface="Tahoma" pitchFamily="34" charset="0"/>
                <a:cs typeface="Times New Roman" panose="02020603050405020304" pitchFamily="18" charset="0"/>
              </a:rPr>
              <a:t>luật</a:t>
            </a:r>
            <a:r>
              <a:rPr lang="en-US" sz="2600" b="1" i="1" dirty="0" smtClean="0">
                <a:solidFill>
                  <a:srgbClr val="000099"/>
                </a:solidFill>
                <a:latin typeface="Times New Roman" panose="02020603050405020304" pitchFamily="18" charset="0"/>
                <a:ea typeface="Tahoma" pitchFamily="34" charset="0"/>
                <a:cs typeface="Times New Roman" panose="02020603050405020304" pitchFamily="18" charset="0"/>
              </a:rPr>
              <a:t> </a:t>
            </a:r>
            <a:r>
              <a:rPr lang="en-US" sz="2600" b="1" i="1" dirty="0" err="1" smtClean="0">
                <a:solidFill>
                  <a:srgbClr val="000099"/>
                </a:solidFill>
                <a:latin typeface="Times New Roman" panose="02020603050405020304" pitchFamily="18" charset="0"/>
                <a:ea typeface="Tahoma" pitchFamily="34" charset="0"/>
                <a:cs typeface="Times New Roman" panose="02020603050405020304" pitchFamily="18" charset="0"/>
              </a:rPr>
              <a:t>chung</a:t>
            </a:r>
            <a:r>
              <a:rPr lang="en-US" sz="2600" b="1" i="1" dirty="0" smtClean="0">
                <a:solidFill>
                  <a:srgbClr val="000099"/>
                </a:solidFill>
                <a:latin typeface="Times New Roman" panose="02020603050405020304" pitchFamily="18" charset="0"/>
                <a:ea typeface="Tahoma" pitchFamily="34" charset="0"/>
                <a:cs typeface="Times New Roman" panose="02020603050405020304" pitchFamily="18" charset="0"/>
              </a:rPr>
              <a:t> </a:t>
            </a:r>
            <a:r>
              <a:rPr lang="en-US" sz="2600" b="1" i="1" dirty="0" err="1" smtClean="0">
                <a:solidFill>
                  <a:srgbClr val="000099"/>
                </a:solidFill>
                <a:latin typeface="Times New Roman" panose="02020603050405020304" pitchFamily="18" charset="0"/>
                <a:ea typeface="Tahoma" pitchFamily="34" charset="0"/>
                <a:cs typeface="Times New Roman" panose="02020603050405020304" pitchFamily="18" charset="0"/>
              </a:rPr>
              <a:t>nhất</a:t>
            </a:r>
            <a:endParaRPr lang="en-US" sz="2600" b="1" i="1" dirty="0">
              <a:solidFill>
                <a:srgbClr val="000099"/>
              </a:solidFill>
              <a:latin typeface="Times New Roman" panose="02020603050405020304" pitchFamily="18" charset="0"/>
              <a:ea typeface="Tahoma" pitchFamily="34" charset="0"/>
              <a:cs typeface="Times New Roman" panose="02020603050405020304" pitchFamily="18" charset="0"/>
            </a:endParaRPr>
          </a:p>
        </p:txBody>
      </p:sp>
      <p:sp>
        <p:nvSpPr>
          <p:cNvPr id="10" name="Arrow: Chevron 9">
            <a:extLst>
              <a:ext uri="{FF2B5EF4-FFF2-40B4-BE49-F238E27FC236}">
                <a16:creationId xmlns="" xmlns:a16="http://schemas.microsoft.com/office/drawing/2014/main" id="{72AE1CE8-9DAC-475A-926A-6C5A3E795F75}"/>
              </a:ext>
            </a:extLst>
          </p:cNvPr>
          <p:cNvSpPr/>
          <p:nvPr/>
        </p:nvSpPr>
        <p:spPr>
          <a:xfrm>
            <a:off x="3228629" y="4816189"/>
            <a:ext cx="1589058" cy="870029"/>
          </a:xfrm>
          <a:prstGeom prst="chevron">
            <a:avLst>
              <a:gd name="adj" fmla="val 40000"/>
            </a:avLst>
          </a:prstGeom>
        </p:spPr>
        <p:style>
          <a:lnRef idx="0">
            <a:schemeClr val="lt1">
              <a:hueOff val="0"/>
              <a:satOff val="0"/>
              <a:lumOff val="0"/>
              <a:alphaOff val="0"/>
            </a:schemeClr>
          </a:lnRef>
          <a:fillRef idx="3">
            <a:schemeClr val="accent5">
              <a:hueOff val="-5893185"/>
              <a:satOff val="76410"/>
              <a:lumOff val="-34116"/>
              <a:alphaOff val="0"/>
            </a:schemeClr>
          </a:fillRef>
          <a:effectRef idx="2">
            <a:schemeClr val="accent5">
              <a:hueOff val="-5893185"/>
              <a:satOff val="76410"/>
              <a:lumOff val="-34116"/>
              <a:alphaOff val="0"/>
            </a:schemeClr>
          </a:effectRef>
          <a:fontRef idx="minor">
            <a:schemeClr val="lt1"/>
          </a:fontRef>
        </p:style>
        <p:txBody>
          <a:bodyPr/>
          <a:lstStyle/>
          <a:p>
            <a:r>
              <a:rPr lang="en-US" dirty="0" smtClean="0">
                <a:solidFill>
                  <a:srgbClr val="FFFFFF"/>
                </a:solidFill>
              </a:rPr>
              <a:t> </a:t>
            </a:r>
            <a:endParaRPr lang="en-US" dirty="0">
              <a:solidFill>
                <a:srgbClr val="FFFFFF"/>
              </a:solidFill>
            </a:endParaRPr>
          </a:p>
        </p:txBody>
      </p:sp>
      <p:sp>
        <p:nvSpPr>
          <p:cNvPr id="11" name="Freeform: Shape 10">
            <a:extLst>
              <a:ext uri="{FF2B5EF4-FFF2-40B4-BE49-F238E27FC236}">
                <a16:creationId xmlns="" xmlns:a16="http://schemas.microsoft.com/office/drawing/2014/main" id="{1CE7CEF3-FA00-4099-9CE8-EFAFB5397EFC}"/>
              </a:ext>
            </a:extLst>
          </p:cNvPr>
          <p:cNvSpPr/>
          <p:nvPr/>
        </p:nvSpPr>
        <p:spPr>
          <a:xfrm>
            <a:off x="3948708" y="5223266"/>
            <a:ext cx="3962361" cy="870029"/>
          </a:xfrm>
          <a:custGeom>
            <a:avLst/>
            <a:gdLst>
              <a:gd name="connsiteX0" fmla="*/ 0 w 2537792"/>
              <a:gd name="connsiteY0" fmla="*/ 116004 h 1160038"/>
              <a:gd name="connsiteX1" fmla="*/ 116004 w 2537792"/>
              <a:gd name="connsiteY1" fmla="*/ 0 h 1160038"/>
              <a:gd name="connsiteX2" fmla="*/ 2421788 w 2537792"/>
              <a:gd name="connsiteY2" fmla="*/ 0 h 1160038"/>
              <a:gd name="connsiteX3" fmla="*/ 2537792 w 2537792"/>
              <a:gd name="connsiteY3" fmla="*/ 116004 h 1160038"/>
              <a:gd name="connsiteX4" fmla="*/ 2537792 w 2537792"/>
              <a:gd name="connsiteY4" fmla="*/ 1044034 h 1160038"/>
              <a:gd name="connsiteX5" fmla="*/ 2421788 w 2537792"/>
              <a:gd name="connsiteY5" fmla="*/ 1160038 h 1160038"/>
              <a:gd name="connsiteX6" fmla="*/ 116004 w 2537792"/>
              <a:gd name="connsiteY6" fmla="*/ 1160038 h 1160038"/>
              <a:gd name="connsiteX7" fmla="*/ 0 w 2537792"/>
              <a:gd name="connsiteY7" fmla="*/ 1044034 h 1160038"/>
              <a:gd name="connsiteX8" fmla="*/ 0 w 2537792"/>
              <a:gd name="connsiteY8" fmla="*/ 116004 h 116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7792" h="1160038">
                <a:moveTo>
                  <a:pt x="0" y="116004"/>
                </a:moveTo>
                <a:cubicBezTo>
                  <a:pt x="0" y="51937"/>
                  <a:pt x="51937" y="0"/>
                  <a:pt x="116004" y="0"/>
                </a:cubicBezTo>
                <a:lnTo>
                  <a:pt x="2421788" y="0"/>
                </a:lnTo>
                <a:cubicBezTo>
                  <a:pt x="2485855" y="0"/>
                  <a:pt x="2537792" y="51937"/>
                  <a:pt x="2537792" y="116004"/>
                </a:cubicBezTo>
                <a:lnTo>
                  <a:pt x="2537792" y="1044034"/>
                </a:lnTo>
                <a:cubicBezTo>
                  <a:pt x="2537792" y="1108101"/>
                  <a:pt x="2485855" y="1160038"/>
                  <a:pt x="2421788" y="1160038"/>
                </a:cubicBezTo>
                <a:lnTo>
                  <a:pt x="116004" y="1160038"/>
                </a:lnTo>
                <a:cubicBezTo>
                  <a:pt x="51937" y="1160038"/>
                  <a:pt x="0" y="1108101"/>
                  <a:pt x="0" y="1044034"/>
                </a:cubicBezTo>
                <a:lnTo>
                  <a:pt x="0" y="116004"/>
                </a:lnTo>
                <a:close/>
              </a:path>
            </a:pathLst>
          </a:custGeom>
        </p:spPr>
        <p:style>
          <a:lnRef idx="1">
            <a:schemeClr val="accent5">
              <a:hueOff val="-5893185"/>
              <a:satOff val="76410"/>
              <a:lumOff val="-34116"/>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0826" tIns="110826" rIns="110826" bIns="110826" numCol="1" spcCol="1270" anchor="ctr" anchorCtr="0">
            <a:noAutofit/>
          </a:bodyPr>
          <a:lstStyle/>
          <a:p>
            <a:pPr algn="ctr" defTabSz="533400" eaLnBrk="1" fontAlgn="auto" hangingPunct="1">
              <a:spcAft>
                <a:spcPts val="0"/>
              </a:spcAft>
            </a:pPr>
            <a:r>
              <a:rPr lang="en-US" sz="2800" b="1" dirty="0" err="1" smtClean="0">
                <a:solidFill>
                  <a:srgbClr val="FF0000"/>
                </a:solidFill>
                <a:ea typeface="Tahoma" pitchFamily="34" charset="0"/>
                <a:cs typeface="Times New Roman" panose="02020603050405020304" pitchFamily="18" charset="0"/>
              </a:rPr>
              <a:t>Tự</a:t>
            </a:r>
            <a:r>
              <a:rPr lang="en-US" sz="2800" b="1" dirty="0" smtClean="0">
                <a:solidFill>
                  <a:srgbClr val="FF0000"/>
                </a:solidFill>
                <a:ea typeface="Tahoma" pitchFamily="34" charset="0"/>
                <a:cs typeface="Times New Roman" panose="02020603050405020304" pitchFamily="18" charset="0"/>
              </a:rPr>
              <a:t> </a:t>
            </a:r>
            <a:r>
              <a:rPr lang="en-US" sz="2800" b="1" dirty="0" err="1" smtClean="0">
                <a:solidFill>
                  <a:srgbClr val="FF0000"/>
                </a:solidFill>
                <a:ea typeface="Tahoma" pitchFamily="34" charset="0"/>
                <a:cs typeface="Times New Roman" panose="02020603050405020304" pitchFamily="18" charset="0"/>
              </a:rPr>
              <a:t>nhiên</a:t>
            </a:r>
            <a:r>
              <a:rPr lang="en-US" sz="2800" b="1" dirty="0" smtClean="0">
                <a:solidFill>
                  <a:srgbClr val="FF0000"/>
                </a:solidFill>
                <a:ea typeface="Tahoma" pitchFamily="34" charset="0"/>
                <a:cs typeface="Times New Roman" panose="02020603050405020304" pitchFamily="18" charset="0"/>
              </a:rPr>
              <a:t>, </a:t>
            </a:r>
            <a:r>
              <a:rPr lang="en-US" sz="2800" b="1" dirty="0" err="1" smtClean="0">
                <a:solidFill>
                  <a:srgbClr val="FF0000"/>
                </a:solidFill>
                <a:ea typeface="Tahoma" pitchFamily="34" charset="0"/>
                <a:cs typeface="Times New Roman" panose="02020603050405020304" pitchFamily="18" charset="0"/>
              </a:rPr>
              <a:t>xã</a:t>
            </a:r>
            <a:r>
              <a:rPr lang="en-US" sz="2800" b="1" dirty="0" smtClean="0">
                <a:solidFill>
                  <a:srgbClr val="FF0000"/>
                </a:solidFill>
                <a:ea typeface="Tahoma" pitchFamily="34" charset="0"/>
                <a:cs typeface="Times New Roman" panose="02020603050405020304" pitchFamily="18" charset="0"/>
              </a:rPr>
              <a:t> </a:t>
            </a:r>
            <a:r>
              <a:rPr lang="en-US" sz="2800" b="1" dirty="0" err="1" smtClean="0">
                <a:solidFill>
                  <a:srgbClr val="FF0000"/>
                </a:solidFill>
                <a:ea typeface="Tahoma" pitchFamily="34" charset="0"/>
                <a:cs typeface="Times New Roman" panose="02020603050405020304" pitchFamily="18" charset="0"/>
              </a:rPr>
              <a:t>hội</a:t>
            </a:r>
            <a:r>
              <a:rPr lang="en-US" sz="2800" b="1" dirty="0" smtClean="0">
                <a:solidFill>
                  <a:srgbClr val="FF0000"/>
                </a:solidFill>
                <a:ea typeface="Tahoma" pitchFamily="34" charset="0"/>
                <a:cs typeface="Times New Roman" panose="02020603050405020304" pitchFamily="18" charset="0"/>
              </a:rPr>
              <a:t> </a:t>
            </a:r>
            <a:r>
              <a:rPr lang="en-US" sz="2800" b="1" dirty="0" err="1" smtClean="0">
                <a:solidFill>
                  <a:srgbClr val="FF0000"/>
                </a:solidFill>
                <a:ea typeface="Tahoma" pitchFamily="34" charset="0"/>
                <a:cs typeface="Times New Roman" panose="02020603050405020304" pitchFamily="18" charset="0"/>
              </a:rPr>
              <a:t>và</a:t>
            </a:r>
            <a:endParaRPr lang="en-US" sz="2800" b="1" dirty="0" smtClean="0">
              <a:solidFill>
                <a:srgbClr val="FF0000"/>
              </a:solidFill>
              <a:ea typeface="Tahoma" pitchFamily="34" charset="0"/>
              <a:cs typeface="Times New Roman" panose="02020603050405020304" pitchFamily="18" charset="0"/>
            </a:endParaRPr>
          </a:p>
          <a:p>
            <a:pPr algn="ctr" defTabSz="533400" eaLnBrk="1" fontAlgn="auto" hangingPunct="1">
              <a:spcAft>
                <a:spcPts val="0"/>
              </a:spcAft>
            </a:pPr>
            <a:r>
              <a:rPr lang="en-US" sz="2800" b="1" dirty="0" smtClean="0">
                <a:solidFill>
                  <a:srgbClr val="FF0000"/>
                </a:solidFill>
                <a:ea typeface="Tahoma" pitchFamily="34" charset="0"/>
                <a:cs typeface="Times New Roman" panose="02020603050405020304" pitchFamily="18" charset="0"/>
              </a:rPr>
              <a:t> </a:t>
            </a:r>
            <a:r>
              <a:rPr lang="en-US" sz="2800" b="1" dirty="0" err="1" smtClean="0">
                <a:solidFill>
                  <a:srgbClr val="FF0000"/>
                </a:solidFill>
                <a:ea typeface="Tahoma" pitchFamily="34" charset="0"/>
                <a:cs typeface="Times New Roman" panose="02020603050405020304" pitchFamily="18" charset="0"/>
              </a:rPr>
              <a:t>tư</a:t>
            </a:r>
            <a:r>
              <a:rPr lang="en-US" sz="2800" b="1" dirty="0" smtClean="0">
                <a:solidFill>
                  <a:srgbClr val="FF0000"/>
                </a:solidFill>
                <a:ea typeface="Tahoma" pitchFamily="34" charset="0"/>
                <a:cs typeface="Times New Roman" panose="02020603050405020304" pitchFamily="18" charset="0"/>
              </a:rPr>
              <a:t> </a:t>
            </a:r>
            <a:r>
              <a:rPr lang="en-US" sz="2800" b="1" dirty="0" err="1" smtClean="0">
                <a:solidFill>
                  <a:srgbClr val="FF0000"/>
                </a:solidFill>
                <a:ea typeface="Tahoma" pitchFamily="34" charset="0"/>
                <a:cs typeface="Times New Roman" panose="02020603050405020304" pitchFamily="18" charset="0"/>
              </a:rPr>
              <a:t>duy</a:t>
            </a:r>
            <a:endParaRPr lang="en-US" sz="2800" b="1" dirty="0">
              <a:solidFill>
                <a:srgbClr val="FF0000"/>
              </a:solidFill>
              <a:ea typeface="Tahoma" pitchFamily="34" charset="0"/>
              <a:cs typeface="Times New Roman" panose="02020603050405020304" pitchFamily="18" charset="0"/>
            </a:endParaRPr>
          </a:p>
        </p:txBody>
      </p:sp>
      <p:sp>
        <p:nvSpPr>
          <p:cNvPr id="17" name="Rectangle 16"/>
          <p:cNvSpPr/>
          <p:nvPr/>
        </p:nvSpPr>
        <p:spPr>
          <a:xfrm>
            <a:off x="644033" y="1248707"/>
            <a:ext cx="6468690" cy="492443"/>
          </a:xfrm>
          <a:prstGeom prst="rect">
            <a:avLst/>
          </a:prstGeom>
        </p:spPr>
        <p:txBody>
          <a:bodyPr wrap="square">
            <a:spAutoFit/>
          </a:bodyPr>
          <a:lstStyle/>
          <a:p>
            <a:pPr lvl="0" algn="just"/>
            <a:r>
              <a:rPr lang="en-US" sz="2600" b="1" dirty="0">
                <a:solidFill>
                  <a:srgbClr val="006600"/>
                </a:solidFill>
                <a:latin typeface="+mn-lt"/>
                <a:cs typeface="Times New Roman" pitchFamily="18" charset="0"/>
              </a:rPr>
              <a:t>b. </a:t>
            </a:r>
            <a:r>
              <a:rPr lang="en-US" sz="2600" b="1" dirty="0" err="1">
                <a:solidFill>
                  <a:srgbClr val="006600"/>
                </a:solidFill>
                <a:latin typeface="+mn-lt"/>
                <a:cs typeface="Times New Roman" pitchFamily="18" charset="0"/>
              </a:rPr>
              <a:t>Đối</a:t>
            </a:r>
            <a:r>
              <a:rPr lang="en-US" sz="2600" b="1" dirty="0">
                <a:solidFill>
                  <a:srgbClr val="006600"/>
                </a:solidFill>
                <a:latin typeface="+mn-lt"/>
                <a:cs typeface="Times New Roman" pitchFamily="18" charset="0"/>
              </a:rPr>
              <a:t> </a:t>
            </a:r>
            <a:r>
              <a:rPr lang="en-US" sz="2600" b="1" dirty="0" err="1">
                <a:solidFill>
                  <a:srgbClr val="006600"/>
                </a:solidFill>
                <a:latin typeface="+mn-lt"/>
                <a:cs typeface="Times New Roman" pitchFamily="18" charset="0"/>
              </a:rPr>
              <a:t>tượngcủa</a:t>
            </a:r>
            <a:r>
              <a:rPr lang="en-US" sz="2600" b="1" dirty="0">
                <a:solidFill>
                  <a:srgbClr val="006600"/>
                </a:solidFill>
                <a:latin typeface="+mn-lt"/>
                <a:cs typeface="Times New Roman" pitchFamily="18" charset="0"/>
              </a:rPr>
              <a:t> </a:t>
            </a:r>
            <a:r>
              <a:rPr lang="en-US" sz="2600" b="1" dirty="0" err="1">
                <a:solidFill>
                  <a:srgbClr val="006600"/>
                </a:solidFill>
                <a:latin typeface="+mn-lt"/>
                <a:cs typeface="Times New Roman" pitchFamily="18" charset="0"/>
              </a:rPr>
              <a:t>triết</a:t>
            </a:r>
            <a:r>
              <a:rPr lang="en-US" sz="2600" b="1" dirty="0">
                <a:solidFill>
                  <a:srgbClr val="006600"/>
                </a:solidFill>
                <a:latin typeface="+mn-lt"/>
                <a:cs typeface="Times New Roman" pitchFamily="18" charset="0"/>
              </a:rPr>
              <a:t> học </a:t>
            </a:r>
            <a:r>
              <a:rPr lang="en-US" sz="2600" b="1" dirty="0" err="1">
                <a:solidFill>
                  <a:srgbClr val="006600"/>
                </a:solidFill>
                <a:latin typeface="+mn-lt"/>
                <a:cs typeface="Times New Roman" pitchFamily="18" charset="0"/>
              </a:rPr>
              <a:t>Mác</a:t>
            </a:r>
            <a:r>
              <a:rPr lang="en-US" sz="2600" b="1" dirty="0">
                <a:solidFill>
                  <a:srgbClr val="006600"/>
                </a:solidFill>
                <a:latin typeface="+mn-lt"/>
                <a:cs typeface="Times New Roman" pitchFamily="18" charset="0"/>
              </a:rPr>
              <a:t> – </a:t>
            </a:r>
            <a:r>
              <a:rPr lang="en-US" sz="2600" b="1" dirty="0" err="1">
                <a:solidFill>
                  <a:srgbClr val="006600"/>
                </a:solidFill>
                <a:latin typeface="+mn-lt"/>
                <a:cs typeface="Times New Roman" pitchFamily="18" charset="0"/>
              </a:rPr>
              <a:t>Lênin</a:t>
            </a:r>
            <a:endParaRPr lang="en-US" sz="2600" b="1" dirty="0">
              <a:solidFill>
                <a:srgbClr val="006600"/>
              </a:solidFill>
              <a:latin typeface="+mn-lt"/>
              <a:cs typeface="Times New Roman" pitchFamily="18" charset="0"/>
            </a:endParaRPr>
          </a:p>
        </p:txBody>
      </p:sp>
      <p:pic>
        <p:nvPicPr>
          <p:cNvPr id="2" name="Picture 1"/>
          <p:cNvPicPr>
            <a:picLocks noChangeAspect="1"/>
          </p:cNvPicPr>
          <p:nvPr/>
        </p:nvPicPr>
        <p:blipFill>
          <a:blip r:embed="rId2"/>
          <a:stretch>
            <a:fillRect/>
          </a:stretch>
        </p:blipFill>
        <p:spPr>
          <a:xfrm>
            <a:off x="328305" y="2347731"/>
            <a:ext cx="2906588" cy="3399055"/>
          </a:xfrm>
          <a:prstGeom prst="rect">
            <a:avLst/>
          </a:prstGeom>
        </p:spPr>
      </p:pic>
      <p:sp>
        <p:nvSpPr>
          <p:cNvPr id="6" name="Rectangle 5"/>
          <p:cNvSpPr/>
          <p:nvPr/>
        </p:nvSpPr>
        <p:spPr>
          <a:xfrm>
            <a:off x="362803" y="373306"/>
            <a:ext cx="8529677" cy="492443"/>
          </a:xfrm>
          <a:prstGeom prst="rect">
            <a:avLst/>
          </a:prstGeom>
        </p:spPr>
        <p:txBody>
          <a:bodyPr wrap="square">
            <a:spAutoFit/>
          </a:bodyPr>
          <a:lstStyle/>
          <a:p>
            <a:r>
              <a:rPr lang="en-US" altLang="en-US" sz="2600" b="1">
                <a:solidFill>
                  <a:srgbClr val="FF0000"/>
                </a:solidFill>
                <a:cs typeface="Times New Roman" panose="02020603050405020304" pitchFamily="18" charset="0"/>
              </a:rPr>
              <a:t>2. Đối tượng và chức năng của triết học Mác - Lênin</a:t>
            </a:r>
            <a:endParaRPr lang="en-US" sz="2600" b="1"/>
          </a:p>
        </p:txBody>
      </p:sp>
    </p:spTree>
    <p:extLst>
      <p:ext uri="{BB962C8B-B14F-4D97-AF65-F5344CB8AC3E}">
        <p14:creationId xmlns:p14="http://schemas.microsoft.com/office/powerpoint/2010/main" val="1780862079"/>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i="0" dirty="0">
                <a:solidFill>
                  <a:srgbClr val="006600"/>
                </a:solidFill>
                <a:latin typeface="+mn-lt"/>
                <a:cs typeface="Times New Roman"/>
              </a:rPr>
              <a:t>c. </a:t>
            </a:r>
            <a:r>
              <a:rPr lang="en-US" i="0" dirty="0" err="1">
                <a:solidFill>
                  <a:srgbClr val="006600"/>
                </a:solidFill>
                <a:latin typeface="+mn-lt"/>
                <a:cs typeface="Times New Roman"/>
              </a:rPr>
              <a:t>Chức</a:t>
            </a:r>
            <a:r>
              <a:rPr lang="en-US" i="0" dirty="0">
                <a:solidFill>
                  <a:srgbClr val="006600"/>
                </a:solidFill>
                <a:latin typeface="+mn-lt"/>
                <a:cs typeface="Times New Roman"/>
              </a:rPr>
              <a:t> </a:t>
            </a:r>
            <a:r>
              <a:rPr lang="en-US" i="0" dirty="0" err="1">
                <a:solidFill>
                  <a:srgbClr val="006600"/>
                </a:solidFill>
                <a:latin typeface="+mn-lt"/>
                <a:cs typeface="Times New Roman"/>
              </a:rPr>
              <a:t>năng</a:t>
            </a:r>
            <a:r>
              <a:rPr lang="en-US" i="0" dirty="0">
                <a:solidFill>
                  <a:srgbClr val="006600"/>
                </a:solidFill>
                <a:latin typeface="+mn-lt"/>
                <a:cs typeface="Times New Roman"/>
              </a:rPr>
              <a:t> của </a:t>
            </a:r>
            <a:r>
              <a:rPr lang="en-US" i="0" dirty="0" err="1">
                <a:solidFill>
                  <a:srgbClr val="006600"/>
                </a:solidFill>
                <a:latin typeface="+mn-lt"/>
                <a:cs typeface="Times New Roman"/>
              </a:rPr>
              <a:t>triết</a:t>
            </a:r>
            <a:r>
              <a:rPr lang="en-US" i="0" dirty="0">
                <a:solidFill>
                  <a:srgbClr val="006600"/>
                </a:solidFill>
                <a:latin typeface="+mn-lt"/>
                <a:cs typeface="Times New Roman"/>
              </a:rPr>
              <a:t> học </a:t>
            </a:r>
            <a:r>
              <a:rPr lang="en-US" i="0" dirty="0" err="1">
                <a:solidFill>
                  <a:srgbClr val="006600"/>
                </a:solidFill>
                <a:latin typeface="+mn-lt"/>
                <a:cs typeface="Times New Roman"/>
              </a:rPr>
              <a:t>Mác</a:t>
            </a:r>
            <a:r>
              <a:rPr lang="en-US" i="0" dirty="0">
                <a:solidFill>
                  <a:srgbClr val="006600"/>
                </a:solidFill>
                <a:latin typeface="+mn-lt"/>
                <a:cs typeface="Times New Roman"/>
              </a:rPr>
              <a:t>- </a:t>
            </a:r>
            <a:r>
              <a:rPr lang="en-US" i="0" dirty="0" err="1">
                <a:solidFill>
                  <a:srgbClr val="006600"/>
                </a:solidFill>
                <a:latin typeface="+mn-lt"/>
                <a:cs typeface="Times New Roman"/>
              </a:rPr>
              <a:t>Lênin</a:t>
            </a:r>
            <a:endParaRPr lang="en-US" i="0" dirty="0">
              <a:solidFill>
                <a:srgbClr val="006600"/>
              </a:solidFill>
              <a:latin typeface="+mn-lt"/>
              <a:cs typeface="Times New Roman"/>
            </a:endParaRPr>
          </a:p>
        </p:txBody>
      </p:sp>
      <p:sp>
        <p:nvSpPr>
          <p:cNvPr id="8" name="Freeform 7"/>
          <p:cNvSpPr/>
          <p:nvPr/>
        </p:nvSpPr>
        <p:spPr>
          <a:xfrm>
            <a:off x="1829871" y="2357116"/>
            <a:ext cx="2913512" cy="1791964"/>
          </a:xfrm>
          <a:custGeom>
            <a:avLst/>
            <a:gdLst>
              <a:gd name="connsiteX0" fmla="*/ 0 w 2570745"/>
              <a:gd name="connsiteY0" fmla="*/ 0 h 1714687"/>
              <a:gd name="connsiteX1" fmla="*/ 2570745 w 2570745"/>
              <a:gd name="connsiteY1" fmla="*/ 0 h 1714687"/>
              <a:gd name="connsiteX2" fmla="*/ 2570745 w 2570745"/>
              <a:gd name="connsiteY2" fmla="*/ 1714687 h 1714687"/>
              <a:gd name="connsiteX3" fmla="*/ 0 w 2570745"/>
              <a:gd name="connsiteY3" fmla="*/ 1714687 h 1714687"/>
              <a:gd name="connsiteX4" fmla="*/ 0 w 2570745"/>
              <a:gd name="connsiteY4" fmla="*/ 0 h 1714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0745" h="1714687">
                <a:moveTo>
                  <a:pt x="0" y="0"/>
                </a:moveTo>
                <a:lnTo>
                  <a:pt x="2570745" y="0"/>
                </a:lnTo>
                <a:lnTo>
                  <a:pt x="2570745" y="1714687"/>
                </a:lnTo>
                <a:lnTo>
                  <a:pt x="0" y="1714687"/>
                </a:lnTo>
                <a:lnTo>
                  <a:pt x="0" y="0"/>
                </a:lnTo>
                <a:close/>
              </a:path>
            </a:pathLst>
          </a:custGeom>
          <a:solidFill>
            <a:schemeClr val="bg1"/>
          </a:solidFill>
          <a:ln>
            <a:solidFill>
              <a:srgbClr val="CC0066">
                <a:alpha val="90000"/>
              </a:srgbClr>
            </a:solidFill>
          </a:ln>
        </p:spPr>
        <p:style>
          <a:lnRef idx="1">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411319" tIns="170688" rIns="170688" bIns="170688" numCol="1" spcCol="1270" anchor="ctr" anchorCtr="0">
            <a:noAutofit/>
          </a:bodyPr>
          <a:lstStyle/>
          <a:p>
            <a:pPr lvl="0" algn="just" defTabSz="1066800">
              <a:lnSpc>
                <a:spcPct val="90000"/>
              </a:lnSpc>
              <a:spcBef>
                <a:spcPct val="0"/>
              </a:spcBef>
              <a:spcAft>
                <a:spcPct val="35000"/>
              </a:spcAft>
            </a:pPr>
            <a:r>
              <a:rPr lang="en-US" sz="2800" kern="1200" dirty="0" err="1">
                <a:solidFill>
                  <a:srgbClr val="000099"/>
                </a:solidFill>
                <a:cs typeface="Times New Roman"/>
              </a:rPr>
              <a:t>Triết</a:t>
            </a:r>
            <a:r>
              <a:rPr lang="en-US" sz="2800" kern="1200" dirty="0">
                <a:solidFill>
                  <a:srgbClr val="000099"/>
                </a:solidFill>
                <a:cs typeface="Times New Roman"/>
              </a:rPr>
              <a:t> học là </a:t>
            </a:r>
            <a:r>
              <a:rPr lang="en-US" sz="2800" b="1" kern="1200" dirty="0" err="1">
                <a:solidFill>
                  <a:srgbClr val="FF0000"/>
                </a:solidFill>
                <a:cs typeface="Times New Roman"/>
              </a:rPr>
              <a:t>hạt</a:t>
            </a:r>
            <a:r>
              <a:rPr lang="en-US" sz="2800" b="1" kern="1200" dirty="0">
                <a:solidFill>
                  <a:srgbClr val="FF0000"/>
                </a:solidFill>
                <a:cs typeface="Times New Roman"/>
              </a:rPr>
              <a:t> </a:t>
            </a:r>
            <a:r>
              <a:rPr lang="en-US" sz="2800" b="1" kern="1200" dirty="0" err="1">
                <a:solidFill>
                  <a:srgbClr val="FF0000"/>
                </a:solidFill>
                <a:cs typeface="Times New Roman"/>
              </a:rPr>
              <a:t>nhân</a:t>
            </a:r>
            <a:r>
              <a:rPr lang="en-US" sz="2800" b="1" kern="1200" dirty="0">
                <a:solidFill>
                  <a:srgbClr val="FF0000"/>
                </a:solidFill>
                <a:cs typeface="Times New Roman"/>
              </a:rPr>
              <a:t> </a:t>
            </a:r>
            <a:r>
              <a:rPr lang="en-US" sz="2800" b="1" kern="1200" dirty="0" err="1">
                <a:solidFill>
                  <a:srgbClr val="FF0000"/>
                </a:solidFill>
                <a:cs typeface="Times New Roman"/>
              </a:rPr>
              <a:t>lý</a:t>
            </a:r>
            <a:r>
              <a:rPr lang="en-US" sz="2800" b="1" kern="1200" dirty="0">
                <a:solidFill>
                  <a:srgbClr val="FF0000"/>
                </a:solidFill>
                <a:cs typeface="Times New Roman"/>
              </a:rPr>
              <a:t> </a:t>
            </a:r>
            <a:r>
              <a:rPr lang="en-US" sz="2800" b="1" kern="1200" dirty="0" err="1">
                <a:solidFill>
                  <a:srgbClr val="FF0000"/>
                </a:solidFill>
                <a:cs typeface="Times New Roman"/>
              </a:rPr>
              <a:t>luận</a:t>
            </a:r>
            <a:r>
              <a:rPr lang="en-US" sz="2800" b="1" kern="1200" dirty="0">
                <a:solidFill>
                  <a:srgbClr val="FF0000"/>
                </a:solidFill>
                <a:cs typeface="Times New Roman"/>
              </a:rPr>
              <a:t> </a:t>
            </a:r>
            <a:r>
              <a:rPr lang="en-US" sz="2800" kern="1200" dirty="0">
                <a:solidFill>
                  <a:srgbClr val="000099"/>
                </a:solidFill>
                <a:cs typeface="Times New Roman"/>
              </a:rPr>
              <a:t>của </a:t>
            </a:r>
            <a:r>
              <a:rPr lang="en-US" sz="2800" kern="1200" dirty="0" err="1">
                <a:solidFill>
                  <a:srgbClr val="000099"/>
                </a:solidFill>
                <a:cs typeface="Times New Roman"/>
              </a:rPr>
              <a:t>thế</a:t>
            </a:r>
            <a:r>
              <a:rPr lang="en-US" sz="2800" kern="1200" dirty="0">
                <a:solidFill>
                  <a:srgbClr val="000099"/>
                </a:solidFill>
                <a:cs typeface="Times New Roman"/>
              </a:rPr>
              <a:t> </a:t>
            </a:r>
            <a:r>
              <a:rPr lang="en-US" sz="2800" kern="1200" dirty="0" err="1">
                <a:solidFill>
                  <a:srgbClr val="000099"/>
                </a:solidFill>
                <a:cs typeface="Times New Roman"/>
              </a:rPr>
              <a:t>giới</a:t>
            </a:r>
            <a:r>
              <a:rPr lang="en-US" sz="2800" kern="1200" dirty="0">
                <a:solidFill>
                  <a:srgbClr val="000099"/>
                </a:solidFill>
                <a:cs typeface="Times New Roman"/>
              </a:rPr>
              <a:t> </a:t>
            </a:r>
            <a:r>
              <a:rPr lang="en-US" sz="2800" kern="1200" dirty="0" err="1">
                <a:solidFill>
                  <a:srgbClr val="000099"/>
                </a:solidFill>
                <a:cs typeface="Times New Roman"/>
              </a:rPr>
              <a:t>quan</a:t>
            </a:r>
            <a:endParaRPr lang="en-US" sz="2800" kern="1200" dirty="0">
              <a:solidFill>
                <a:srgbClr val="000099"/>
              </a:solidFill>
              <a:cs typeface="Times New Roman"/>
            </a:endParaRPr>
          </a:p>
        </p:txBody>
      </p:sp>
      <p:sp>
        <p:nvSpPr>
          <p:cNvPr id="9" name="Freeform 8"/>
          <p:cNvSpPr/>
          <p:nvPr/>
        </p:nvSpPr>
        <p:spPr>
          <a:xfrm>
            <a:off x="1835696" y="4149080"/>
            <a:ext cx="2907687" cy="1872208"/>
          </a:xfrm>
          <a:custGeom>
            <a:avLst/>
            <a:gdLst>
              <a:gd name="connsiteX0" fmla="*/ 0 w 2570745"/>
              <a:gd name="connsiteY0" fmla="*/ 0 h 1714687"/>
              <a:gd name="connsiteX1" fmla="*/ 2570745 w 2570745"/>
              <a:gd name="connsiteY1" fmla="*/ 0 h 1714687"/>
              <a:gd name="connsiteX2" fmla="*/ 2570745 w 2570745"/>
              <a:gd name="connsiteY2" fmla="*/ 1714687 h 1714687"/>
              <a:gd name="connsiteX3" fmla="*/ 0 w 2570745"/>
              <a:gd name="connsiteY3" fmla="*/ 1714687 h 1714687"/>
              <a:gd name="connsiteX4" fmla="*/ 0 w 2570745"/>
              <a:gd name="connsiteY4" fmla="*/ 0 h 1714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0745" h="1714687">
                <a:moveTo>
                  <a:pt x="0" y="0"/>
                </a:moveTo>
                <a:lnTo>
                  <a:pt x="2570745" y="0"/>
                </a:lnTo>
                <a:lnTo>
                  <a:pt x="2570745" y="1714687"/>
                </a:lnTo>
                <a:lnTo>
                  <a:pt x="0" y="1714687"/>
                </a:lnTo>
                <a:lnTo>
                  <a:pt x="0" y="0"/>
                </a:lnTo>
                <a:close/>
              </a:path>
            </a:pathLst>
          </a:custGeom>
          <a:solidFill>
            <a:schemeClr val="bg1"/>
          </a:solidFill>
          <a:ln>
            <a:solidFill>
              <a:srgbClr val="CC0066">
                <a:alpha val="90000"/>
              </a:srgbClr>
            </a:solidFill>
          </a:ln>
        </p:spPr>
        <p:style>
          <a:lnRef idx="1">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411319" tIns="170688" rIns="170688" bIns="170688" numCol="1" spcCol="1270" anchor="ctr" anchorCtr="0">
            <a:noAutofit/>
          </a:bodyPr>
          <a:lstStyle/>
          <a:p>
            <a:pPr lvl="0" algn="l" defTabSz="1066800">
              <a:lnSpc>
                <a:spcPct val="90000"/>
              </a:lnSpc>
              <a:spcBef>
                <a:spcPct val="0"/>
              </a:spcBef>
              <a:spcAft>
                <a:spcPct val="35000"/>
              </a:spcAft>
            </a:pPr>
            <a:r>
              <a:rPr lang="en-US" sz="2800" kern="1200" dirty="0" err="1">
                <a:solidFill>
                  <a:srgbClr val="000099"/>
                </a:solidFill>
                <a:cs typeface="Times New Roman"/>
              </a:rPr>
              <a:t>Thế</a:t>
            </a:r>
            <a:r>
              <a:rPr lang="en-US" sz="2800" kern="1200" dirty="0">
                <a:solidFill>
                  <a:srgbClr val="000099"/>
                </a:solidFill>
                <a:cs typeface="Times New Roman"/>
              </a:rPr>
              <a:t> </a:t>
            </a:r>
            <a:r>
              <a:rPr lang="en-US" sz="2800" kern="1200" err="1">
                <a:solidFill>
                  <a:srgbClr val="000099"/>
                </a:solidFill>
                <a:cs typeface="Times New Roman"/>
              </a:rPr>
              <a:t>giới</a:t>
            </a:r>
            <a:r>
              <a:rPr lang="en-US" sz="2800" kern="1200">
                <a:solidFill>
                  <a:srgbClr val="000099"/>
                </a:solidFill>
                <a:cs typeface="Times New Roman"/>
              </a:rPr>
              <a:t> </a:t>
            </a:r>
            <a:r>
              <a:rPr lang="en-US" sz="2800" kern="1200" smtClean="0">
                <a:solidFill>
                  <a:srgbClr val="000099"/>
                </a:solidFill>
                <a:cs typeface="Times New Roman"/>
              </a:rPr>
              <a:t>quan </a:t>
            </a:r>
            <a:r>
              <a:rPr lang="en-US" sz="2800" b="1" kern="1200" dirty="0" err="1">
                <a:solidFill>
                  <a:srgbClr val="FF0000"/>
                </a:solidFill>
                <a:cs typeface="Times New Roman"/>
              </a:rPr>
              <a:t>duy</a:t>
            </a:r>
            <a:r>
              <a:rPr lang="en-US" sz="2800" b="1" kern="1200" dirty="0">
                <a:solidFill>
                  <a:srgbClr val="FF0000"/>
                </a:solidFill>
                <a:cs typeface="Times New Roman"/>
              </a:rPr>
              <a:t> </a:t>
            </a:r>
            <a:r>
              <a:rPr lang="en-US" sz="2800" b="1" kern="1200" dirty="0" err="1">
                <a:solidFill>
                  <a:srgbClr val="FF0000"/>
                </a:solidFill>
                <a:cs typeface="Times New Roman"/>
              </a:rPr>
              <a:t>vật</a:t>
            </a:r>
            <a:r>
              <a:rPr lang="en-US" sz="2800" b="1" kern="1200" dirty="0">
                <a:solidFill>
                  <a:srgbClr val="FF0000"/>
                </a:solidFill>
                <a:cs typeface="Times New Roman"/>
              </a:rPr>
              <a:t> </a:t>
            </a:r>
            <a:r>
              <a:rPr lang="en-US" sz="2800" b="1" kern="1200" dirty="0" err="1">
                <a:solidFill>
                  <a:srgbClr val="FF0000"/>
                </a:solidFill>
                <a:cs typeface="Times New Roman"/>
              </a:rPr>
              <a:t>biện</a:t>
            </a:r>
            <a:r>
              <a:rPr lang="en-US" sz="2800" b="1" kern="1200" dirty="0">
                <a:solidFill>
                  <a:srgbClr val="FF0000"/>
                </a:solidFill>
                <a:cs typeface="Times New Roman"/>
              </a:rPr>
              <a:t> </a:t>
            </a:r>
            <a:r>
              <a:rPr lang="en-US" sz="2800" b="1" kern="1200" dirty="0" err="1">
                <a:solidFill>
                  <a:srgbClr val="FF0000"/>
                </a:solidFill>
                <a:cs typeface="Times New Roman"/>
              </a:rPr>
              <a:t>chứng</a:t>
            </a:r>
            <a:endParaRPr lang="en-US" sz="2800" b="1" kern="1200" dirty="0">
              <a:solidFill>
                <a:srgbClr val="FF0000"/>
              </a:solidFill>
              <a:cs typeface="Times New Roman"/>
            </a:endParaRPr>
          </a:p>
        </p:txBody>
      </p:sp>
      <p:sp>
        <p:nvSpPr>
          <p:cNvPr id="10" name="Freeform 9"/>
          <p:cNvSpPr/>
          <p:nvPr/>
        </p:nvSpPr>
        <p:spPr>
          <a:xfrm>
            <a:off x="323528" y="1671584"/>
            <a:ext cx="1849109" cy="1713830"/>
          </a:xfrm>
          <a:custGeom>
            <a:avLst/>
            <a:gdLst>
              <a:gd name="connsiteX0" fmla="*/ 0 w 1713830"/>
              <a:gd name="connsiteY0" fmla="*/ 856915 h 1713830"/>
              <a:gd name="connsiteX1" fmla="*/ 856915 w 1713830"/>
              <a:gd name="connsiteY1" fmla="*/ 0 h 1713830"/>
              <a:gd name="connsiteX2" fmla="*/ 1713830 w 1713830"/>
              <a:gd name="connsiteY2" fmla="*/ 856915 h 1713830"/>
              <a:gd name="connsiteX3" fmla="*/ 856915 w 1713830"/>
              <a:gd name="connsiteY3" fmla="*/ 1713830 h 1713830"/>
              <a:gd name="connsiteX4" fmla="*/ 0 w 1713830"/>
              <a:gd name="connsiteY4" fmla="*/ 856915 h 17138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3830" h="1713830">
                <a:moveTo>
                  <a:pt x="0" y="856915"/>
                </a:moveTo>
                <a:cubicBezTo>
                  <a:pt x="0" y="383654"/>
                  <a:pt x="383654" y="0"/>
                  <a:pt x="856915" y="0"/>
                </a:cubicBezTo>
                <a:cubicBezTo>
                  <a:pt x="1330176" y="0"/>
                  <a:pt x="1713830" y="383654"/>
                  <a:pt x="1713830" y="856915"/>
                </a:cubicBezTo>
                <a:cubicBezTo>
                  <a:pt x="1713830" y="1330176"/>
                  <a:pt x="1330176" y="1713830"/>
                  <a:pt x="856915" y="1713830"/>
                </a:cubicBezTo>
                <a:cubicBezTo>
                  <a:pt x="383654" y="1713830"/>
                  <a:pt x="0" y="1330176"/>
                  <a:pt x="0" y="856915"/>
                </a:cubicBezTo>
                <a:close/>
              </a:path>
            </a:pathLst>
          </a:custGeom>
          <a:solidFill>
            <a:srgbClr val="990099"/>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250985" tIns="250985" rIns="250985" bIns="250985" numCol="1" spcCol="1270" anchor="ctr" anchorCtr="0">
            <a:noAutofit/>
          </a:bodyPr>
          <a:lstStyle/>
          <a:p>
            <a:pPr lvl="0" algn="ctr" defTabSz="1244600">
              <a:lnSpc>
                <a:spcPct val="90000"/>
              </a:lnSpc>
              <a:spcBef>
                <a:spcPct val="0"/>
              </a:spcBef>
              <a:spcAft>
                <a:spcPct val="35000"/>
              </a:spcAft>
            </a:pPr>
            <a:r>
              <a:rPr lang="en-US" sz="2800" b="1" kern="1200" dirty="0" err="1">
                <a:cs typeface="Times New Roman"/>
              </a:rPr>
              <a:t>Thế</a:t>
            </a:r>
            <a:r>
              <a:rPr lang="en-US" sz="2800" b="1" kern="1200" dirty="0">
                <a:cs typeface="Times New Roman"/>
              </a:rPr>
              <a:t> </a:t>
            </a:r>
            <a:r>
              <a:rPr lang="en-US" sz="2800" b="1" kern="1200" dirty="0" err="1">
                <a:cs typeface="Times New Roman"/>
              </a:rPr>
              <a:t>giới</a:t>
            </a:r>
            <a:r>
              <a:rPr lang="en-US" sz="2800" b="1" kern="1200" dirty="0">
                <a:cs typeface="Times New Roman"/>
              </a:rPr>
              <a:t> </a:t>
            </a:r>
            <a:r>
              <a:rPr lang="en-US" sz="2800" b="1" kern="1200" dirty="0" err="1">
                <a:cs typeface="Times New Roman"/>
              </a:rPr>
              <a:t>quan</a:t>
            </a:r>
            <a:endParaRPr lang="en-US" sz="2800" b="1" kern="1200" dirty="0">
              <a:cs typeface="Times New Roman"/>
            </a:endParaRPr>
          </a:p>
        </p:txBody>
      </p:sp>
      <p:sp>
        <p:nvSpPr>
          <p:cNvPr id="11" name="Freeform 10"/>
          <p:cNvSpPr/>
          <p:nvPr/>
        </p:nvSpPr>
        <p:spPr>
          <a:xfrm>
            <a:off x="6114447" y="2348880"/>
            <a:ext cx="2706025" cy="1722923"/>
          </a:xfrm>
          <a:custGeom>
            <a:avLst/>
            <a:gdLst>
              <a:gd name="connsiteX0" fmla="*/ 0 w 2570745"/>
              <a:gd name="connsiteY0" fmla="*/ 0 h 1714687"/>
              <a:gd name="connsiteX1" fmla="*/ 2570745 w 2570745"/>
              <a:gd name="connsiteY1" fmla="*/ 0 h 1714687"/>
              <a:gd name="connsiteX2" fmla="*/ 2570745 w 2570745"/>
              <a:gd name="connsiteY2" fmla="*/ 1714687 h 1714687"/>
              <a:gd name="connsiteX3" fmla="*/ 0 w 2570745"/>
              <a:gd name="connsiteY3" fmla="*/ 1714687 h 1714687"/>
              <a:gd name="connsiteX4" fmla="*/ 0 w 2570745"/>
              <a:gd name="connsiteY4" fmla="*/ 0 h 1714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0745" h="1714687">
                <a:moveTo>
                  <a:pt x="0" y="0"/>
                </a:moveTo>
                <a:lnTo>
                  <a:pt x="2570745" y="0"/>
                </a:lnTo>
                <a:lnTo>
                  <a:pt x="2570745" y="1714687"/>
                </a:lnTo>
                <a:lnTo>
                  <a:pt x="0" y="1714687"/>
                </a:lnTo>
                <a:lnTo>
                  <a:pt x="0" y="0"/>
                </a:lnTo>
                <a:close/>
              </a:path>
            </a:pathLst>
          </a:custGeom>
          <a:solidFill>
            <a:schemeClr val="bg1">
              <a:alpha val="90000"/>
            </a:schemeClr>
          </a:solidFill>
          <a:ln>
            <a:solidFill>
              <a:srgbClr val="CC0066">
                <a:alpha val="90000"/>
              </a:srgbClr>
            </a:solidFill>
          </a:ln>
        </p:spPr>
        <p:style>
          <a:lnRef idx="1">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411319" tIns="170688" rIns="170688" bIns="170688" numCol="1" spcCol="1270" anchor="ctr" anchorCtr="0">
            <a:noAutofit/>
          </a:bodyPr>
          <a:lstStyle/>
          <a:p>
            <a:pPr lvl="0" algn="just" defTabSz="1066800">
              <a:lnSpc>
                <a:spcPct val="90000"/>
              </a:lnSpc>
              <a:spcBef>
                <a:spcPct val="0"/>
              </a:spcBef>
              <a:spcAft>
                <a:spcPct val="35000"/>
              </a:spcAft>
            </a:pPr>
            <a:r>
              <a:rPr lang="en-US" sz="2800" kern="1200" dirty="0">
                <a:solidFill>
                  <a:srgbClr val="000099"/>
                </a:solidFill>
                <a:cs typeface="Times New Roman"/>
              </a:rPr>
              <a:t>Là </a:t>
            </a:r>
            <a:r>
              <a:rPr lang="en-US" sz="2800" b="1" kern="1200" dirty="0" err="1">
                <a:solidFill>
                  <a:srgbClr val="FF0000"/>
                </a:solidFill>
                <a:cs typeface="Times New Roman"/>
              </a:rPr>
              <a:t>hệ</a:t>
            </a:r>
            <a:r>
              <a:rPr lang="en-US" sz="2800" b="1" kern="1200" dirty="0">
                <a:solidFill>
                  <a:srgbClr val="FF0000"/>
                </a:solidFill>
                <a:cs typeface="Times New Roman"/>
              </a:rPr>
              <a:t> </a:t>
            </a:r>
            <a:r>
              <a:rPr lang="en-US" sz="2800" b="1" kern="1200" dirty="0" err="1">
                <a:solidFill>
                  <a:srgbClr val="FF0000"/>
                </a:solidFill>
                <a:cs typeface="Times New Roman"/>
              </a:rPr>
              <a:t>thống</a:t>
            </a:r>
            <a:r>
              <a:rPr lang="en-US" sz="2800" b="1" kern="1200" dirty="0">
                <a:solidFill>
                  <a:srgbClr val="FF0000"/>
                </a:solidFill>
                <a:cs typeface="Times New Roman"/>
              </a:rPr>
              <a:t> </a:t>
            </a:r>
            <a:r>
              <a:rPr lang="en-US" sz="2800" kern="1200" dirty="0" err="1">
                <a:solidFill>
                  <a:srgbClr val="000099"/>
                </a:solidFill>
                <a:cs typeface="Times New Roman"/>
              </a:rPr>
              <a:t>những</a:t>
            </a:r>
            <a:r>
              <a:rPr lang="en-US" sz="2800" kern="1200" dirty="0">
                <a:solidFill>
                  <a:srgbClr val="000099"/>
                </a:solidFill>
                <a:cs typeface="Times New Roman"/>
              </a:rPr>
              <a:t> </a:t>
            </a:r>
            <a:r>
              <a:rPr lang="en-US" sz="2800" kern="1200" dirty="0" err="1">
                <a:solidFill>
                  <a:srgbClr val="000099"/>
                </a:solidFill>
                <a:cs typeface="Times New Roman"/>
              </a:rPr>
              <a:t>quan</a:t>
            </a:r>
            <a:r>
              <a:rPr lang="en-US" sz="2800" kern="1200" dirty="0">
                <a:solidFill>
                  <a:srgbClr val="000099"/>
                </a:solidFill>
                <a:cs typeface="Times New Roman"/>
              </a:rPr>
              <a:t> </a:t>
            </a:r>
            <a:r>
              <a:rPr lang="en-US" sz="2800" kern="1200" dirty="0" err="1">
                <a:solidFill>
                  <a:srgbClr val="000099"/>
                </a:solidFill>
                <a:cs typeface="Times New Roman"/>
              </a:rPr>
              <a:t>điểm</a:t>
            </a:r>
            <a:r>
              <a:rPr lang="en-US" sz="2800" kern="1200" dirty="0">
                <a:solidFill>
                  <a:srgbClr val="000099"/>
                </a:solidFill>
                <a:cs typeface="Times New Roman"/>
              </a:rPr>
              <a:t> </a:t>
            </a:r>
            <a:r>
              <a:rPr lang="en-US" sz="2800" kern="1200" dirty="0" err="1">
                <a:solidFill>
                  <a:srgbClr val="000099"/>
                </a:solidFill>
                <a:cs typeface="Times New Roman"/>
              </a:rPr>
              <a:t>chỉ</a:t>
            </a:r>
            <a:r>
              <a:rPr lang="en-US" sz="2800" kern="1200" dirty="0">
                <a:solidFill>
                  <a:srgbClr val="000099"/>
                </a:solidFill>
                <a:cs typeface="Times New Roman"/>
              </a:rPr>
              <a:t> </a:t>
            </a:r>
            <a:r>
              <a:rPr lang="en-US" sz="2800" kern="1200" dirty="0" err="1">
                <a:solidFill>
                  <a:srgbClr val="000099"/>
                </a:solidFill>
                <a:cs typeface="Times New Roman"/>
              </a:rPr>
              <a:t>đạo</a:t>
            </a:r>
            <a:r>
              <a:rPr lang="en-US" sz="2800" kern="1200" dirty="0">
                <a:solidFill>
                  <a:srgbClr val="000099"/>
                </a:solidFill>
                <a:cs typeface="Times New Roman"/>
              </a:rPr>
              <a:t>..</a:t>
            </a:r>
          </a:p>
        </p:txBody>
      </p:sp>
      <p:sp>
        <p:nvSpPr>
          <p:cNvPr id="12" name="Freeform 11"/>
          <p:cNvSpPr/>
          <p:nvPr/>
        </p:nvSpPr>
        <p:spPr>
          <a:xfrm>
            <a:off x="6114447" y="4071804"/>
            <a:ext cx="2706025" cy="1949484"/>
          </a:xfrm>
          <a:custGeom>
            <a:avLst/>
            <a:gdLst>
              <a:gd name="connsiteX0" fmla="*/ 0 w 2570745"/>
              <a:gd name="connsiteY0" fmla="*/ 0 h 1714687"/>
              <a:gd name="connsiteX1" fmla="*/ 2570745 w 2570745"/>
              <a:gd name="connsiteY1" fmla="*/ 0 h 1714687"/>
              <a:gd name="connsiteX2" fmla="*/ 2570745 w 2570745"/>
              <a:gd name="connsiteY2" fmla="*/ 1714687 h 1714687"/>
              <a:gd name="connsiteX3" fmla="*/ 0 w 2570745"/>
              <a:gd name="connsiteY3" fmla="*/ 1714687 h 1714687"/>
              <a:gd name="connsiteX4" fmla="*/ 0 w 2570745"/>
              <a:gd name="connsiteY4" fmla="*/ 0 h 1714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0745" h="1714687">
                <a:moveTo>
                  <a:pt x="0" y="0"/>
                </a:moveTo>
                <a:lnTo>
                  <a:pt x="2570745" y="0"/>
                </a:lnTo>
                <a:lnTo>
                  <a:pt x="2570745" y="1714687"/>
                </a:lnTo>
                <a:lnTo>
                  <a:pt x="0" y="1714687"/>
                </a:lnTo>
                <a:lnTo>
                  <a:pt x="0" y="0"/>
                </a:lnTo>
                <a:close/>
              </a:path>
            </a:pathLst>
          </a:custGeom>
          <a:solidFill>
            <a:schemeClr val="bg1">
              <a:alpha val="90000"/>
            </a:schemeClr>
          </a:solidFill>
          <a:ln>
            <a:solidFill>
              <a:srgbClr val="CC0066">
                <a:alpha val="90000"/>
              </a:srgbClr>
            </a:solidFill>
          </a:ln>
        </p:spPr>
        <p:style>
          <a:lnRef idx="1">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411319" tIns="170688" rIns="170688" bIns="170688" numCol="1" spcCol="1270" anchor="ctr" anchorCtr="0">
            <a:noAutofit/>
          </a:bodyPr>
          <a:lstStyle/>
          <a:p>
            <a:pPr lvl="0" algn="just" defTabSz="1066800">
              <a:lnSpc>
                <a:spcPct val="90000"/>
              </a:lnSpc>
              <a:spcBef>
                <a:spcPct val="0"/>
              </a:spcBef>
              <a:spcAft>
                <a:spcPct val="35000"/>
              </a:spcAft>
            </a:pPr>
            <a:r>
              <a:rPr lang="en-US" sz="2800" kern="1200">
                <a:solidFill>
                  <a:srgbClr val="000099"/>
                </a:solidFill>
                <a:cs typeface="Times New Roman"/>
              </a:rPr>
              <a:t>Là </a:t>
            </a:r>
            <a:r>
              <a:rPr lang="en-US" sz="2800" b="1" kern="1200" smtClean="0">
                <a:solidFill>
                  <a:srgbClr val="FF0000"/>
                </a:solidFill>
                <a:cs typeface="Times New Roman"/>
              </a:rPr>
              <a:t>phương </a:t>
            </a:r>
            <a:r>
              <a:rPr lang="en-US" sz="2800" b="1" kern="1200" dirty="0" err="1">
                <a:solidFill>
                  <a:srgbClr val="FF0000"/>
                </a:solidFill>
                <a:cs typeface="Times New Roman"/>
              </a:rPr>
              <a:t>pháp</a:t>
            </a:r>
            <a:r>
              <a:rPr lang="en-US" sz="2800" b="1" kern="1200" dirty="0">
                <a:solidFill>
                  <a:srgbClr val="FF0000"/>
                </a:solidFill>
                <a:cs typeface="Times New Roman"/>
              </a:rPr>
              <a:t> </a:t>
            </a:r>
            <a:r>
              <a:rPr lang="en-US" sz="2800" kern="1200" dirty="0" err="1">
                <a:solidFill>
                  <a:srgbClr val="000099"/>
                </a:solidFill>
                <a:cs typeface="Times New Roman"/>
              </a:rPr>
              <a:t>chung</a:t>
            </a:r>
            <a:r>
              <a:rPr lang="en-US" sz="2800" kern="1200" dirty="0">
                <a:solidFill>
                  <a:srgbClr val="000099"/>
                </a:solidFill>
                <a:cs typeface="Times New Roman"/>
              </a:rPr>
              <a:t> của </a:t>
            </a:r>
            <a:r>
              <a:rPr lang="en-US" sz="2800" kern="1200" dirty="0" err="1">
                <a:solidFill>
                  <a:srgbClr val="000099"/>
                </a:solidFill>
                <a:cs typeface="Times New Roman"/>
              </a:rPr>
              <a:t>toàn</a:t>
            </a:r>
            <a:r>
              <a:rPr lang="en-US" sz="2800" kern="1200" dirty="0">
                <a:solidFill>
                  <a:srgbClr val="000099"/>
                </a:solidFill>
                <a:cs typeface="Times New Roman"/>
              </a:rPr>
              <a:t> </a:t>
            </a:r>
            <a:r>
              <a:rPr lang="en-US" sz="2800" kern="1200" dirty="0" err="1">
                <a:solidFill>
                  <a:srgbClr val="000099"/>
                </a:solidFill>
                <a:cs typeface="Times New Roman"/>
              </a:rPr>
              <a:t>bộ</a:t>
            </a:r>
            <a:r>
              <a:rPr lang="en-US" sz="2800" kern="1200" dirty="0">
                <a:solidFill>
                  <a:srgbClr val="000099"/>
                </a:solidFill>
                <a:cs typeface="Times New Roman"/>
              </a:rPr>
              <a:t> </a:t>
            </a:r>
            <a:r>
              <a:rPr lang="en-US" sz="2800" kern="1200" dirty="0" err="1">
                <a:solidFill>
                  <a:srgbClr val="000099"/>
                </a:solidFill>
                <a:cs typeface="Times New Roman"/>
              </a:rPr>
              <a:t>nhận</a:t>
            </a:r>
            <a:r>
              <a:rPr lang="en-US" sz="2800" kern="1200" dirty="0">
                <a:solidFill>
                  <a:srgbClr val="000099"/>
                </a:solidFill>
                <a:cs typeface="Times New Roman"/>
              </a:rPr>
              <a:t> </a:t>
            </a:r>
            <a:r>
              <a:rPr lang="en-US" sz="2800" kern="1200" dirty="0" err="1">
                <a:solidFill>
                  <a:srgbClr val="000099"/>
                </a:solidFill>
                <a:cs typeface="Times New Roman"/>
              </a:rPr>
              <a:t>thức</a:t>
            </a:r>
            <a:r>
              <a:rPr lang="en-US" sz="2800" kern="1200" dirty="0">
                <a:solidFill>
                  <a:srgbClr val="000099"/>
                </a:solidFill>
                <a:cs typeface="Times New Roman"/>
              </a:rPr>
              <a:t> </a:t>
            </a:r>
            <a:r>
              <a:rPr lang="en-US" sz="2800" kern="1200" dirty="0" err="1">
                <a:solidFill>
                  <a:srgbClr val="000099"/>
                </a:solidFill>
                <a:cs typeface="Times New Roman"/>
              </a:rPr>
              <a:t>khoa</a:t>
            </a:r>
            <a:r>
              <a:rPr lang="en-US" sz="2800" kern="1200" dirty="0">
                <a:solidFill>
                  <a:srgbClr val="000099"/>
                </a:solidFill>
                <a:cs typeface="Times New Roman"/>
              </a:rPr>
              <a:t> học</a:t>
            </a:r>
          </a:p>
        </p:txBody>
      </p:sp>
      <p:sp>
        <p:nvSpPr>
          <p:cNvPr id="13" name="Freeform 12"/>
          <p:cNvSpPr/>
          <p:nvPr/>
        </p:nvSpPr>
        <p:spPr>
          <a:xfrm>
            <a:off x="4572000" y="1671584"/>
            <a:ext cx="1885213" cy="1713830"/>
          </a:xfrm>
          <a:custGeom>
            <a:avLst/>
            <a:gdLst>
              <a:gd name="connsiteX0" fmla="*/ 0 w 1713830"/>
              <a:gd name="connsiteY0" fmla="*/ 856915 h 1713830"/>
              <a:gd name="connsiteX1" fmla="*/ 856915 w 1713830"/>
              <a:gd name="connsiteY1" fmla="*/ 0 h 1713830"/>
              <a:gd name="connsiteX2" fmla="*/ 1713830 w 1713830"/>
              <a:gd name="connsiteY2" fmla="*/ 856915 h 1713830"/>
              <a:gd name="connsiteX3" fmla="*/ 856915 w 1713830"/>
              <a:gd name="connsiteY3" fmla="*/ 1713830 h 1713830"/>
              <a:gd name="connsiteX4" fmla="*/ 0 w 1713830"/>
              <a:gd name="connsiteY4" fmla="*/ 856915 h 17138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3830" h="1713830">
                <a:moveTo>
                  <a:pt x="0" y="856915"/>
                </a:moveTo>
                <a:cubicBezTo>
                  <a:pt x="0" y="383654"/>
                  <a:pt x="383654" y="0"/>
                  <a:pt x="856915" y="0"/>
                </a:cubicBezTo>
                <a:cubicBezTo>
                  <a:pt x="1330176" y="0"/>
                  <a:pt x="1713830" y="383654"/>
                  <a:pt x="1713830" y="856915"/>
                </a:cubicBezTo>
                <a:cubicBezTo>
                  <a:pt x="1713830" y="1330176"/>
                  <a:pt x="1330176" y="1713830"/>
                  <a:pt x="856915" y="1713830"/>
                </a:cubicBezTo>
                <a:cubicBezTo>
                  <a:pt x="383654" y="1713830"/>
                  <a:pt x="0" y="1330176"/>
                  <a:pt x="0" y="856915"/>
                </a:cubicBezTo>
                <a:close/>
              </a:path>
            </a:pathLst>
          </a:custGeom>
          <a:solidFill>
            <a:srgbClr val="990099"/>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250985" tIns="250985" rIns="250985" bIns="250985" numCol="1" spcCol="1270" anchor="ctr" anchorCtr="0">
            <a:noAutofit/>
          </a:bodyPr>
          <a:lstStyle/>
          <a:p>
            <a:pPr lvl="0" algn="ctr" defTabSz="1244600">
              <a:lnSpc>
                <a:spcPct val="90000"/>
              </a:lnSpc>
              <a:spcBef>
                <a:spcPct val="0"/>
              </a:spcBef>
              <a:spcAft>
                <a:spcPct val="35000"/>
              </a:spcAft>
            </a:pPr>
            <a:r>
              <a:rPr lang="en-US" sz="2700" b="1" kern="1200" dirty="0" err="1">
                <a:cs typeface="Times New Roman"/>
              </a:rPr>
              <a:t>Phương</a:t>
            </a:r>
            <a:r>
              <a:rPr lang="en-US" sz="2700" b="1" kern="1200" dirty="0">
                <a:cs typeface="Times New Roman"/>
              </a:rPr>
              <a:t> </a:t>
            </a:r>
            <a:r>
              <a:rPr lang="en-US" sz="2700" b="1" kern="1200" dirty="0" err="1">
                <a:cs typeface="Times New Roman"/>
              </a:rPr>
              <a:t>pháp</a:t>
            </a:r>
            <a:r>
              <a:rPr lang="en-US" sz="2700" b="1" kern="1200" dirty="0">
                <a:cs typeface="Times New Roman"/>
              </a:rPr>
              <a:t> </a:t>
            </a:r>
            <a:r>
              <a:rPr lang="en-US" sz="2700" b="1" kern="1200" dirty="0" err="1">
                <a:cs typeface="Times New Roman"/>
              </a:rPr>
              <a:t>luận</a:t>
            </a:r>
            <a:endParaRPr lang="en-US" sz="2700" b="1" kern="1200" dirty="0">
              <a:cs typeface="Times New Roman"/>
            </a:endParaRPr>
          </a:p>
        </p:txBody>
      </p:sp>
    </p:spTree>
    <p:extLst>
      <p:ext uri="{BB962C8B-B14F-4D97-AF65-F5344CB8AC3E}">
        <p14:creationId xmlns:p14="http://schemas.microsoft.com/office/powerpoint/2010/main" val="2174906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ssolve">
                                      <p:cBhvr>
                                        <p:cTn id="7" dur="500"/>
                                        <p:tgtEl>
                                          <p:spTgt spid="10"/>
                                        </p:tgtEl>
                                      </p:cBhvr>
                                    </p:animEffect>
                                  </p:childTnLst>
                                </p:cTn>
                              </p:par>
                              <p:par>
                                <p:cTn id="8" presetID="9"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ssolve">
                                      <p:cBhvr>
                                        <p:cTn id="10" dur="500"/>
                                        <p:tgtEl>
                                          <p:spTgt spid="8"/>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linds(horizontal)">
                                      <p:cBhvr>
                                        <p:cTn id="18" dur="500"/>
                                        <p:tgtEl>
                                          <p:spTgt spid="13"/>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blinds(horizontal)">
                                      <p:cBhvr>
                                        <p:cTn id="21" dur="500"/>
                                        <p:tgtEl>
                                          <p:spTgt spid="11"/>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linds(horizontal)">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116632"/>
            <a:ext cx="6768752" cy="864096"/>
          </a:xfrm>
        </p:spPr>
        <p:txBody>
          <a:bodyPr/>
          <a:lstStyle/>
          <a:p>
            <a:pPr algn="ctr"/>
            <a:r>
              <a:rPr lang="en-US" i="0" dirty="0">
                <a:solidFill>
                  <a:srgbClr val="CC0066"/>
                </a:solidFill>
                <a:latin typeface="+mn-lt"/>
                <a:cs typeface="Times New Roman"/>
              </a:rPr>
              <a:t>3. </a:t>
            </a:r>
            <a:r>
              <a:rPr lang="en-US" i="0" dirty="0" err="1">
                <a:solidFill>
                  <a:srgbClr val="CC0066"/>
                </a:solidFill>
                <a:latin typeface="+mn-lt"/>
                <a:cs typeface="Times New Roman"/>
              </a:rPr>
              <a:t>Vai</a:t>
            </a:r>
            <a:r>
              <a:rPr lang="en-US" i="0" dirty="0">
                <a:solidFill>
                  <a:srgbClr val="CC0066"/>
                </a:solidFill>
                <a:latin typeface="+mn-lt"/>
                <a:cs typeface="Times New Roman"/>
              </a:rPr>
              <a:t> </a:t>
            </a:r>
            <a:r>
              <a:rPr lang="en-US" i="0" dirty="0" err="1">
                <a:solidFill>
                  <a:srgbClr val="CC0066"/>
                </a:solidFill>
                <a:latin typeface="+mn-lt"/>
                <a:cs typeface="Times New Roman"/>
              </a:rPr>
              <a:t>trò</a:t>
            </a:r>
            <a:r>
              <a:rPr lang="en-US" i="0" dirty="0">
                <a:solidFill>
                  <a:srgbClr val="CC0066"/>
                </a:solidFill>
                <a:latin typeface="+mn-lt"/>
                <a:cs typeface="Times New Roman"/>
              </a:rPr>
              <a:t> của </a:t>
            </a:r>
            <a:r>
              <a:rPr lang="en-US" i="0" dirty="0" err="1">
                <a:solidFill>
                  <a:srgbClr val="CC0066"/>
                </a:solidFill>
                <a:latin typeface="+mn-lt"/>
                <a:cs typeface="Times New Roman"/>
              </a:rPr>
              <a:t>triết</a:t>
            </a:r>
            <a:r>
              <a:rPr lang="en-US" i="0" dirty="0">
                <a:solidFill>
                  <a:srgbClr val="CC0066"/>
                </a:solidFill>
                <a:latin typeface="+mn-lt"/>
                <a:cs typeface="Times New Roman"/>
              </a:rPr>
              <a:t> học </a:t>
            </a:r>
            <a:r>
              <a:rPr lang="en-US" i="0" dirty="0" err="1">
                <a:solidFill>
                  <a:srgbClr val="CC0066"/>
                </a:solidFill>
                <a:latin typeface="+mn-lt"/>
                <a:cs typeface="Times New Roman"/>
              </a:rPr>
              <a:t>Mác</a:t>
            </a:r>
            <a:r>
              <a:rPr lang="en-US" i="0" dirty="0">
                <a:solidFill>
                  <a:srgbClr val="CC0066"/>
                </a:solidFill>
                <a:latin typeface="+mn-lt"/>
                <a:cs typeface="Times New Roman"/>
              </a:rPr>
              <a:t>- </a:t>
            </a:r>
            <a:r>
              <a:rPr lang="en-US" i="0" dirty="0" err="1">
                <a:solidFill>
                  <a:srgbClr val="CC0066"/>
                </a:solidFill>
                <a:latin typeface="+mn-lt"/>
                <a:cs typeface="Times New Roman"/>
              </a:rPr>
              <a:t>Lênin</a:t>
            </a:r>
            <a:r>
              <a:rPr lang="en-US" i="0" dirty="0">
                <a:solidFill>
                  <a:srgbClr val="CC0066"/>
                </a:solidFill>
                <a:latin typeface="+mn-lt"/>
                <a:cs typeface="Times New Roman"/>
              </a:rPr>
              <a:t> </a:t>
            </a:r>
            <a:r>
              <a:rPr lang="en-US" i="0" dirty="0" err="1">
                <a:solidFill>
                  <a:srgbClr val="CC0066"/>
                </a:solidFill>
                <a:latin typeface="+mn-lt"/>
                <a:cs typeface="Times New Roman"/>
              </a:rPr>
              <a:t>trong</a:t>
            </a:r>
            <a:r>
              <a:rPr lang="en-US" i="0" dirty="0">
                <a:solidFill>
                  <a:srgbClr val="CC0066"/>
                </a:solidFill>
                <a:latin typeface="+mn-lt"/>
                <a:cs typeface="Times New Roman"/>
              </a:rPr>
              <a:t> </a:t>
            </a:r>
            <a:r>
              <a:rPr lang="en-US" i="0" dirty="0" err="1">
                <a:solidFill>
                  <a:srgbClr val="CC0066"/>
                </a:solidFill>
                <a:latin typeface="+mn-lt"/>
                <a:cs typeface="Times New Roman"/>
              </a:rPr>
              <a:t>đời</a:t>
            </a:r>
            <a:r>
              <a:rPr lang="en-US" i="0" dirty="0">
                <a:solidFill>
                  <a:srgbClr val="CC0066"/>
                </a:solidFill>
                <a:latin typeface="+mn-lt"/>
                <a:cs typeface="Times New Roman"/>
              </a:rPr>
              <a:t> </a:t>
            </a:r>
            <a:r>
              <a:rPr lang="en-US" i="0" dirty="0" err="1">
                <a:solidFill>
                  <a:srgbClr val="CC0066"/>
                </a:solidFill>
                <a:latin typeface="+mn-lt"/>
                <a:cs typeface="Times New Roman"/>
              </a:rPr>
              <a:t>sống</a:t>
            </a:r>
            <a:r>
              <a:rPr lang="en-US" i="0" dirty="0">
                <a:solidFill>
                  <a:srgbClr val="CC0066"/>
                </a:solidFill>
                <a:latin typeface="+mn-lt"/>
                <a:cs typeface="Times New Roman"/>
              </a:rPr>
              <a:t> </a:t>
            </a:r>
            <a:r>
              <a:rPr lang="en-US" i="0" dirty="0" err="1">
                <a:solidFill>
                  <a:srgbClr val="CC0066"/>
                </a:solidFill>
                <a:latin typeface="+mn-lt"/>
                <a:cs typeface="Times New Roman"/>
              </a:rPr>
              <a:t>xã</a:t>
            </a:r>
            <a:r>
              <a:rPr lang="en-US" i="0" dirty="0">
                <a:solidFill>
                  <a:srgbClr val="CC0066"/>
                </a:solidFill>
                <a:latin typeface="+mn-lt"/>
                <a:cs typeface="Times New Roman"/>
              </a:rPr>
              <a:t> </a:t>
            </a:r>
            <a:r>
              <a:rPr lang="en-US" i="0" dirty="0" err="1">
                <a:solidFill>
                  <a:srgbClr val="CC0066"/>
                </a:solidFill>
                <a:latin typeface="+mn-lt"/>
                <a:cs typeface="Times New Roman"/>
              </a:rPr>
              <a:t>hội</a:t>
            </a:r>
            <a:endParaRPr lang="en-US" i="0" dirty="0">
              <a:solidFill>
                <a:srgbClr val="CC0066"/>
              </a:solidFill>
              <a:latin typeface="+mn-lt"/>
              <a:cs typeface="Times New Roman"/>
            </a:endParaRPr>
          </a:p>
        </p:txBody>
      </p:sp>
      <p:sp>
        <p:nvSpPr>
          <p:cNvPr id="8" name="Freeform 7"/>
          <p:cNvSpPr/>
          <p:nvPr/>
        </p:nvSpPr>
        <p:spPr>
          <a:xfrm>
            <a:off x="539552" y="1412778"/>
            <a:ext cx="8266385" cy="1224134"/>
          </a:xfrm>
          <a:custGeom>
            <a:avLst/>
            <a:gdLst>
              <a:gd name="connsiteX0" fmla="*/ 216069 w 3282261"/>
              <a:gd name="connsiteY0" fmla="*/ 0 h 1296154"/>
              <a:gd name="connsiteX1" fmla="*/ 3066192 w 3282261"/>
              <a:gd name="connsiteY1" fmla="*/ 0 h 1296154"/>
              <a:gd name="connsiteX2" fmla="*/ 3282261 w 3282261"/>
              <a:gd name="connsiteY2" fmla="*/ 216069 h 1296154"/>
              <a:gd name="connsiteX3" fmla="*/ 3282261 w 3282261"/>
              <a:gd name="connsiteY3" fmla="*/ 1296154 h 1296154"/>
              <a:gd name="connsiteX4" fmla="*/ 3282261 w 3282261"/>
              <a:gd name="connsiteY4" fmla="*/ 1296154 h 1296154"/>
              <a:gd name="connsiteX5" fmla="*/ 0 w 3282261"/>
              <a:gd name="connsiteY5" fmla="*/ 1296154 h 1296154"/>
              <a:gd name="connsiteX6" fmla="*/ 0 w 3282261"/>
              <a:gd name="connsiteY6" fmla="*/ 1296154 h 1296154"/>
              <a:gd name="connsiteX7" fmla="*/ 0 w 3282261"/>
              <a:gd name="connsiteY7" fmla="*/ 216069 h 1296154"/>
              <a:gd name="connsiteX8" fmla="*/ 216069 w 3282261"/>
              <a:gd name="connsiteY8" fmla="*/ 0 h 1296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82261" h="1296154">
                <a:moveTo>
                  <a:pt x="1" y="1210829"/>
                </a:moveTo>
                <a:lnTo>
                  <a:pt x="1" y="85325"/>
                </a:lnTo>
                <a:cubicBezTo>
                  <a:pt x="1" y="38201"/>
                  <a:pt x="244969" y="0"/>
                  <a:pt x="547154" y="0"/>
                </a:cubicBezTo>
                <a:lnTo>
                  <a:pt x="3282260" y="0"/>
                </a:lnTo>
                <a:lnTo>
                  <a:pt x="3282260" y="0"/>
                </a:lnTo>
                <a:lnTo>
                  <a:pt x="3282260" y="1296154"/>
                </a:lnTo>
                <a:lnTo>
                  <a:pt x="3282260" y="1296154"/>
                </a:lnTo>
                <a:lnTo>
                  <a:pt x="547154" y="1296154"/>
                </a:lnTo>
                <a:cubicBezTo>
                  <a:pt x="244969" y="1296154"/>
                  <a:pt x="1" y="1257953"/>
                  <a:pt x="1" y="1210829"/>
                </a:cubicBezTo>
                <a:close/>
              </a:path>
            </a:pathLst>
          </a:custGeom>
          <a:solidFill>
            <a:srgbClr val="CC00FF"/>
          </a:solidFill>
        </p:spPr>
        <p:style>
          <a:lnRef idx="0">
            <a:schemeClr val="lt1">
              <a:hueOff val="0"/>
              <a:satOff val="0"/>
              <a:lumOff val="0"/>
              <a:alphaOff val="0"/>
            </a:schemeClr>
          </a:lnRef>
          <a:fillRef idx="1">
            <a:schemeClr val="accent1">
              <a:tint val="50000"/>
              <a:hueOff val="0"/>
              <a:satOff val="0"/>
              <a:lumOff val="0"/>
              <a:alphaOff val="0"/>
            </a:schemeClr>
          </a:fillRef>
          <a:effectRef idx="2">
            <a:schemeClr val="accent1">
              <a:tint val="50000"/>
              <a:hueOff val="0"/>
              <a:satOff val="0"/>
              <a:lumOff val="0"/>
              <a:alphaOff val="0"/>
            </a:schemeClr>
          </a:effectRef>
          <a:fontRef idx="minor">
            <a:schemeClr val="lt1">
              <a:hueOff val="0"/>
              <a:satOff val="0"/>
              <a:lumOff val="0"/>
              <a:alphaOff val="0"/>
            </a:schemeClr>
          </a:fontRef>
        </p:style>
        <p:txBody>
          <a:bodyPr spcFirstLastPara="0" vert="horz" wrap="square" lIns="169964" tIns="241085" rIns="160021" bIns="241084" numCol="1" spcCol="1270" anchor="t" anchorCtr="0">
            <a:noAutofit/>
          </a:bodyPr>
          <a:lstStyle/>
          <a:p>
            <a:pPr marL="342900" lvl="0" indent="-342900" algn="just" defTabSz="1244600">
              <a:lnSpc>
                <a:spcPct val="90000"/>
              </a:lnSpc>
              <a:spcBef>
                <a:spcPct val="0"/>
              </a:spcBef>
              <a:spcAft>
                <a:spcPct val="35000"/>
              </a:spcAft>
              <a:buFont typeface="Wingdings" panose="05000000000000000000" pitchFamily="2" charset="2"/>
              <a:buChar char="§"/>
            </a:pPr>
            <a:r>
              <a:rPr lang="en-US" sz="2600" kern="1200" smtClean="0">
                <a:solidFill>
                  <a:schemeClr val="bg1"/>
                </a:solidFill>
                <a:cs typeface="Times New Roman"/>
              </a:rPr>
              <a:t>Là TGQ </a:t>
            </a:r>
            <a:r>
              <a:rPr lang="en-US" sz="2600" kern="1200" dirty="0" err="1">
                <a:solidFill>
                  <a:schemeClr val="bg1"/>
                </a:solidFill>
                <a:cs typeface="Times New Roman"/>
              </a:rPr>
              <a:t>và</a:t>
            </a:r>
            <a:r>
              <a:rPr lang="en-US" sz="2600" kern="1200" dirty="0">
                <a:solidFill>
                  <a:schemeClr val="bg1"/>
                </a:solidFill>
                <a:cs typeface="Times New Roman"/>
              </a:rPr>
              <a:t> </a:t>
            </a:r>
            <a:r>
              <a:rPr lang="en-US" sz="2600" kern="1200" dirty="0" err="1">
                <a:solidFill>
                  <a:schemeClr val="bg1"/>
                </a:solidFill>
                <a:cs typeface="Times New Roman"/>
              </a:rPr>
              <a:t>phương</a:t>
            </a:r>
            <a:r>
              <a:rPr lang="en-US" sz="2600" kern="1200" dirty="0">
                <a:solidFill>
                  <a:schemeClr val="bg1"/>
                </a:solidFill>
                <a:cs typeface="Times New Roman"/>
              </a:rPr>
              <a:t> </a:t>
            </a:r>
            <a:r>
              <a:rPr lang="en-US" sz="2600" kern="1200" dirty="0" err="1">
                <a:solidFill>
                  <a:schemeClr val="bg1"/>
                </a:solidFill>
                <a:cs typeface="Times New Roman"/>
              </a:rPr>
              <a:t>pháp</a:t>
            </a:r>
            <a:r>
              <a:rPr lang="en-US" sz="2600" kern="1200" dirty="0">
                <a:solidFill>
                  <a:schemeClr val="bg1"/>
                </a:solidFill>
                <a:cs typeface="Times New Roman"/>
              </a:rPr>
              <a:t> </a:t>
            </a:r>
            <a:r>
              <a:rPr lang="en-US" sz="2600" kern="1200" dirty="0" err="1">
                <a:solidFill>
                  <a:schemeClr val="bg1"/>
                </a:solidFill>
                <a:cs typeface="Times New Roman"/>
              </a:rPr>
              <a:t>luận</a:t>
            </a:r>
            <a:r>
              <a:rPr lang="en-US" sz="2600" kern="1200" dirty="0">
                <a:solidFill>
                  <a:schemeClr val="bg1"/>
                </a:solidFill>
                <a:cs typeface="Times New Roman"/>
              </a:rPr>
              <a:t> </a:t>
            </a:r>
            <a:r>
              <a:rPr lang="en-US" sz="2600" kern="1200" dirty="0" err="1">
                <a:solidFill>
                  <a:schemeClr val="bg1"/>
                </a:solidFill>
                <a:cs typeface="Times New Roman"/>
              </a:rPr>
              <a:t>khoa</a:t>
            </a:r>
            <a:r>
              <a:rPr lang="en-US" sz="2600" kern="1200" dirty="0">
                <a:solidFill>
                  <a:schemeClr val="bg1"/>
                </a:solidFill>
                <a:cs typeface="Times New Roman"/>
              </a:rPr>
              <a:t> học </a:t>
            </a:r>
            <a:r>
              <a:rPr lang="en-US" sz="2600" kern="1200" dirty="0" err="1">
                <a:solidFill>
                  <a:schemeClr val="bg1"/>
                </a:solidFill>
                <a:cs typeface="Times New Roman"/>
              </a:rPr>
              <a:t>và</a:t>
            </a:r>
            <a:r>
              <a:rPr lang="en-US" sz="2600" kern="1200" dirty="0">
                <a:solidFill>
                  <a:schemeClr val="bg1"/>
                </a:solidFill>
                <a:cs typeface="Times New Roman"/>
              </a:rPr>
              <a:t> </a:t>
            </a:r>
            <a:r>
              <a:rPr lang="en-US" sz="2600" kern="1200" err="1">
                <a:solidFill>
                  <a:schemeClr val="bg1"/>
                </a:solidFill>
                <a:cs typeface="Times New Roman"/>
              </a:rPr>
              <a:t>cách</a:t>
            </a:r>
            <a:r>
              <a:rPr lang="en-US" sz="2600" kern="1200">
                <a:solidFill>
                  <a:schemeClr val="bg1"/>
                </a:solidFill>
                <a:cs typeface="Times New Roman"/>
              </a:rPr>
              <a:t> </a:t>
            </a:r>
            <a:r>
              <a:rPr lang="en-US" sz="2600" kern="1200" smtClean="0">
                <a:solidFill>
                  <a:schemeClr val="bg1"/>
                </a:solidFill>
                <a:cs typeface="Times New Roman"/>
              </a:rPr>
              <a:t>mạng cho con người trong nhận thức và thực tiễn</a:t>
            </a:r>
            <a:r>
              <a:rPr lang="en-US" sz="2400" kern="1200" smtClean="0">
                <a:solidFill>
                  <a:schemeClr val="bg1"/>
                </a:solidFill>
                <a:cs typeface="Times New Roman"/>
              </a:rPr>
              <a:t>.</a:t>
            </a:r>
            <a:endParaRPr lang="en-US" sz="2400" kern="1200" dirty="0">
              <a:solidFill>
                <a:schemeClr val="bg1"/>
              </a:solidFill>
              <a:cs typeface="Times New Roman"/>
            </a:endParaRPr>
          </a:p>
        </p:txBody>
      </p:sp>
      <p:sp>
        <p:nvSpPr>
          <p:cNvPr id="9" name="Freeform 8"/>
          <p:cNvSpPr/>
          <p:nvPr/>
        </p:nvSpPr>
        <p:spPr>
          <a:xfrm>
            <a:off x="562740" y="4797152"/>
            <a:ext cx="8243198" cy="1440159"/>
          </a:xfrm>
          <a:custGeom>
            <a:avLst/>
            <a:gdLst>
              <a:gd name="connsiteX0" fmla="*/ 334368 w 3282261"/>
              <a:gd name="connsiteY0" fmla="*/ 0 h 2005809"/>
              <a:gd name="connsiteX1" fmla="*/ 2947893 w 3282261"/>
              <a:gd name="connsiteY1" fmla="*/ 0 h 2005809"/>
              <a:gd name="connsiteX2" fmla="*/ 3282261 w 3282261"/>
              <a:gd name="connsiteY2" fmla="*/ 334368 h 2005809"/>
              <a:gd name="connsiteX3" fmla="*/ 3282261 w 3282261"/>
              <a:gd name="connsiteY3" fmla="*/ 2005809 h 2005809"/>
              <a:gd name="connsiteX4" fmla="*/ 3282261 w 3282261"/>
              <a:gd name="connsiteY4" fmla="*/ 2005809 h 2005809"/>
              <a:gd name="connsiteX5" fmla="*/ 0 w 3282261"/>
              <a:gd name="connsiteY5" fmla="*/ 2005809 h 2005809"/>
              <a:gd name="connsiteX6" fmla="*/ 0 w 3282261"/>
              <a:gd name="connsiteY6" fmla="*/ 2005809 h 2005809"/>
              <a:gd name="connsiteX7" fmla="*/ 0 w 3282261"/>
              <a:gd name="connsiteY7" fmla="*/ 334368 h 2005809"/>
              <a:gd name="connsiteX8" fmla="*/ 334368 w 3282261"/>
              <a:gd name="connsiteY8" fmla="*/ 0 h 2005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82261" h="2005809">
                <a:moveTo>
                  <a:pt x="3282261" y="204334"/>
                </a:moveTo>
                <a:lnTo>
                  <a:pt x="3282261" y="1801475"/>
                </a:lnTo>
                <a:cubicBezTo>
                  <a:pt x="3282261" y="1914325"/>
                  <a:pt x="3037292" y="2005809"/>
                  <a:pt x="2735109" y="2005809"/>
                </a:cubicBezTo>
                <a:lnTo>
                  <a:pt x="0" y="2005809"/>
                </a:lnTo>
                <a:lnTo>
                  <a:pt x="0" y="2005809"/>
                </a:lnTo>
                <a:lnTo>
                  <a:pt x="0" y="0"/>
                </a:lnTo>
                <a:lnTo>
                  <a:pt x="0" y="0"/>
                </a:lnTo>
                <a:lnTo>
                  <a:pt x="2735109" y="0"/>
                </a:lnTo>
                <a:cubicBezTo>
                  <a:pt x="3037292" y="0"/>
                  <a:pt x="3282261" y="91484"/>
                  <a:pt x="3282261" y="204334"/>
                </a:cubicBezTo>
                <a:close/>
              </a:path>
            </a:pathLst>
          </a:custGeom>
          <a:solidFill>
            <a:srgbClr val="CC0066"/>
          </a:solidFill>
        </p:spPr>
        <p:style>
          <a:lnRef idx="0">
            <a:schemeClr val="lt1">
              <a:hueOff val="0"/>
              <a:satOff val="0"/>
              <a:lumOff val="0"/>
              <a:alphaOff val="0"/>
            </a:schemeClr>
          </a:lnRef>
          <a:fillRef idx="1">
            <a:schemeClr val="accent1">
              <a:tint val="50000"/>
              <a:hueOff val="0"/>
              <a:satOff val="0"/>
              <a:lumOff val="0"/>
              <a:alphaOff val="0"/>
            </a:schemeClr>
          </a:fillRef>
          <a:effectRef idx="2">
            <a:schemeClr val="accent1">
              <a:tint val="50000"/>
              <a:hueOff val="0"/>
              <a:satOff val="0"/>
              <a:lumOff val="0"/>
              <a:alphaOff val="0"/>
            </a:schemeClr>
          </a:effectRef>
          <a:fontRef idx="minor">
            <a:schemeClr val="lt1">
              <a:hueOff val="0"/>
              <a:satOff val="0"/>
              <a:lumOff val="0"/>
              <a:alphaOff val="0"/>
            </a:schemeClr>
          </a:fontRef>
        </p:style>
        <p:txBody>
          <a:bodyPr spcFirstLastPara="0" vert="horz" wrap="square" lIns="160020" tIns="275734" rIns="204613" bIns="275732" numCol="1" spcCol="1270" anchor="t" anchorCtr="0">
            <a:noAutofit/>
          </a:bodyPr>
          <a:lstStyle/>
          <a:p>
            <a:pPr marL="457200" lvl="0" indent="-457200" algn="just" defTabSz="1244600">
              <a:lnSpc>
                <a:spcPct val="90000"/>
              </a:lnSpc>
              <a:spcBef>
                <a:spcPct val="0"/>
              </a:spcBef>
              <a:spcAft>
                <a:spcPct val="35000"/>
              </a:spcAft>
              <a:buFont typeface="Wingdings" panose="05000000000000000000" pitchFamily="2" charset="2"/>
              <a:buChar char="§"/>
            </a:pPr>
            <a:r>
              <a:rPr lang="en-US" sz="2600" kern="1200" dirty="0">
                <a:solidFill>
                  <a:schemeClr val="accent3"/>
                </a:solidFill>
                <a:cs typeface="Times New Roman"/>
              </a:rPr>
              <a:t>Là </a:t>
            </a:r>
            <a:r>
              <a:rPr lang="en-US" sz="2600" kern="1200" dirty="0" err="1">
                <a:solidFill>
                  <a:schemeClr val="accent3"/>
                </a:solidFill>
                <a:cs typeface="Times New Roman"/>
              </a:rPr>
              <a:t>cơ</a:t>
            </a:r>
            <a:r>
              <a:rPr lang="en-US" sz="2600" kern="1200" dirty="0">
                <a:solidFill>
                  <a:schemeClr val="accent3"/>
                </a:solidFill>
                <a:cs typeface="Times New Roman"/>
              </a:rPr>
              <a:t> </a:t>
            </a:r>
            <a:r>
              <a:rPr lang="en-US" sz="2600" kern="1200" dirty="0" err="1">
                <a:solidFill>
                  <a:schemeClr val="accent3"/>
                </a:solidFill>
                <a:cs typeface="Times New Roman"/>
              </a:rPr>
              <a:t>sở</a:t>
            </a:r>
            <a:r>
              <a:rPr lang="en-US" sz="2600" kern="1200" dirty="0">
                <a:solidFill>
                  <a:schemeClr val="accent3"/>
                </a:solidFill>
                <a:cs typeface="Times New Roman"/>
              </a:rPr>
              <a:t> </a:t>
            </a:r>
            <a:r>
              <a:rPr lang="en-US" sz="2600" kern="1200" dirty="0" err="1">
                <a:solidFill>
                  <a:schemeClr val="accent3"/>
                </a:solidFill>
                <a:cs typeface="Times New Roman"/>
              </a:rPr>
              <a:t>lý</a:t>
            </a:r>
            <a:r>
              <a:rPr lang="en-US" sz="2600" kern="1200" dirty="0">
                <a:solidFill>
                  <a:schemeClr val="accent3"/>
                </a:solidFill>
                <a:cs typeface="Times New Roman"/>
              </a:rPr>
              <a:t> </a:t>
            </a:r>
            <a:r>
              <a:rPr lang="en-US" sz="2600" kern="1200" dirty="0" err="1">
                <a:solidFill>
                  <a:schemeClr val="accent3"/>
                </a:solidFill>
                <a:cs typeface="Times New Roman"/>
              </a:rPr>
              <a:t>luận</a:t>
            </a:r>
            <a:r>
              <a:rPr lang="en-US" sz="2600" kern="1200" dirty="0">
                <a:solidFill>
                  <a:schemeClr val="accent3"/>
                </a:solidFill>
                <a:cs typeface="Times New Roman"/>
              </a:rPr>
              <a:t> </a:t>
            </a:r>
            <a:r>
              <a:rPr lang="en-US" sz="2600" kern="1200" dirty="0" err="1">
                <a:solidFill>
                  <a:schemeClr val="accent3"/>
                </a:solidFill>
                <a:cs typeface="Times New Roman"/>
              </a:rPr>
              <a:t>khoa</a:t>
            </a:r>
            <a:r>
              <a:rPr lang="en-US" sz="2600" kern="1200" dirty="0">
                <a:solidFill>
                  <a:schemeClr val="accent3"/>
                </a:solidFill>
                <a:cs typeface="Times New Roman"/>
              </a:rPr>
              <a:t> học của </a:t>
            </a:r>
            <a:r>
              <a:rPr lang="en-US" sz="2600" kern="1200" dirty="0" err="1">
                <a:solidFill>
                  <a:schemeClr val="accent3"/>
                </a:solidFill>
                <a:cs typeface="Times New Roman"/>
              </a:rPr>
              <a:t>công</a:t>
            </a:r>
            <a:r>
              <a:rPr lang="en-US" sz="2600" kern="1200" dirty="0">
                <a:solidFill>
                  <a:schemeClr val="accent3"/>
                </a:solidFill>
                <a:cs typeface="Times New Roman"/>
              </a:rPr>
              <a:t> </a:t>
            </a:r>
            <a:r>
              <a:rPr lang="en-US" sz="2600" kern="1200" dirty="0" err="1">
                <a:solidFill>
                  <a:schemeClr val="accent3"/>
                </a:solidFill>
                <a:cs typeface="Times New Roman"/>
              </a:rPr>
              <a:t>cuộc</a:t>
            </a:r>
            <a:r>
              <a:rPr lang="en-US" sz="2600" kern="1200" dirty="0">
                <a:solidFill>
                  <a:schemeClr val="accent3"/>
                </a:solidFill>
                <a:cs typeface="Times New Roman"/>
              </a:rPr>
              <a:t> </a:t>
            </a:r>
            <a:r>
              <a:rPr lang="en-US" sz="2600" kern="1200" dirty="0" err="1">
                <a:solidFill>
                  <a:schemeClr val="accent3"/>
                </a:solidFill>
                <a:cs typeface="Times New Roman"/>
              </a:rPr>
              <a:t>xây</a:t>
            </a:r>
            <a:r>
              <a:rPr lang="en-US" sz="2600" kern="1200" dirty="0">
                <a:solidFill>
                  <a:schemeClr val="accent3"/>
                </a:solidFill>
                <a:cs typeface="Times New Roman"/>
              </a:rPr>
              <a:t> </a:t>
            </a:r>
            <a:r>
              <a:rPr lang="en-US" sz="2600" kern="1200" err="1">
                <a:solidFill>
                  <a:schemeClr val="accent3"/>
                </a:solidFill>
                <a:cs typeface="Times New Roman"/>
              </a:rPr>
              <a:t>dựng</a:t>
            </a:r>
            <a:r>
              <a:rPr lang="en-US" sz="2600" kern="1200">
                <a:solidFill>
                  <a:schemeClr val="accent3"/>
                </a:solidFill>
                <a:cs typeface="Times New Roman"/>
              </a:rPr>
              <a:t> </a:t>
            </a:r>
            <a:r>
              <a:rPr lang="en-US" sz="2600" smtClean="0">
                <a:solidFill>
                  <a:schemeClr val="accent3"/>
                </a:solidFill>
                <a:cs typeface="Times New Roman"/>
              </a:rPr>
              <a:t>CNXH </a:t>
            </a:r>
            <a:r>
              <a:rPr lang="en-US" sz="2600" kern="1200" smtClean="0">
                <a:solidFill>
                  <a:schemeClr val="accent3"/>
                </a:solidFill>
                <a:cs typeface="Times New Roman"/>
              </a:rPr>
              <a:t>trên </a:t>
            </a:r>
            <a:r>
              <a:rPr lang="en-US" sz="2600" kern="1200" dirty="0" err="1">
                <a:solidFill>
                  <a:schemeClr val="accent3"/>
                </a:solidFill>
                <a:cs typeface="Times New Roman"/>
              </a:rPr>
              <a:t>thế</a:t>
            </a:r>
            <a:r>
              <a:rPr lang="en-US" sz="2600" kern="1200" dirty="0">
                <a:solidFill>
                  <a:schemeClr val="accent3"/>
                </a:solidFill>
                <a:cs typeface="Times New Roman"/>
              </a:rPr>
              <a:t> </a:t>
            </a:r>
            <a:r>
              <a:rPr lang="en-US" sz="2600" kern="1200" dirty="0" err="1">
                <a:solidFill>
                  <a:schemeClr val="accent3"/>
                </a:solidFill>
                <a:cs typeface="Times New Roman"/>
              </a:rPr>
              <a:t>giới</a:t>
            </a:r>
            <a:r>
              <a:rPr lang="en-US" sz="2600" kern="1200" dirty="0">
                <a:solidFill>
                  <a:schemeClr val="accent3"/>
                </a:solidFill>
                <a:cs typeface="Times New Roman"/>
              </a:rPr>
              <a:t> </a:t>
            </a:r>
            <a:r>
              <a:rPr lang="en-US" sz="2600" kern="1200" dirty="0" err="1">
                <a:solidFill>
                  <a:schemeClr val="accent3"/>
                </a:solidFill>
                <a:cs typeface="Times New Roman"/>
              </a:rPr>
              <a:t>và</a:t>
            </a:r>
            <a:r>
              <a:rPr lang="en-US" sz="2600" kern="1200" dirty="0">
                <a:solidFill>
                  <a:schemeClr val="accent3"/>
                </a:solidFill>
                <a:cs typeface="Times New Roman"/>
              </a:rPr>
              <a:t> </a:t>
            </a:r>
            <a:r>
              <a:rPr lang="en-US" sz="2600" kern="1200" dirty="0" err="1">
                <a:solidFill>
                  <a:schemeClr val="accent3"/>
                </a:solidFill>
                <a:cs typeface="Times New Roman"/>
              </a:rPr>
              <a:t>sự</a:t>
            </a:r>
            <a:r>
              <a:rPr lang="en-US" sz="2600" kern="1200" dirty="0">
                <a:solidFill>
                  <a:schemeClr val="accent3"/>
                </a:solidFill>
                <a:cs typeface="Times New Roman"/>
              </a:rPr>
              <a:t> </a:t>
            </a:r>
            <a:r>
              <a:rPr lang="en-US" sz="2600" kern="1200" dirty="0" err="1">
                <a:solidFill>
                  <a:schemeClr val="accent3"/>
                </a:solidFill>
                <a:cs typeface="Times New Roman"/>
              </a:rPr>
              <a:t>nghiệp</a:t>
            </a:r>
            <a:r>
              <a:rPr lang="en-US" sz="2600" kern="1200" dirty="0">
                <a:solidFill>
                  <a:schemeClr val="accent3"/>
                </a:solidFill>
                <a:cs typeface="Times New Roman"/>
              </a:rPr>
              <a:t> </a:t>
            </a:r>
            <a:r>
              <a:rPr lang="en-US" sz="2600" kern="1200" dirty="0" err="1">
                <a:solidFill>
                  <a:schemeClr val="accent3"/>
                </a:solidFill>
                <a:cs typeface="Times New Roman"/>
              </a:rPr>
              <a:t>đổi</a:t>
            </a:r>
            <a:r>
              <a:rPr lang="en-US" sz="2600" kern="1200" dirty="0">
                <a:solidFill>
                  <a:schemeClr val="accent3"/>
                </a:solidFill>
                <a:cs typeface="Times New Roman"/>
              </a:rPr>
              <a:t> </a:t>
            </a:r>
            <a:r>
              <a:rPr lang="en-US" sz="2600" kern="1200" dirty="0" err="1">
                <a:solidFill>
                  <a:schemeClr val="accent3"/>
                </a:solidFill>
                <a:cs typeface="Times New Roman"/>
              </a:rPr>
              <a:t>mới</a:t>
            </a:r>
            <a:r>
              <a:rPr lang="en-US" sz="2600" kern="1200" dirty="0">
                <a:solidFill>
                  <a:schemeClr val="accent3"/>
                </a:solidFill>
                <a:cs typeface="Times New Roman"/>
              </a:rPr>
              <a:t> </a:t>
            </a:r>
            <a:r>
              <a:rPr lang="en-US" sz="2600" kern="1200" dirty="0" err="1">
                <a:solidFill>
                  <a:schemeClr val="accent3"/>
                </a:solidFill>
                <a:cs typeface="Times New Roman"/>
              </a:rPr>
              <a:t>theo</a:t>
            </a:r>
            <a:r>
              <a:rPr lang="en-US" sz="2600" kern="1200" dirty="0">
                <a:solidFill>
                  <a:schemeClr val="accent3"/>
                </a:solidFill>
                <a:cs typeface="Times New Roman"/>
              </a:rPr>
              <a:t> </a:t>
            </a:r>
            <a:r>
              <a:rPr lang="en-US" sz="2600" kern="1200" dirty="0" err="1">
                <a:solidFill>
                  <a:schemeClr val="accent3"/>
                </a:solidFill>
                <a:cs typeface="Times New Roman"/>
              </a:rPr>
              <a:t>định</a:t>
            </a:r>
            <a:r>
              <a:rPr lang="en-US" sz="2600" kern="1200" dirty="0">
                <a:solidFill>
                  <a:schemeClr val="accent3"/>
                </a:solidFill>
                <a:cs typeface="Times New Roman"/>
              </a:rPr>
              <a:t> </a:t>
            </a:r>
            <a:r>
              <a:rPr lang="en-US" sz="2600" kern="1200" err="1">
                <a:solidFill>
                  <a:schemeClr val="accent3"/>
                </a:solidFill>
                <a:cs typeface="Times New Roman"/>
              </a:rPr>
              <a:t>hướng</a:t>
            </a:r>
            <a:r>
              <a:rPr lang="en-US" sz="2600" kern="1200">
                <a:solidFill>
                  <a:schemeClr val="accent3"/>
                </a:solidFill>
                <a:cs typeface="Times New Roman"/>
              </a:rPr>
              <a:t> </a:t>
            </a:r>
            <a:r>
              <a:rPr lang="en-US" sz="2600" kern="1200" smtClean="0">
                <a:solidFill>
                  <a:schemeClr val="accent3"/>
                </a:solidFill>
                <a:cs typeface="Times New Roman"/>
              </a:rPr>
              <a:t>XHCN </a:t>
            </a:r>
            <a:r>
              <a:rPr lang="en-US" sz="2600" smtClean="0">
                <a:solidFill>
                  <a:schemeClr val="accent3"/>
                </a:solidFill>
                <a:cs typeface="Times New Roman"/>
              </a:rPr>
              <a:t>ở Việt Nam.</a:t>
            </a:r>
            <a:endParaRPr lang="en-US" sz="2600" kern="1200" dirty="0">
              <a:solidFill>
                <a:schemeClr val="accent3"/>
              </a:solidFill>
              <a:cs typeface="Times New Roman"/>
            </a:endParaRPr>
          </a:p>
        </p:txBody>
      </p:sp>
      <p:sp>
        <p:nvSpPr>
          <p:cNvPr id="7" name="Freeform 6"/>
          <p:cNvSpPr/>
          <p:nvPr/>
        </p:nvSpPr>
        <p:spPr>
          <a:xfrm>
            <a:off x="539552" y="3068960"/>
            <a:ext cx="8266385" cy="1368152"/>
          </a:xfrm>
          <a:custGeom>
            <a:avLst/>
            <a:gdLst>
              <a:gd name="connsiteX0" fmla="*/ 216069 w 3282261"/>
              <a:gd name="connsiteY0" fmla="*/ 0 h 1296154"/>
              <a:gd name="connsiteX1" fmla="*/ 3066192 w 3282261"/>
              <a:gd name="connsiteY1" fmla="*/ 0 h 1296154"/>
              <a:gd name="connsiteX2" fmla="*/ 3282261 w 3282261"/>
              <a:gd name="connsiteY2" fmla="*/ 216069 h 1296154"/>
              <a:gd name="connsiteX3" fmla="*/ 3282261 w 3282261"/>
              <a:gd name="connsiteY3" fmla="*/ 1296154 h 1296154"/>
              <a:gd name="connsiteX4" fmla="*/ 3282261 w 3282261"/>
              <a:gd name="connsiteY4" fmla="*/ 1296154 h 1296154"/>
              <a:gd name="connsiteX5" fmla="*/ 0 w 3282261"/>
              <a:gd name="connsiteY5" fmla="*/ 1296154 h 1296154"/>
              <a:gd name="connsiteX6" fmla="*/ 0 w 3282261"/>
              <a:gd name="connsiteY6" fmla="*/ 1296154 h 1296154"/>
              <a:gd name="connsiteX7" fmla="*/ 0 w 3282261"/>
              <a:gd name="connsiteY7" fmla="*/ 216069 h 1296154"/>
              <a:gd name="connsiteX8" fmla="*/ 216069 w 3282261"/>
              <a:gd name="connsiteY8" fmla="*/ 0 h 1296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82261" h="1296154">
                <a:moveTo>
                  <a:pt x="1" y="1210829"/>
                </a:moveTo>
                <a:lnTo>
                  <a:pt x="1" y="85325"/>
                </a:lnTo>
                <a:cubicBezTo>
                  <a:pt x="1" y="38201"/>
                  <a:pt x="244969" y="0"/>
                  <a:pt x="547154" y="0"/>
                </a:cubicBezTo>
                <a:lnTo>
                  <a:pt x="3282260" y="0"/>
                </a:lnTo>
                <a:lnTo>
                  <a:pt x="3282260" y="0"/>
                </a:lnTo>
                <a:lnTo>
                  <a:pt x="3282260" y="1296154"/>
                </a:lnTo>
                <a:lnTo>
                  <a:pt x="3282260" y="1296154"/>
                </a:lnTo>
                <a:lnTo>
                  <a:pt x="547154" y="1296154"/>
                </a:lnTo>
                <a:cubicBezTo>
                  <a:pt x="244969" y="1296154"/>
                  <a:pt x="1" y="1257953"/>
                  <a:pt x="1" y="1210829"/>
                </a:cubicBezTo>
                <a:close/>
              </a:path>
            </a:pathLst>
          </a:custGeom>
          <a:solidFill>
            <a:schemeClr val="accent6"/>
          </a:solidFill>
        </p:spPr>
        <p:style>
          <a:lnRef idx="0">
            <a:schemeClr val="lt1">
              <a:hueOff val="0"/>
              <a:satOff val="0"/>
              <a:lumOff val="0"/>
              <a:alphaOff val="0"/>
            </a:schemeClr>
          </a:lnRef>
          <a:fillRef idx="1">
            <a:schemeClr val="accent1">
              <a:tint val="50000"/>
              <a:hueOff val="0"/>
              <a:satOff val="0"/>
              <a:lumOff val="0"/>
              <a:alphaOff val="0"/>
            </a:schemeClr>
          </a:fillRef>
          <a:effectRef idx="2">
            <a:schemeClr val="accent1">
              <a:tint val="50000"/>
              <a:hueOff val="0"/>
              <a:satOff val="0"/>
              <a:lumOff val="0"/>
              <a:alphaOff val="0"/>
            </a:schemeClr>
          </a:effectRef>
          <a:fontRef idx="minor">
            <a:schemeClr val="lt1">
              <a:hueOff val="0"/>
              <a:satOff val="0"/>
              <a:lumOff val="0"/>
              <a:alphaOff val="0"/>
            </a:schemeClr>
          </a:fontRef>
        </p:style>
        <p:txBody>
          <a:bodyPr spcFirstLastPara="0" vert="horz" wrap="square" lIns="169964" tIns="241085" rIns="160021" bIns="241084" numCol="1" spcCol="1270" anchor="t" anchorCtr="0">
            <a:noAutofit/>
          </a:bodyPr>
          <a:lstStyle/>
          <a:p>
            <a:pPr marL="342900" lvl="0" indent="-342900" algn="just" defTabSz="1244600">
              <a:lnSpc>
                <a:spcPct val="90000"/>
              </a:lnSpc>
              <a:spcAft>
                <a:spcPct val="35000"/>
              </a:spcAft>
              <a:buFont typeface="Wingdings" panose="05000000000000000000" pitchFamily="2" charset="2"/>
              <a:buChar char="§"/>
            </a:pPr>
            <a:r>
              <a:rPr lang="en-US" sz="2500">
                <a:solidFill>
                  <a:schemeClr val="bg1"/>
                </a:solidFill>
                <a:cs typeface="Times New Roman"/>
              </a:rPr>
              <a:t>Là TGQ và </a:t>
            </a:r>
            <a:r>
              <a:rPr lang="en-US" sz="2500" smtClean="0">
                <a:solidFill>
                  <a:schemeClr val="bg1"/>
                </a:solidFill>
                <a:cs typeface="Times New Roman"/>
              </a:rPr>
              <a:t>PPL </a:t>
            </a:r>
            <a:r>
              <a:rPr lang="en-US" sz="2500">
                <a:solidFill>
                  <a:schemeClr val="bg1"/>
                </a:solidFill>
                <a:cs typeface="Times New Roman"/>
              </a:rPr>
              <a:t>khoa học và cách mạng </a:t>
            </a:r>
            <a:r>
              <a:rPr lang="en-US" sz="2500" kern="1200" smtClean="0">
                <a:solidFill>
                  <a:schemeClr val="bg1"/>
                </a:solidFill>
                <a:cs typeface="Times New Roman"/>
              </a:rPr>
              <a:t>để </a:t>
            </a:r>
            <a:r>
              <a:rPr lang="en-US" sz="2500" kern="1200" dirty="0" err="1">
                <a:solidFill>
                  <a:schemeClr val="bg1"/>
                </a:solidFill>
                <a:cs typeface="Times New Roman"/>
              </a:rPr>
              <a:t>phân</a:t>
            </a:r>
            <a:r>
              <a:rPr lang="en-US" sz="2500" kern="1200" dirty="0">
                <a:solidFill>
                  <a:schemeClr val="bg1"/>
                </a:solidFill>
                <a:cs typeface="Times New Roman"/>
              </a:rPr>
              <a:t> </a:t>
            </a:r>
            <a:r>
              <a:rPr lang="en-US" sz="2500" kern="1200" dirty="0" err="1">
                <a:solidFill>
                  <a:schemeClr val="bg1"/>
                </a:solidFill>
                <a:cs typeface="Times New Roman"/>
              </a:rPr>
              <a:t>tích</a:t>
            </a:r>
            <a:r>
              <a:rPr lang="en-US" sz="2500" kern="1200" dirty="0">
                <a:solidFill>
                  <a:schemeClr val="bg1"/>
                </a:solidFill>
                <a:cs typeface="Times New Roman"/>
              </a:rPr>
              <a:t> </a:t>
            </a:r>
            <a:r>
              <a:rPr lang="en-US" sz="2500" kern="1200" dirty="0" err="1">
                <a:solidFill>
                  <a:schemeClr val="bg1"/>
                </a:solidFill>
                <a:cs typeface="Times New Roman"/>
              </a:rPr>
              <a:t>xu</a:t>
            </a:r>
            <a:r>
              <a:rPr lang="en-US" sz="2500" kern="1200" dirty="0">
                <a:solidFill>
                  <a:schemeClr val="bg1"/>
                </a:solidFill>
                <a:cs typeface="Times New Roman"/>
              </a:rPr>
              <a:t> </a:t>
            </a:r>
            <a:r>
              <a:rPr lang="en-US" sz="2500" kern="1200" dirty="0" err="1">
                <a:solidFill>
                  <a:schemeClr val="bg1"/>
                </a:solidFill>
                <a:cs typeface="Times New Roman"/>
              </a:rPr>
              <a:t>hướng</a:t>
            </a:r>
            <a:r>
              <a:rPr lang="en-US" sz="2500" kern="1200" dirty="0">
                <a:solidFill>
                  <a:schemeClr val="bg1"/>
                </a:solidFill>
                <a:cs typeface="Times New Roman"/>
              </a:rPr>
              <a:t> </a:t>
            </a:r>
            <a:r>
              <a:rPr lang="en-US" sz="2500" kern="1200" dirty="0" err="1">
                <a:solidFill>
                  <a:schemeClr val="bg1"/>
                </a:solidFill>
                <a:cs typeface="Times New Roman"/>
              </a:rPr>
              <a:t>phát</a:t>
            </a:r>
            <a:r>
              <a:rPr lang="en-US" sz="2500" kern="1200" dirty="0">
                <a:solidFill>
                  <a:schemeClr val="bg1"/>
                </a:solidFill>
                <a:cs typeface="Times New Roman"/>
              </a:rPr>
              <a:t> </a:t>
            </a:r>
            <a:r>
              <a:rPr lang="en-US" sz="2500" kern="1200" dirty="0" err="1">
                <a:solidFill>
                  <a:schemeClr val="bg1"/>
                </a:solidFill>
                <a:cs typeface="Times New Roman"/>
              </a:rPr>
              <a:t>triển</a:t>
            </a:r>
            <a:r>
              <a:rPr lang="en-US" sz="2500" kern="1200" dirty="0">
                <a:solidFill>
                  <a:schemeClr val="bg1"/>
                </a:solidFill>
                <a:cs typeface="Times New Roman"/>
              </a:rPr>
              <a:t> của </a:t>
            </a:r>
            <a:r>
              <a:rPr lang="en-US" sz="2500" kern="1200" dirty="0" err="1">
                <a:solidFill>
                  <a:schemeClr val="bg1"/>
                </a:solidFill>
                <a:cs typeface="Times New Roman"/>
              </a:rPr>
              <a:t>xã</a:t>
            </a:r>
            <a:r>
              <a:rPr lang="en-US" sz="2500" kern="1200" dirty="0">
                <a:solidFill>
                  <a:schemeClr val="bg1"/>
                </a:solidFill>
                <a:cs typeface="Times New Roman"/>
              </a:rPr>
              <a:t> </a:t>
            </a:r>
            <a:r>
              <a:rPr lang="en-US" sz="2500" kern="1200" dirty="0" err="1">
                <a:solidFill>
                  <a:schemeClr val="bg1"/>
                </a:solidFill>
                <a:cs typeface="Times New Roman"/>
              </a:rPr>
              <a:t>hội</a:t>
            </a:r>
            <a:r>
              <a:rPr lang="en-US" sz="2500" kern="1200" dirty="0">
                <a:solidFill>
                  <a:schemeClr val="bg1"/>
                </a:solidFill>
                <a:cs typeface="Times New Roman"/>
              </a:rPr>
              <a:t> </a:t>
            </a:r>
            <a:r>
              <a:rPr lang="en-US" sz="2500" kern="1200" dirty="0" err="1">
                <a:solidFill>
                  <a:schemeClr val="bg1"/>
                </a:solidFill>
                <a:cs typeface="Times New Roman"/>
              </a:rPr>
              <a:t>trong</a:t>
            </a:r>
            <a:r>
              <a:rPr lang="en-US" sz="2500" kern="1200" dirty="0">
                <a:solidFill>
                  <a:schemeClr val="bg1"/>
                </a:solidFill>
                <a:cs typeface="Times New Roman"/>
              </a:rPr>
              <a:t> </a:t>
            </a:r>
            <a:r>
              <a:rPr lang="en-US" sz="2500" kern="1200" dirty="0" err="1">
                <a:solidFill>
                  <a:schemeClr val="bg1"/>
                </a:solidFill>
                <a:cs typeface="Times New Roman"/>
              </a:rPr>
              <a:t>điều</a:t>
            </a:r>
            <a:r>
              <a:rPr lang="en-US" sz="2500" kern="1200" dirty="0">
                <a:solidFill>
                  <a:schemeClr val="bg1"/>
                </a:solidFill>
                <a:cs typeface="Times New Roman"/>
              </a:rPr>
              <a:t> </a:t>
            </a:r>
            <a:r>
              <a:rPr lang="en-US" sz="2500" kern="1200" dirty="0" err="1">
                <a:solidFill>
                  <a:schemeClr val="bg1"/>
                </a:solidFill>
                <a:cs typeface="Times New Roman"/>
              </a:rPr>
              <a:t>kiện</a:t>
            </a:r>
            <a:r>
              <a:rPr lang="en-US" sz="2500" kern="1200" dirty="0">
                <a:solidFill>
                  <a:schemeClr val="bg1"/>
                </a:solidFill>
                <a:cs typeface="Times New Roman"/>
              </a:rPr>
              <a:t> </a:t>
            </a:r>
            <a:r>
              <a:rPr lang="en-US" sz="2500" kern="1200" dirty="0" err="1">
                <a:solidFill>
                  <a:schemeClr val="bg1"/>
                </a:solidFill>
                <a:cs typeface="Times New Roman"/>
              </a:rPr>
              <a:t>cuộc</a:t>
            </a:r>
            <a:r>
              <a:rPr lang="en-US" sz="2500" kern="1200" dirty="0">
                <a:solidFill>
                  <a:schemeClr val="bg1"/>
                </a:solidFill>
                <a:cs typeface="Times New Roman"/>
              </a:rPr>
              <a:t> </a:t>
            </a:r>
            <a:r>
              <a:rPr lang="en-US" sz="2500" kern="1200" dirty="0" err="1">
                <a:solidFill>
                  <a:schemeClr val="bg1"/>
                </a:solidFill>
                <a:cs typeface="Times New Roman"/>
              </a:rPr>
              <a:t>cách</a:t>
            </a:r>
            <a:r>
              <a:rPr lang="en-US" sz="2500" kern="1200" dirty="0">
                <a:solidFill>
                  <a:schemeClr val="bg1"/>
                </a:solidFill>
                <a:cs typeface="Times New Roman"/>
              </a:rPr>
              <a:t> </a:t>
            </a:r>
            <a:r>
              <a:rPr lang="en-US" sz="2500" kern="1200" dirty="0" err="1">
                <a:solidFill>
                  <a:schemeClr val="bg1"/>
                </a:solidFill>
                <a:cs typeface="Times New Roman"/>
              </a:rPr>
              <a:t>mạng</a:t>
            </a:r>
            <a:r>
              <a:rPr lang="en-US" sz="2500" kern="1200" dirty="0">
                <a:solidFill>
                  <a:schemeClr val="bg1"/>
                </a:solidFill>
                <a:cs typeface="Times New Roman"/>
              </a:rPr>
              <a:t> KH-CN </a:t>
            </a:r>
            <a:r>
              <a:rPr lang="en-US" sz="2500" kern="1200" dirty="0" err="1">
                <a:solidFill>
                  <a:schemeClr val="bg1"/>
                </a:solidFill>
                <a:cs typeface="Times New Roman"/>
              </a:rPr>
              <a:t>hiện</a:t>
            </a:r>
            <a:r>
              <a:rPr lang="en-US" sz="2500" kern="1200" dirty="0">
                <a:solidFill>
                  <a:schemeClr val="bg1"/>
                </a:solidFill>
                <a:cs typeface="Times New Roman"/>
              </a:rPr>
              <a:t> </a:t>
            </a:r>
            <a:r>
              <a:rPr lang="en-US" sz="2500" kern="1200" dirty="0" err="1">
                <a:solidFill>
                  <a:schemeClr val="bg1"/>
                </a:solidFill>
                <a:cs typeface="Times New Roman"/>
              </a:rPr>
              <a:t>đại</a:t>
            </a:r>
            <a:r>
              <a:rPr lang="en-US" sz="2500" kern="1200" dirty="0">
                <a:solidFill>
                  <a:schemeClr val="bg1"/>
                </a:solidFill>
                <a:cs typeface="Times New Roman"/>
              </a:rPr>
              <a:t> </a:t>
            </a:r>
            <a:r>
              <a:rPr lang="en-US" sz="2500" kern="1200" dirty="0" err="1">
                <a:solidFill>
                  <a:schemeClr val="bg1"/>
                </a:solidFill>
                <a:cs typeface="Times New Roman"/>
              </a:rPr>
              <a:t>phát</a:t>
            </a:r>
            <a:r>
              <a:rPr lang="en-US" sz="2500" kern="1200" dirty="0">
                <a:solidFill>
                  <a:schemeClr val="bg1"/>
                </a:solidFill>
                <a:cs typeface="Times New Roman"/>
              </a:rPr>
              <a:t> </a:t>
            </a:r>
            <a:r>
              <a:rPr lang="en-US" sz="2500" kern="1200" dirty="0" err="1">
                <a:solidFill>
                  <a:schemeClr val="bg1"/>
                </a:solidFill>
                <a:cs typeface="Times New Roman"/>
              </a:rPr>
              <a:t>triển</a:t>
            </a:r>
            <a:r>
              <a:rPr lang="en-US" sz="2500" kern="1200" dirty="0">
                <a:solidFill>
                  <a:schemeClr val="bg1"/>
                </a:solidFill>
                <a:cs typeface="Times New Roman"/>
              </a:rPr>
              <a:t> </a:t>
            </a:r>
            <a:r>
              <a:rPr lang="en-US" sz="2500" kern="1200" err="1">
                <a:solidFill>
                  <a:schemeClr val="bg1"/>
                </a:solidFill>
                <a:cs typeface="Times New Roman"/>
              </a:rPr>
              <a:t>mạnh</a:t>
            </a:r>
            <a:r>
              <a:rPr lang="en-US" sz="2500" kern="1200">
                <a:solidFill>
                  <a:schemeClr val="bg1"/>
                </a:solidFill>
                <a:cs typeface="Times New Roman"/>
              </a:rPr>
              <a:t> </a:t>
            </a:r>
            <a:r>
              <a:rPr lang="en-US" sz="2500" kern="1200" smtClean="0">
                <a:solidFill>
                  <a:schemeClr val="bg1"/>
                </a:solidFill>
                <a:cs typeface="Times New Roman"/>
              </a:rPr>
              <a:t>mẽ.</a:t>
            </a:r>
            <a:endParaRPr lang="en-US" sz="2500" kern="1200" dirty="0">
              <a:solidFill>
                <a:schemeClr val="bg1"/>
              </a:solidFill>
              <a:cs typeface="Times New Roman"/>
            </a:endParaRPr>
          </a:p>
        </p:txBody>
      </p:sp>
    </p:spTree>
    <p:extLst>
      <p:ext uri="{BB962C8B-B14F-4D97-AF65-F5344CB8AC3E}">
        <p14:creationId xmlns:p14="http://schemas.microsoft.com/office/powerpoint/2010/main" val="730312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ircle(in)">
                                      <p:cBhvr>
                                        <p:cTn id="12" dur="2000"/>
                                        <p:tgtEl>
                                          <p:spTgt spid="9"/>
                                        </p:tgtEl>
                                      </p:cBhvr>
                                    </p:animEffect>
                                  </p:childTnLst>
                                </p:cTn>
                              </p:par>
                              <p:par>
                                <p:cTn id="13" presetID="20"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edge">
                                      <p:cBhvr>
                                        <p:cTn id="1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Tree>
    <p:extLst>
      <p:ext uri="{BB962C8B-B14F-4D97-AF65-F5344CB8AC3E}">
        <p14:creationId xmlns:p14="http://schemas.microsoft.com/office/powerpoint/2010/main" val="1281699194"/>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476672"/>
            <a:ext cx="8496943" cy="523220"/>
          </a:xfrm>
          <a:prstGeom prst="rect">
            <a:avLst/>
          </a:prstGeom>
        </p:spPr>
        <p:txBody>
          <a:bodyPr wrap="square">
            <a:spAutoFit/>
          </a:bodyPr>
          <a:lstStyle/>
          <a:p>
            <a:pPr algn="ctr"/>
            <a:r>
              <a:rPr lang="en-US" sz="2800" b="1" smtClean="0">
                <a:solidFill>
                  <a:srgbClr val="FF0000"/>
                </a:solidFill>
              </a:rPr>
              <a:t>Câu 1) Chủ </a:t>
            </a:r>
            <a:r>
              <a:rPr lang="en-US" sz="2800" b="1">
                <a:solidFill>
                  <a:srgbClr val="FF0000"/>
                </a:solidFill>
              </a:rPr>
              <a:t>nghĩa </a:t>
            </a:r>
            <a:r>
              <a:rPr lang="en-US" sz="2800" b="1" smtClean="0">
                <a:solidFill>
                  <a:srgbClr val="FF0000"/>
                </a:solidFill>
              </a:rPr>
              <a:t>Mác - Lênin do ai sáng lập? </a:t>
            </a:r>
            <a:endParaRPr lang="en-US" sz="2800">
              <a:solidFill>
                <a:srgbClr val="FF0000"/>
              </a:solidFill>
            </a:endParaRPr>
          </a:p>
        </p:txBody>
      </p:sp>
      <p:sp>
        <p:nvSpPr>
          <p:cNvPr id="7" name="Rectangle 6"/>
          <p:cNvSpPr/>
          <p:nvPr/>
        </p:nvSpPr>
        <p:spPr>
          <a:xfrm>
            <a:off x="827583" y="1681644"/>
            <a:ext cx="5636480" cy="523220"/>
          </a:xfrm>
          <a:prstGeom prst="rect">
            <a:avLst/>
          </a:prstGeom>
        </p:spPr>
        <p:txBody>
          <a:bodyPr wrap="square">
            <a:spAutoFit/>
          </a:bodyPr>
          <a:lstStyle/>
          <a:p>
            <a:r>
              <a:rPr lang="en-US" sz="2800" b="1" smtClean="0">
                <a:solidFill>
                  <a:srgbClr val="000099"/>
                </a:solidFill>
              </a:rPr>
              <a:t>a) C. Mác và Ph. Ăngghen</a:t>
            </a:r>
            <a:endParaRPr lang="en-US" sz="2800">
              <a:solidFill>
                <a:srgbClr val="000099"/>
              </a:solidFill>
            </a:endParaRPr>
          </a:p>
        </p:txBody>
      </p:sp>
      <p:sp>
        <p:nvSpPr>
          <p:cNvPr id="8" name="Rectangle 7"/>
          <p:cNvSpPr/>
          <p:nvPr/>
        </p:nvSpPr>
        <p:spPr>
          <a:xfrm>
            <a:off x="827583" y="3121804"/>
            <a:ext cx="4402175" cy="523220"/>
          </a:xfrm>
          <a:prstGeom prst="rect">
            <a:avLst/>
          </a:prstGeom>
        </p:spPr>
        <p:txBody>
          <a:bodyPr wrap="square">
            <a:spAutoFit/>
          </a:bodyPr>
          <a:lstStyle/>
          <a:p>
            <a:r>
              <a:rPr lang="en-US" sz="2800" b="1" smtClean="0">
                <a:solidFill>
                  <a:srgbClr val="000099"/>
                </a:solidFill>
              </a:rPr>
              <a:t>b) </a:t>
            </a:r>
            <a:r>
              <a:rPr lang="en-US" sz="2800" b="1">
                <a:solidFill>
                  <a:srgbClr val="000099"/>
                </a:solidFill>
              </a:rPr>
              <a:t>C. Mác và </a:t>
            </a:r>
            <a:r>
              <a:rPr lang="en-US" sz="2800" b="1" smtClean="0">
                <a:solidFill>
                  <a:srgbClr val="000099"/>
                </a:solidFill>
              </a:rPr>
              <a:t>V.I.Lênin</a:t>
            </a:r>
            <a:endParaRPr lang="en-US" sz="2800">
              <a:solidFill>
                <a:srgbClr val="000099"/>
              </a:solidFill>
            </a:endParaRPr>
          </a:p>
        </p:txBody>
      </p:sp>
      <p:sp>
        <p:nvSpPr>
          <p:cNvPr id="9" name="Rectangle 8"/>
          <p:cNvSpPr/>
          <p:nvPr/>
        </p:nvSpPr>
        <p:spPr>
          <a:xfrm>
            <a:off x="827584" y="4489956"/>
            <a:ext cx="6140527" cy="523220"/>
          </a:xfrm>
          <a:prstGeom prst="rect">
            <a:avLst/>
          </a:prstGeom>
        </p:spPr>
        <p:txBody>
          <a:bodyPr wrap="none">
            <a:spAutoFit/>
          </a:bodyPr>
          <a:lstStyle/>
          <a:p>
            <a:r>
              <a:rPr lang="en-US" sz="2800" b="1" smtClean="0">
                <a:solidFill>
                  <a:srgbClr val="000099"/>
                </a:solidFill>
              </a:rPr>
              <a:t>c) </a:t>
            </a:r>
            <a:r>
              <a:rPr lang="en-US" sz="2800" b="1">
                <a:solidFill>
                  <a:srgbClr val="000099"/>
                </a:solidFill>
              </a:rPr>
              <a:t>C. </a:t>
            </a:r>
            <a:r>
              <a:rPr lang="en-US" sz="2800" b="1" smtClean="0">
                <a:solidFill>
                  <a:srgbClr val="000099"/>
                </a:solidFill>
              </a:rPr>
              <a:t>Mác, Ph.Ăngghen </a:t>
            </a:r>
            <a:r>
              <a:rPr lang="en-US" sz="2800" b="1">
                <a:solidFill>
                  <a:srgbClr val="000099"/>
                </a:solidFill>
              </a:rPr>
              <a:t>và </a:t>
            </a:r>
            <a:r>
              <a:rPr lang="en-US" sz="2800" b="1" smtClean="0">
                <a:solidFill>
                  <a:srgbClr val="000099"/>
                </a:solidFill>
              </a:rPr>
              <a:t>V.I.Lênin</a:t>
            </a:r>
            <a:endParaRPr lang="en-US" sz="2800">
              <a:solidFill>
                <a:srgbClr val="000099"/>
              </a:solidFill>
            </a:endParaRPr>
          </a:p>
        </p:txBody>
      </p:sp>
      <p:pic>
        <p:nvPicPr>
          <p:cNvPr id="10" name="Picture 2" descr="Image result for chá»§ nghÄ©a mÃ¡c lÃªn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64063" y="1484784"/>
            <a:ext cx="2284400" cy="4392488"/>
          </a:xfrm>
          <a:prstGeom prst="rect">
            <a:avLst/>
          </a:prstGeom>
          <a:noFill/>
          <a:extLst>
            <a:ext uri="{909E8E84-426E-40DD-AFC4-6F175D3DCCD1}">
              <a14:hiddenFill xmlns:a14="http://schemas.microsoft.com/office/drawing/2010/main">
                <a:solidFill>
                  <a:srgbClr val="FFFFFF"/>
                </a:solidFill>
              </a14:hiddenFill>
            </a:ext>
          </a:extLst>
        </p:spPr>
      </p:pic>
      <p:sp>
        <p:nvSpPr>
          <p:cNvPr id="11" name="AutoShape 2" descr="Image result for máº·t cÆ°á»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descr="Image result for máº·t cÆ°á»i"/>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196" name="Picture 4" descr="Image result for máº·t cÆ°á»i"/>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012160" y="4293096"/>
            <a:ext cx="1188133" cy="1125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5469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9"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3"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1+#ppt_w/2"/>
                                          </p:val>
                                        </p:tav>
                                        <p:tav tm="100000">
                                          <p:val>
                                            <p:strVal val="#ppt_x"/>
                                          </p:val>
                                        </p:tav>
                                      </p:tavLst>
                                    </p:anim>
                                    <p:anim calcmode="lin" valueType="num">
                                      <p:cBhvr additive="base">
                                        <p:cTn id="22"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12"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nodeType="clickEffect">
                                  <p:stCondLst>
                                    <p:cond delay="0"/>
                                  </p:stCondLst>
                                  <p:childTnLst>
                                    <p:set>
                                      <p:cBhvr>
                                        <p:cTn id="32" dur="1" fill="hold">
                                          <p:stCondLst>
                                            <p:cond delay="0"/>
                                          </p:stCondLst>
                                        </p:cTn>
                                        <p:tgtEl>
                                          <p:spTgt spid="8196"/>
                                        </p:tgtEl>
                                        <p:attrNameLst>
                                          <p:attrName>style.visibility</p:attrName>
                                        </p:attrNameLst>
                                      </p:cBhvr>
                                      <p:to>
                                        <p:strVal val="visible"/>
                                      </p:to>
                                    </p:set>
                                    <p:anim calcmode="lin" valueType="num">
                                      <p:cBhvr additive="base">
                                        <p:cTn id="33" dur="500" fill="hold"/>
                                        <p:tgtEl>
                                          <p:spTgt spid="8196"/>
                                        </p:tgtEl>
                                        <p:attrNameLst>
                                          <p:attrName>ppt_x</p:attrName>
                                        </p:attrNameLst>
                                      </p:cBhvr>
                                      <p:tavLst>
                                        <p:tav tm="0">
                                          <p:val>
                                            <p:strVal val="1+#ppt_w/2"/>
                                          </p:val>
                                        </p:tav>
                                        <p:tav tm="100000">
                                          <p:val>
                                            <p:strVal val="#ppt_x"/>
                                          </p:val>
                                        </p:tav>
                                      </p:tavLst>
                                    </p:anim>
                                    <p:anim calcmode="lin" valueType="num">
                                      <p:cBhvr additive="base">
                                        <p:cTn id="34" dur="500" fill="hold"/>
                                        <p:tgtEl>
                                          <p:spTgt spid="8196"/>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1+#ppt_w/2"/>
                                          </p:val>
                                        </p:tav>
                                        <p:tav tm="100000">
                                          <p:val>
                                            <p:strVal val="#ppt_x"/>
                                          </p:val>
                                        </p:tav>
                                      </p:tavLst>
                                    </p:anim>
                                    <p:anim calcmode="lin" valueType="num">
                                      <p:cBhvr additive="base">
                                        <p:cTn id="3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5576" y="314625"/>
            <a:ext cx="8736904" cy="507831"/>
          </a:xfrm>
          <a:prstGeom prst="rect">
            <a:avLst/>
          </a:prstGeom>
        </p:spPr>
        <p:txBody>
          <a:bodyPr wrap="square">
            <a:spAutoFit/>
          </a:bodyPr>
          <a:lstStyle/>
          <a:p>
            <a:pPr algn="ctr"/>
            <a:r>
              <a:rPr lang="en-US" sz="2700" b="1" smtClean="0">
                <a:solidFill>
                  <a:srgbClr val="FF0000"/>
                </a:solidFill>
              </a:rPr>
              <a:t>Câu 2) </a:t>
            </a:r>
            <a:r>
              <a:rPr lang="en-US" sz="2700" b="1">
                <a:solidFill>
                  <a:srgbClr val="FF0000"/>
                </a:solidFill>
              </a:rPr>
              <a:t>Ba bộ phận cấu thành chủ nghĩa Mác-Lênin</a:t>
            </a:r>
            <a:r>
              <a:rPr lang="en-US" sz="2700" b="1" smtClean="0">
                <a:solidFill>
                  <a:srgbClr val="FF0000"/>
                </a:solidFill>
              </a:rPr>
              <a:t>?</a:t>
            </a:r>
            <a:endParaRPr lang="en-US" sz="2700">
              <a:solidFill>
                <a:srgbClr val="FF0000"/>
              </a:solidFill>
            </a:endParaRPr>
          </a:p>
        </p:txBody>
      </p:sp>
      <p:sp>
        <p:nvSpPr>
          <p:cNvPr id="7" name="Rectangle 6"/>
          <p:cNvSpPr/>
          <p:nvPr/>
        </p:nvSpPr>
        <p:spPr>
          <a:xfrm>
            <a:off x="460375" y="1412776"/>
            <a:ext cx="8288089" cy="954107"/>
          </a:xfrm>
          <a:prstGeom prst="rect">
            <a:avLst/>
          </a:prstGeom>
        </p:spPr>
        <p:txBody>
          <a:bodyPr wrap="square">
            <a:spAutoFit/>
          </a:bodyPr>
          <a:lstStyle/>
          <a:p>
            <a:pPr lvl="0" algn="just"/>
            <a:r>
              <a:rPr lang="en-US" sz="2800" smtClean="0">
                <a:solidFill>
                  <a:srgbClr val="000099"/>
                </a:solidFill>
              </a:rPr>
              <a:t>a) Chủ </a:t>
            </a:r>
            <a:r>
              <a:rPr lang="en-US" sz="2800">
                <a:solidFill>
                  <a:srgbClr val="000099"/>
                </a:solidFill>
              </a:rPr>
              <a:t>nghĩa duy vật biện chứng; </a:t>
            </a:r>
            <a:r>
              <a:rPr lang="en-US" sz="2800" smtClean="0">
                <a:solidFill>
                  <a:srgbClr val="000099"/>
                </a:solidFill>
              </a:rPr>
              <a:t>Phép </a:t>
            </a:r>
            <a:r>
              <a:rPr lang="en-US" sz="2800">
                <a:solidFill>
                  <a:srgbClr val="000099"/>
                </a:solidFill>
              </a:rPr>
              <a:t>biện chứng duy vật; </a:t>
            </a:r>
            <a:r>
              <a:rPr lang="en-US" sz="2800" smtClean="0">
                <a:solidFill>
                  <a:srgbClr val="000099"/>
                </a:solidFill>
              </a:rPr>
              <a:t>Chủ </a:t>
            </a:r>
            <a:r>
              <a:rPr lang="en-US" sz="2800">
                <a:solidFill>
                  <a:srgbClr val="000099"/>
                </a:solidFill>
              </a:rPr>
              <a:t>nghĩa duy vật lịch sử</a:t>
            </a:r>
            <a:r>
              <a:rPr lang="en-US" sz="2800" smtClean="0">
                <a:solidFill>
                  <a:srgbClr val="000099"/>
                </a:solidFill>
              </a:rPr>
              <a:t>.</a:t>
            </a:r>
            <a:endParaRPr lang="en-US" sz="2800">
              <a:solidFill>
                <a:srgbClr val="000099"/>
              </a:solidFill>
            </a:endParaRPr>
          </a:p>
        </p:txBody>
      </p:sp>
      <p:sp>
        <p:nvSpPr>
          <p:cNvPr id="8" name="Rectangle 7"/>
          <p:cNvSpPr/>
          <p:nvPr/>
        </p:nvSpPr>
        <p:spPr>
          <a:xfrm>
            <a:off x="460375" y="2708920"/>
            <a:ext cx="8288089" cy="954107"/>
          </a:xfrm>
          <a:prstGeom prst="rect">
            <a:avLst/>
          </a:prstGeom>
        </p:spPr>
        <p:txBody>
          <a:bodyPr wrap="square">
            <a:spAutoFit/>
          </a:bodyPr>
          <a:lstStyle/>
          <a:p>
            <a:pPr lvl="0" algn="just"/>
            <a:r>
              <a:rPr lang="en-US" sz="2800" smtClean="0">
                <a:solidFill>
                  <a:srgbClr val="000099"/>
                </a:solidFill>
              </a:rPr>
              <a:t>b) Thế </a:t>
            </a:r>
            <a:r>
              <a:rPr lang="en-US" sz="2800">
                <a:solidFill>
                  <a:srgbClr val="000099"/>
                </a:solidFill>
              </a:rPr>
              <a:t>giới quan; Nhân sinh quan; Phương pháp luận</a:t>
            </a:r>
            <a:r>
              <a:rPr lang="en-US" sz="2800" smtClean="0">
                <a:solidFill>
                  <a:srgbClr val="000099"/>
                </a:solidFill>
              </a:rPr>
              <a:t>.</a:t>
            </a:r>
            <a:endParaRPr lang="en-US" sz="2800">
              <a:solidFill>
                <a:srgbClr val="000099"/>
              </a:solidFill>
            </a:endParaRPr>
          </a:p>
        </p:txBody>
      </p:sp>
      <p:sp>
        <p:nvSpPr>
          <p:cNvPr id="9" name="Rectangle 8"/>
          <p:cNvSpPr/>
          <p:nvPr/>
        </p:nvSpPr>
        <p:spPr>
          <a:xfrm>
            <a:off x="425425" y="3890136"/>
            <a:ext cx="8323040" cy="1384995"/>
          </a:xfrm>
          <a:prstGeom prst="rect">
            <a:avLst/>
          </a:prstGeom>
        </p:spPr>
        <p:txBody>
          <a:bodyPr wrap="square">
            <a:spAutoFit/>
          </a:bodyPr>
          <a:lstStyle/>
          <a:p>
            <a:pPr lvl="0" algn="just"/>
            <a:r>
              <a:rPr lang="en-US" sz="2800" smtClean="0">
                <a:solidFill>
                  <a:srgbClr val="000099"/>
                </a:solidFill>
              </a:rPr>
              <a:t>c) </a:t>
            </a:r>
            <a:r>
              <a:rPr lang="en-US" sz="2800">
                <a:solidFill>
                  <a:srgbClr val="000099"/>
                </a:solidFill>
              </a:rPr>
              <a:t>Chủ nghĩa duy vật biện chứng; Phép biện chứng </a:t>
            </a:r>
            <a:endParaRPr lang="en-US" sz="2800" smtClean="0">
              <a:solidFill>
                <a:srgbClr val="000099"/>
              </a:solidFill>
            </a:endParaRPr>
          </a:p>
          <a:p>
            <a:pPr lvl="0" algn="just"/>
            <a:r>
              <a:rPr lang="en-US" sz="2800" smtClean="0">
                <a:solidFill>
                  <a:srgbClr val="000099"/>
                </a:solidFill>
              </a:rPr>
              <a:t>duy </a:t>
            </a:r>
            <a:r>
              <a:rPr lang="en-US" sz="2800">
                <a:solidFill>
                  <a:srgbClr val="000099"/>
                </a:solidFill>
              </a:rPr>
              <a:t>vật; Lý luận nhận thức</a:t>
            </a:r>
          </a:p>
          <a:p>
            <a:endParaRPr lang="en-US" sz="2800">
              <a:solidFill>
                <a:srgbClr val="000099"/>
              </a:solidFill>
            </a:endParaRPr>
          </a:p>
        </p:txBody>
      </p:sp>
      <p:sp>
        <p:nvSpPr>
          <p:cNvPr id="11" name="AutoShape 2" descr="Image result for máº·t cÆ°á»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descr="Image result for máº·t cÆ°á»i"/>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196" name="Picture 4" descr="Image result for máº·t cÆ°á»i"/>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6640397" y="5491591"/>
            <a:ext cx="1188133" cy="112570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60374" y="5394576"/>
            <a:ext cx="8288089" cy="954107"/>
          </a:xfrm>
          <a:prstGeom prst="rect">
            <a:avLst/>
          </a:prstGeom>
        </p:spPr>
        <p:txBody>
          <a:bodyPr wrap="square">
            <a:spAutoFit/>
          </a:bodyPr>
          <a:lstStyle/>
          <a:p>
            <a:pPr lvl="0" algn="just"/>
            <a:r>
              <a:rPr lang="en-US" sz="2800" smtClean="0">
                <a:solidFill>
                  <a:srgbClr val="000099"/>
                </a:solidFill>
              </a:rPr>
              <a:t>d) Triết </a:t>
            </a:r>
            <a:r>
              <a:rPr lang="en-US" sz="2800">
                <a:solidFill>
                  <a:srgbClr val="000099"/>
                </a:solidFill>
              </a:rPr>
              <a:t>học </a:t>
            </a:r>
            <a:r>
              <a:rPr lang="en-US" sz="2800" smtClean="0">
                <a:solidFill>
                  <a:srgbClr val="000099"/>
                </a:solidFill>
              </a:rPr>
              <a:t>Mác - Lênin</a:t>
            </a:r>
            <a:r>
              <a:rPr lang="en-US" sz="2800">
                <a:solidFill>
                  <a:srgbClr val="000099"/>
                </a:solidFill>
              </a:rPr>
              <a:t>; kinh </a:t>
            </a:r>
            <a:r>
              <a:rPr lang="en-US" sz="2800" smtClean="0">
                <a:solidFill>
                  <a:srgbClr val="000099"/>
                </a:solidFill>
              </a:rPr>
              <a:t>tế - chính </a:t>
            </a:r>
            <a:r>
              <a:rPr lang="en-US" sz="2800">
                <a:solidFill>
                  <a:srgbClr val="000099"/>
                </a:solidFill>
              </a:rPr>
              <a:t>trị </a:t>
            </a:r>
            <a:r>
              <a:rPr lang="en-US" sz="2800" smtClean="0">
                <a:solidFill>
                  <a:srgbClr val="000099"/>
                </a:solidFill>
              </a:rPr>
              <a:t>Mác -</a:t>
            </a:r>
            <a:r>
              <a:rPr lang="en-US" sz="2800">
                <a:solidFill>
                  <a:srgbClr val="000099"/>
                </a:solidFill>
              </a:rPr>
              <a:t>Lênin; </a:t>
            </a:r>
            <a:r>
              <a:rPr lang="en-US" sz="2800" smtClean="0">
                <a:solidFill>
                  <a:srgbClr val="000099"/>
                </a:solidFill>
              </a:rPr>
              <a:t>Chủ </a:t>
            </a:r>
            <a:r>
              <a:rPr lang="en-US" sz="2800">
                <a:solidFill>
                  <a:srgbClr val="000099"/>
                </a:solidFill>
              </a:rPr>
              <a:t>nghĩa xã hội khoa học.</a:t>
            </a:r>
          </a:p>
        </p:txBody>
      </p:sp>
    </p:spTree>
    <p:extLst>
      <p:ext uri="{BB962C8B-B14F-4D97-AF65-F5344CB8AC3E}">
        <p14:creationId xmlns:p14="http://schemas.microsoft.com/office/powerpoint/2010/main" val="3362733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9"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3"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1+#ppt_w/2"/>
                                          </p:val>
                                        </p:tav>
                                        <p:tav tm="100000">
                                          <p:val>
                                            <p:strVal val="#ppt_x"/>
                                          </p:val>
                                        </p:tav>
                                      </p:tavLst>
                                    </p:anim>
                                    <p:anim calcmode="lin" valueType="num">
                                      <p:cBhvr additive="base">
                                        <p:cTn id="22"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12"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6"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1+#ppt_w/2"/>
                                          </p:val>
                                        </p:tav>
                                        <p:tav tm="100000">
                                          <p:val>
                                            <p:strVal val="#ppt_x"/>
                                          </p:val>
                                        </p:tav>
                                      </p:tavLst>
                                    </p:anim>
                                    <p:anim calcmode="lin" valueType="num">
                                      <p:cBhvr additive="base">
                                        <p:cTn id="34" dur="5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8196"/>
                                        </p:tgtEl>
                                        <p:attrNameLst>
                                          <p:attrName>style.visibility</p:attrName>
                                        </p:attrNameLst>
                                      </p:cBhvr>
                                      <p:to>
                                        <p:strVal val="visible"/>
                                      </p:to>
                                    </p:set>
                                    <p:anim calcmode="lin" valueType="num">
                                      <p:cBhvr additive="base">
                                        <p:cTn id="37" dur="500" fill="hold"/>
                                        <p:tgtEl>
                                          <p:spTgt spid="8196"/>
                                        </p:tgtEl>
                                        <p:attrNameLst>
                                          <p:attrName>ppt_x</p:attrName>
                                        </p:attrNameLst>
                                      </p:cBhvr>
                                      <p:tavLst>
                                        <p:tav tm="0">
                                          <p:val>
                                            <p:strVal val="1+#ppt_w/2"/>
                                          </p:val>
                                        </p:tav>
                                        <p:tav tm="100000">
                                          <p:val>
                                            <p:strVal val="#ppt_x"/>
                                          </p:val>
                                        </p:tav>
                                      </p:tavLst>
                                    </p:anim>
                                    <p:anim calcmode="lin" valueType="num">
                                      <p:cBhvr additive="base">
                                        <p:cTn id="38" dur="500" fill="hold"/>
                                        <p:tgtEl>
                                          <p:spTgt spid="81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P spid="4" grpId="0"/>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5576" y="314625"/>
            <a:ext cx="8736904" cy="507831"/>
          </a:xfrm>
          <a:prstGeom prst="rect">
            <a:avLst/>
          </a:prstGeom>
        </p:spPr>
        <p:txBody>
          <a:bodyPr wrap="square">
            <a:spAutoFit/>
          </a:bodyPr>
          <a:lstStyle/>
          <a:p>
            <a:pPr algn="ctr"/>
            <a:r>
              <a:rPr lang="en-US" sz="2700" b="1" smtClean="0">
                <a:solidFill>
                  <a:srgbClr val="FF0000"/>
                </a:solidFill>
              </a:rPr>
              <a:t>Câu </a:t>
            </a:r>
            <a:r>
              <a:rPr lang="en-US" sz="2700" b="1">
                <a:solidFill>
                  <a:srgbClr val="FF0000"/>
                </a:solidFill>
              </a:rPr>
              <a:t>3) Nguồn gốc ra đời triết học </a:t>
            </a:r>
            <a:r>
              <a:rPr lang="en-US" sz="2700" b="1" smtClean="0">
                <a:solidFill>
                  <a:srgbClr val="FF0000"/>
                </a:solidFill>
              </a:rPr>
              <a:t>Mác-Lênin?</a:t>
            </a:r>
            <a:endParaRPr lang="en-US" sz="2700">
              <a:solidFill>
                <a:srgbClr val="FF0000"/>
              </a:solidFill>
            </a:endParaRPr>
          </a:p>
        </p:txBody>
      </p:sp>
      <p:sp>
        <p:nvSpPr>
          <p:cNvPr id="7" name="Rectangle 6"/>
          <p:cNvSpPr/>
          <p:nvPr/>
        </p:nvSpPr>
        <p:spPr>
          <a:xfrm>
            <a:off x="460375" y="1412776"/>
            <a:ext cx="8288089" cy="523220"/>
          </a:xfrm>
          <a:prstGeom prst="rect">
            <a:avLst/>
          </a:prstGeom>
        </p:spPr>
        <p:txBody>
          <a:bodyPr wrap="square">
            <a:spAutoFit/>
          </a:bodyPr>
          <a:lstStyle/>
          <a:p>
            <a:pPr lvl="0" algn="just"/>
            <a:r>
              <a:rPr lang="en-US" sz="2800" smtClean="0">
                <a:solidFill>
                  <a:srgbClr val="000099"/>
                </a:solidFill>
              </a:rPr>
              <a:t>a) Nguồn gốc tự nhiên.</a:t>
            </a:r>
            <a:endParaRPr lang="en-US" sz="2800">
              <a:solidFill>
                <a:srgbClr val="000099"/>
              </a:solidFill>
            </a:endParaRPr>
          </a:p>
        </p:txBody>
      </p:sp>
      <p:sp>
        <p:nvSpPr>
          <p:cNvPr id="8" name="Rectangle 7"/>
          <p:cNvSpPr/>
          <p:nvPr/>
        </p:nvSpPr>
        <p:spPr>
          <a:xfrm>
            <a:off x="460375" y="2708920"/>
            <a:ext cx="8288089" cy="523220"/>
          </a:xfrm>
          <a:prstGeom prst="rect">
            <a:avLst/>
          </a:prstGeom>
        </p:spPr>
        <p:txBody>
          <a:bodyPr wrap="square">
            <a:spAutoFit/>
          </a:bodyPr>
          <a:lstStyle/>
          <a:p>
            <a:pPr lvl="0" algn="just"/>
            <a:r>
              <a:rPr lang="en-US" sz="2800" smtClean="0">
                <a:solidFill>
                  <a:srgbClr val="000099"/>
                </a:solidFill>
              </a:rPr>
              <a:t>b) Nguồn gốc xã hội.</a:t>
            </a:r>
            <a:endParaRPr lang="en-US" sz="2800">
              <a:solidFill>
                <a:srgbClr val="000099"/>
              </a:solidFill>
            </a:endParaRPr>
          </a:p>
        </p:txBody>
      </p:sp>
      <p:sp>
        <p:nvSpPr>
          <p:cNvPr id="9" name="Rectangle 8"/>
          <p:cNvSpPr/>
          <p:nvPr/>
        </p:nvSpPr>
        <p:spPr>
          <a:xfrm>
            <a:off x="425425" y="3890136"/>
            <a:ext cx="8323040" cy="954107"/>
          </a:xfrm>
          <a:prstGeom prst="rect">
            <a:avLst/>
          </a:prstGeom>
        </p:spPr>
        <p:txBody>
          <a:bodyPr wrap="square">
            <a:spAutoFit/>
          </a:bodyPr>
          <a:lstStyle/>
          <a:p>
            <a:pPr lvl="0" algn="just"/>
            <a:r>
              <a:rPr lang="en-US" sz="2800" smtClean="0">
                <a:solidFill>
                  <a:srgbClr val="000099"/>
                </a:solidFill>
              </a:rPr>
              <a:t>c) Nguồn gốc nhận thức.</a:t>
            </a:r>
            <a:endParaRPr lang="en-US" sz="2800">
              <a:solidFill>
                <a:srgbClr val="000099"/>
              </a:solidFill>
            </a:endParaRPr>
          </a:p>
          <a:p>
            <a:endParaRPr lang="en-US" sz="2800">
              <a:solidFill>
                <a:srgbClr val="000099"/>
              </a:solidFill>
            </a:endParaRPr>
          </a:p>
        </p:txBody>
      </p:sp>
      <p:sp>
        <p:nvSpPr>
          <p:cNvPr id="11" name="AutoShape 2" descr="Image result for máº·t cÆ°á»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descr="Image result for máº·t cÆ°á»i"/>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196" name="Picture 4" descr="Image result for máº·t cÆ°á»i"/>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6640397" y="5491591"/>
            <a:ext cx="1188133" cy="112570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60374" y="5394576"/>
            <a:ext cx="8288089" cy="523220"/>
          </a:xfrm>
          <a:prstGeom prst="rect">
            <a:avLst/>
          </a:prstGeom>
        </p:spPr>
        <p:txBody>
          <a:bodyPr wrap="square">
            <a:spAutoFit/>
          </a:bodyPr>
          <a:lstStyle/>
          <a:p>
            <a:pPr lvl="0" algn="just"/>
            <a:r>
              <a:rPr lang="en-US" sz="2800" smtClean="0">
                <a:solidFill>
                  <a:srgbClr val="000099"/>
                </a:solidFill>
              </a:rPr>
              <a:t>d) Câu b, c.</a:t>
            </a:r>
            <a:endParaRPr lang="en-US" sz="2800">
              <a:solidFill>
                <a:srgbClr val="000099"/>
              </a:solidFill>
            </a:endParaRPr>
          </a:p>
        </p:txBody>
      </p:sp>
    </p:spTree>
    <p:extLst>
      <p:ext uri="{BB962C8B-B14F-4D97-AF65-F5344CB8AC3E}">
        <p14:creationId xmlns:p14="http://schemas.microsoft.com/office/powerpoint/2010/main" val="1440303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9"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3"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1+#ppt_w/2"/>
                                          </p:val>
                                        </p:tav>
                                        <p:tav tm="100000">
                                          <p:val>
                                            <p:strVal val="#ppt_x"/>
                                          </p:val>
                                        </p:tav>
                                      </p:tavLst>
                                    </p:anim>
                                    <p:anim calcmode="lin" valueType="num">
                                      <p:cBhvr additive="base">
                                        <p:cTn id="22"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12"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6"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1+#ppt_w/2"/>
                                          </p:val>
                                        </p:tav>
                                        <p:tav tm="100000">
                                          <p:val>
                                            <p:strVal val="#ppt_x"/>
                                          </p:val>
                                        </p:tav>
                                      </p:tavLst>
                                    </p:anim>
                                    <p:anim calcmode="lin" valueType="num">
                                      <p:cBhvr additive="base">
                                        <p:cTn id="34" dur="5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8196"/>
                                        </p:tgtEl>
                                        <p:attrNameLst>
                                          <p:attrName>style.visibility</p:attrName>
                                        </p:attrNameLst>
                                      </p:cBhvr>
                                      <p:to>
                                        <p:strVal val="visible"/>
                                      </p:to>
                                    </p:set>
                                    <p:anim calcmode="lin" valueType="num">
                                      <p:cBhvr additive="base">
                                        <p:cTn id="37" dur="500" fill="hold"/>
                                        <p:tgtEl>
                                          <p:spTgt spid="8196"/>
                                        </p:tgtEl>
                                        <p:attrNameLst>
                                          <p:attrName>ppt_x</p:attrName>
                                        </p:attrNameLst>
                                      </p:cBhvr>
                                      <p:tavLst>
                                        <p:tav tm="0">
                                          <p:val>
                                            <p:strVal val="1+#ppt_w/2"/>
                                          </p:val>
                                        </p:tav>
                                        <p:tav tm="100000">
                                          <p:val>
                                            <p:strVal val="#ppt_x"/>
                                          </p:val>
                                        </p:tav>
                                      </p:tavLst>
                                    </p:anim>
                                    <p:anim calcmode="lin" valueType="num">
                                      <p:cBhvr additive="base">
                                        <p:cTn id="38" dur="500" fill="hold"/>
                                        <p:tgtEl>
                                          <p:spTgt spid="81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P spid="4" grpId="0"/>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
        <p:nvSpPr>
          <p:cNvPr id="2" name="Rectangle 1"/>
          <p:cNvSpPr/>
          <p:nvPr/>
        </p:nvSpPr>
        <p:spPr>
          <a:xfrm>
            <a:off x="251520" y="260648"/>
            <a:ext cx="8640960" cy="507831"/>
          </a:xfrm>
          <a:prstGeom prst="rect">
            <a:avLst/>
          </a:prstGeom>
        </p:spPr>
        <p:txBody>
          <a:bodyPr wrap="square">
            <a:spAutoFit/>
          </a:bodyPr>
          <a:lstStyle/>
          <a:p>
            <a:pPr algn="ctr"/>
            <a:r>
              <a:rPr lang="en-US" sz="2700" b="1">
                <a:solidFill>
                  <a:srgbClr val="FF0000"/>
                </a:solidFill>
              </a:rPr>
              <a:t>Câu </a:t>
            </a:r>
            <a:r>
              <a:rPr lang="en-US" sz="2700" b="1" smtClean="0">
                <a:solidFill>
                  <a:srgbClr val="FF0000"/>
                </a:solidFill>
              </a:rPr>
              <a:t>3) Nguồn gốc ra đời triết học Mác-Lênin?</a:t>
            </a:r>
            <a:endParaRPr lang="en-US" sz="2700">
              <a:solidFill>
                <a:srgbClr val="FF0000"/>
              </a:solidFill>
            </a:endParaRPr>
          </a:p>
        </p:txBody>
      </p:sp>
    </p:spTree>
    <p:extLst>
      <p:ext uri="{BB962C8B-B14F-4D97-AF65-F5344CB8AC3E}">
        <p14:creationId xmlns:p14="http://schemas.microsoft.com/office/powerpoint/2010/main" val="1213037892"/>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Tree>
    <p:extLst>
      <p:ext uri="{BB962C8B-B14F-4D97-AF65-F5344CB8AC3E}">
        <p14:creationId xmlns:p14="http://schemas.microsoft.com/office/powerpoint/2010/main" val="1213037892"/>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Tree>
    <p:extLst>
      <p:ext uri="{BB962C8B-B14F-4D97-AF65-F5344CB8AC3E}">
        <p14:creationId xmlns:p14="http://schemas.microsoft.com/office/powerpoint/2010/main" val="1213037892"/>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Tree>
    <p:extLst>
      <p:ext uri="{BB962C8B-B14F-4D97-AF65-F5344CB8AC3E}">
        <p14:creationId xmlns:p14="http://schemas.microsoft.com/office/powerpoint/2010/main" val="1213037892"/>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Company Logo</a:t>
            </a:r>
            <a:endParaRPr lang="en-US"/>
          </a:p>
        </p:txBody>
      </p:sp>
    </p:spTree>
    <p:extLst>
      <p:ext uri="{BB962C8B-B14F-4D97-AF65-F5344CB8AC3E}">
        <p14:creationId xmlns:p14="http://schemas.microsoft.com/office/powerpoint/2010/main" val="1213037892"/>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subTitle" idx="1"/>
          </p:nvPr>
        </p:nvSpPr>
        <p:spPr>
          <a:xfrm>
            <a:off x="2133600" y="4857750"/>
            <a:ext cx="5167313" cy="414338"/>
          </a:xfrm>
          <a:extLst>
            <a:ext uri="{91240B29-F687-4F45-9708-019B960494DF}">
              <a14:hiddenLine xmlns:a14="http://schemas.microsoft.com/office/drawing/2010/main" w="9525">
                <a:solidFill>
                  <a:schemeClr val="bg1"/>
                </a:solidFill>
                <a:miter lim="800000"/>
                <a:headEnd/>
                <a:tailEnd/>
              </a14:hiddenLine>
            </a:ext>
          </a:extLst>
        </p:spPr>
        <p:txBody>
          <a:bodyPr/>
          <a:lstStyle/>
          <a:p>
            <a:pPr eaLnBrk="1" hangingPunct="1">
              <a:buFont typeface="Wingdings" charset="0"/>
              <a:buNone/>
              <a:defRPr/>
            </a:pPr>
            <a:r>
              <a:rPr lang="en-US" sz="1600">
                <a:latin typeface="Verdana" charset="0"/>
                <a:cs typeface="+mn-cs"/>
              </a:rPr>
              <a:t>http://blogcongdong.com</a:t>
            </a:r>
          </a:p>
        </p:txBody>
      </p:sp>
      <p:sp>
        <p:nvSpPr>
          <p:cNvPr id="86020" name="WordArt 4"/>
          <p:cNvSpPr>
            <a:spLocks noChangeArrowheads="1" noChangeShapeType="1" noTextEdit="1"/>
          </p:cNvSpPr>
          <p:nvPr/>
        </p:nvSpPr>
        <p:spPr bwMode="gray">
          <a:xfrm>
            <a:off x="1619250" y="3284538"/>
            <a:ext cx="6335713" cy="1295400"/>
          </a:xfrm>
          <a:prstGeom prst="rect">
            <a:avLst/>
          </a:prstGeom>
        </p:spPr>
        <p:txBody>
          <a:bodyPr wrap="none" fromWordArt="1">
            <a:prstTxWarp prst="textDeflate">
              <a:avLst>
                <a:gd name="adj" fmla="val 18870"/>
              </a:avLst>
            </a:prstTxWarp>
          </a:bodyPr>
          <a:lstStyle/>
          <a:p>
            <a:pPr algn="ctr"/>
            <a:r>
              <a:rPr lang="en-US" sz="3600" b="1" kern="10">
                <a:ln w="28575">
                  <a:solidFill>
                    <a:schemeClr val="bg1"/>
                  </a:solidFill>
                  <a:round/>
                  <a:headEnd/>
                  <a:tailEnd/>
                </a:ln>
                <a:gradFill rotWithShape="1">
                  <a:gsLst>
                    <a:gs pos="0">
                      <a:schemeClr val="accent1"/>
                    </a:gs>
                    <a:gs pos="100000">
                      <a:schemeClr val="tx1"/>
                    </a:gs>
                  </a:gsLst>
                  <a:lin ang="0" scaled="1"/>
                </a:gradFill>
                <a:effectLst>
                  <a:outerShdw blurRad="63500" dist="53882" dir="2700000" algn="ctr" rotWithShape="0">
                    <a:srgbClr val="868686">
                      <a:alpha val="50000"/>
                    </a:srgbClr>
                  </a:outerShdw>
                </a:effectLst>
                <a:latin typeface="Arial"/>
                <a:ea typeface="Arial"/>
                <a:cs typeface="Arial"/>
              </a:rPr>
              <a:t>Thank You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86020"/>
                                        </p:tgtEl>
                                        <p:attrNameLst>
                                          <p:attrName>style.visibility</p:attrName>
                                        </p:attrNameLst>
                                      </p:cBhvr>
                                      <p:to>
                                        <p:strVal val="visible"/>
                                      </p:to>
                                    </p:set>
                                    <p:anim calcmode="lin" valueType="num">
                                      <p:cBhvr>
                                        <p:cTn id="7" dur="500" fill="hold"/>
                                        <p:tgtEl>
                                          <p:spTgt spid="86020"/>
                                        </p:tgtEl>
                                        <p:attrNameLst>
                                          <p:attrName>ppt_w</p:attrName>
                                        </p:attrNameLst>
                                      </p:cBhvr>
                                      <p:tavLst>
                                        <p:tav tm="0">
                                          <p:val>
                                            <p:fltVal val="0"/>
                                          </p:val>
                                        </p:tav>
                                        <p:tav tm="100000">
                                          <p:val>
                                            <p:strVal val="#ppt_w"/>
                                          </p:val>
                                        </p:tav>
                                      </p:tavLst>
                                    </p:anim>
                                    <p:anim calcmode="lin" valueType="num">
                                      <p:cBhvr>
                                        <p:cTn id="8" dur="500" fill="hold"/>
                                        <p:tgtEl>
                                          <p:spTgt spid="86020"/>
                                        </p:tgtEl>
                                        <p:attrNameLst>
                                          <p:attrName>ppt_h</p:attrName>
                                        </p:attrNameLst>
                                      </p:cBhvr>
                                      <p:tavLst>
                                        <p:tav tm="0">
                                          <p:val>
                                            <p:fltVal val="0"/>
                                          </p:val>
                                        </p:tav>
                                        <p:tav tm="100000">
                                          <p:val>
                                            <p:strVal val="#ppt_h"/>
                                          </p:val>
                                        </p:tav>
                                      </p:tavLst>
                                    </p:anim>
                                    <p:animEffect transition="in" filter="fade">
                                      <p:cBhvr>
                                        <p:cTn id="9" dur="500"/>
                                        <p:tgtEl>
                                          <p:spTgt spid="860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0" grpId="0" animBg="1"/>
    </p:bldLst>
  </p:timing>
</p:sld>
</file>

<file path=ppt/theme/theme1.xml><?xml version="1.0" encoding="utf-8"?>
<a:theme xmlns:a="http://schemas.openxmlformats.org/drawingml/2006/main" name="sample">
  <a:themeElements>
    <a:clrScheme name="sample 3">
      <a:dk1>
        <a:srgbClr val="1F5281"/>
      </a:dk1>
      <a:lt1>
        <a:srgbClr val="FFFFFF"/>
      </a:lt1>
      <a:dk2>
        <a:srgbClr val="000000"/>
      </a:dk2>
      <a:lt2>
        <a:srgbClr val="BACCCE"/>
      </a:lt2>
      <a:accent1>
        <a:srgbClr val="326652"/>
      </a:accent1>
      <a:accent2>
        <a:srgbClr val="BAAA12"/>
      </a:accent2>
      <a:accent3>
        <a:srgbClr val="FFFFFF"/>
      </a:accent3>
      <a:accent4>
        <a:srgbClr val="19456D"/>
      </a:accent4>
      <a:accent5>
        <a:srgbClr val="ADB8B3"/>
      </a:accent5>
      <a:accent6>
        <a:srgbClr val="A89A0F"/>
      </a:accent6>
      <a:hlink>
        <a:srgbClr val="1481B8"/>
      </a:hlink>
      <a:folHlink>
        <a:srgbClr val="99CE88"/>
      </a:folHlink>
    </a:clrScheme>
    <a:fontScheme name="sample">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sample 1">
        <a:dk1>
          <a:srgbClr val="113F71"/>
        </a:dk1>
        <a:lt1>
          <a:srgbClr val="FFFFFF"/>
        </a:lt1>
        <a:dk2>
          <a:srgbClr val="000000"/>
        </a:dk2>
        <a:lt2>
          <a:srgbClr val="C1D1D3"/>
        </a:lt2>
        <a:accent1>
          <a:srgbClr val="1966B3"/>
        </a:accent1>
        <a:accent2>
          <a:srgbClr val="99CC00"/>
        </a:accent2>
        <a:accent3>
          <a:srgbClr val="FFFFFF"/>
        </a:accent3>
        <a:accent4>
          <a:srgbClr val="0D345F"/>
        </a:accent4>
        <a:accent5>
          <a:srgbClr val="ABB8D6"/>
        </a:accent5>
        <a:accent6>
          <a:srgbClr val="8AB900"/>
        </a:accent6>
        <a:hlink>
          <a:srgbClr val="5AABCC"/>
        </a:hlink>
        <a:folHlink>
          <a:srgbClr val="648B8C"/>
        </a:folHlink>
      </a:clrScheme>
      <a:clrMap bg1="lt1" tx1="dk1" bg2="lt2" tx2="dk2" accent1="accent1" accent2="accent2" accent3="accent3" accent4="accent4" accent5="accent5" accent6="accent6" hlink="hlink" folHlink="folHlink"/>
    </a:extraClrScheme>
    <a:extraClrScheme>
      <a:clrScheme name="sample 2">
        <a:dk1>
          <a:srgbClr val="17416B"/>
        </a:dk1>
        <a:lt1>
          <a:srgbClr val="FFFFFF"/>
        </a:lt1>
        <a:dk2>
          <a:srgbClr val="000000"/>
        </a:dk2>
        <a:lt2>
          <a:srgbClr val="C1D1D3"/>
        </a:lt2>
        <a:accent1>
          <a:srgbClr val="584383"/>
        </a:accent1>
        <a:accent2>
          <a:srgbClr val="578C8D"/>
        </a:accent2>
        <a:accent3>
          <a:srgbClr val="FFFFFF"/>
        </a:accent3>
        <a:accent4>
          <a:srgbClr val="12365A"/>
        </a:accent4>
        <a:accent5>
          <a:srgbClr val="B4B0C1"/>
        </a:accent5>
        <a:accent6>
          <a:srgbClr val="4E7E7F"/>
        </a:accent6>
        <a:hlink>
          <a:srgbClr val="A478A6"/>
        </a:hlink>
        <a:folHlink>
          <a:srgbClr val="93965A"/>
        </a:folHlink>
      </a:clrScheme>
      <a:clrMap bg1="lt1" tx1="dk1" bg2="lt2" tx2="dk2" accent1="accent1" accent2="accent2" accent3="accent3" accent4="accent4" accent5="accent5" accent6="accent6" hlink="hlink" folHlink="folHlink"/>
    </a:extraClrScheme>
    <a:extraClrScheme>
      <a:clrScheme name="sample 3">
        <a:dk1>
          <a:srgbClr val="1F5281"/>
        </a:dk1>
        <a:lt1>
          <a:srgbClr val="FFFFFF"/>
        </a:lt1>
        <a:dk2>
          <a:srgbClr val="000000"/>
        </a:dk2>
        <a:lt2>
          <a:srgbClr val="BACCCE"/>
        </a:lt2>
        <a:accent1>
          <a:srgbClr val="326652"/>
        </a:accent1>
        <a:accent2>
          <a:srgbClr val="BAAA12"/>
        </a:accent2>
        <a:accent3>
          <a:srgbClr val="FFFFFF"/>
        </a:accent3>
        <a:accent4>
          <a:srgbClr val="19456D"/>
        </a:accent4>
        <a:accent5>
          <a:srgbClr val="ADB8B3"/>
        </a:accent5>
        <a:accent6>
          <a:srgbClr val="A89A0F"/>
        </a:accent6>
        <a:hlink>
          <a:srgbClr val="1481B8"/>
        </a:hlink>
        <a:folHlink>
          <a:srgbClr val="99CE8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sample">
  <a:themeElements>
    <a:clrScheme name="sample 3">
      <a:dk1>
        <a:srgbClr val="1F5281"/>
      </a:dk1>
      <a:lt1>
        <a:srgbClr val="FFFFFF"/>
      </a:lt1>
      <a:dk2>
        <a:srgbClr val="000000"/>
      </a:dk2>
      <a:lt2>
        <a:srgbClr val="BACCCE"/>
      </a:lt2>
      <a:accent1>
        <a:srgbClr val="326652"/>
      </a:accent1>
      <a:accent2>
        <a:srgbClr val="BAAA12"/>
      </a:accent2>
      <a:accent3>
        <a:srgbClr val="FFFFFF"/>
      </a:accent3>
      <a:accent4>
        <a:srgbClr val="19456D"/>
      </a:accent4>
      <a:accent5>
        <a:srgbClr val="ADB8B3"/>
      </a:accent5>
      <a:accent6>
        <a:srgbClr val="A89A0F"/>
      </a:accent6>
      <a:hlink>
        <a:srgbClr val="1481B8"/>
      </a:hlink>
      <a:folHlink>
        <a:srgbClr val="99CE88"/>
      </a:folHlink>
    </a:clrScheme>
    <a:fontScheme name="sample">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sample 1">
        <a:dk1>
          <a:srgbClr val="113F71"/>
        </a:dk1>
        <a:lt1>
          <a:srgbClr val="FFFFFF"/>
        </a:lt1>
        <a:dk2>
          <a:srgbClr val="000000"/>
        </a:dk2>
        <a:lt2>
          <a:srgbClr val="C1D1D3"/>
        </a:lt2>
        <a:accent1>
          <a:srgbClr val="1966B3"/>
        </a:accent1>
        <a:accent2>
          <a:srgbClr val="99CC00"/>
        </a:accent2>
        <a:accent3>
          <a:srgbClr val="FFFFFF"/>
        </a:accent3>
        <a:accent4>
          <a:srgbClr val="0D345F"/>
        </a:accent4>
        <a:accent5>
          <a:srgbClr val="ABB8D6"/>
        </a:accent5>
        <a:accent6>
          <a:srgbClr val="8AB900"/>
        </a:accent6>
        <a:hlink>
          <a:srgbClr val="5AABCC"/>
        </a:hlink>
        <a:folHlink>
          <a:srgbClr val="648B8C"/>
        </a:folHlink>
      </a:clrScheme>
      <a:clrMap bg1="lt1" tx1="dk1" bg2="lt2" tx2="dk2" accent1="accent1" accent2="accent2" accent3="accent3" accent4="accent4" accent5="accent5" accent6="accent6" hlink="hlink" folHlink="folHlink"/>
    </a:extraClrScheme>
    <a:extraClrScheme>
      <a:clrScheme name="sample 2">
        <a:dk1>
          <a:srgbClr val="17416B"/>
        </a:dk1>
        <a:lt1>
          <a:srgbClr val="FFFFFF"/>
        </a:lt1>
        <a:dk2>
          <a:srgbClr val="000000"/>
        </a:dk2>
        <a:lt2>
          <a:srgbClr val="C1D1D3"/>
        </a:lt2>
        <a:accent1>
          <a:srgbClr val="584383"/>
        </a:accent1>
        <a:accent2>
          <a:srgbClr val="578C8D"/>
        </a:accent2>
        <a:accent3>
          <a:srgbClr val="FFFFFF"/>
        </a:accent3>
        <a:accent4>
          <a:srgbClr val="12365A"/>
        </a:accent4>
        <a:accent5>
          <a:srgbClr val="B4B0C1"/>
        </a:accent5>
        <a:accent6>
          <a:srgbClr val="4E7E7F"/>
        </a:accent6>
        <a:hlink>
          <a:srgbClr val="A478A6"/>
        </a:hlink>
        <a:folHlink>
          <a:srgbClr val="93965A"/>
        </a:folHlink>
      </a:clrScheme>
      <a:clrMap bg1="lt1" tx1="dk1" bg2="lt2" tx2="dk2" accent1="accent1" accent2="accent2" accent3="accent3" accent4="accent4" accent5="accent5" accent6="accent6" hlink="hlink" folHlink="folHlink"/>
    </a:extraClrScheme>
    <a:extraClrScheme>
      <a:clrScheme name="sample 3">
        <a:dk1>
          <a:srgbClr val="1F5281"/>
        </a:dk1>
        <a:lt1>
          <a:srgbClr val="FFFFFF"/>
        </a:lt1>
        <a:dk2>
          <a:srgbClr val="000000"/>
        </a:dk2>
        <a:lt2>
          <a:srgbClr val="BACCCE"/>
        </a:lt2>
        <a:accent1>
          <a:srgbClr val="326652"/>
        </a:accent1>
        <a:accent2>
          <a:srgbClr val="BAAA12"/>
        </a:accent2>
        <a:accent3>
          <a:srgbClr val="FFFFFF"/>
        </a:accent3>
        <a:accent4>
          <a:srgbClr val="19456D"/>
        </a:accent4>
        <a:accent5>
          <a:srgbClr val="ADB8B3"/>
        </a:accent5>
        <a:accent6>
          <a:srgbClr val="A89A0F"/>
        </a:accent6>
        <a:hlink>
          <a:srgbClr val="1481B8"/>
        </a:hlink>
        <a:folHlink>
          <a:srgbClr val="99CE8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sample">
  <a:themeElements>
    <a:clrScheme name="sample 3">
      <a:dk1>
        <a:srgbClr val="1F5281"/>
      </a:dk1>
      <a:lt1>
        <a:srgbClr val="FFFFFF"/>
      </a:lt1>
      <a:dk2>
        <a:srgbClr val="000000"/>
      </a:dk2>
      <a:lt2>
        <a:srgbClr val="BACCCE"/>
      </a:lt2>
      <a:accent1>
        <a:srgbClr val="326652"/>
      </a:accent1>
      <a:accent2>
        <a:srgbClr val="BAAA12"/>
      </a:accent2>
      <a:accent3>
        <a:srgbClr val="FFFFFF"/>
      </a:accent3>
      <a:accent4>
        <a:srgbClr val="19456D"/>
      </a:accent4>
      <a:accent5>
        <a:srgbClr val="ADB8B3"/>
      </a:accent5>
      <a:accent6>
        <a:srgbClr val="A89A0F"/>
      </a:accent6>
      <a:hlink>
        <a:srgbClr val="1481B8"/>
      </a:hlink>
      <a:folHlink>
        <a:srgbClr val="99CE88"/>
      </a:folHlink>
    </a:clrScheme>
    <a:fontScheme name="sample">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sample 1">
        <a:dk1>
          <a:srgbClr val="113F71"/>
        </a:dk1>
        <a:lt1>
          <a:srgbClr val="FFFFFF"/>
        </a:lt1>
        <a:dk2>
          <a:srgbClr val="000000"/>
        </a:dk2>
        <a:lt2>
          <a:srgbClr val="C1D1D3"/>
        </a:lt2>
        <a:accent1>
          <a:srgbClr val="1966B3"/>
        </a:accent1>
        <a:accent2>
          <a:srgbClr val="99CC00"/>
        </a:accent2>
        <a:accent3>
          <a:srgbClr val="FFFFFF"/>
        </a:accent3>
        <a:accent4>
          <a:srgbClr val="0D345F"/>
        </a:accent4>
        <a:accent5>
          <a:srgbClr val="ABB8D6"/>
        </a:accent5>
        <a:accent6>
          <a:srgbClr val="8AB900"/>
        </a:accent6>
        <a:hlink>
          <a:srgbClr val="5AABCC"/>
        </a:hlink>
        <a:folHlink>
          <a:srgbClr val="648B8C"/>
        </a:folHlink>
      </a:clrScheme>
      <a:clrMap bg1="lt1" tx1="dk1" bg2="lt2" tx2="dk2" accent1="accent1" accent2="accent2" accent3="accent3" accent4="accent4" accent5="accent5" accent6="accent6" hlink="hlink" folHlink="folHlink"/>
    </a:extraClrScheme>
    <a:extraClrScheme>
      <a:clrScheme name="sample 2">
        <a:dk1>
          <a:srgbClr val="17416B"/>
        </a:dk1>
        <a:lt1>
          <a:srgbClr val="FFFFFF"/>
        </a:lt1>
        <a:dk2>
          <a:srgbClr val="000000"/>
        </a:dk2>
        <a:lt2>
          <a:srgbClr val="C1D1D3"/>
        </a:lt2>
        <a:accent1>
          <a:srgbClr val="584383"/>
        </a:accent1>
        <a:accent2>
          <a:srgbClr val="578C8D"/>
        </a:accent2>
        <a:accent3>
          <a:srgbClr val="FFFFFF"/>
        </a:accent3>
        <a:accent4>
          <a:srgbClr val="12365A"/>
        </a:accent4>
        <a:accent5>
          <a:srgbClr val="B4B0C1"/>
        </a:accent5>
        <a:accent6>
          <a:srgbClr val="4E7E7F"/>
        </a:accent6>
        <a:hlink>
          <a:srgbClr val="A478A6"/>
        </a:hlink>
        <a:folHlink>
          <a:srgbClr val="93965A"/>
        </a:folHlink>
      </a:clrScheme>
      <a:clrMap bg1="lt1" tx1="dk1" bg2="lt2" tx2="dk2" accent1="accent1" accent2="accent2" accent3="accent3" accent4="accent4" accent5="accent5" accent6="accent6" hlink="hlink" folHlink="folHlink"/>
    </a:extraClrScheme>
    <a:extraClrScheme>
      <a:clrScheme name="sample 3">
        <a:dk1>
          <a:srgbClr val="1F5281"/>
        </a:dk1>
        <a:lt1>
          <a:srgbClr val="FFFFFF"/>
        </a:lt1>
        <a:dk2>
          <a:srgbClr val="000000"/>
        </a:dk2>
        <a:lt2>
          <a:srgbClr val="BACCCE"/>
        </a:lt2>
        <a:accent1>
          <a:srgbClr val="326652"/>
        </a:accent1>
        <a:accent2>
          <a:srgbClr val="BAAA12"/>
        </a:accent2>
        <a:accent3>
          <a:srgbClr val="FFFFFF"/>
        </a:accent3>
        <a:accent4>
          <a:srgbClr val="19456D"/>
        </a:accent4>
        <a:accent5>
          <a:srgbClr val="ADB8B3"/>
        </a:accent5>
        <a:accent6>
          <a:srgbClr val="A89A0F"/>
        </a:accent6>
        <a:hlink>
          <a:srgbClr val="1481B8"/>
        </a:hlink>
        <a:folHlink>
          <a:srgbClr val="99CE8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cdb2004118l</Template>
  <TotalTime>18210</TotalTime>
  <Words>5710</Words>
  <Application>Microsoft Office PowerPoint</Application>
  <PresentationFormat>On-screen Show (4:3)</PresentationFormat>
  <Paragraphs>694</Paragraphs>
  <Slides>113</Slides>
  <Notes>9</Notes>
  <HiddenSlides>0</HiddenSlides>
  <MMClips>0</MMClips>
  <ScaleCrop>false</ScaleCrop>
  <HeadingPairs>
    <vt:vector size="6" baseType="variant">
      <vt:variant>
        <vt:lpstr>Theme</vt:lpstr>
      </vt:variant>
      <vt:variant>
        <vt:i4>5</vt:i4>
      </vt:variant>
      <vt:variant>
        <vt:lpstr>Embedded OLE Servers</vt:lpstr>
      </vt:variant>
      <vt:variant>
        <vt:i4>1</vt:i4>
      </vt:variant>
      <vt:variant>
        <vt:lpstr>Slide Titles</vt:lpstr>
      </vt:variant>
      <vt:variant>
        <vt:i4>113</vt:i4>
      </vt:variant>
    </vt:vector>
  </HeadingPairs>
  <TitlesOfParts>
    <vt:vector size="119" baseType="lpstr">
      <vt:lpstr>sample</vt:lpstr>
      <vt:lpstr>1_sample</vt:lpstr>
      <vt:lpstr>1_Office Theme</vt:lpstr>
      <vt:lpstr>2_sample</vt:lpstr>
      <vt:lpstr>Thiết kế mặc định</vt:lpstr>
      <vt:lpstr>剪辑</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 Khái lược về triết học</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 Triết học – hạt nhân lý luận của thế giới quan</vt:lpstr>
      <vt:lpstr>- Phân loại  thế giới quan</vt:lpstr>
      <vt:lpstr>PowerPoint Presentation</vt:lpstr>
      <vt:lpstr>2. Vấn đề cơ bản của triết học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3. Biện chứng và siêu hình</vt:lpstr>
      <vt:lpstr>PowerPoint Presentation</vt:lpstr>
      <vt:lpstr>Sự đối lập giữa hai phương pháp tư duy</vt:lpstr>
      <vt:lpstr>PowerPoint Presentation</vt:lpstr>
      <vt:lpstr>PowerPoint Presentation</vt:lpstr>
      <vt:lpstr>PowerPoint Presentation</vt:lpstr>
      <vt:lpstr>PowerPoint Presentation</vt:lpstr>
      <vt:lpstr>PowerPoint Presentation</vt:lpstr>
      <vt:lpstr>PowerPoint Presentation</vt:lpstr>
      <vt:lpstr>II. TRIẾT HỌC MÁC-LÊNIN VÀ VAI TRÒ CỦA NÓ TRONG ĐỜI SỐNG XÃ HỘI</vt:lpstr>
      <vt:lpstr>1. Sự ra đời và phát triển của triết học Mác - Lênin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 Thực chất và ý nghĩa cuộc cách mạng trong triết học do C.Mác và Ph.Ăngghen thực hiện</vt:lpstr>
      <vt:lpstr>PowerPoint Presentation</vt:lpstr>
      <vt:lpstr>d. Giai đoạn Lênin trong sự phát triển triết học Mác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THỜI KỲ TỪ 1924 ĐẾN NAY </vt:lpstr>
      <vt:lpstr>PowerPoint Presentation</vt:lpstr>
      <vt:lpstr>2. Đối tượng và chức năng của  triết học Mác - Lênin</vt:lpstr>
      <vt:lpstr>2. Đối tượng và chức năng của triết học Mác - Lênin</vt:lpstr>
      <vt:lpstr>PowerPoint Presentation</vt:lpstr>
      <vt:lpstr>c. Chức năng của triết học Mác- Lênin</vt:lpstr>
      <vt:lpstr>3. Vai trò của triết học Mác- Lênin trong đời sống xã hội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Admin</dc:creator>
  <cp:lastModifiedBy>Hoang Trang</cp:lastModifiedBy>
  <cp:revision>256</cp:revision>
  <dcterms:created xsi:type="dcterms:W3CDTF">2015-11-29T04:30:45Z</dcterms:created>
  <dcterms:modified xsi:type="dcterms:W3CDTF">2019-09-11T03:36:40Z</dcterms:modified>
</cp:coreProperties>
</file>